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0"/>
  </p:notesMasterIdLst>
  <p:sldIdLst>
    <p:sldId id="296" r:id="rId3"/>
    <p:sldId id="299" r:id="rId4"/>
    <p:sldId id="330" r:id="rId5"/>
    <p:sldId id="331" r:id="rId6"/>
    <p:sldId id="310" r:id="rId7"/>
    <p:sldId id="311" r:id="rId8"/>
    <p:sldId id="305" r:id="rId9"/>
    <p:sldId id="298" r:id="rId10"/>
    <p:sldId id="302" r:id="rId11"/>
    <p:sldId id="308" r:id="rId12"/>
    <p:sldId id="300" r:id="rId13"/>
    <p:sldId id="359" r:id="rId14"/>
    <p:sldId id="360" r:id="rId15"/>
    <p:sldId id="361" r:id="rId16"/>
    <p:sldId id="284" r:id="rId17"/>
    <p:sldId id="307" r:id="rId18"/>
    <p:sldId id="309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92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ED5EA-B745-491A-B72A-1E3C43F75ACB}" type="doc">
      <dgm:prSet loTypeId="urn:microsoft.com/office/officeart/2005/8/layout/vList4#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33F7AD11-B49D-4867-8F42-59B545E81586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Debabrata Dutta, Founder and Executive Director</a:t>
          </a:r>
          <a:endParaRPr lang="en-IN" dirty="0"/>
        </a:p>
      </dgm:t>
    </dgm:pt>
    <dgm:pt modelId="{D6E6946E-0B0E-4B32-9338-A09C72EB397A}" type="parTrans" cxnId="{823263D5-6EE8-43E8-AC96-B6EF34427255}">
      <dgm:prSet/>
      <dgm:spPr/>
      <dgm:t>
        <a:bodyPr/>
        <a:lstStyle/>
        <a:p>
          <a:endParaRPr lang="en-IN"/>
        </a:p>
      </dgm:t>
    </dgm:pt>
    <dgm:pt modelId="{EC340119-8D61-4E6F-AA9F-790A9AEBF881}" type="sibTrans" cxnId="{823263D5-6EE8-43E8-AC96-B6EF34427255}">
      <dgm:prSet/>
      <dgm:spPr/>
      <dgm:t>
        <a:bodyPr/>
        <a:lstStyle/>
        <a:p>
          <a:endParaRPr lang="en-IN"/>
        </a:p>
      </dgm:t>
    </dgm:pt>
    <dgm:pt modelId="{B1BBC886-6BBF-44C3-8D83-BE3283D21463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Industry Experience</a:t>
          </a:r>
          <a:r>
            <a:rPr lang="en-IN" dirty="0"/>
            <a:t>: 30 Years</a:t>
          </a:r>
        </a:p>
      </dgm:t>
    </dgm:pt>
    <dgm:pt modelId="{63D6F97F-1B40-4223-98CC-95CCC59FA1E2}" type="parTrans" cxnId="{0C82CF62-9F76-48A3-8BED-5C78BD5A2384}">
      <dgm:prSet/>
      <dgm:spPr/>
      <dgm:t>
        <a:bodyPr/>
        <a:lstStyle/>
        <a:p>
          <a:endParaRPr lang="en-IN"/>
        </a:p>
      </dgm:t>
    </dgm:pt>
    <dgm:pt modelId="{0D43F782-D584-4B54-AFDF-F1D8960BA953}" type="sibTrans" cxnId="{0C82CF62-9F76-48A3-8BED-5C78BD5A2384}">
      <dgm:prSet/>
      <dgm:spPr/>
      <dgm:t>
        <a:bodyPr/>
        <a:lstStyle/>
        <a:p>
          <a:endParaRPr lang="en-IN"/>
        </a:p>
      </dgm:t>
    </dgm:pt>
    <dgm:pt modelId="{B557A2D5-E379-4A66-B3D1-CF04C07F1CB8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Past Organizations</a:t>
          </a:r>
          <a:r>
            <a:rPr lang="en-IN" dirty="0"/>
            <a:t>: DRDO, Wipro, Lucent, </a:t>
          </a:r>
          <a:r>
            <a:rPr lang="en-IN" dirty="0" err="1"/>
            <a:t>Ushacomm</a:t>
          </a:r>
          <a:endParaRPr lang="en-IN" dirty="0"/>
        </a:p>
      </dgm:t>
    </dgm:pt>
    <dgm:pt modelId="{A0634A5A-11EC-4F7E-8614-BFDE43FB93F3}" type="parTrans" cxnId="{E8E0E4FC-0519-48FC-B24C-650BDC02CDAC}">
      <dgm:prSet/>
      <dgm:spPr/>
      <dgm:t>
        <a:bodyPr/>
        <a:lstStyle/>
        <a:p>
          <a:endParaRPr lang="en-IN"/>
        </a:p>
      </dgm:t>
    </dgm:pt>
    <dgm:pt modelId="{6F33B5EA-1BC6-4747-BB32-347863FDB8B0}" type="sibTrans" cxnId="{E8E0E4FC-0519-48FC-B24C-650BDC02CDAC}">
      <dgm:prSet/>
      <dgm:spPr/>
      <dgm:t>
        <a:bodyPr/>
        <a:lstStyle/>
        <a:p>
          <a:endParaRPr lang="en-IN"/>
        </a:p>
      </dgm:t>
    </dgm:pt>
    <dgm:pt modelId="{B63D0C65-D083-4282-9A43-4D2C34A5A549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Expertise</a:t>
          </a:r>
          <a:r>
            <a:rPr lang="en-IN" dirty="0"/>
            <a:t>: Machine Learning, Telecom, Parallel Computing,, Mobility</a:t>
          </a:r>
        </a:p>
      </dgm:t>
    </dgm:pt>
    <dgm:pt modelId="{02B92E40-7296-4F6C-A387-4D44DC64E091}" type="parTrans" cxnId="{D55FC4CF-48D9-4D5B-AB5B-B8B7C831D109}">
      <dgm:prSet/>
      <dgm:spPr/>
      <dgm:t>
        <a:bodyPr/>
        <a:lstStyle/>
        <a:p>
          <a:endParaRPr lang="en-IN"/>
        </a:p>
      </dgm:t>
    </dgm:pt>
    <dgm:pt modelId="{5CF4C34F-487C-484D-ACF7-E8431B247A31}" type="sibTrans" cxnId="{D55FC4CF-48D9-4D5B-AB5B-B8B7C831D109}">
      <dgm:prSet/>
      <dgm:spPr/>
      <dgm:t>
        <a:bodyPr/>
        <a:lstStyle/>
        <a:p>
          <a:endParaRPr lang="en-IN"/>
        </a:p>
      </dgm:t>
    </dgm:pt>
    <dgm:pt modelId="{8CC6367F-8837-496F-A170-084A33312B36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Education</a:t>
          </a:r>
          <a:r>
            <a:rPr lang="en-IN" dirty="0"/>
            <a:t>: M Tech  Computer Sc. </a:t>
          </a:r>
          <a:r>
            <a:rPr lang="en-IN" dirty="0" err="1"/>
            <a:t>IISc</a:t>
          </a:r>
          <a:r>
            <a:rPr lang="en-IN" dirty="0"/>
            <a:t> Bangalore; B Tech Computer Sc. IIT Kharagpur</a:t>
          </a:r>
        </a:p>
      </dgm:t>
    </dgm:pt>
    <dgm:pt modelId="{6B0A90C4-AD18-4F37-A9A7-930CACA45161}" type="parTrans" cxnId="{749249D8-DFFC-4C44-9543-3485A8A81CB3}">
      <dgm:prSet/>
      <dgm:spPr/>
      <dgm:t>
        <a:bodyPr/>
        <a:lstStyle/>
        <a:p>
          <a:endParaRPr lang="en-IN"/>
        </a:p>
      </dgm:t>
    </dgm:pt>
    <dgm:pt modelId="{9F363E7D-3281-41E9-9943-CD7761C38BB8}" type="sibTrans" cxnId="{749249D8-DFFC-4C44-9543-3485A8A81CB3}">
      <dgm:prSet/>
      <dgm:spPr/>
      <dgm:t>
        <a:bodyPr/>
        <a:lstStyle/>
        <a:p>
          <a:endParaRPr lang="en-IN"/>
        </a:p>
      </dgm:t>
    </dgm:pt>
    <dgm:pt modelId="{4813043E-D1D2-4485-AAA5-8EBF9E8D91E2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500" b="1" dirty="0"/>
            <a:t>Satyajit Roy - Head of International Business Development</a:t>
          </a:r>
          <a:endParaRPr lang="en-IN" sz="1500" b="1" dirty="0"/>
        </a:p>
      </dgm:t>
    </dgm:pt>
    <dgm:pt modelId="{14A945FC-C4B7-43A8-A525-F67D560D7C04}" type="parTrans" cxnId="{9BF9E6E6-40C0-4595-BD47-FA6F783F30F1}">
      <dgm:prSet/>
      <dgm:spPr/>
      <dgm:t>
        <a:bodyPr/>
        <a:lstStyle/>
        <a:p>
          <a:endParaRPr lang="en-IN"/>
        </a:p>
      </dgm:t>
    </dgm:pt>
    <dgm:pt modelId="{EB80D82E-156B-4B9F-ADC3-45CEDE3FDE2D}" type="sibTrans" cxnId="{9BF9E6E6-40C0-4595-BD47-FA6F783F30F1}">
      <dgm:prSet/>
      <dgm:spPr/>
      <dgm:t>
        <a:bodyPr/>
        <a:lstStyle/>
        <a:p>
          <a:endParaRPr lang="en-IN"/>
        </a:p>
      </dgm:t>
    </dgm:pt>
    <dgm:pt modelId="{31D2FBEF-A41C-4F63-A2C5-B4C6D5F3567A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sz="1300" b="1" dirty="0"/>
            <a:t>Industry Experience</a:t>
          </a:r>
          <a:r>
            <a:rPr lang="en-IN" sz="1300" dirty="0"/>
            <a:t>: 4 Years</a:t>
          </a:r>
        </a:p>
      </dgm:t>
    </dgm:pt>
    <dgm:pt modelId="{7E3AFF29-0CA2-4490-9C3F-7BE1E369313A}" type="parTrans" cxnId="{3318BB75-59C3-419B-892B-C0CE2648B4B5}">
      <dgm:prSet/>
      <dgm:spPr/>
      <dgm:t>
        <a:bodyPr/>
        <a:lstStyle/>
        <a:p>
          <a:endParaRPr lang="en-IN"/>
        </a:p>
      </dgm:t>
    </dgm:pt>
    <dgm:pt modelId="{7D59E7A9-D1C2-486A-954B-D5088E297169}" type="sibTrans" cxnId="{3318BB75-59C3-419B-892B-C0CE2648B4B5}">
      <dgm:prSet/>
      <dgm:spPr/>
      <dgm:t>
        <a:bodyPr/>
        <a:lstStyle/>
        <a:p>
          <a:endParaRPr lang="en-IN"/>
        </a:p>
      </dgm:t>
    </dgm:pt>
    <dgm:pt modelId="{7CB4078D-D03B-46D4-8B42-6A7298C49F71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endParaRPr lang="en-IN" sz="1200" dirty="0"/>
        </a:p>
      </dgm:t>
    </dgm:pt>
    <dgm:pt modelId="{72F851F1-8AAA-4FE8-9558-6393B9E3391E}" type="parTrans" cxnId="{B1920FED-CC4D-4A38-9E5B-6C35C5DA99AB}">
      <dgm:prSet/>
      <dgm:spPr/>
      <dgm:t>
        <a:bodyPr/>
        <a:lstStyle/>
        <a:p>
          <a:endParaRPr lang="en-IN"/>
        </a:p>
      </dgm:t>
    </dgm:pt>
    <dgm:pt modelId="{075289AA-8AE3-47E3-BD38-5BB0FBE102FB}" type="sibTrans" cxnId="{B1920FED-CC4D-4A38-9E5B-6C35C5DA99AB}">
      <dgm:prSet/>
      <dgm:spPr/>
      <dgm:t>
        <a:bodyPr/>
        <a:lstStyle/>
        <a:p>
          <a:endParaRPr lang="en-IN"/>
        </a:p>
      </dgm:t>
    </dgm:pt>
    <dgm:pt modelId="{44E623FD-11E6-41E9-9924-99500FB14260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300" b="1" dirty="0"/>
            <a:t>Past Organizations</a:t>
          </a:r>
          <a:r>
            <a:rPr lang="en-IN" sz="1300" dirty="0"/>
            <a:t>: DNV, Go Marine, Early Stage Start-ups</a:t>
          </a:r>
        </a:p>
      </dgm:t>
    </dgm:pt>
    <dgm:pt modelId="{95F845C0-7AD7-4DE6-82E6-D095B94784CF}" type="parTrans" cxnId="{3EA29172-DAC3-4829-8D5F-588E6619CF2C}">
      <dgm:prSet/>
      <dgm:spPr/>
      <dgm:t>
        <a:bodyPr/>
        <a:lstStyle/>
        <a:p>
          <a:endParaRPr lang="en-IN"/>
        </a:p>
      </dgm:t>
    </dgm:pt>
    <dgm:pt modelId="{965B6FE8-6737-4BF6-A2F4-D66DF79DBECA}" type="sibTrans" cxnId="{3EA29172-DAC3-4829-8D5F-588E6619CF2C}">
      <dgm:prSet/>
      <dgm:spPr/>
      <dgm:t>
        <a:bodyPr/>
        <a:lstStyle/>
        <a:p>
          <a:endParaRPr lang="en-IN"/>
        </a:p>
      </dgm:t>
    </dgm:pt>
    <dgm:pt modelId="{0DA29817-2FE3-4043-B16B-D01C8BBC6D64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300" b="1" dirty="0"/>
            <a:t>Expertise</a:t>
          </a:r>
          <a:r>
            <a:rPr lang="en-IN" sz="1300" dirty="0"/>
            <a:t>: Technology Evaluation, Data analytics, management systems, Business Development, Six Sigma Black Belt </a:t>
          </a:r>
        </a:p>
      </dgm:t>
    </dgm:pt>
    <dgm:pt modelId="{8D35A3F9-E540-46F6-9D96-2028D846DE53}" type="parTrans" cxnId="{7BAC87E5-600C-44B2-ABCA-BBE04561295B}">
      <dgm:prSet/>
      <dgm:spPr/>
      <dgm:t>
        <a:bodyPr/>
        <a:lstStyle/>
        <a:p>
          <a:endParaRPr lang="en-IN"/>
        </a:p>
      </dgm:t>
    </dgm:pt>
    <dgm:pt modelId="{6456E6EB-28D4-401E-973F-3119B9AFB960}" type="sibTrans" cxnId="{7BAC87E5-600C-44B2-ABCA-BBE04561295B}">
      <dgm:prSet/>
      <dgm:spPr/>
      <dgm:t>
        <a:bodyPr/>
        <a:lstStyle/>
        <a:p>
          <a:endParaRPr lang="en-IN"/>
        </a:p>
      </dgm:t>
    </dgm:pt>
    <dgm:pt modelId="{9D4E1165-7CF0-4759-ADEC-695FBC0E0B9B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300" b="1" dirty="0"/>
            <a:t>Education</a:t>
          </a:r>
          <a:r>
            <a:rPr lang="en-US" sz="1300" dirty="0"/>
            <a:t>: Electrical Engineering and Economics from Pennsylvania State University </a:t>
          </a:r>
          <a:endParaRPr lang="en-IN" sz="1300" dirty="0"/>
        </a:p>
      </dgm:t>
    </dgm:pt>
    <dgm:pt modelId="{D5C60FA4-CB55-49E0-9149-F92B87E2B425}" type="parTrans" cxnId="{D777BD08-E058-46AE-825E-8BEA212DB166}">
      <dgm:prSet/>
      <dgm:spPr/>
      <dgm:t>
        <a:bodyPr/>
        <a:lstStyle/>
        <a:p>
          <a:endParaRPr lang="en-IN"/>
        </a:p>
      </dgm:t>
    </dgm:pt>
    <dgm:pt modelId="{0BB6837E-EFDB-41FE-A5E1-04754F05B6A5}" type="sibTrans" cxnId="{D777BD08-E058-46AE-825E-8BEA212DB166}">
      <dgm:prSet/>
      <dgm:spPr/>
      <dgm:t>
        <a:bodyPr/>
        <a:lstStyle/>
        <a:p>
          <a:endParaRPr lang="en-IN"/>
        </a:p>
      </dgm:t>
    </dgm:pt>
    <dgm:pt modelId="{DD285ED9-B558-40BE-8BB4-450320744ABA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Ambar Mukerji, Executive Director</a:t>
          </a:r>
          <a:endParaRPr lang="en-IN" dirty="0"/>
        </a:p>
      </dgm:t>
    </dgm:pt>
    <dgm:pt modelId="{97DCEB0B-2D0A-4644-885B-28E41DFE9357}" type="parTrans" cxnId="{D39C76D7-7A4A-4C10-B506-7558AF623E7B}">
      <dgm:prSet/>
      <dgm:spPr/>
      <dgm:t>
        <a:bodyPr/>
        <a:lstStyle/>
        <a:p>
          <a:endParaRPr lang="en-IN"/>
        </a:p>
      </dgm:t>
    </dgm:pt>
    <dgm:pt modelId="{8C23AF30-9435-484A-ADBC-C2E56FCE9F56}" type="sibTrans" cxnId="{D39C76D7-7A4A-4C10-B506-7558AF623E7B}">
      <dgm:prSet/>
      <dgm:spPr/>
      <dgm:t>
        <a:bodyPr/>
        <a:lstStyle/>
        <a:p>
          <a:endParaRPr lang="en-IN"/>
        </a:p>
      </dgm:t>
    </dgm:pt>
    <dgm:pt modelId="{0E9BD9C5-7733-4666-88F7-2C43B1106427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Industry Experience</a:t>
          </a:r>
          <a:r>
            <a:rPr lang="en-IN" dirty="0"/>
            <a:t>: 32 Years</a:t>
          </a:r>
        </a:p>
      </dgm:t>
    </dgm:pt>
    <dgm:pt modelId="{1C8DA542-AC09-402F-AFD8-A6AD13B74BB5}" type="parTrans" cxnId="{ED0C0F9A-305A-4CEB-BA13-82C1FBA2138A}">
      <dgm:prSet/>
      <dgm:spPr/>
      <dgm:t>
        <a:bodyPr/>
        <a:lstStyle/>
        <a:p>
          <a:endParaRPr lang="en-IN"/>
        </a:p>
      </dgm:t>
    </dgm:pt>
    <dgm:pt modelId="{9813FA4A-DD24-4AF9-A188-DB6B2D7E3F79}" type="sibTrans" cxnId="{ED0C0F9A-305A-4CEB-BA13-82C1FBA2138A}">
      <dgm:prSet/>
      <dgm:spPr/>
      <dgm:t>
        <a:bodyPr/>
        <a:lstStyle/>
        <a:p>
          <a:endParaRPr lang="en-IN"/>
        </a:p>
      </dgm:t>
    </dgm:pt>
    <dgm:pt modelId="{9994A34A-A18D-4527-BC8F-0F47887E1959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Past Organizations</a:t>
          </a:r>
          <a:r>
            <a:rPr lang="en-IN" dirty="0"/>
            <a:t>: </a:t>
          </a:r>
          <a:r>
            <a:rPr lang="en-GB" dirty="0"/>
            <a:t>Lovelock/</a:t>
          </a:r>
          <a:r>
            <a:rPr lang="en-GB" dirty="0" err="1"/>
            <a:t>Flakt</a:t>
          </a:r>
          <a:r>
            <a:rPr lang="en-GB" dirty="0"/>
            <a:t>/Digital (DEC), Xerox, Telstra, </a:t>
          </a:r>
          <a:r>
            <a:rPr lang="en-GB" dirty="0" err="1"/>
            <a:t>UshaComm</a:t>
          </a:r>
          <a:r>
            <a:rPr lang="en-GB" dirty="0"/>
            <a:t> and early stage companies as </a:t>
          </a:r>
          <a:r>
            <a:rPr lang="en-US" dirty="0"/>
            <a:t>CFO/COO/CEO.</a:t>
          </a:r>
          <a:endParaRPr lang="en-IN" dirty="0"/>
        </a:p>
      </dgm:t>
    </dgm:pt>
    <dgm:pt modelId="{BE792481-1606-4638-AF4E-EEE70334AF03}" type="parTrans" cxnId="{15C450D2-644A-4D00-973C-8DCA8744DF01}">
      <dgm:prSet/>
      <dgm:spPr/>
      <dgm:t>
        <a:bodyPr/>
        <a:lstStyle/>
        <a:p>
          <a:endParaRPr lang="en-IN"/>
        </a:p>
      </dgm:t>
    </dgm:pt>
    <dgm:pt modelId="{E1537BE4-F369-49DE-B83E-0842EA625B25}" type="sibTrans" cxnId="{15C450D2-644A-4D00-973C-8DCA8744DF01}">
      <dgm:prSet/>
      <dgm:spPr/>
      <dgm:t>
        <a:bodyPr/>
        <a:lstStyle/>
        <a:p>
          <a:endParaRPr lang="en-IN"/>
        </a:p>
      </dgm:t>
    </dgm:pt>
    <dgm:pt modelId="{B596FC82-AA86-499A-848D-7A6978892E06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Expertise</a:t>
          </a:r>
          <a:r>
            <a:rPr lang="en-IN" dirty="0"/>
            <a:t>: </a:t>
          </a:r>
          <a:r>
            <a:rPr lang="en-US" dirty="0"/>
            <a:t>Financial and Business Management and Business Development and Financing</a:t>
          </a:r>
          <a:endParaRPr lang="en-IN" dirty="0"/>
        </a:p>
      </dgm:t>
    </dgm:pt>
    <dgm:pt modelId="{3068EF5C-B57B-4D7A-A5F4-BE476464D619}" type="parTrans" cxnId="{E2FABE4C-0885-4D7E-BFEC-5D977D5F5C73}">
      <dgm:prSet/>
      <dgm:spPr/>
      <dgm:t>
        <a:bodyPr/>
        <a:lstStyle/>
        <a:p>
          <a:endParaRPr lang="en-IN"/>
        </a:p>
      </dgm:t>
    </dgm:pt>
    <dgm:pt modelId="{4038638C-DD95-47A5-99C3-A9CF5D36E12B}" type="sibTrans" cxnId="{E2FABE4C-0885-4D7E-BFEC-5D977D5F5C73}">
      <dgm:prSet/>
      <dgm:spPr/>
      <dgm:t>
        <a:bodyPr/>
        <a:lstStyle/>
        <a:p>
          <a:endParaRPr lang="en-IN"/>
        </a:p>
      </dgm:t>
    </dgm:pt>
    <dgm:pt modelId="{255819CB-7F14-4FF1-A0BE-871944381A59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IN" b="1" dirty="0"/>
            <a:t>Education</a:t>
          </a:r>
          <a:r>
            <a:rPr lang="en-IN" dirty="0"/>
            <a:t>: Chartered Accountant</a:t>
          </a:r>
        </a:p>
      </dgm:t>
    </dgm:pt>
    <dgm:pt modelId="{44E238ED-C7A1-4B24-8419-9E27CBB649F3}" type="parTrans" cxnId="{1089C710-3A39-4029-9B86-9548BF88857D}">
      <dgm:prSet/>
      <dgm:spPr/>
      <dgm:t>
        <a:bodyPr/>
        <a:lstStyle/>
        <a:p>
          <a:endParaRPr lang="en-IN"/>
        </a:p>
      </dgm:t>
    </dgm:pt>
    <dgm:pt modelId="{7129EBED-CD27-4A30-A552-D2D2E1B16D17}" type="sibTrans" cxnId="{1089C710-3A39-4029-9B86-9548BF88857D}">
      <dgm:prSet/>
      <dgm:spPr/>
      <dgm:t>
        <a:bodyPr/>
        <a:lstStyle/>
        <a:p>
          <a:endParaRPr lang="en-IN"/>
        </a:p>
      </dgm:t>
    </dgm:pt>
    <dgm:pt modelId="{F987737A-144B-4BE2-9793-48685A8660DF}" type="pres">
      <dgm:prSet presAssocID="{4C0ED5EA-B745-491A-B72A-1E3C43F75ACB}" presName="linear" presStyleCnt="0">
        <dgm:presLayoutVars>
          <dgm:dir/>
          <dgm:resizeHandles val="exact"/>
        </dgm:presLayoutVars>
      </dgm:prSet>
      <dgm:spPr/>
    </dgm:pt>
    <dgm:pt modelId="{DAA3C140-49D3-469F-9DCF-49AD5B9F2119}" type="pres">
      <dgm:prSet presAssocID="{33F7AD11-B49D-4867-8F42-59B545E81586}" presName="comp" presStyleCnt="0"/>
      <dgm:spPr/>
    </dgm:pt>
    <dgm:pt modelId="{23340912-577C-4E67-AA8D-8779D6027222}" type="pres">
      <dgm:prSet presAssocID="{33F7AD11-B49D-4867-8F42-59B545E81586}" presName="box" presStyleLbl="node1" presStyleIdx="0" presStyleCnt="3"/>
      <dgm:spPr/>
    </dgm:pt>
    <dgm:pt modelId="{522FFF78-9D27-4C89-B2A1-F859DC4D0821}" type="pres">
      <dgm:prSet presAssocID="{33F7AD11-B49D-4867-8F42-59B545E81586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05B6F417-5949-4871-98F2-9D27CA36B399}" type="pres">
      <dgm:prSet presAssocID="{33F7AD11-B49D-4867-8F42-59B545E81586}" presName="text" presStyleLbl="node1" presStyleIdx="0" presStyleCnt="3">
        <dgm:presLayoutVars>
          <dgm:bulletEnabled val="1"/>
        </dgm:presLayoutVars>
      </dgm:prSet>
      <dgm:spPr/>
    </dgm:pt>
    <dgm:pt modelId="{544B840D-3AE0-49E4-B540-8558893E3488}" type="pres">
      <dgm:prSet presAssocID="{EC340119-8D61-4E6F-AA9F-790A9AEBF881}" presName="spacer" presStyleCnt="0"/>
      <dgm:spPr/>
    </dgm:pt>
    <dgm:pt modelId="{2250D25E-67B3-43A1-90E0-E26D1EEF9AC9}" type="pres">
      <dgm:prSet presAssocID="{DD285ED9-B558-40BE-8BB4-450320744ABA}" presName="comp" presStyleCnt="0"/>
      <dgm:spPr/>
    </dgm:pt>
    <dgm:pt modelId="{B14A0A3E-F1D3-4D80-B9FE-313F3E80DD07}" type="pres">
      <dgm:prSet presAssocID="{DD285ED9-B558-40BE-8BB4-450320744ABA}" presName="box" presStyleLbl="node1" presStyleIdx="1" presStyleCnt="3"/>
      <dgm:spPr/>
    </dgm:pt>
    <dgm:pt modelId="{C83E3339-7D15-4DD4-83F2-A31F9342B546}" type="pres">
      <dgm:prSet presAssocID="{DD285ED9-B558-40BE-8BB4-450320744ABA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517564F7-6C70-42FA-B898-AB497FE9A0C3}" type="pres">
      <dgm:prSet presAssocID="{DD285ED9-B558-40BE-8BB4-450320744ABA}" presName="text" presStyleLbl="node1" presStyleIdx="1" presStyleCnt="3">
        <dgm:presLayoutVars>
          <dgm:bulletEnabled val="1"/>
        </dgm:presLayoutVars>
      </dgm:prSet>
      <dgm:spPr/>
    </dgm:pt>
    <dgm:pt modelId="{1B8834F0-24C9-4346-82AA-5AD96027BB3F}" type="pres">
      <dgm:prSet presAssocID="{8C23AF30-9435-484A-ADBC-C2E56FCE9F56}" presName="spacer" presStyleCnt="0"/>
      <dgm:spPr/>
    </dgm:pt>
    <dgm:pt modelId="{918BC35A-B1A8-4BB5-A3C9-786EC6EE56C9}" type="pres">
      <dgm:prSet presAssocID="{4813043E-D1D2-4485-AAA5-8EBF9E8D91E2}" presName="comp" presStyleCnt="0"/>
      <dgm:spPr/>
    </dgm:pt>
    <dgm:pt modelId="{7D22FD4B-C321-43C0-ABB5-0AD493CC9ADA}" type="pres">
      <dgm:prSet presAssocID="{4813043E-D1D2-4485-AAA5-8EBF9E8D91E2}" presName="box" presStyleLbl="node1" presStyleIdx="2" presStyleCnt="3"/>
      <dgm:spPr/>
    </dgm:pt>
    <dgm:pt modelId="{57D1924B-D702-4A93-A6AA-435A569E146C}" type="pres">
      <dgm:prSet presAssocID="{4813043E-D1D2-4485-AAA5-8EBF9E8D91E2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743002C7-AACD-4496-86C2-4B04FC07E46B}" type="pres">
      <dgm:prSet presAssocID="{4813043E-D1D2-4485-AAA5-8EBF9E8D91E2}" presName="text" presStyleLbl="node1" presStyleIdx="2" presStyleCnt="3">
        <dgm:presLayoutVars>
          <dgm:bulletEnabled val="1"/>
        </dgm:presLayoutVars>
      </dgm:prSet>
      <dgm:spPr/>
    </dgm:pt>
  </dgm:ptLst>
  <dgm:cxnLst>
    <dgm:cxn modelId="{08B94D04-178E-144E-8189-033F1FA958FF}" type="presOf" srcId="{B557A2D5-E379-4A66-B3D1-CF04C07F1CB8}" destId="{23340912-577C-4E67-AA8D-8779D6027222}" srcOrd="0" destOrd="2" presId="urn:microsoft.com/office/officeart/2005/8/layout/vList4#1"/>
    <dgm:cxn modelId="{4D443506-28F3-C64B-A0A2-13E5C637D33B}" type="presOf" srcId="{0E9BD9C5-7733-4666-88F7-2C43B1106427}" destId="{517564F7-6C70-42FA-B898-AB497FE9A0C3}" srcOrd="1" destOrd="1" presId="urn:microsoft.com/office/officeart/2005/8/layout/vList4#1"/>
    <dgm:cxn modelId="{D777BD08-E058-46AE-825E-8BEA212DB166}" srcId="{4813043E-D1D2-4485-AAA5-8EBF9E8D91E2}" destId="{9D4E1165-7CF0-4759-ADEC-695FBC0E0B9B}" srcOrd="3" destOrd="0" parTransId="{D5C60FA4-CB55-49E0-9149-F92B87E2B425}" sibTransId="{0BB6837E-EFDB-41FE-A5E1-04754F05B6A5}"/>
    <dgm:cxn modelId="{656C7809-8F46-D84E-AD88-0F501AE42F13}" type="presOf" srcId="{255819CB-7F14-4FF1-A0BE-871944381A59}" destId="{B14A0A3E-F1D3-4D80-B9FE-313F3E80DD07}" srcOrd="0" destOrd="4" presId="urn:microsoft.com/office/officeart/2005/8/layout/vList4#1"/>
    <dgm:cxn modelId="{58D3C50E-B679-4B40-85C0-34FAE56F4B87}" type="presOf" srcId="{44E623FD-11E6-41E9-9924-99500FB14260}" destId="{743002C7-AACD-4496-86C2-4B04FC07E46B}" srcOrd="1" destOrd="2" presId="urn:microsoft.com/office/officeart/2005/8/layout/vList4#1"/>
    <dgm:cxn modelId="{1089C710-3A39-4029-9B86-9548BF88857D}" srcId="{DD285ED9-B558-40BE-8BB4-450320744ABA}" destId="{255819CB-7F14-4FF1-A0BE-871944381A59}" srcOrd="3" destOrd="0" parTransId="{44E238ED-C7A1-4B24-8419-9E27CBB649F3}" sibTransId="{7129EBED-CD27-4A30-A552-D2D2E1B16D17}"/>
    <dgm:cxn modelId="{8C5DDE1B-0629-3A4E-906A-4AD397E81775}" type="presOf" srcId="{44E623FD-11E6-41E9-9924-99500FB14260}" destId="{7D22FD4B-C321-43C0-ABB5-0AD493CC9ADA}" srcOrd="0" destOrd="2" presId="urn:microsoft.com/office/officeart/2005/8/layout/vList4#1"/>
    <dgm:cxn modelId="{9120AB20-924C-5444-9BB6-533DCDF7ECDD}" type="presOf" srcId="{B63D0C65-D083-4282-9A43-4D2C34A5A549}" destId="{23340912-577C-4E67-AA8D-8779D6027222}" srcOrd="0" destOrd="3" presId="urn:microsoft.com/office/officeart/2005/8/layout/vList4#1"/>
    <dgm:cxn modelId="{8D2B4A25-A029-8C48-8988-94A96F388A30}" type="presOf" srcId="{B63D0C65-D083-4282-9A43-4D2C34A5A549}" destId="{05B6F417-5949-4871-98F2-9D27CA36B399}" srcOrd="1" destOrd="3" presId="urn:microsoft.com/office/officeart/2005/8/layout/vList4#1"/>
    <dgm:cxn modelId="{6E497529-4053-C446-9A42-76437B7E2892}" type="presOf" srcId="{B596FC82-AA86-499A-848D-7A6978892E06}" destId="{517564F7-6C70-42FA-B898-AB497FE9A0C3}" srcOrd="1" destOrd="3" presId="urn:microsoft.com/office/officeart/2005/8/layout/vList4#1"/>
    <dgm:cxn modelId="{5627382B-D891-4D43-A597-78D3ACF1E622}" type="presOf" srcId="{0DA29817-2FE3-4043-B16B-D01C8BBC6D64}" destId="{743002C7-AACD-4496-86C2-4B04FC07E46B}" srcOrd="1" destOrd="3" presId="urn:microsoft.com/office/officeart/2005/8/layout/vList4#1"/>
    <dgm:cxn modelId="{520F3732-BF36-B245-A70C-40EA72F90A40}" type="presOf" srcId="{4C0ED5EA-B745-491A-B72A-1E3C43F75ACB}" destId="{F987737A-144B-4BE2-9793-48685A8660DF}" srcOrd="0" destOrd="0" presId="urn:microsoft.com/office/officeart/2005/8/layout/vList4#1"/>
    <dgm:cxn modelId="{D0CFCA35-70FB-7C4F-987A-1F6E34EC1D6E}" type="presOf" srcId="{0E9BD9C5-7733-4666-88F7-2C43B1106427}" destId="{B14A0A3E-F1D3-4D80-B9FE-313F3E80DD07}" srcOrd="0" destOrd="1" presId="urn:microsoft.com/office/officeart/2005/8/layout/vList4#1"/>
    <dgm:cxn modelId="{4953DD3E-9985-FF43-9803-0D6FBA2BD431}" type="presOf" srcId="{9D4E1165-7CF0-4759-ADEC-695FBC0E0B9B}" destId="{743002C7-AACD-4496-86C2-4B04FC07E46B}" srcOrd="1" destOrd="4" presId="urn:microsoft.com/office/officeart/2005/8/layout/vList4#1"/>
    <dgm:cxn modelId="{0C82CF62-9F76-48A3-8BED-5C78BD5A2384}" srcId="{33F7AD11-B49D-4867-8F42-59B545E81586}" destId="{B1BBC886-6BBF-44C3-8D83-BE3283D21463}" srcOrd="0" destOrd="0" parTransId="{63D6F97F-1B40-4223-98CC-95CCC59FA1E2}" sibTransId="{0D43F782-D584-4B54-AFDF-F1D8960BA953}"/>
    <dgm:cxn modelId="{3DBF0563-17E6-5A42-B4A5-763DDA77BF6B}" type="presOf" srcId="{7CB4078D-D03B-46D4-8B42-6A7298C49F71}" destId="{743002C7-AACD-4496-86C2-4B04FC07E46B}" srcOrd="1" destOrd="5" presId="urn:microsoft.com/office/officeart/2005/8/layout/vList4#1"/>
    <dgm:cxn modelId="{377E5C64-149C-7E42-8C57-973658831C70}" type="presOf" srcId="{9994A34A-A18D-4527-BC8F-0F47887E1959}" destId="{B14A0A3E-F1D3-4D80-B9FE-313F3E80DD07}" srcOrd="0" destOrd="2" presId="urn:microsoft.com/office/officeart/2005/8/layout/vList4#1"/>
    <dgm:cxn modelId="{C6889766-0D06-A248-8629-C5C309406F63}" type="presOf" srcId="{8CC6367F-8837-496F-A170-084A33312B36}" destId="{05B6F417-5949-4871-98F2-9D27CA36B399}" srcOrd="1" destOrd="4" presId="urn:microsoft.com/office/officeart/2005/8/layout/vList4#1"/>
    <dgm:cxn modelId="{B1E1026C-7875-8D41-A432-D8D2E7C6ED5E}" type="presOf" srcId="{9D4E1165-7CF0-4759-ADEC-695FBC0E0B9B}" destId="{7D22FD4B-C321-43C0-ABB5-0AD493CC9ADA}" srcOrd="0" destOrd="4" presId="urn:microsoft.com/office/officeart/2005/8/layout/vList4#1"/>
    <dgm:cxn modelId="{E2FABE4C-0885-4D7E-BFEC-5D977D5F5C73}" srcId="{DD285ED9-B558-40BE-8BB4-450320744ABA}" destId="{B596FC82-AA86-499A-848D-7A6978892E06}" srcOrd="2" destOrd="0" parTransId="{3068EF5C-B57B-4D7A-A5F4-BE476464D619}" sibTransId="{4038638C-DD95-47A5-99C3-A9CF5D36E12B}"/>
    <dgm:cxn modelId="{EB81534E-A653-A949-8F65-A7E30609B189}" type="presOf" srcId="{B1BBC886-6BBF-44C3-8D83-BE3283D21463}" destId="{05B6F417-5949-4871-98F2-9D27CA36B399}" srcOrd="1" destOrd="1" presId="urn:microsoft.com/office/officeart/2005/8/layout/vList4#1"/>
    <dgm:cxn modelId="{7D51B16E-202A-8648-98CB-E6B926740F44}" type="presOf" srcId="{31D2FBEF-A41C-4F63-A2C5-B4C6D5F3567A}" destId="{743002C7-AACD-4496-86C2-4B04FC07E46B}" srcOrd="1" destOrd="1" presId="urn:microsoft.com/office/officeart/2005/8/layout/vList4#1"/>
    <dgm:cxn modelId="{3EA29172-DAC3-4829-8D5F-588E6619CF2C}" srcId="{4813043E-D1D2-4485-AAA5-8EBF9E8D91E2}" destId="{44E623FD-11E6-41E9-9924-99500FB14260}" srcOrd="1" destOrd="0" parTransId="{95F845C0-7AD7-4DE6-82E6-D095B94784CF}" sibTransId="{965B6FE8-6737-4BF6-A2F4-D66DF79DBECA}"/>
    <dgm:cxn modelId="{3318BB75-59C3-419B-892B-C0CE2648B4B5}" srcId="{4813043E-D1D2-4485-AAA5-8EBF9E8D91E2}" destId="{31D2FBEF-A41C-4F63-A2C5-B4C6D5F3567A}" srcOrd="0" destOrd="0" parTransId="{7E3AFF29-0CA2-4490-9C3F-7BE1E369313A}" sibTransId="{7D59E7A9-D1C2-486A-954B-D5088E297169}"/>
    <dgm:cxn modelId="{C1736057-D4C4-9A47-9F59-5FE2EBA7E3FC}" type="presOf" srcId="{255819CB-7F14-4FF1-A0BE-871944381A59}" destId="{517564F7-6C70-42FA-B898-AB497FE9A0C3}" srcOrd="1" destOrd="4" presId="urn:microsoft.com/office/officeart/2005/8/layout/vList4#1"/>
    <dgm:cxn modelId="{AA62AD57-3F5D-654F-8FE2-0034739AB492}" type="presOf" srcId="{7CB4078D-D03B-46D4-8B42-6A7298C49F71}" destId="{7D22FD4B-C321-43C0-ABB5-0AD493CC9ADA}" srcOrd="0" destOrd="5" presId="urn:microsoft.com/office/officeart/2005/8/layout/vList4#1"/>
    <dgm:cxn modelId="{C192008F-3139-9346-8D7C-8103166C8508}" type="presOf" srcId="{8CC6367F-8837-496F-A170-084A33312B36}" destId="{23340912-577C-4E67-AA8D-8779D6027222}" srcOrd="0" destOrd="4" presId="urn:microsoft.com/office/officeart/2005/8/layout/vList4#1"/>
    <dgm:cxn modelId="{BFF16194-ABAD-C84E-B81F-919F6C9E3122}" type="presOf" srcId="{DD285ED9-B558-40BE-8BB4-450320744ABA}" destId="{B14A0A3E-F1D3-4D80-B9FE-313F3E80DD07}" srcOrd="0" destOrd="0" presId="urn:microsoft.com/office/officeart/2005/8/layout/vList4#1"/>
    <dgm:cxn modelId="{ED0C0F9A-305A-4CEB-BA13-82C1FBA2138A}" srcId="{DD285ED9-B558-40BE-8BB4-450320744ABA}" destId="{0E9BD9C5-7733-4666-88F7-2C43B1106427}" srcOrd="0" destOrd="0" parTransId="{1C8DA542-AC09-402F-AFD8-A6AD13B74BB5}" sibTransId="{9813FA4A-DD24-4AF9-A188-DB6B2D7E3F79}"/>
    <dgm:cxn modelId="{588FD69C-D3CB-0040-A008-007988E23333}" type="presOf" srcId="{DD285ED9-B558-40BE-8BB4-450320744ABA}" destId="{517564F7-6C70-42FA-B898-AB497FE9A0C3}" srcOrd="1" destOrd="0" presId="urn:microsoft.com/office/officeart/2005/8/layout/vList4#1"/>
    <dgm:cxn modelId="{6EDE90A7-5D1F-8D41-AABE-A9752BAF9140}" type="presOf" srcId="{B1BBC886-6BBF-44C3-8D83-BE3283D21463}" destId="{23340912-577C-4E67-AA8D-8779D6027222}" srcOrd="0" destOrd="1" presId="urn:microsoft.com/office/officeart/2005/8/layout/vList4#1"/>
    <dgm:cxn modelId="{36D57BB7-A313-1243-A6B4-07B3B0CAE32A}" type="presOf" srcId="{31D2FBEF-A41C-4F63-A2C5-B4C6D5F3567A}" destId="{7D22FD4B-C321-43C0-ABB5-0AD493CC9ADA}" srcOrd="0" destOrd="1" presId="urn:microsoft.com/office/officeart/2005/8/layout/vList4#1"/>
    <dgm:cxn modelId="{CCADE1BF-8B9D-5748-806C-2B97587893AB}" type="presOf" srcId="{0DA29817-2FE3-4043-B16B-D01C8BBC6D64}" destId="{7D22FD4B-C321-43C0-ABB5-0AD493CC9ADA}" srcOrd="0" destOrd="3" presId="urn:microsoft.com/office/officeart/2005/8/layout/vList4#1"/>
    <dgm:cxn modelId="{C9783CC7-328E-604E-85A9-DC2188DD0294}" type="presOf" srcId="{9994A34A-A18D-4527-BC8F-0F47887E1959}" destId="{517564F7-6C70-42FA-B898-AB497FE9A0C3}" srcOrd="1" destOrd="2" presId="urn:microsoft.com/office/officeart/2005/8/layout/vList4#1"/>
    <dgm:cxn modelId="{7F8DC8CB-FD11-3044-A011-927C59BB99DB}" type="presOf" srcId="{33F7AD11-B49D-4867-8F42-59B545E81586}" destId="{23340912-577C-4E67-AA8D-8779D6027222}" srcOrd="0" destOrd="0" presId="urn:microsoft.com/office/officeart/2005/8/layout/vList4#1"/>
    <dgm:cxn modelId="{D55FC4CF-48D9-4D5B-AB5B-B8B7C831D109}" srcId="{33F7AD11-B49D-4867-8F42-59B545E81586}" destId="{B63D0C65-D083-4282-9A43-4D2C34A5A549}" srcOrd="2" destOrd="0" parTransId="{02B92E40-7296-4F6C-A387-4D44DC64E091}" sibTransId="{5CF4C34F-487C-484D-ACF7-E8431B247A31}"/>
    <dgm:cxn modelId="{404BADD0-5F15-0041-8BA3-3DC42F81251D}" type="presOf" srcId="{B557A2D5-E379-4A66-B3D1-CF04C07F1CB8}" destId="{05B6F417-5949-4871-98F2-9D27CA36B399}" srcOrd="1" destOrd="2" presId="urn:microsoft.com/office/officeart/2005/8/layout/vList4#1"/>
    <dgm:cxn modelId="{15C450D2-644A-4D00-973C-8DCA8744DF01}" srcId="{DD285ED9-B558-40BE-8BB4-450320744ABA}" destId="{9994A34A-A18D-4527-BC8F-0F47887E1959}" srcOrd="1" destOrd="0" parTransId="{BE792481-1606-4638-AF4E-EEE70334AF03}" sibTransId="{E1537BE4-F369-49DE-B83E-0842EA625B25}"/>
    <dgm:cxn modelId="{823263D5-6EE8-43E8-AC96-B6EF34427255}" srcId="{4C0ED5EA-B745-491A-B72A-1E3C43F75ACB}" destId="{33F7AD11-B49D-4867-8F42-59B545E81586}" srcOrd="0" destOrd="0" parTransId="{D6E6946E-0B0E-4B32-9338-A09C72EB397A}" sibTransId="{EC340119-8D61-4E6F-AA9F-790A9AEBF881}"/>
    <dgm:cxn modelId="{9D7D05D6-7749-4F43-8485-EA09B9ECF728}" type="presOf" srcId="{4813043E-D1D2-4485-AAA5-8EBF9E8D91E2}" destId="{7D22FD4B-C321-43C0-ABB5-0AD493CC9ADA}" srcOrd="0" destOrd="0" presId="urn:microsoft.com/office/officeart/2005/8/layout/vList4#1"/>
    <dgm:cxn modelId="{D39C76D7-7A4A-4C10-B506-7558AF623E7B}" srcId="{4C0ED5EA-B745-491A-B72A-1E3C43F75ACB}" destId="{DD285ED9-B558-40BE-8BB4-450320744ABA}" srcOrd="1" destOrd="0" parTransId="{97DCEB0B-2D0A-4644-885B-28E41DFE9357}" sibTransId="{8C23AF30-9435-484A-ADBC-C2E56FCE9F56}"/>
    <dgm:cxn modelId="{2F738AD7-076A-1342-8B15-98665C92C023}" type="presOf" srcId="{B596FC82-AA86-499A-848D-7A6978892E06}" destId="{B14A0A3E-F1D3-4D80-B9FE-313F3E80DD07}" srcOrd="0" destOrd="3" presId="urn:microsoft.com/office/officeart/2005/8/layout/vList4#1"/>
    <dgm:cxn modelId="{749249D8-DFFC-4C44-9543-3485A8A81CB3}" srcId="{33F7AD11-B49D-4867-8F42-59B545E81586}" destId="{8CC6367F-8837-496F-A170-084A33312B36}" srcOrd="3" destOrd="0" parTransId="{6B0A90C4-AD18-4F37-A9A7-930CACA45161}" sibTransId="{9F363E7D-3281-41E9-9943-CD7761C38BB8}"/>
    <dgm:cxn modelId="{4B408CD9-7C8C-D543-B19A-745605457032}" type="presOf" srcId="{33F7AD11-B49D-4867-8F42-59B545E81586}" destId="{05B6F417-5949-4871-98F2-9D27CA36B399}" srcOrd="1" destOrd="0" presId="urn:microsoft.com/office/officeart/2005/8/layout/vList4#1"/>
    <dgm:cxn modelId="{7BAC87E5-600C-44B2-ABCA-BBE04561295B}" srcId="{4813043E-D1D2-4485-AAA5-8EBF9E8D91E2}" destId="{0DA29817-2FE3-4043-B16B-D01C8BBC6D64}" srcOrd="2" destOrd="0" parTransId="{8D35A3F9-E540-46F6-9D96-2028D846DE53}" sibTransId="{6456E6EB-28D4-401E-973F-3119B9AFB960}"/>
    <dgm:cxn modelId="{9BF9E6E6-40C0-4595-BD47-FA6F783F30F1}" srcId="{4C0ED5EA-B745-491A-B72A-1E3C43F75ACB}" destId="{4813043E-D1D2-4485-AAA5-8EBF9E8D91E2}" srcOrd="2" destOrd="0" parTransId="{14A945FC-C4B7-43A8-A525-F67D560D7C04}" sibTransId="{EB80D82E-156B-4B9F-ADC3-45CEDE3FDE2D}"/>
    <dgm:cxn modelId="{9C5160EA-64D3-2349-B956-A5C3CE401824}" type="presOf" srcId="{4813043E-D1D2-4485-AAA5-8EBF9E8D91E2}" destId="{743002C7-AACD-4496-86C2-4B04FC07E46B}" srcOrd="1" destOrd="0" presId="urn:microsoft.com/office/officeart/2005/8/layout/vList4#1"/>
    <dgm:cxn modelId="{B1920FED-CC4D-4A38-9E5B-6C35C5DA99AB}" srcId="{4813043E-D1D2-4485-AAA5-8EBF9E8D91E2}" destId="{7CB4078D-D03B-46D4-8B42-6A7298C49F71}" srcOrd="4" destOrd="0" parTransId="{72F851F1-8AAA-4FE8-9558-6393B9E3391E}" sibTransId="{075289AA-8AE3-47E3-BD38-5BB0FBE102FB}"/>
    <dgm:cxn modelId="{E8E0E4FC-0519-48FC-B24C-650BDC02CDAC}" srcId="{33F7AD11-B49D-4867-8F42-59B545E81586}" destId="{B557A2D5-E379-4A66-B3D1-CF04C07F1CB8}" srcOrd="1" destOrd="0" parTransId="{A0634A5A-11EC-4F7E-8614-BFDE43FB93F3}" sibTransId="{6F33B5EA-1BC6-4747-BB32-347863FDB8B0}"/>
    <dgm:cxn modelId="{47EA473D-0ABC-E74E-973D-CD4EF3DF813C}" type="presParOf" srcId="{F987737A-144B-4BE2-9793-48685A8660DF}" destId="{DAA3C140-49D3-469F-9DCF-49AD5B9F2119}" srcOrd="0" destOrd="0" presId="urn:microsoft.com/office/officeart/2005/8/layout/vList4#1"/>
    <dgm:cxn modelId="{6EB84722-3863-F54B-9AC4-CCE0E05E1B7F}" type="presParOf" srcId="{DAA3C140-49D3-469F-9DCF-49AD5B9F2119}" destId="{23340912-577C-4E67-AA8D-8779D6027222}" srcOrd="0" destOrd="0" presId="urn:microsoft.com/office/officeart/2005/8/layout/vList4#1"/>
    <dgm:cxn modelId="{00601921-5814-3044-BEA0-C4EBCDE1B2A5}" type="presParOf" srcId="{DAA3C140-49D3-469F-9DCF-49AD5B9F2119}" destId="{522FFF78-9D27-4C89-B2A1-F859DC4D0821}" srcOrd="1" destOrd="0" presId="urn:microsoft.com/office/officeart/2005/8/layout/vList4#1"/>
    <dgm:cxn modelId="{3BF8C479-BBFC-1F41-85C3-7EF120FABD57}" type="presParOf" srcId="{DAA3C140-49D3-469F-9DCF-49AD5B9F2119}" destId="{05B6F417-5949-4871-98F2-9D27CA36B399}" srcOrd="2" destOrd="0" presId="urn:microsoft.com/office/officeart/2005/8/layout/vList4#1"/>
    <dgm:cxn modelId="{B292FA84-4DAB-894B-9FDC-09AA5E953767}" type="presParOf" srcId="{F987737A-144B-4BE2-9793-48685A8660DF}" destId="{544B840D-3AE0-49E4-B540-8558893E3488}" srcOrd="1" destOrd="0" presId="urn:microsoft.com/office/officeart/2005/8/layout/vList4#1"/>
    <dgm:cxn modelId="{D92A45F9-DD9C-E54F-9A07-5A362513ACEC}" type="presParOf" srcId="{F987737A-144B-4BE2-9793-48685A8660DF}" destId="{2250D25E-67B3-43A1-90E0-E26D1EEF9AC9}" srcOrd="2" destOrd="0" presId="urn:microsoft.com/office/officeart/2005/8/layout/vList4#1"/>
    <dgm:cxn modelId="{A608E227-8418-2D48-BCAB-44C27A425E76}" type="presParOf" srcId="{2250D25E-67B3-43A1-90E0-E26D1EEF9AC9}" destId="{B14A0A3E-F1D3-4D80-B9FE-313F3E80DD07}" srcOrd="0" destOrd="0" presId="urn:microsoft.com/office/officeart/2005/8/layout/vList4#1"/>
    <dgm:cxn modelId="{0B1E4CCC-5347-E54F-8DBA-D5E338EC023F}" type="presParOf" srcId="{2250D25E-67B3-43A1-90E0-E26D1EEF9AC9}" destId="{C83E3339-7D15-4DD4-83F2-A31F9342B546}" srcOrd="1" destOrd="0" presId="urn:microsoft.com/office/officeart/2005/8/layout/vList4#1"/>
    <dgm:cxn modelId="{A523B4BF-5550-8E48-A88B-F43D890A36EB}" type="presParOf" srcId="{2250D25E-67B3-43A1-90E0-E26D1EEF9AC9}" destId="{517564F7-6C70-42FA-B898-AB497FE9A0C3}" srcOrd="2" destOrd="0" presId="urn:microsoft.com/office/officeart/2005/8/layout/vList4#1"/>
    <dgm:cxn modelId="{6FF17345-1113-ED4E-9828-5C99C94B9B0F}" type="presParOf" srcId="{F987737A-144B-4BE2-9793-48685A8660DF}" destId="{1B8834F0-24C9-4346-82AA-5AD96027BB3F}" srcOrd="3" destOrd="0" presId="urn:microsoft.com/office/officeart/2005/8/layout/vList4#1"/>
    <dgm:cxn modelId="{DFD069D6-D8CE-DE4C-9A64-D2A9DB90C50F}" type="presParOf" srcId="{F987737A-144B-4BE2-9793-48685A8660DF}" destId="{918BC35A-B1A8-4BB5-A3C9-786EC6EE56C9}" srcOrd="4" destOrd="0" presId="urn:microsoft.com/office/officeart/2005/8/layout/vList4#1"/>
    <dgm:cxn modelId="{2CB70D51-C760-BD4F-8EC1-CB2555E317D0}" type="presParOf" srcId="{918BC35A-B1A8-4BB5-A3C9-786EC6EE56C9}" destId="{7D22FD4B-C321-43C0-ABB5-0AD493CC9ADA}" srcOrd="0" destOrd="0" presId="urn:microsoft.com/office/officeart/2005/8/layout/vList4#1"/>
    <dgm:cxn modelId="{46F9BDD0-3C4F-4E49-A640-DA249C771D30}" type="presParOf" srcId="{918BC35A-B1A8-4BB5-A3C9-786EC6EE56C9}" destId="{57D1924B-D702-4A93-A6AA-435A569E146C}" srcOrd="1" destOrd="0" presId="urn:microsoft.com/office/officeart/2005/8/layout/vList4#1"/>
    <dgm:cxn modelId="{4B5B1189-A15F-7446-8C64-2C0F6E3551A7}" type="presParOf" srcId="{918BC35A-B1A8-4BB5-A3C9-786EC6EE56C9}" destId="{743002C7-AACD-4496-86C2-4B04FC07E46B}" srcOrd="2" destOrd="0" presId="urn:microsoft.com/office/officeart/2005/8/layout/vList4#1"/>
  </dgm:cxnLst>
  <dgm:bg/>
  <dgm:whole>
    <a:ln>
      <a:solidFill>
        <a:schemeClr val="accent6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87E22-B1A8-451B-AB4D-78E6DB7528D0}" type="doc">
      <dgm:prSet loTypeId="urn:microsoft.com/office/officeart/2005/8/layout/vList4#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2706BFDB-D64E-4BD2-AE0A-B4248ADF3F16}">
      <dgm:prSet custT="1"/>
      <dgm:spPr/>
      <dgm:t>
        <a:bodyPr/>
        <a:lstStyle/>
        <a:p>
          <a:pPr rtl="0"/>
          <a:r>
            <a:rPr lang="en-US" sz="1600" dirty="0" err="1"/>
            <a:t>Tirthankar</a:t>
          </a:r>
          <a:r>
            <a:rPr lang="en-US" sz="1600" dirty="0"/>
            <a:t> </a:t>
          </a:r>
          <a:r>
            <a:rPr lang="en-US" sz="1600" dirty="0" err="1"/>
            <a:t>Banerjee</a:t>
          </a:r>
          <a:r>
            <a:rPr lang="en-US" sz="1600" dirty="0"/>
            <a:t> – Advisor</a:t>
          </a:r>
          <a:endParaRPr lang="en-IN" sz="1600" dirty="0"/>
        </a:p>
      </dgm:t>
    </dgm:pt>
    <dgm:pt modelId="{C5A327C7-6FE3-47BF-AB55-387D36CAB933}" type="parTrans" cxnId="{07B78825-C1EA-433B-B6AE-95171D82078F}">
      <dgm:prSet/>
      <dgm:spPr/>
      <dgm:t>
        <a:bodyPr/>
        <a:lstStyle/>
        <a:p>
          <a:endParaRPr lang="en-IN" sz="2400"/>
        </a:p>
      </dgm:t>
    </dgm:pt>
    <dgm:pt modelId="{0FC10AA0-C4F3-4725-922F-08AD7EB6D11A}" type="sibTrans" cxnId="{07B78825-C1EA-433B-B6AE-95171D82078F}">
      <dgm:prSet/>
      <dgm:spPr/>
      <dgm:t>
        <a:bodyPr/>
        <a:lstStyle/>
        <a:p>
          <a:endParaRPr lang="en-IN" sz="2400"/>
        </a:p>
      </dgm:t>
    </dgm:pt>
    <dgm:pt modelId="{BFB85B10-FF4A-45BC-8BB9-5E291C5576EA}">
      <dgm:prSet custT="1"/>
      <dgm:spPr/>
      <dgm:t>
        <a:bodyPr/>
        <a:lstStyle/>
        <a:p>
          <a:pPr rtl="0"/>
          <a:r>
            <a:rPr lang="en-IN" sz="1100" b="1" dirty="0"/>
            <a:t>Industry Experience</a:t>
          </a:r>
          <a:r>
            <a:rPr lang="en-IN" sz="1100" dirty="0"/>
            <a:t>: 30 Years</a:t>
          </a:r>
        </a:p>
      </dgm:t>
    </dgm:pt>
    <dgm:pt modelId="{F89925E6-D6D2-4E32-9AE7-8F5C18066C00}" type="parTrans" cxnId="{CACBE153-CDF1-4D55-9A9B-AC4D85ED08B5}">
      <dgm:prSet/>
      <dgm:spPr/>
      <dgm:t>
        <a:bodyPr/>
        <a:lstStyle/>
        <a:p>
          <a:endParaRPr lang="en-IN" sz="2400"/>
        </a:p>
      </dgm:t>
    </dgm:pt>
    <dgm:pt modelId="{6E0E36A0-0F31-46AF-A565-DCC269FC8132}" type="sibTrans" cxnId="{CACBE153-CDF1-4D55-9A9B-AC4D85ED08B5}">
      <dgm:prSet/>
      <dgm:spPr/>
      <dgm:t>
        <a:bodyPr/>
        <a:lstStyle/>
        <a:p>
          <a:endParaRPr lang="en-IN" sz="2400"/>
        </a:p>
      </dgm:t>
    </dgm:pt>
    <dgm:pt modelId="{84007B86-E506-48BC-BC12-84557BA17952}">
      <dgm:prSet custT="1"/>
      <dgm:spPr/>
      <dgm:t>
        <a:bodyPr/>
        <a:lstStyle/>
        <a:p>
          <a:pPr rtl="0"/>
          <a:r>
            <a:rPr lang="en-IN" sz="1100" b="1" dirty="0"/>
            <a:t>Past Orgs</a:t>
          </a:r>
          <a:r>
            <a:rPr lang="en-IN" sz="1100" dirty="0"/>
            <a:t>: Digital, Compaq, Sun, HCL Tech, HP</a:t>
          </a:r>
        </a:p>
      </dgm:t>
    </dgm:pt>
    <dgm:pt modelId="{17B6B6DD-E123-468E-ABFF-8AA41192022A}" type="parTrans" cxnId="{48FBACFA-D927-440F-A212-46B9DBBD551A}">
      <dgm:prSet/>
      <dgm:spPr/>
      <dgm:t>
        <a:bodyPr/>
        <a:lstStyle/>
        <a:p>
          <a:endParaRPr lang="en-IN" sz="2400"/>
        </a:p>
      </dgm:t>
    </dgm:pt>
    <dgm:pt modelId="{298043F4-065A-4D28-9360-E162D85E61E9}" type="sibTrans" cxnId="{48FBACFA-D927-440F-A212-46B9DBBD551A}">
      <dgm:prSet/>
      <dgm:spPr/>
      <dgm:t>
        <a:bodyPr/>
        <a:lstStyle/>
        <a:p>
          <a:endParaRPr lang="en-IN" sz="2400"/>
        </a:p>
      </dgm:t>
    </dgm:pt>
    <dgm:pt modelId="{8CD4C430-B037-41DC-8AF1-493801CC88DD}">
      <dgm:prSet custT="1"/>
      <dgm:spPr/>
      <dgm:t>
        <a:bodyPr/>
        <a:lstStyle/>
        <a:p>
          <a:pPr rtl="0"/>
          <a:r>
            <a:rPr lang="en-IN" sz="1100" b="1" dirty="0"/>
            <a:t>Expertise</a:t>
          </a:r>
          <a:r>
            <a:rPr lang="en-IN" sz="1100" dirty="0"/>
            <a:t>: Business Management, Machine Learning</a:t>
          </a:r>
        </a:p>
      </dgm:t>
    </dgm:pt>
    <dgm:pt modelId="{C2F9BDCC-18FD-4B63-9DCE-29DC549B0C30}" type="parTrans" cxnId="{68E2C1C3-EDEC-40DB-8580-5493651F04A9}">
      <dgm:prSet/>
      <dgm:spPr/>
      <dgm:t>
        <a:bodyPr/>
        <a:lstStyle/>
        <a:p>
          <a:endParaRPr lang="en-IN" sz="2400"/>
        </a:p>
      </dgm:t>
    </dgm:pt>
    <dgm:pt modelId="{E6CECF81-AE68-43A6-AF45-9128F73260F7}" type="sibTrans" cxnId="{68E2C1C3-EDEC-40DB-8580-5493651F04A9}">
      <dgm:prSet/>
      <dgm:spPr/>
      <dgm:t>
        <a:bodyPr/>
        <a:lstStyle/>
        <a:p>
          <a:endParaRPr lang="en-IN" sz="2400"/>
        </a:p>
      </dgm:t>
    </dgm:pt>
    <dgm:pt modelId="{91CD6C78-7EEE-4D8E-9711-C57979F76A5C}">
      <dgm:prSet custT="1"/>
      <dgm:spPr/>
      <dgm:t>
        <a:bodyPr/>
        <a:lstStyle/>
        <a:p>
          <a:pPr rtl="0"/>
          <a:r>
            <a:rPr lang="en-IN" sz="1100" b="1" dirty="0"/>
            <a:t>Education</a:t>
          </a:r>
          <a:r>
            <a:rPr lang="en-IN" sz="1100" dirty="0"/>
            <a:t>: PGDM Marketing IMT; B Tech E&amp;ECE IIT Kharagpur</a:t>
          </a:r>
        </a:p>
      </dgm:t>
    </dgm:pt>
    <dgm:pt modelId="{9D4C1AF2-21F0-4582-B61C-AE77F2977B38}" type="parTrans" cxnId="{8F210DDD-46D9-40B2-AD6A-C1A99C1CC170}">
      <dgm:prSet/>
      <dgm:spPr/>
      <dgm:t>
        <a:bodyPr/>
        <a:lstStyle/>
        <a:p>
          <a:endParaRPr lang="en-IN" sz="2400"/>
        </a:p>
      </dgm:t>
    </dgm:pt>
    <dgm:pt modelId="{C21750DB-F9AE-4B3A-8C40-235A0E9AFDAB}" type="sibTrans" cxnId="{8F210DDD-46D9-40B2-AD6A-C1A99C1CC170}">
      <dgm:prSet/>
      <dgm:spPr/>
      <dgm:t>
        <a:bodyPr/>
        <a:lstStyle/>
        <a:p>
          <a:endParaRPr lang="en-IN" sz="2400"/>
        </a:p>
      </dgm:t>
    </dgm:pt>
    <dgm:pt modelId="{231F8A30-2697-4F7E-914A-668C48A371BD}">
      <dgm:prSet custT="1"/>
      <dgm:spPr/>
      <dgm:t>
        <a:bodyPr/>
        <a:lstStyle/>
        <a:p>
          <a:pPr rtl="0"/>
          <a:r>
            <a:rPr lang="en-US" sz="1600" dirty="0">
              <a:effectLst/>
              <a:latin typeface="Lato Bold"/>
              <a:ea typeface="MS Mincho"/>
              <a:cs typeface="Times New Roman" panose="02020603050405020304" pitchFamily="18" charset="0"/>
            </a:rPr>
            <a:t>Capt. </a:t>
          </a:r>
          <a:r>
            <a:rPr lang="en-US" sz="1600" dirty="0" err="1">
              <a:effectLst/>
              <a:latin typeface="Lato Bold"/>
              <a:ea typeface="MS Mincho"/>
              <a:cs typeface="Times New Roman" panose="02020603050405020304" pitchFamily="18" charset="0"/>
            </a:rPr>
            <a:t>Soumitro</a:t>
          </a:r>
          <a:r>
            <a:rPr lang="en-US" sz="1600" dirty="0">
              <a:effectLst/>
              <a:latin typeface="Lato Bold"/>
              <a:ea typeface="MS Mincho"/>
              <a:cs typeface="Times New Roman" panose="02020603050405020304" pitchFamily="18" charset="0"/>
            </a:rPr>
            <a:t> Roy - Advisor</a:t>
          </a:r>
          <a:endParaRPr lang="en-IN" sz="1600" dirty="0"/>
        </a:p>
      </dgm:t>
    </dgm:pt>
    <dgm:pt modelId="{41A3AF9B-8B80-4F10-B1D6-38879D05780F}" type="parTrans" cxnId="{9587B19B-3DAE-414F-89E6-58D76B0ED93F}">
      <dgm:prSet/>
      <dgm:spPr/>
      <dgm:t>
        <a:bodyPr/>
        <a:lstStyle/>
        <a:p>
          <a:endParaRPr lang="en-IN" sz="2400"/>
        </a:p>
      </dgm:t>
    </dgm:pt>
    <dgm:pt modelId="{ED7A6165-6619-4EB2-9162-32C13513466F}" type="sibTrans" cxnId="{9587B19B-3DAE-414F-89E6-58D76B0ED93F}">
      <dgm:prSet/>
      <dgm:spPr/>
      <dgm:t>
        <a:bodyPr/>
        <a:lstStyle/>
        <a:p>
          <a:endParaRPr lang="en-IN" sz="2400"/>
        </a:p>
      </dgm:t>
    </dgm:pt>
    <dgm:pt modelId="{BC5F032C-BFE9-4EC3-87E5-822A0620E342}">
      <dgm:prSet custT="1"/>
      <dgm:spPr/>
      <dgm:t>
        <a:bodyPr/>
        <a:lstStyle/>
        <a:p>
          <a:pPr rtl="0"/>
          <a:r>
            <a:rPr lang="en-GB" sz="1600" b="0" dirty="0"/>
            <a:t>Sujan Sinha – Advisor</a:t>
          </a:r>
          <a:endParaRPr lang="en-IN" sz="1600" b="0" dirty="0"/>
        </a:p>
      </dgm:t>
    </dgm:pt>
    <dgm:pt modelId="{0B3065A3-E02D-4018-A8D9-F66EFBFCAF84}" type="parTrans" cxnId="{162F1C18-5793-4E78-B19A-EAB22A30BBAB}">
      <dgm:prSet/>
      <dgm:spPr/>
      <dgm:t>
        <a:bodyPr/>
        <a:lstStyle/>
        <a:p>
          <a:endParaRPr lang="en-IN" sz="2400"/>
        </a:p>
      </dgm:t>
    </dgm:pt>
    <dgm:pt modelId="{B286775F-8A49-4D67-B162-AFBAD059BEB3}" type="sibTrans" cxnId="{162F1C18-5793-4E78-B19A-EAB22A30BBAB}">
      <dgm:prSet/>
      <dgm:spPr/>
      <dgm:t>
        <a:bodyPr/>
        <a:lstStyle/>
        <a:p>
          <a:endParaRPr lang="en-IN" sz="2400"/>
        </a:p>
      </dgm:t>
    </dgm:pt>
    <dgm:pt modelId="{5ECBEC73-D841-45FD-A97B-97885C5DE40A}">
      <dgm:prSet custT="1"/>
      <dgm:spPr/>
      <dgm:t>
        <a:bodyPr/>
        <a:lstStyle/>
        <a:p>
          <a:pPr rtl="0"/>
          <a:r>
            <a:rPr lang="en-IN" sz="1100" b="1" dirty="0">
              <a:effectLst/>
              <a:ea typeface="MS Mincho"/>
              <a:cs typeface="Times New Roman" panose="02020603050405020304" pitchFamily="18" charset="0"/>
            </a:rPr>
            <a:t>Industry Experience</a:t>
          </a:r>
          <a:r>
            <a:rPr lang="en-IN" sz="1100" dirty="0">
              <a:effectLst/>
              <a:ea typeface="MS Mincho"/>
              <a:cs typeface="Times New Roman" panose="02020603050405020304" pitchFamily="18" charset="0"/>
            </a:rPr>
            <a:t>: 40 Years</a:t>
          </a:r>
          <a:endParaRPr lang="en-IN" sz="1100" dirty="0"/>
        </a:p>
      </dgm:t>
    </dgm:pt>
    <dgm:pt modelId="{5AD6426A-13D3-4DEF-91D8-5A6C602C16DC}" type="parTrans" cxnId="{6D2B60C0-DCAA-49DD-A736-20FFE3D888C6}">
      <dgm:prSet/>
      <dgm:spPr/>
      <dgm:t>
        <a:bodyPr/>
        <a:lstStyle/>
        <a:p>
          <a:endParaRPr lang="en-IN" sz="2400"/>
        </a:p>
      </dgm:t>
    </dgm:pt>
    <dgm:pt modelId="{AD904188-5AD6-4DC5-B532-1F4A08C551D4}" type="sibTrans" cxnId="{6D2B60C0-DCAA-49DD-A736-20FFE3D888C6}">
      <dgm:prSet/>
      <dgm:spPr/>
      <dgm:t>
        <a:bodyPr/>
        <a:lstStyle/>
        <a:p>
          <a:endParaRPr lang="en-IN" sz="2400"/>
        </a:p>
      </dgm:t>
    </dgm:pt>
    <dgm:pt modelId="{3CC331E4-F9C2-4EB7-8D7B-9F7F9102563C}">
      <dgm:prSet custT="1"/>
      <dgm:spPr/>
      <dgm:t>
        <a:bodyPr/>
        <a:lstStyle/>
        <a:p>
          <a:r>
            <a:rPr lang="en-IN" sz="1100" b="1" dirty="0">
              <a:effectLst/>
              <a:ea typeface="MS Mincho"/>
              <a:cs typeface="Times New Roman" panose="02020603050405020304" pitchFamily="18" charset="0"/>
            </a:rPr>
            <a:t>Past Orgs</a:t>
          </a:r>
          <a:r>
            <a:rPr lang="en-IN" sz="1100" dirty="0">
              <a:effectLst/>
              <a:ea typeface="MS Mincho"/>
              <a:cs typeface="Times New Roman" panose="02020603050405020304" pitchFamily="18" charset="0"/>
            </a:rPr>
            <a:t>: Mobil, SCI, Reliance Industries, KOTC, ADNOC</a:t>
          </a:r>
          <a:endParaRPr lang="en-IN" sz="1100" dirty="0">
            <a:effectLst/>
            <a:latin typeface="Times New Roman" panose="02020603050405020304" pitchFamily="18" charset="0"/>
            <a:ea typeface="MS Mincho"/>
          </a:endParaRPr>
        </a:p>
      </dgm:t>
    </dgm:pt>
    <dgm:pt modelId="{D61326AB-3D43-4B48-BEA3-4FF2915A9AE8}" type="parTrans" cxnId="{8500B2CC-8101-4717-BF7E-22668446F766}">
      <dgm:prSet/>
      <dgm:spPr/>
      <dgm:t>
        <a:bodyPr/>
        <a:lstStyle/>
        <a:p>
          <a:endParaRPr lang="en-IN" sz="2400"/>
        </a:p>
      </dgm:t>
    </dgm:pt>
    <dgm:pt modelId="{FB2A7DB3-67E4-4897-8004-2DA66D0F72EF}" type="sibTrans" cxnId="{8500B2CC-8101-4717-BF7E-22668446F766}">
      <dgm:prSet/>
      <dgm:spPr/>
      <dgm:t>
        <a:bodyPr/>
        <a:lstStyle/>
        <a:p>
          <a:endParaRPr lang="en-IN" sz="2400"/>
        </a:p>
      </dgm:t>
    </dgm:pt>
    <dgm:pt modelId="{13AA77FB-AC74-4630-A900-2318E997CA22}">
      <dgm:prSet custT="1"/>
      <dgm:spPr/>
      <dgm:t>
        <a:bodyPr/>
        <a:lstStyle/>
        <a:p>
          <a:r>
            <a:rPr lang="en-IN" sz="1100" b="1" dirty="0">
              <a:effectLst/>
              <a:ea typeface="MS Mincho"/>
              <a:cs typeface="Times New Roman" panose="02020603050405020304" pitchFamily="18" charset="0"/>
            </a:rPr>
            <a:t>Expertise</a:t>
          </a:r>
          <a:r>
            <a:rPr lang="en-IN" sz="1100" dirty="0">
              <a:effectLst/>
              <a:ea typeface="MS Mincho"/>
              <a:cs typeface="Times New Roman" panose="02020603050405020304" pitchFamily="18" charset="0"/>
            </a:rPr>
            <a:t>: Commercial and operational Management of ships, Ani Piracy, Maritime training, Maritime software </a:t>
          </a:r>
          <a:endParaRPr lang="en-IN" sz="1100" dirty="0">
            <a:effectLst/>
            <a:latin typeface="Times New Roman" panose="02020603050405020304" pitchFamily="18" charset="0"/>
            <a:ea typeface="MS Mincho"/>
          </a:endParaRPr>
        </a:p>
      </dgm:t>
    </dgm:pt>
    <dgm:pt modelId="{73EB9B58-5425-49B6-BBB6-5D6ACB260017}" type="parTrans" cxnId="{1E103E52-618D-456E-BA39-4ADAE739B9B7}">
      <dgm:prSet/>
      <dgm:spPr/>
      <dgm:t>
        <a:bodyPr/>
        <a:lstStyle/>
        <a:p>
          <a:endParaRPr lang="en-IN" sz="2400"/>
        </a:p>
      </dgm:t>
    </dgm:pt>
    <dgm:pt modelId="{5B41C38B-35F4-4F34-89AB-51DD661BF37C}" type="sibTrans" cxnId="{1E103E52-618D-456E-BA39-4ADAE739B9B7}">
      <dgm:prSet/>
      <dgm:spPr/>
      <dgm:t>
        <a:bodyPr/>
        <a:lstStyle/>
        <a:p>
          <a:endParaRPr lang="en-IN" sz="2400"/>
        </a:p>
      </dgm:t>
    </dgm:pt>
    <dgm:pt modelId="{3E21AFA5-98D8-4030-B02E-7C1054014BA3}">
      <dgm:prSet custT="1"/>
      <dgm:spPr/>
      <dgm:t>
        <a:bodyPr/>
        <a:lstStyle/>
        <a:p>
          <a:r>
            <a:rPr lang="en-IN" sz="1100" b="1" dirty="0">
              <a:effectLst/>
              <a:ea typeface="MS Mincho"/>
              <a:cs typeface="Times New Roman" panose="02020603050405020304" pitchFamily="18" charset="0"/>
            </a:rPr>
            <a:t>Education</a:t>
          </a:r>
          <a:r>
            <a:rPr lang="en-IN" sz="1100" dirty="0">
              <a:effectLst/>
              <a:ea typeface="MS Mincho"/>
              <a:cs typeface="Times New Roman" panose="02020603050405020304" pitchFamily="18" charset="0"/>
            </a:rPr>
            <a:t>: St Xavier's Kolkata, Master Mariner</a:t>
          </a:r>
          <a:endParaRPr lang="en-IN" sz="1100" dirty="0">
            <a:effectLst/>
            <a:latin typeface="Times New Roman" panose="02020603050405020304" pitchFamily="18" charset="0"/>
            <a:ea typeface="MS Mincho"/>
          </a:endParaRPr>
        </a:p>
      </dgm:t>
    </dgm:pt>
    <dgm:pt modelId="{39B75214-3E45-4573-8806-09217476C3C4}" type="parTrans" cxnId="{160E4D09-BE28-4C4E-B4CC-242A7582FB13}">
      <dgm:prSet/>
      <dgm:spPr/>
      <dgm:t>
        <a:bodyPr/>
        <a:lstStyle/>
        <a:p>
          <a:endParaRPr lang="en-IN" sz="2400"/>
        </a:p>
      </dgm:t>
    </dgm:pt>
    <dgm:pt modelId="{1BCE0739-1DA5-459B-A41B-E8B26B4644CC}" type="sibTrans" cxnId="{160E4D09-BE28-4C4E-B4CC-242A7582FB13}">
      <dgm:prSet/>
      <dgm:spPr/>
      <dgm:t>
        <a:bodyPr/>
        <a:lstStyle/>
        <a:p>
          <a:endParaRPr lang="en-IN" sz="2400"/>
        </a:p>
      </dgm:t>
    </dgm:pt>
    <dgm:pt modelId="{5AEFC1C4-FE1B-4733-B8C0-064C118F3066}">
      <dgm:prSet custT="1"/>
      <dgm:spPr/>
      <dgm:t>
        <a:bodyPr/>
        <a:lstStyle/>
        <a:p>
          <a:pPr rtl="0"/>
          <a:r>
            <a:rPr lang="en-GB" sz="1100" dirty="0"/>
            <a:t>Industry Experience: 37+ years</a:t>
          </a:r>
          <a:endParaRPr lang="en-IN" sz="1100" dirty="0"/>
        </a:p>
      </dgm:t>
    </dgm:pt>
    <dgm:pt modelId="{C4C65219-C59A-43D8-834F-B3625363201C}" type="parTrans" cxnId="{6E134B19-00E8-4B95-ABE8-1D9A851303D1}">
      <dgm:prSet/>
      <dgm:spPr/>
      <dgm:t>
        <a:bodyPr/>
        <a:lstStyle/>
        <a:p>
          <a:endParaRPr lang="en-IN" sz="2400"/>
        </a:p>
      </dgm:t>
    </dgm:pt>
    <dgm:pt modelId="{403BFF78-7CE2-49C1-AB1A-6D3863274DAD}" type="sibTrans" cxnId="{6E134B19-00E8-4B95-ABE8-1D9A851303D1}">
      <dgm:prSet/>
      <dgm:spPr/>
      <dgm:t>
        <a:bodyPr/>
        <a:lstStyle/>
        <a:p>
          <a:endParaRPr lang="en-IN" sz="2400"/>
        </a:p>
      </dgm:t>
    </dgm:pt>
    <dgm:pt modelId="{E6AC22BC-C94F-424B-BD6A-652FFC027504}">
      <dgm:prSet custT="1"/>
      <dgm:spPr/>
      <dgm:t>
        <a:bodyPr/>
        <a:lstStyle/>
        <a:p>
          <a:r>
            <a:rPr lang="en-GB" sz="1100" dirty="0"/>
            <a:t>Past Organisations: SBI, Usha Martin Finance, Axis Bank, </a:t>
          </a:r>
          <a:r>
            <a:rPr lang="en-GB" sz="1100" dirty="0" err="1"/>
            <a:t>Shriram</a:t>
          </a:r>
          <a:r>
            <a:rPr lang="en-GB" sz="1100" dirty="0"/>
            <a:t> Housing Finance</a:t>
          </a:r>
          <a:endParaRPr lang="en-IN" sz="1100" dirty="0"/>
        </a:p>
      </dgm:t>
    </dgm:pt>
    <dgm:pt modelId="{A3A7E172-43AB-4876-A287-3B6E2FA888EF}" type="parTrans" cxnId="{1FFAB708-8B97-496C-9014-5A75C7532141}">
      <dgm:prSet/>
      <dgm:spPr/>
      <dgm:t>
        <a:bodyPr/>
        <a:lstStyle/>
        <a:p>
          <a:endParaRPr lang="en-IN" sz="2400"/>
        </a:p>
      </dgm:t>
    </dgm:pt>
    <dgm:pt modelId="{B426440C-E32E-4472-9A13-7C05C0085842}" type="sibTrans" cxnId="{1FFAB708-8B97-496C-9014-5A75C7532141}">
      <dgm:prSet/>
      <dgm:spPr/>
      <dgm:t>
        <a:bodyPr/>
        <a:lstStyle/>
        <a:p>
          <a:endParaRPr lang="en-IN" sz="2400"/>
        </a:p>
      </dgm:t>
    </dgm:pt>
    <dgm:pt modelId="{0AAD763B-C27B-432D-97EF-8055FA4AE97E}">
      <dgm:prSet custT="1"/>
      <dgm:spPr/>
      <dgm:t>
        <a:bodyPr/>
        <a:lstStyle/>
        <a:p>
          <a:r>
            <a:rPr lang="en-GB" sz="1100" dirty="0"/>
            <a:t>Expertise: Retail Banking, Consumer Lending, Mortgages</a:t>
          </a:r>
          <a:endParaRPr lang="en-IN" sz="1100" dirty="0"/>
        </a:p>
      </dgm:t>
    </dgm:pt>
    <dgm:pt modelId="{BDF7FF1D-B900-4E84-A917-7199814C16BB}" type="parTrans" cxnId="{1C60499E-5A46-4606-A413-E19A0CAE73C7}">
      <dgm:prSet/>
      <dgm:spPr/>
      <dgm:t>
        <a:bodyPr/>
        <a:lstStyle/>
        <a:p>
          <a:endParaRPr lang="en-IN" sz="2400"/>
        </a:p>
      </dgm:t>
    </dgm:pt>
    <dgm:pt modelId="{3DCDBDCF-8E51-44F6-A6D3-03084526ECA6}" type="sibTrans" cxnId="{1C60499E-5A46-4606-A413-E19A0CAE73C7}">
      <dgm:prSet/>
      <dgm:spPr/>
      <dgm:t>
        <a:bodyPr/>
        <a:lstStyle/>
        <a:p>
          <a:endParaRPr lang="en-IN" sz="2400"/>
        </a:p>
      </dgm:t>
    </dgm:pt>
    <dgm:pt modelId="{E0B6A787-333B-46DB-87D0-3D4542E235C3}">
      <dgm:prSet custT="1"/>
      <dgm:spPr/>
      <dgm:t>
        <a:bodyPr/>
        <a:lstStyle/>
        <a:p>
          <a:r>
            <a:rPr lang="en-GB" sz="1100" dirty="0"/>
            <a:t>Education: Presidency College, Kolkata</a:t>
          </a:r>
          <a:endParaRPr lang="en-IN" sz="1100" dirty="0"/>
        </a:p>
      </dgm:t>
    </dgm:pt>
    <dgm:pt modelId="{0D34F893-6875-4B55-8239-4BABC31656B1}" type="parTrans" cxnId="{5E8FB028-DDBF-42C0-9A9C-A9108D23007F}">
      <dgm:prSet/>
      <dgm:spPr/>
      <dgm:t>
        <a:bodyPr/>
        <a:lstStyle/>
        <a:p>
          <a:endParaRPr lang="en-IN" sz="2400"/>
        </a:p>
      </dgm:t>
    </dgm:pt>
    <dgm:pt modelId="{05EF6CF1-C444-4B27-9824-9233CF3478EA}" type="sibTrans" cxnId="{5E8FB028-DDBF-42C0-9A9C-A9108D23007F}">
      <dgm:prSet/>
      <dgm:spPr/>
      <dgm:t>
        <a:bodyPr/>
        <a:lstStyle/>
        <a:p>
          <a:endParaRPr lang="en-IN" sz="2400"/>
        </a:p>
      </dgm:t>
    </dgm:pt>
    <dgm:pt modelId="{144A14E9-C5DA-4871-953C-0019762E9812}">
      <dgm:prSet custT="1"/>
      <dgm:spPr/>
      <dgm:t>
        <a:bodyPr/>
        <a:lstStyle/>
        <a:p>
          <a:r>
            <a:rPr lang="en-US" sz="1600" dirty="0" err="1">
              <a:effectLst/>
              <a:latin typeface="Lato Bold"/>
              <a:ea typeface="MS Mincho"/>
              <a:cs typeface="Times New Roman" panose="02020603050405020304" pitchFamily="18" charset="0"/>
            </a:rPr>
            <a:t>Nirendu</a:t>
          </a:r>
          <a:r>
            <a:rPr lang="en-US" sz="1600" dirty="0">
              <a:effectLst/>
              <a:latin typeface="Lato Bold"/>
              <a:ea typeface="MS Mincho"/>
              <a:cs typeface="Times New Roman" panose="02020603050405020304" pitchFamily="18" charset="0"/>
            </a:rPr>
            <a:t> </a:t>
          </a:r>
          <a:r>
            <a:rPr lang="en-US" sz="1600" dirty="0" err="1">
              <a:effectLst/>
              <a:latin typeface="Lato Bold"/>
              <a:ea typeface="MS Mincho"/>
              <a:cs typeface="Times New Roman" panose="02020603050405020304" pitchFamily="18" charset="0"/>
            </a:rPr>
            <a:t>Konar</a:t>
          </a:r>
          <a:r>
            <a:rPr lang="en-US" sz="1600" dirty="0">
              <a:effectLst/>
              <a:latin typeface="Lato Bold"/>
              <a:ea typeface="MS Mincho"/>
              <a:cs typeface="Times New Roman" panose="02020603050405020304" pitchFamily="18" charset="0"/>
            </a:rPr>
            <a:t> – </a:t>
          </a:r>
          <a:r>
            <a:rPr lang="en-US" sz="1600" dirty="0">
              <a:effectLst/>
              <a:latin typeface="Lato"/>
              <a:ea typeface="MS Mincho"/>
              <a:cs typeface="Times New Roman" panose="02020603050405020304" pitchFamily="18" charset="0"/>
            </a:rPr>
            <a:t>Advisor</a:t>
          </a:r>
          <a:endParaRPr lang="en-IN" sz="1600" dirty="0"/>
        </a:p>
      </dgm:t>
    </dgm:pt>
    <dgm:pt modelId="{C28F281E-3B86-423E-8893-745D4692CF6C}" type="parTrans" cxnId="{1EB54DA3-E667-4100-8040-2AFAE0F069A4}">
      <dgm:prSet/>
      <dgm:spPr/>
      <dgm:t>
        <a:bodyPr/>
        <a:lstStyle/>
        <a:p>
          <a:endParaRPr lang="en-IN" sz="2400"/>
        </a:p>
      </dgm:t>
    </dgm:pt>
    <dgm:pt modelId="{442D66A3-AF38-48C9-ACE8-214CDD7F3FC4}" type="sibTrans" cxnId="{1EB54DA3-E667-4100-8040-2AFAE0F069A4}">
      <dgm:prSet/>
      <dgm:spPr/>
      <dgm:t>
        <a:bodyPr/>
        <a:lstStyle/>
        <a:p>
          <a:endParaRPr lang="en-IN" sz="2400"/>
        </a:p>
      </dgm:t>
    </dgm:pt>
    <dgm:pt modelId="{F5862055-986F-407A-91D5-0DA9B28CD3DF}">
      <dgm:prSet custT="1"/>
      <dgm:spPr/>
      <dgm:t>
        <a:bodyPr/>
        <a:lstStyle/>
        <a:p>
          <a:r>
            <a:rPr lang="en-IN" sz="1100" b="1" dirty="0">
              <a:effectLst/>
              <a:ea typeface="MS Mincho"/>
              <a:cs typeface="Times New Roman" panose="02020603050405020304" pitchFamily="18" charset="0"/>
            </a:rPr>
            <a:t>Industry Experience</a:t>
          </a:r>
          <a:r>
            <a:rPr lang="en-IN" sz="1100" dirty="0">
              <a:effectLst/>
              <a:ea typeface="MS Mincho"/>
              <a:cs typeface="Times New Roman" panose="02020603050405020304" pitchFamily="18" charset="0"/>
            </a:rPr>
            <a:t>: 30 Years</a:t>
          </a:r>
          <a:endParaRPr lang="en-IN" sz="1100" dirty="0"/>
        </a:p>
      </dgm:t>
    </dgm:pt>
    <dgm:pt modelId="{E70C4844-62E0-4E16-B314-4C2201FC3243}" type="parTrans" cxnId="{6FFDB868-3F70-4916-A82C-F5B7783C07CA}">
      <dgm:prSet/>
      <dgm:spPr/>
      <dgm:t>
        <a:bodyPr/>
        <a:lstStyle/>
        <a:p>
          <a:endParaRPr lang="en-IN" sz="2400"/>
        </a:p>
      </dgm:t>
    </dgm:pt>
    <dgm:pt modelId="{351D6E9A-CBF5-400F-92CD-98EE84467F7D}" type="sibTrans" cxnId="{6FFDB868-3F70-4916-A82C-F5B7783C07CA}">
      <dgm:prSet/>
      <dgm:spPr/>
      <dgm:t>
        <a:bodyPr/>
        <a:lstStyle/>
        <a:p>
          <a:endParaRPr lang="en-IN" sz="2400"/>
        </a:p>
      </dgm:t>
    </dgm:pt>
    <dgm:pt modelId="{D3B74A4F-7334-4BCA-8D50-7CCBFA20081C}">
      <dgm:prSet custT="1"/>
      <dgm:spPr/>
      <dgm:t>
        <a:bodyPr/>
        <a:lstStyle/>
        <a:p>
          <a:r>
            <a:rPr lang="en-IN" sz="1100" b="1" dirty="0">
              <a:effectLst/>
              <a:ea typeface="MS Mincho"/>
              <a:cs typeface="Times New Roman" panose="02020603050405020304" pitchFamily="18" charset="0"/>
            </a:rPr>
            <a:t>Past Orgs</a:t>
          </a:r>
          <a:r>
            <a:rPr lang="en-IN" sz="1100" dirty="0">
              <a:effectLst/>
              <a:ea typeface="MS Mincho"/>
              <a:cs typeface="Times New Roman" panose="02020603050405020304" pitchFamily="18" charset="0"/>
            </a:rPr>
            <a:t>: CISCO, SAIL, Wipro, Mastech, IBS</a:t>
          </a:r>
          <a:endParaRPr lang="en-IN" sz="1100" dirty="0">
            <a:effectLst/>
            <a:latin typeface="Times New Roman" panose="02020603050405020304" pitchFamily="18" charset="0"/>
            <a:ea typeface="MS Mincho"/>
          </a:endParaRPr>
        </a:p>
      </dgm:t>
    </dgm:pt>
    <dgm:pt modelId="{57E5E6F2-B622-4790-80B0-133B04CDA111}" type="parTrans" cxnId="{21D36AC6-41A2-4F37-BE92-F57FDBEA159F}">
      <dgm:prSet/>
      <dgm:spPr/>
      <dgm:t>
        <a:bodyPr/>
        <a:lstStyle/>
        <a:p>
          <a:endParaRPr lang="en-IN" sz="2400"/>
        </a:p>
      </dgm:t>
    </dgm:pt>
    <dgm:pt modelId="{7CA868D8-8624-4B11-A597-A28FEDD49C00}" type="sibTrans" cxnId="{21D36AC6-41A2-4F37-BE92-F57FDBEA159F}">
      <dgm:prSet/>
      <dgm:spPr/>
      <dgm:t>
        <a:bodyPr/>
        <a:lstStyle/>
        <a:p>
          <a:endParaRPr lang="en-IN" sz="2400"/>
        </a:p>
      </dgm:t>
    </dgm:pt>
    <dgm:pt modelId="{55F22F28-8B5C-448D-AFF3-CBB4C3D98538}">
      <dgm:prSet custT="1"/>
      <dgm:spPr/>
      <dgm:t>
        <a:bodyPr/>
        <a:lstStyle/>
        <a:p>
          <a:r>
            <a:rPr lang="en-IN" sz="1100" b="1" dirty="0">
              <a:effectLst/>
              <a:ea typeface="MS Mincho"/>
              <a:cs typeface="Times New Roman" panose="02020603050405020304" pitchFamily="18" charset="0"/>
            </a:rPr>
            <a:t>Expertise</a:t>
          </a:r>
          <a:r>
            <a:rPr lang="en-IN" sz="1100" dirty="0">
              <a:effectLst/>
              <a:ea typeface="MS Mincho"/>
              <a:cs typeface="Times New Roman" panose="02020603050405020304" pitchFamily="18" charset="0"/>
            </a:rPr>
            <a:t>: Machine Learning, Deep learning, Business Analytics</a:t>
          </a:r>
          <a:endParaRPr lang="en-IN" sz="1100" dirty="0">
            <a:effectLst/>
            <a:latin typeface="Times New Roman" panose="02020603050405020304" pitchFamily="18" charset="0"/>
            <a:ea typeface="MS Mincho"/>
          </a:endParaRPr>
        </a:p>
      </dgm:t>
    </dgm:pt>
    <dgm:pt modelId="{060D7059-836E-4CA5-8653-CDC5D8E7C343}" type="parTrans" cxnId="{0B5742C3-6BF6-4C4A-BC23-6DDAE4A1998C}">
      <dgm:prSet/>
      <dgm:spPr/>
      <dgm:t>
        <a:bodyPr/>
        <a:lstStyle/>
        <a:p>
          <a:endParaRPr lang="en-IN" sz="2400"/>
        </a:p>
      </dgm:t>
    </dgm:pt>
    <dgm:pt modelId="{433711E7-D115-4D44-B9F3-6B084DCA1B53}" type="sibTrans" cxnId="{0B5742C3-6BF6-4C4A-BC23-6DDAE4A1998C}">
      <dgm:prSet/>
      <dgm:spPr/>
      <dgm:t>
        <a:bodyPr/>
        <a:lstStyle/>
        <a:p>
          <a:endParaRPr lang="en-IN" sz="2400"/>
        </a:p>
      </dgm:t>
    </dgm:pt>
    <dgm:pt modelId="{FF40930B-763C-4DC9-B84A-EF083AD80AE9}">
      <dgm:prSet custT="1"/>
      <dgm:spPr/>
      <dgm:t>
        <a:bodyPr/>
        <a:lstStyle/>
        <a:p>
          <a:r>
            <a:rPr lang="en-IN" sz="1100" b="1" dirty="0">
              <a:effectLst/>
              <a:ea typeface="MS Mincho"/>
              <a:cs typeface="Times New Roman" panose="02020603050405020304" pitchFamily="18" charset="0"/>
            </a:rPr>
            <a:t>Education</a:t>
          </a:r>
          <a:r>
            <a:rPr lang="en-IN" sz="1100" dirty="0">
              <a:effectLst/>
              <a:ea typeface="MS Mincho"/>
              <a:cs typeface="Times New Roman" panose="02020603050405020304" pitchFamily="18" charset="0"/>
            </a:rPr>
            <a:t>: M Tech IIT Kharagpur, MBA University of Phoenix</a:t>
          </a:r>
          <a:endParaRPr lang="en-IN" sz="1100" dirty="0">
            <a:effectLst/>
            <a:latin typeface="Times New Roman" panose="02020603050405020304" pitchFamily="18" charset="0"/>
            <a:ea typeface="MS Mincho"/>
          </a:endParaRPr>
        </a:p>
      </dgm:t>
    </dgm:pt>
    <dgm:pt modelId="{97810248-1922-4E7B-A307-23B6523BEA1A}" type="parTrans" cxnId="{5158F39C-C7DD-41B1-8B81-EEFA73BBD6FB}">
      <dgm:prSet/>
      <dgm:spPr/>
      <dgm:t>
        <a:bodyPr/>
        <a:lstStyle/>
        <a:p>
          <a:endParaRPr lang="en-IN" sz="2400"/>
        </a:p>
      </dgm:t>
    </dgm:pt>
    <dgm:pt modelId="{479904AE-D9F0-44C7-9189-192E11CCBF9C}" type="sibTrans" cxnId="{5158F39C-C7DD-41B1-8B81-EEFA73BBD6FB}">
      <dgm:prSet/>
      <dgm:spPr/>
      <dgm:t>
        <a:bodyPr/>
        <a:lstStyle/>
        <a:p>
          <a:endParaRPr lang="en-IN" sz="2400"/>
        </a:p>
      </dgm:t>
    </dgm:pt>
    <dgm:pt modelId="{F90229D4-451E-47CE-B9DA-47F0E3B7973D}" type="pres">
      <dgm:prSet presAssocID="{E4087E22-B1A8-451B-AB4D-78E6DB7528D0}" presName="linear" presStyleCnt="0">
        <dgm:presLayoutVars>
          <dgm:dir/>
          <dgm:resizeHandles val="exact"/>
        </dgm:presLayoutVars>
      </dgm:prSet>
      <dgm:spPr/>
    </dgm:pt>
    <dgm:pt modelId="{EDDA4918-8671-41F8-9CE3-75AE7778237E}" type="pres">
      <dgm:prSet presAssocID="{2706BFDB-D64E-4BD2-AE0A-B4248ADF3F16}" presName="comp" presStyleCnt="0"/>
      <dgm:spPr/>
    </dgm:pt>
    <dgm:pt modelId="{35C7D24F-925A-416C-867C-C48006834B24}" type="pres">
      <dgm:prSet presAssocID="{2706BFDB-D64E-4BD2-AE0A-B4248ADF3F16}" presName="box" presStyleLbl="node1" presStyleIdx="0" presStyleCnt="4"/>
      <dgm:spPr/>
    </dgm:pt>
    <dgm:pt modelId="{C0479A6D-D112-42D7-B973-A6C2F3F0AB3C}" type="pres">
      <dgm:prSet presAssocID="{2706BFDB-D64E-4BD2-AE0A-B4248ADF3F16}" presName="img" presStyleLbl="fgImgPlace1" presStyleIdx="0" presStyleCnt="4" custScaleX="7920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D9EFD8F-7DF3-4A6C-9B9C-A1A3746AD075}" type="pres">
      <dgm:prSet presAssocID="{2706BFDB-D64E-4BD2-AE0A-B4248ADF3F16}" presName="text" presStyleLbl="node1" presStyleIdx="0" presStyleCnt="4">
        <dgm:presLayoutVars>
          <dgm:bulletEnabled val="1"/>
        </dgm:presLayoutVars>
      </dgm:prSet>
      <dgm:spPr/>
    </dgm:pt>
    <dgm:pt modelId="{7AEF08F1-96D2-4FE6-9188-E7E9D89F1153}" type="pres">
      <dgm:prSet presAssocID="{0FC10AA0-C4F3-4725-922F-08AD7EB6D11A}" presName="spacer" presStyleCnt="0"/>
      <dgm:spPr/>
    </dgm:pt>
    <dgm:pt modelId="{E485B80E-A55B-487B-BAAA-2BAD635BEB5E}" type="pres">
      <dgm:prSet presAssocID="{231F8A30-2697-4F7E-914A-668C48A371BD}" presName="comp" presStyleCnt="0"/>
      <dgm:spPr/>
    </dgm:pt>
    <dgm:pt modelId="{C7FF50D5-6198-49DB-B70F-55058C12ABCC}" type="pres">
      <dgm:prSet presAssocID="{231F8A30-2697-4F7E-914A-668C48A371BD}" presName="box" presStyleLbl="node1" presStyleIdx="1" presStyleCnt="4" custScaleY="108899"/>
      <dgm:spPr/>
    </dgm:pt>
    <dgm:pt modelId="{38FCC3B8-B0BB-4F8A-B02F-D2A09BAE1BE2}" type="pres">
      <dgm:prSet presAssocID="{231F8A30-2697-4F7E-914A-668C48A371BD}" presName="img" presStyleLbl="fgImgPlace1" presStyleIdx="1" presStyleCnt="4" custScaleX="7392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C441C04-07A2-4D3D-BF74-11B6D5AB6B94}" type="pres">
      <dgm:prSet presAssocID="{231F8A30-2697-4F7E-914A-668C48A371BD}" presName="text" presStyleLbl="node1" presStyleIdx="1" presStyleCnt="4">
        <dgm:presLayoutVars>
          <dgm:bulletEnabled val="1"/>
        </dgm:presLayoutVars>
      </dgm:prSet>
      <dgm:spPr/>
    </dgm:pt>
    <dgm:pt modelId="{F35E528D-2286-499D-A295-5157B5971ED8}" type="pres">
      <dgm:prSet presAssocID="{ED7A6165-6619-4EB2-9162-32C13513466F}" presName="spacer" presStyleCnt="0"/>
      <dgm:spPr/>
    </dgm:pt>
    <dgm:pt modelId="{7DFA6CE0-28A9-4A03-A1BB-FB2EABE5AC9B}" type="pres">
      <dgm:prSet presAssocID="{BC5F032C-BFE9-4EC3-87E5-822A0620E342}" presName="comp" presStyleCnt="0"/>
      <dgm:spPr/>
    </dgm:pt>
    <dgm:pt modelId="{4A972F36-C372-4530-B3C3-DC18C281C2C7}" type="pres">
      <dgm:prSet presAssocID="{BC5F032C-BFE9-4EC3-87E5-822A0620E342}" presName="box" presStyleLbl="node1" presStyleIdx="2" presStyleCnt="4"/>
      <dgm:spPr/>
    </dgm:pt>
    <dgm:pt modelId="{C4D4B653-414A-4AEB-BE0F-BD4E6921C75B}" type="pres">
      <dgm:prSet presAssocID="{BC5F032C-BFE9-4EC3-87E5-822A0620E342}" presName="img" presStyleLbl="fgImgPlace1" presStyleIdx="2" presStyleCnt="4" custScaleX="7656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8961E6B-82F8-4164-886D-503DDB84E1FB}" type="pres">
      <dgm:prSet presAssocID="{BC5F032C-BFE9-4EC3-87E5-822A0620E342}" presName="text" presStyleLbl="node1" presStyleIdx="2" presStyleCnt="4">
        <dgm:presLayoutVars>
          <dgm:bulletEnabled val="1"/>
        </dgm:presLayoutVars>
      </dgm:prSet>
      <dgm:spPr/>
    </dgm:pt>
    <dgm:pt modelId="{AE3CFBFE-D321-4E75-816C-0BECD603CF2A}" type="pres">
      <dgm:prSet presAssocID="{B286775F-8A49-4D67-B162-AFBAD059BEB3}" presName="spacer" presStyleCnt="0"/>
      <dgm:spPr/>
    </dgm:pt>
    <dgm:pt modelId="{A5CF41CB-A432-412B-9E27-D3FF601E3A98}" type="pres">
      <dgm:prSet presAssocID="{144A14E9-C5DA-4871-953C-0019762E9812}" presName="comp" presStyleCnt="0"/>
      <dgm:spPr/>
    </dgm:pt>
    <dgm:pt modelId="{F6211C91-060D-4494-A1E5-08570D596781}" type="pres">
      <dgm:prSet presAssocID="{144A14E9-C5DA-4871-953C-0019762E9812}" presName="box" presStyleLbl="node1" presStyleIdx="3" presStyleCnt="4"/>
      <dgm:spPr/>
    </dgm:pt>
    <dgm:pt modelId="{0A7A93D2-01B9-4C8D-AA53-F3EAB61F5AA8}" type="pres">
      <dgm:prSet presAssocID="{144A14E9-C5DA-4871-953C-0019762E9812}" presName="img" presStyleLbl="fgImgPlace1" presStyleIdx="3" presStyleCnt="4" custScaleX="7392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27B76F5-8CAE-49DD-A611-FD3AEC27ACA2}" type="pres">
      <dgm:prSet presAssocID="{144A14E9-C5DA-4871-953C-0019762E9812}" presName="text" presStyleLbl="node1" presStyleIdx="3" presStyleCnt="4">
        <dgm:presLayoutVars>
          <dgm:bulletEnabled val="1"/>
        </dgm:presLayoutVars>
      </dgm:prSet>
      <dgm:spPr/>
    </dgm:pt>
  </dgm:ptLst>
  <dgm:cxnLst>
    <dgm:cxn modelId="{AECAE600-FF66-F942-8914-CEFA19AF8E70}" type="presOf" srcId="{BC5F032C-BFE9-4EC3-87E5-822A0620E342}" destId="{48961E6B-82F8-4164-886D-503DDB84E1FB}" srcOrd="1" destOrd="0" presId="urn:microsoft.com/office/officeart/2005/8/layout/vList4#2"/>
    <dgm:cxn modelId="{1FFAB708-8B97-496C-9014-5A75C7532141}" srcId="{BC5F032C-BFE9-4EC3-87E5-822A0620E342}" destId="{E6AC22BC-C94F-424B-BD6A-652FFC027504}" srcOrd="1" destOrd="0" parTransId="{A3A7E172-43AB-4876-A287-3B6E2FA888EF}" sibTransId="{B426440C-E32E-4472-9A13-7C05C0085842}"/>
    <dgm:cxn modelId="{160E4D09-BE28-4C4E-B4CC-242A7582FB13}" srcId="{231F8A30-2697-4F7E-914A-668C48A371BD}" destId="{3E21AFA5-98D8-4030-B02E-7C1054014BA3}" srcOrd="3" destOrd="0" parTransId="{39B75214-3E45-4573-8806-09217476C3C4}" sibTransId="{1BCE0739-1DA5-459B-A41B-E8B26B4644CC}"/>
    <dgm:cxn modelId="{162F1C18-5793-4E78-B19A-EAB22A30BBAB}" srcId="{E4087E22-B1A8-451B-AB4D-78E6DB7528D0}" destId="{BC5F032C-BFE9-4EC3-87E5-822A0620E342}" srcOrd="2" destOrd="0" parTransId="{0B3065A3-E02D-4018-A8D9-F66EFBFCAF84}" sibTransId="{B286775F-8A49-4D67-B162-AFBAD059BEB3}"/>
    <dgm:cxn modelId="{6E134B19-00E8-4B95-ABE8-1D9A851303D1}" srcId="{BC5F032C-BFE9-4EC3-87E5-822A0620E342}" destId="{5AEFC1C4-FE1B-4733-B8C0-064C118F3066}" srcOrd="0" destOrd="0" parTransId="{C4C65219-C59A-43D8-834F-B3625363201C}" sibTransId="{403BFF78-7CE2-49C1-AB1A-6D3863274DAD}"/>
    <dgm:cxn modelId="{0CCB341C-FFF0-9045-9695-7E4C39B65AFD}" type="presOf" srcId="{5ECBEC73-D841-45FD-A97B-97885C5DE40A}" destId="{DC441C04-07A2-4D3D-BF74-11B6D5AB6B94}" srcOrd="1" destOrd="1" presId="urn:microsoft.com/office/officeart/2005/8/layout/vList4#2"/>
    <dgm:cxn modelId="{8066E322-979A-4947-9B03-A2A23FA98C40}" type="presOf" srcId="{84007B86-E506-48BC-BC12-84557BA17952}" destId="{35C7D24F-925A-416C-867C-C48006834B24}" srcOrd="0" destOrd="2" presId="urn:microsoft.com/office/officeart/2005/8/layout/vList4#2"/>
    <dgm:cxn modelId="{07B78825-C1EA-433B-B6AE-95171D82078F}" srcId="{E4087E22-B1A8-451B-AB4D-78E6DB7528D0}" destId="{2706BFDB-D64E-4BD2-AE0A-B4248ADF3F16}" srcOrd="0" destOrd="0" parTransId="{C5A327C7-6FE3-47BF-AB55-387D36CAB933}" sibTransId="{0FC10AA0-C4F3-4725-922F-08AD7EB6D11A}"/>
    <dgm:cxn modelId="{5E8FB028-DDBF-42C0-9A9C-A9108D23007F}" srcId="{BC5F032C-BFE9-4EC3-87E5-822A0620E342}" destId="{E0B6A787-333B-46DB-87D0-3D4542E235C3}" srcOrd="3" destOrd="0" parTransId="{0D34F893-6875-4B55-8239-4BABC31656B1}" sibTransId="{05EF6CF1-C444-4B27-9824-9233CF3478EA}"/>
    <dgm:cxn modelId="{8CD4E836-4A18-2A48-ABD4-07E8E35EB373}" type="presOf" srcId="{0AAD763B-C27B-432D-97EF-8055FA4AE97E}" destId="{48961E6B-82F8-4164-886D-503DDB84E1FB}" srcOrd="1" destOrd="3" presId="urn:microsoft.com/office/officeart/2005/8/layout/vList4#2"/>
    <dgm:cxn modelId="{399AD238-638E-6E4F-B6C5-6C68FB6446DB}" type="presOf" srcId="{231F8A30-2697-4F7E-914A-668C48A371BD}" destId="{DC441C04-07A2-4D3D-BF74-11B6D5AB6B94}" srcOrd="1" destOrd="0" presId="urn:microsoft.com/office/officeart/2005/8/layout/vList4#2"/>
    <dgm:cxn modelId="{CE3C495D-1722-4641-BA5C-EC5D62332188}" type="presOf" srcId="{E4087E22-B1A8-451B-AB4D-78E6DB7528D0}" destId="{F90229D4-451E-47CE-B9DA-47F0E3B7973D}" srcOrd="0" destOrd="0" presId="urn:microsoft.com/office/officeart/2005/8/layout/vList4#2"/>
    <dgm:cxn modelId="{2DBB3565-DE1C-AD43-8231-C3EC2773E62B}" type="presOf" srcId="{55F22F28-8B5C-448D-AFF3-CBB4C3D98538}" destId="{F6211C91-060D-4494-A1E5-08570D596781}" srcOrd="0" destOrd="3" presId="urn:microsoft.com/office/officeart/2005/8/layout/vList4#2"/>
    <dgm:cxn modelId="{97B9EB66-7243-CF44-A740-612D53DC6CA1}" type="presOf" srcId="{3E21AFA5-98D8-4030-B02E-7C1054014BA3}" destId="{DC441C04-07A2-4D3D-BF74-11B6D5AB6B94}" srcOrd="1" destOrd="4" presId="urn:microsoft.com/office/officeart/2005/8/layout/vList4#2"/>
    <dgm:cxn modelId="{40C88C67-79A9-1944-9D3C-49D2CC2EC991}" type="presOf" srcId="{5ECBEC73-D841-45FD-A97B-97885C5DE40A}" destId="{C7FF50D5-6198-49DB-B70F-55058C12ABCC}" srcOrd="0" destOrd="1" presId="urn:microsoft.com/office/officeart/2005/8/layout/vList4#2"/>
    <dgm:cxn modelId="{064E9E68-AC02-C849-B5C0-9850A53FF3E4}" type="presOf" srcId="{BC5F032C-BFE9-4EC3-87E5-822A0620E342}" destId="{4A972F36-C372-4530-B3C3-DC18C281C2C7}" srcOrd="0" destOrd="0" presId="urn:microsoft.com/office/officeart/2005/8/layout/vList4#2"/>
    <dgm:cxn modelId="{6FFDB868-3F70-4916-A82C-F5B7783C07CA}" srcId="{144A14E9-C5DA-4871-953C-0019762E9812}" destId="{F5862055-986F-407A-91D5-0DA9B28CD3DF}" srcOrd="0" destOrd="0" parTransId="{E70C4844-62E0-4E16-B314-4C2201FC3243}" sibTransId="{351D6E9A-CBF5-400F-92CD-98EE84467F7D}"/>
    <dgm:cxn modelId="{BA43BB4B-2804-664C-862C-B15BADE0306E}" type="presOf" srcId="{3CC331E4-F9C2-4EB7-8D7B-9F7F9102563C}" destId="{C7FF50D5-6198-49DB-B70F-55058C12ABCC}" srcOrd="0" destOrd="2" presId="urn:microsoft.com/office/officeart/2005/8/layout/vList4#2"/>
    <dgm:cxn modelId="{C116AF4F-176E-DD4E-BE94-C22264450842}" type="presOf" srcId="{F5862055-986F-407A-91D5-0DA9B28CD3DF}" destId="{F6211C91-060D-4494-A1E5-08570D596781}" srcOrd="0" destOrd="1" presId="urn:microsoft.com/office/officeart/2005/8/layout/vList4#2"/>
    <dgm:cxn modelId="{1E103E52-618D-456E-BA39-4ADAE739B9B7}" srcId="{231F8A30-2697-4F7E-914A-668C48A371BD}" destId="{13AA77FB-AC74-4630-A900-2318E997CA22}" srcOrd="2" destOrd="0" parTransId="{73EB9B58-5425-49B6-BBB6-5D6ACB260017}" sibTransId="{5B41C38B-35F4-4F34-89AB-51DD661BF37C}"/>
    <dgm:cxn modelId="{CACBE153-CDF1-4D55-9A9B-AC4D85ED08B5}" srcId="{2706BFDB-D64E-4BD2-AE0A-B4248ADF3F16}" destId="{BFB85B10-FF4A-45BC-8BB9-5E291C5576EA}" srcOrd="0" destOrd="0" parTransId="{F89925E6-D6D2-4E32-9AE7-8F5C18066C00}" sibTransId="{6E0E36A0-0F31-46AF-A565-DCC269FC8132}"/>
    <dgm:cxn modelId="{55977356-6187-CF46-96D0-80EC05D1091E}" type="presOf" srcId="{BFB85B10-FF4A-45BC-8BB9-5E291C5576EA}" destId="{35C7D24F-925A-416C-867C-C48006834B24}" srcOrd="0" destOrd="1" presId="urn:microsoft.com/office/officeart/2005/8/layout/vList4#2"/>
    <dgm:cxn modelId="{2A4FC556-A39D-E948-9F0A-1318E4965214}" type="presOf" srcId="{3CC331E4-F9C2-4EB7-8D7B-9F7F9102563C}" destId="{DC441C04-07A2-4D3D-BF74-11B6D5AB6B94}" srcOrd="1" destOrd="2" presId="urn:microsoft.com/office/officeart/2005/8/layout/vList4#2"/>
    <dgm:cxn modelId="{7792CD79-CF3D-B34B-852D-533888E7B6CC}" type="presOf" srcId="{BFB85B10-FF4A-45BC-8BB9-5E291C5576EA}" destId="{3D9EFD8F-7DF3-4A6C-9B9C-A1A3746AD075}" srcOrd="1" destOrd="1" presId="urn:microsoft.com/office/officeart/2005/8/layout/vList4#2"/>
    <dgm:cxn modelId="{0E77D25A-4BCB-7A44-AAF1-27950DD53DD3}" type="presOf" srcId="{5AEFC1C4-FE1B-4733-B8C0-064C118F3066}" destId="{4A972F36-C372-4530-B3C3-DC18C281C2C7}" srcOrd="0" destOrd="1" presId="urn:microsoft.com/office/officeart/2005/8/layout/vList4#2"/>
    <dgm:cxn modelId="{C3AE447F-7992-0242-AD97-636FAEC65821}" type="presOf" srcId="{E0B6A787-333B-46DB-87D0-3D4542E235C3}" destId="{4A972F36-C372-4530-B3C3-DC18C281C2C7}" srcOrd="0" destOrd="4" presId="urn:microsoft.com/office/officeart/2005/8/layout/vList4#2"/>
    <dgm:cxn modelId="{7A8E4C85-BF5C-CA47-BC2D-B8B2626EE9D0}" type="presOf" srcId="{231F8A30-2697-4F7E-914A-668C48A371BD}" destId="{C7FF50D5-6198-49DB-B70F-55058C12ABCC}" srcOrd="0" destOrd="0" presId="urn:microsoft.com/office/officeart/2005/8/layout/vList4#2"/>
    <dgm:cxn modelId="{34ACFE86-F3E7-B34B-81D0-6DDDB85B7F4F}" type="presOf" srcId="{0AAD763B-C27B-432D-97EF-8055FA4AE97E}" destId="{4A972F36-C372-4530-B3C3-DC18C281C2C7}" srcOrd="0" destOrd="3" presId="urn:microsoft.com/office/officeart/2005/8/layout/vList4#2"/>
    <dgm:cxn modelId="{BFBFA292-5C86-2349-AF96-30013C3922D3}" type="presOf" srcId="{3E21AFA5-98D8-4030-B02E-7C1054014BA3}" destId="{C7FF50D5-6198-49DB-B70F-55058C12ABCC}" srcOrd="0" destOrd="4" presId="urn:microsoft.com/office/officeart/2005/8/layout/vList4#2"/>
    <dgm:cxn modelId="{0EB85194-C29F-FC48-8A2A-8E29A7AD18B5}" type="presOf" srcId="{8CD4C430-B037-41DC-8AF1-493801CC88DD}" destId="{35C7D24F-925A-416C-867C-C48006834B24}" srcOrd="0" destOrd="3" presId="urn:microsoft.com/office/officeart/2005/8/layout/vList4#2"/>
    <dgm:cxn modelId="{9587B19B-3DAE-414F-89E6-58D76B0ED93F}" srcId="{E4087E22-B1A8-451B-AB4D-78E6DB7528D0}" destId="{231F8A30-2697-4F7E-914A-668C48A371BD}" srcOrd="1" destOrd="0" parTransId="{41A3AF9B-8B80-4F10-B1D6-38879D05780F}" sibTransId="{ED7A6165-6619-4EB2-9162-32C13513466F}"/>
    <dgm:cxn modelId="{5158F39C-C7DD-41B1-8B81-EEFA73BBD6FB}" srcId="{144A14E9-C5DA-4871-953C-0019762E9812}" destId="{FF40930B-763C-4DC9-B84A-EF083AD80AE9}" srcOrd="3" destOrd="0" parTransId="{97810248-1922-4E7B-A307-23B6523BEA1A}" sibTransId="{479904AE-D9F0-44C7-9189-192E11CCBF9C}"/>
    <dgm:cxn modelId="{1C60499E-5A46-4606-A413-E19A0CAE73C7}" srcId="{BC5F032C-BFE9-4EC3-87E5-822A0620E342}" destId="{0AAD763B-C27B-432D-97EF-8055FA4AE97E}" srcOrd="2" destOrd="0" parTransId="{BDF7FF1D-B900-4E84-A917-7199814C16BB}" sibTransId="{3DCDBDCF-8E51-44F6-A6D3-03084526ECA6}"/>
    <dgm:cxn modelId="{1EB54DA3-E667-4100-8040-2AFAE0F069A4}" srcId="{E4087E22-B1A8-451B-AB4D-78E6DB7528D0}" destId="{144A14E9-C5DA-4871-953C-0019762E9812}" srcOrd="3" destOrd="0" parTransId="{C28F281E-3B86-423E-8893-745D4692CF6C}" sibTransId="{442D66A3-AF38-48C9-ACE8-214CDD7F3FC4}"/>
    <dgm:cxn modelId="{B3F482A6-383A-3845-8922-B28D10AAA07C}" type="presOf" srcId="{E6AC22BC-C94F-424B-BD6A-652FFC027504}" destId="{48961E6B-82F8-4164-886D-503DDB84E1FB}" srcOrd="1" destOrd="2" presId="urn:microsoft.com/office/officeart/2005/8/layout/vList4#2"/>
    <dgm:cxn modelId="{4959C1AD-5868-2F43-9C60-871D05CFB017}" type="presOf" srcId="{F5862055-986F-407A-91D5-0DA9B28CD3DF}" destId="{527B76F5-8CAE-49DD-A611-FD3AEC27ACA2}" srcOrd="1" destOrd="1" presId="urn:microsoft.com/office/officeart/2005/8/layout/vList4#2"/>
    <dgm:cxn modelId="{A0EF60B6-E812-6744-A4F1-201B1B83216C}" type="presOf" srcId="{13AA77FB-AC74-4630-A900-2318E997CA22}" destId="{C7FF50D5-6198-49DB-B70F-55058C12ABCC}" srcOrd="0" destOrd="3" presId="urn:microsoft.com/office/officeart/2005/8/layout/vList4#2"/>
    <dgm:cxn modelId="{67CDC2BB-644D-6F49-ACE9-E2B36FD8E799}" type="presOf" srcId="{144A14E9-C5DA-4871-953C-0019762E9812}" destId="{527B76F5-8CAE-49DD-A611-FD3AEC27ACA2}" srcOrd="1" destOrd="0" presId="urn:microsoft.com/office/officeart/2005/8/layout/vList4#2"/>
    <dgm:cxn modelId="{A63E44BF-30D1-1443-ABCF-690D3CFA7D43}" type="presOf" srcId="{84007B86-E506-48BC-BC12-84557BA17952}" destId="{3D9EFD8F-7DF3-4A6C-9B9C-A1A3746AD075}" srcOrd="1" destOrd="2" presId="urn:microsoft.com/office/officeart/2005/8/layout/vList4#2"/>
    <dgm:cxn modelId="{C76858BF-84A4-8D47-A6DC-269701B23770}" type="presOf" srcId="{E6AC22BC-C94F-424B-BD6A-652FFC027504}" destId="{4A972F36-C372-4530-B3C3-DC18C281C2C7}" srcOrd="0" destOrd="2" presId="urn:microsoft.com/office/officeart/2005/8/layout/vList4#2"/>
    <dgm:cxn modelId="{6D2B60C0-DCAA-49DD-A736-20FFE3D888C6}" srcId="{231F8A30-2697-4F7E-914A-668C48A371BD}" destId="{5ECBEC73-D841-45FD-A97B-97885C5DE40A}" srcOrd="0" destOrd="0" parTransId="{5AD6426A-13D3-4DEF-91D8-5A6C602C16DC}" sibTransId="{AD904188-5AD6-4DC5-B532-1F4A08C551D4}"/>
    <dgm:cxn modelId="{0B5742C3-6BF6-4C4A-BC23-6DDAE4A1998C}" srcId="{144A14E9-C5DA-4871-953C-0019762E9812}" destId="{55F22F28-8B5C-448D-AFF3-CBB4C3D98538}" srcOrd="2" destOrd="0" parTransId="{060D7059-836E-4CA5-8653-CDC5D8E7C343}" sibTransId="{433711E7-D115-4D44-B9F3-6B084DCA1B53}"/>
    <dgm:cxn modelId="{68E2C1C3-EDEC-40DB-8580-5493651F04A9}" srcId="{2706BFDB-D64E-4BD2-AE0A-B4248ADF3F16}" destId="{8CD4C430-B037-41DC-8AF1-493801CC88DD}" srcOrd="2" destOrd="0" parTransId="{C2F9BDCC-18FD-4B63-9DCE-29DC549B0C30}" sibTransId="{E6CECF81-AE68-43A6-AF45-9128F73260F7}"/>
    <dgm:cxn modelId="{E98927C4-FD4E-DA4F-8F2A-D565F1716269}" type="presOf" srcId="{D3B74A4F-7334-4BCA-8D50-7CCBFA20081C}" destId="{F6211C91-060D-4494-A1E5-08570D596781}" srcOrd="0" destOrd="2" presId="urn:microsoft.com/office/officeart/2005/8/layout/vList4#2"/>
    <dgm:cxn modelId="{EAE647C4-BBEE-5D43-842A-9EDE9635399D}" type="presOf" srcId="{2706BFDB-D64E-4BD2-AE0A-B4248ADF3F16}" destId="{35C7D24F-925A-416C-867C-C48006834B24}" srcOrd="0" destOrd="0" presId="urn:microsoft.com/office/officeart/2005/8/layout/vList4#2"/>
    <dgm:cxn modelId="{21D36AC6-41A2-4F37-BE92-F57FDBEA159F}" srcId="{144A14E9-C5DA-4871-953C-0019762E9812}" destId="{D3B74A4F-7334-4BCA-8D50-7CCBFA20081C}" srcOrd="1" destOrd="0" parTransId="{57E5E6F2-B622-4790-80B0-133B04CDA111}" sibTransId="{7CA868D8-8624-4B11-A597-A28FEDD49C00}"/>
    <dgm:cxn modelId="{8500B2CC-8101-4717-BF7E-22668446F766}" srcId="{231F8A30-2697-4F7E-914A-668C48A371BD}" destId="{3CC331E4-F9C2-4EB7-8D7B-9F7F9102563C}" srcOrd="1" destOrd="0" parTransId="{D61326AB-3D43-4B48-BEA3-4FF2915A9AE8}" sibTransId="{FB2A7DB3-67E4-4897-8004-2DA66D0F72EF}"/>
    <dgm:cxn modelId="{244069CD-C834-674A-9ECD-06EF7B298896}" type="presOf" srcId="{91CD6C78-7EEE-4D8E-9711-C57979F76A5C}" destId="{3D9EFD8F-7DF3-4A6C-9B9C-A1A3746AD075}" srcOrd="1" destOrd="4" presId="urn:microsoft.com/office/officeart/2005/8/layout/vList4#2"/>
    <dgm:cxn modelId="{521051D0-FAA2-214B-9382-8F7CCDF12964}" type="presOf" srcId="{13AA77FB-AC74-4630-A900-2318E997CA22}" destId="{DC441C04-07A2-4D3D-BF74-11B6D5AB6B94}" srcOrd="1" destOrd="3" presId="urn:microsoft.com/office/officeart/2005/8/layout/vList4#2"/>
    <dgm:cxn modelId="{8234FAD8-ECB8-1A40-B257-586601C3893F}" type="presOf" srcId="{FF40930B-763C-4DC9-B84A-EF083AD80AE9}" destId="{527B76F5-8CAE-49DD-A611-FD3AEC27ACA2}" srcOrd="1" destOrd="4" presId="urn:microsoft.com/office/officeart/2005/8/layout/vList4#2"/>
    <dgm:cxn modelId="{FC9B67DB-5D53-5640-ABB6-F161FD57DD34}" type="presOf" srcId="{55F22F28-8B5C-448D-AFF3-CBB4C3D98538}" destId="{527B76F5-8CAE-49DD-A611-FD3AEC27ACA2}" srcOrd="1" destOrd="3" presId="urn:microsoft.com/office/officeart/2005/8/layout/vList4#2"/>
    <dgm:cxn modelId="{8F210DDD-46D9-40B2-AD6A-C1A99C1CC170}" srcId="{2706BFDB-D64E-4BD2-AE0A-B4248ADF3F16}" destId="{91CD6C78-7EEE-4D8E-9711-C57979F76A5C}" srcOrd="3" destOrd="0" parTransId="{9D4C1AF2-21F0-4582-B61C-AE77F2977B38}" sibTransId="{C21750DB-F9AE-4B3A-8C40-235A0E9AFDAB}"/>
    <dgm:cxn modelId="{1DB1F5DE-F148-2944-8531-DD25E1FF8E25}" type="presOf" srcId="{91CD6C78-7EEE-4D8E-9711-C57979F76A5C}" destId="{35C7D24F-925A-416C-867C-C48006834B24}" srcOrd="0" destOrd="4" presId="urn:microsoft.com/office/officeart/2005/8/layout/vList4#2"/>
    <dgm:cxn modelId="{8D8B1BDF-F0DB-E644-9BA0-266F7A8B4748}" type="presOf" srcId="{2706BFDB-D64E-4BD2-AE0A-B4248ADF3F16}" destId="{3D9EFD8F-7DF3-4A6C-9B9C-A1A3746AD075}" srcOrd="1" destOrd="0" presId="urn:microsoft.com/office/officeart/2005/8/layout/vList4#2"/>
    <dgm:cxn modelId="{BC1BEBE5-8545-CE4C-B330-9722B7752469}" type="presOf" srcId="{5AEFC1C4-FE1B-4733-B8C0-064C118F3066}" destId="{48961E6B-82F8-4164-886D-503DDB84E1FB}" srcOrd="1" destOrd="1" presId="urn:microsoft.com/office/officeart/2005/8/layout/vList4#2"/>
    <dgm:cxn modelId="{780F44EC-BFE8-D04B-B4A8-B6D2B775790A}" type="presOf" srcId="{FF40930B-763C-4DC9-B84A-EF083AD80AE9}" destId="{F6211C91-060D-4494-A1E5-08570D596781}" srcOrd="0" destOrd="4" presId="urn:microsoft.com/office/officeart/2005/8/layout/vList4#2"/>
    <dgm:cxn modelId="{F26EAEEF-7ECB-3F49-A1A0-BDB82E59A612}" type="presOf" srcId="{D3B74A4F-7334-4BCA-8D50-7CCBFA20081C}" destId="{527B76F5-8CAE-49DD-A611-FD3AEC27ACA2}" srcOrd="1" destOrd="2" presId="urn:microsoft.com/office/officeart/2005/8/layout/vList4#2"/>
    <dgm:cxn modelId="{67F6C5F0-78A1-F042-8EB5-5647948F832D}" type="presOf" srcId="{8CD4C430-B037-41DC-8AF1-493801CC88DD}" destId="{3D9EFD8F-7DF3-4A6C-9B9C-A1A3746AD075}" srcOrd="1" destOrd="3" presId="urn:microsoft.com/office/officeart/2005/8/layout/vList4#2"/>
    <dgm:cxn modelId="{7E48FEF2-8EAF-4648-9BE9-008F06E85668}" type="presOf" srcId="{144A14E9-C5DA-4871-953C-0019762E9812}" destId="{F6211C91-060D-4494-A1E5-08570D596781}" srcOrd="0" destOrd="0" presId="urn:microsoft.com/office/officeart/2005/8/layout/vList4#2"/>
    <dgm:cxn modelId="{111DF3F4-A953-874C-8BBB-00D40B646809}" type="presOf" srcId="{E0B6A787-333B-46DB-87D0-3D4542E235C3}" destId="{48961E6B-82F8-4164-886D-503DDB84E1FB}" srcOrd="1" destOrd="4" presId="urn:microsoft.com/office/officeart/2005/8/layout/vList4#2"/>
    <dgm:cxn modelId="{48FBACFA-D927-440F-A212-46B9DBBD551A}" srcId="{2706BFDB-D64E-4BD2-AE0A-B4248ADF3F16}" destId="{84007B86-E506-48BC-BC12-84557BA17952}" srcOrd="1" destOrd="0" parTransId="{17B6B6DD-E123-468E-ABFF-8AA41192022A}" sibTransId="{298043F4-065A-4D28-9360-E162D85E61E9}"/>
    <dgm:cxn modelId="{7701E103-46F2-8844-81B1-F7F2ABC5BF32}" type="presParOf" srcId="{F90229D4-451E-47CE-B9DA-47F0E3B7973D}" destId="{EDDA4918-8671-41F8-9CE3-75AE7778237E}" srcOrd="0" destOrd="0" presId="urn:microsoft.com/office/officeart/2005/8/layout/vList4#2"/>
    <dgm:cxn modelId="{02F23E87-8984-7C4B-ACE3-2A84AEB178B7}" type="presParOf" srcId="{EDDA4918-8671-41F8-9CE3-75AE7778237E}" destId="{35C7D24F-925A-416C-867C-C48006834B24}" srcOrd="0" destOrd="0" presId="urn:microsoft.com/office/officeart/2005/8/layout/vList4#2"/>
    <dgm:cxn modelId="{0351A2B2-C665-2742-8838-BC3A06D89B64}" type="presParOf" srcId="{EDDA4918-8671-41F8-9CE3-75AE7778237E}" destId="{C0479A6D-D112-42D7-B973-A6C2F3F0AB3C}" srcOrd="1" destOrd="0" presId="urn:microsoft.com/office/officeart/2005/8/layout/vList4#2"/>
    <dgm:cxn modelId="{68CD87DF-B533-A54F-B071-5546C1037BEB}" type="presParOf" srcId="{EDDA4918-8671-41F8-9CE3-75AE7778237E}" destId="{3D9EFD8F-7DF3-4A6C-9B9C-A1A3746AD075}" srcOrd="2" destOrd="0" presId="urn:microsoft.com/office/officeart/2005/8/layout/vList4#2"/>
    <dgm:cxn modelId="{5A16ED7F-7175-C643-A006-855FC74BDB75}" type="presParOf" srcId="{F90229D4-451E-47CE-B9DA-47F0E3B7973D}" destId="{7AEF08F1-96D2-4FE6-9188-E7E9D89F1153}" srcOrd="1" destOrd="0" presId="urn:microsoft.com/office/officeart/2005/8/layout/vList4#2"/>
    <dgm:cxn modelId="{094A0AE6-F20A-7D41-80F9-5334D1697A91}" type="presParOf" srcId="{F90229D4-451E-47CE-B9DA-47F0E3B7973D}" destId="{E485B80E-A55B-487B-BAAA-2BAD635BEB5E}" srcOrd="2" destOrd="0" presId="urn:microsoft.com/office/officeart/2005/8/layout/vList4#2"/>
    <dgm:cxn modelId="{527A8EE9-127B-5C41-849E-FBDEE8B59D63}" type="presParOf" srcId="{E485B80E-A55B-487B-BAAA-2BAD635BEB5E}" destId="{C7FF50D5-6198-49DB-B70F-55058C12ABCC}" srcOrd="0" destOrd="0" presId="urn:microsoft.com/office/officeart/2005/8/layout/vList4#2"/>
    <dgm:cxn modelId="{9F5E9852-D1FB-2D4F-A2B6-315BF87C804D}" type="presParOf" srcId="{E485B80E-A55B-487B-BAAA-2BAD635BEB5E}" destId="{38FCC3B8-B0BB-4F8A-B02F-D2A09BAE1BE2}" srcOrd="1" destOrd="0" presId="urn:microsoft.com/office/officeart/2005/8/layout/vList4#2"/>
    <dgm:cxn modelId="{6D96847C-0F6D-884D-95FF-697E6E662CEF}" type="presParOf" srcId="{E485B80E-A55B-487B-BAAA-2BAD635BEB5E}" destId="{DC441C04-07A2-4D3D-BF74-11B6D5AB6B94}" srcOrd="2" destOrd="0" presId="urn:microsoft.com/office/officeart/2005/8/layout/vList4#2"/>
    <dgm:cxn modelId="{5F12C367-0CD5-6D4C-8C40-86A5F9204578}" type="presParOf" srcId="{F90229D4-451E-47CE-B9DA-47F0E3B7973D}" destId="{F35E528D-2286-499D-A295-5157B5971ED8}" srcOrd="3" destOrd="0" presId="urn:microsoft.com/office/officeart/2005/8/layout/vList4#2"/>
    <dgm:cxn modelId="{0B1997B0-02F4-F34E-B51D-AA9DDC09ADEB}" type="presParOf" srcId="{F90229D4-451E-47CE-B9DA-47F0E3B7973D}" destId="{7DFA6CE0-28A9-4A03-A1BB-FB2EABE5AC9B}" srcOrd="4" destOrd="0" presId="urn:microsoft.com/office/officeart/2005/8/layout/vList4#2"/>
    <dgm:cxn modelId="{092AA7AF-96F9-7841-B113-EE71956CC8BB}" type="presParOf" srcId="{7DFA6CE0-28A9-4A03-A1BB-FB2EABE5AC9B}" destId="{4A972F36-C372-4530-B3C3-DC18C281C2C7}" srcOrd="0" destOrd="0" presId="urn:microsoft.com/office/officeart/2005/8/layout/vList4#2"/>
    <dgm:cxn modelId="{A5669221-8CA8-F247-943E-6E850715C9FF}" type="presParOf" srcId="{7DFA6CE0-28A9-4A03-A1BB-FB2EABE5AC9B}" destId="{C4D4B653-414A-4AEB-BE0F-BD4E6921C75B}" srcOrd="1" destOrd="0" presId="urn:microsoft.com/office/officeart/2005/8/layout/vList4#2"/>
    <dgm:cxn modelId="{73E1BE31-4ECF-C748-ACC0-454A62B92FD0}" type="presParOf" srcId="{7DFA6CE0-28A9-4A03-A1BB-FB2EABE5AC9B}" destId="{48961E6B-82F8-4164-886D-503DDB84E1FB}" srcOrd="2" destOrd="0" presId="urn:microsoft.com/office/officeart/2005/8/layout/vList4#2"/>
    <dgm:cxn modelId="{4DF41B62-CF91-A244-9721-3D2E08E8D3AA}" type="presParOf" srcId="{F90229D4-451E-47CE-B9DA-47F0E3B7973D}" destId="{AE3CFBFE-D321-4E75-816C-0BECD603CF2A}" srcOrd="5" destOrd="0" presId="urn:microsoft.com/office/officeart/2005/8/layout/vList4#2"/>
    <dgm:cxn modelId="{8F369C89-1B21-874C-A7D3-88237818256E}" type="presParOf" srcId="{F90229D4-451E-47CE-B9DA-47F0E3B7973D}" destId="{A5CF41CB-A432-412B-9E27-D3FF601E3A98}" srcOrd="6" destOrd="0" presId="urn:microsoft.com/office/officeart/2005/8/layout/vList4#2"/>
    <dgm:cxn modelId="{96747EA1-60C1-DA47-8B09-6D70BC1FA646}" type="presParOf" srcId="{A5CF41CB-A432-412B-9E27-D3FF601E3A98}" destId="{F6211C91-060D-4494-A1E5-08570D596781}" srcOrd="0" destOrd="0" presId="urn:microsoft.com/office/officeart/2005/8/layout/vList4#2"/>
    <dgm:cxn modelId="{9989D46F-127E-1C4A-A55A-7E24C52FA32B}" type="presParOf" srcId="{A5CF41CB-A432-412B-9E27-D3FF601E3A98}" destId="{0A7A93D2-01B9-4C8D-AA53-F3EAB61F5AA8}" srcOrd="1" destOrd="0" presId="urn:microsoft.com/office/officeart/2005/8/layout/vList4#2"/>
    <dgm:cxn modelId="{E1E8FF0A-4DB0-8A48-A1CE-21E5B11DA8FD}" type="presParOf" srcId="{A5CF41CB-A432-412B-9E27-D3FF601E3A98}" destId="{527B76F5-8CAE-49DD-A611-FD3AEC27ACA2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40912-577C-4E67-AA8D-8779D6027222}">
      <dsp:nvSpPr>
        <dsp:cNvPr id="0" name=""/>
        <dsp:cNvSpPr/>
      </dsp:nvSpPr>
      <dsp:spPr>
        <a:xfrm>
          <a:off x="0" y="0"/>
          <a:ext cx="8311461" cy="1399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Debabrata Dutta, Founder and Executive Director</a:t>
          </a:r>
          <a:endParaRPr lang="en-IN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Industry Experience</a:t>
          </a:r>
          <a:r>
            <a:rPr lang="en-IN" sz="1200" kern="1200" dirty="0"/>
            <a:t>: 30 Years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Past Organizations</a:t>
          </a:r>
          <a:r>
            <a:rPr lang="en-IN" sz="1200" kern="1200" dirty="0"/>
            <a:t>: DRDO, Wipro, Lucent, </a:t>
          </a:r>
          <a:r>
            <a:rPr lang="en-IN" sz="1200" kern="1200" dirty="0" err="1"/>
            <a:t>Ushacomm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Expertise</a:t>
          </a:r>
          <a:r>
            <a:rPr lang="en-IN" sz="1200" kern="1200" dirty="0"/>
            <a:t>: Machine Learning, Telecom, Parallel Computing,, Mobility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Education</a:t>
          </a:r>
          <a:r>
            <a:rPr lang="en-IN" sz="1200" kern="1200" dirty="0"/>
            <a:t>: M Tech  Computer Sc. </a:t>
          </a:r>
          <a:r>
            <a:rPr lang="en-IN" sz="1200" kern="1200" dirty="0" err="1"/>
            <a:t>IISc</a:t>
          </a:r>
          <a:r>
            <a:rPr lang="en-IN" sz="1200" kern="1200" dirty="0"/>
            <a:t> Bangalore; B Tech Computer Sc. IIT Kharagpur</a:t>
          </a:r>
        </a:p>
      </dsp:txBody>
      <dsp:txXfrm>
        <a:off x="1802244" y="0"/>
        <a:ext cx="6509216" cy="1399525"/>
      </dsp:txXfrm>
    </dsp:sp>
    <dsp:sp modelId="{522FFF78-9D27-4C89-B2A1-F859DC4D0821}">
      <dsp:nvSpPr>
        <dsp:cNvPr id="0" name=""/>
        <dsp:cNvSpPr/>
      </dsp:nvSpPr>
      <dsp:spPr>
        <a:xfrm>
          <a:off x="139952" y="139952"/>
          <a:ext cx="1662292" cy="11196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A0A3E-F1D3-4D80-B9FE-313F3E80DD07}">
      <dsp:nvSpPr>
        <dsp:cNvPr id="0" name=""/>
        <dsp:cNvSpPr/>
      </dsp:nvSpPr>
      <dsp:spPr>
        <a:xfrm>
          <a:off x="0" y="1539478"/>
          <a:ext cx="8311461" cy="1399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Ambar Mukerji, Executive Director</a:t>
          </a:r>
          <a:endParaRPr lang="en-IN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Industry Experience</a:t>
          </a:r>
          <a:r>
            <a:rPr lang="en-IN" sz="1200" kern="1200" dirty="0"/>
            <a:t>: 32 Years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Past Organizations</a:t>
          </a:r>
          <a:r>
            <a:rPr lang="en-IN" sz="1200" kern="1200" dirty="0"/>
            <a:t>: </a:t>
          </a:r>
          <a:r>
            <a:rPr lang="en-GB" sz="1200" kern="1200" dirty="0"/>
            <a:t>Lovelock/</a:t>
          </a:r>
          <a:r>
            <a:rPr lang="en-GB" sz="1200" kern="1200" dirty="0" err="1"/>
            <a:t>Flakt</a:t>
          </a:r>
          <a:r>
            <a:rPr lang="en-GB" sz="1200" kern="1200" dirty="0"/>
            <a:t>/Digital (DEC), Xerox, Telstra, </a:t>
          </a:r>
          <a:r>
            <a:rPr lang="en-GB" sz="1200" kern="1200" dirty="0" err="1"/>
            <a:t>UshaComm</a:t>
          </a:r>
          <a:r>
            <a:rPr lang="en-GB" sz="1200" kern="1200" dirty="0"/>
            <a:t> and early stage companies as </a:t>
          </a:r>
          <a:r>
            <a:rPr lang="en-US" sz="1200" kern="1200" dirty="0"/>
            <a:t>CFO/COO/CEO.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Expertise</a:t>
          </a:r>
          <a:r>
            <a:rPr lang="en-IN" sz="1200" kern="1200" dirty="0"/>
            <a:t>: </a:t>
          </a:r>
          <a:r>
            <a:rPr lang="en-US" sz="1200" kern="1200" dirty="0"/>
            <a:t>Financial and Business Management and Business Development and Financing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Education</a:t>
          </a:r>
          <a:r>
            <a:rPr lang="en-IN" sz="1200" kern="1200" dirty="0"/>
            <a:t>: Chartered Accountant</a:t>
          </a:r>
        </a:p>
      </dsp:txBody>
      <dsp:txXfrm>
        <a:off x="1802244" y="1539478"/>
        <a:ext cx="6509216" cy="1399525"/>
      </dsp:txXfrm>
    </dsp:sp>
    <dsp:sp modelId="{C83E3339-7D15-4DD4-83F2-A31F9342B546}">
      <dsp:nvSpPr>
        <dsp:cNvPr id="0" name=""/>
        <dsp:cNvSpPr/>
      </dsp:nvSpPr>
      <dsp:spPr>
        <a:xfrm>
          <a:off x="139952" y="1679430"/>
          <a:ext cx="1662292" cy="11196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2FD4B-C321-43C0-ABB5-0AD493CC9ADA}">
      <dsp:nvSpPr>
        <dsp:cNvPr id="0" name=""/>
        <dsp:cNvSpPr/>
      </dsp:nvSpPr>
      <dsp:spPr>
        <a:xfrm>
          <a:off x="0" y="3078956"/>
          <a:ext cx="8311461" cy="1399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Satyajit Roy - Head of International Business Development</a:t>
          </a:r>
          <a:endParaRPr lang="en-IN" sz="1500" b="1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1" kern="1200" dirty="0"/>
            <a:t>Industry Experience</a:t>
          </a:r>
          <a:r>
            <a:rPr lang="en-IN" sz="1300" kern="1200" dirty="0"/>
            <a:t>: 4 Years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1" kern="1200" dirty="0"/>
            <a:t>Past Organizations</a:t>
          </a:r>
          <a:r>
            <a:rPr lang="en-IN" sz="1300" kern="1200" dirty="0"/>
            <a:t>: DNV, Go Marine, Early Stage Start-ups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1" kern="1200" dirty="0"/>
            <a:t>Expertise</a:t>
          </a:r>
          <a:r>
            <a:rPr lang="en-IN" sz="1300" kern="1200" dirty="0"/>
            <a:t>: Technology Evaluation, Data analytics, management systems, Business Development, Six Sigma Black Belt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Education</a:t>
          </a:r>
          <a:r>
            <a:rPr lang="en-US" sz="1300" kern="1200" dirty="0"/>
            <a:t>: Electrical Engineering and Economics from Pennsylvania State University </a:t>
          </a:r>
          <a:endParaRPr lang="en-IN" sz="13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1802244" y="3078956"/>
        <a:ext cx="6509216" cy="1399525"/>
      </dsp:txXfrm>
    </dsp:sp>
    <dsp:sp modelId="{57D1924B-D702-4A93-A6AA-435A569E146C}">
      <dsp:nvSpPr>
        <dsp:cNvPr id="0" name=""/>
        <dsp:cNvSpPr/>
      </dsp:nvSpPr>
      <dsp:spPr>
        <a:xfrm>
          <a:off x="139952" y="3218908"/>
          <a:ext cx="1662292" cy="11196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7D24F-925A-416C-867C-C48006834B24}">
      <dsp:nvSpPr>
        <dsp:cNvPr id="0" name=""/>
        <dsp:cNvSpPr/>
      </dsp:nvSpPr>
      <dsp:spPr>
        <a:xfrm>
          <a:off x="0" y="0"/>
          <a:ext cx="7865918" cy="11550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Tirthankar</a:t>
          </a:r>
          <a:r>
            <a:rPr lang="en-US" sz="1600" kern="1200" dirty="0"/>
            <a:t> </a:t>
          </a:r>
          <a:r>
            <a:rPr lang="en-US" sz="1600" kern="1200" dirty="0" err="1"/>
            <a:t>Banerjee</a:t>
          </a:r>
          <a:r>
            <a:rPr lang="en-US" sz="1600" kern="1200" dirty="0"/>
            <a:t> – Advisor</a:t>
          </a:r>
          <a:endParaRPr lang="en-IN" sz="16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/>
            <a:t>Industry Experience</a:t>
          </a:r>
          <a:r>
            <a:rPr lang="en-IN" sz="1100" kern="1200" dirty="0"/>
            <a:t>: 30 Years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/>
            <a:t>Past Orgs</a:t>
          </a:r>
          <a:r>
            <a:rPr lang="en-IN" sz="1100" kern="1200" dirty="0"/>
            <a:t>: Digital, Compaq, Sun, HCL Tech, HP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/>
            <a:t>Expertise</a:t>
          </a:r>
          <a:r>
            <a:rPr lang="en-IN" sz="1100" kern="1200" dirty="0"/>
            <a:t>: Business Management, Machine Learning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/>
            <a:t>Education</a:t>
          </a:r>
          <a:r>
            <a:rPr lang="en-IN" sz="1100" kern="1200" dirty="0"/>
            <a:t>: PGDM Marketing IMT; B Tech E&amp;ECE IIT Kharagpur</a:t>
          </a:r>
        </a:p>
      </dsp:txBody>
      <dsp:txXfrm>
        <a:off x="1688687" y="0"/>
        <a:ext cx="6177230" cy="1155034"/>
      </dsp:txXfrm>
    </dsp:sp>
    <dsp:sp modelId="{C0479A6D-D112-42D7-B973-A6C2F3F0AB3C}">
      <dsp:nvSpPr>
        <dsp:cNvPr id="0" name=""/>
        <dsp:cNvSpPr/>
      </dsp:nvSpPr>
      <dsp:spPr>
        <a:xfrm>
          <a:off x="279075" y="115503"/>
          <a:ext cx="1246040" cy="92402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F50D5-6198-49DB-B70F-55058C12ABCC}">
      <dsp:nvSpPr>
        <dsp:cNvPr id="0" name=""/>
        <dsp:cNvSpPr/>
      </dsp:nvSpPr>
      <dsp:spPr>
        <a:xfrm>
          <a:off x="0" y="1270537"/>
          <a:ext cx="7865918" cy="12578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latin typeface="Lato Bold"/>
              <a:ea typeface="MS Mincho"/>
              <a:cs typeface="Times New Roman" panose="02020603050405020304" pitchFamily="18" charset="0"/>
            </a:rPr>
            <a:t>Capt. </a:t>
          </a:r>
          <a:r>
            <a:rPr lang="en-US" sz="1600" kern="1200" dirty="0" err="1">
              <a:effectLst/>
              <a:latin typeface="Lato Bold"/>
              <a:ea typeface="MS Mincho"/>
              <a:cs typeface="Times New Roman" panose="02020603050405020304" pitchFamily="18" charset="0"/>
            </a:rPr>
            <a:t>Soumitro</a:t>
          </a:r>
          <a:r>
            <a:rPr lang="en-US" sz="1600" kern="1200" dirty="0">
              <a:effectLst/>
              <a:latin typeface="Lato Bold"/>
              <a:ea typeface="MS Mincho"/>
              <a:cs typeface="Times New Roman" panose="02020603050405020304" pitchFamily="18" charset="0"/>
            </a:rPr>
            <a:t> Roy - Advisor</a:t>
          </a:r>
          <a:endParaRPr lang="en-IN" sz="16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>
              <a:effectLst/>
              <a:ea typeface="MS Mincho"/>
              <a:cs typeface="Times New Roman" panose="02020603050405020304" pitchFamily="18" charset="0"/>
            </a:rPr>
            <a:t>Industry Experience</a:t>
          </a:r>
          <a:r>
            <a:rPr lang="en-IN" sz="1100" kern="1200" dirty="0">
              <a:effectLst/>
              <a:ea typeface="MS Mincho"/>
              <a:cs typeface="Times New Roman" panose="02020603050405020304" pitchFamily="18" charset="0"/>
            </a:rPr>
            <a:t>: 40 Years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>
              <a:effectLst/>
              <a:ea typeface="MS Mincho"/>
              <a:cs typeface="Times New Roman" panose="02020603050405020304" pitchFamily="18" charset="0"/>
            </a:rPr>
            <a:t>Past Orgs</a:t>
          </a:r>
          <a:r>
            <a:rPr lang="en-IN" sz="1100" kern="1200" dirty="0">
              <a:effectLst/>
              <a:ea typeface="MS Mincho"/>
              <a:cs typeface="Times New Roman" panose="02020603050405020304" pitchFamily="18" charset="0"/>
            </a:rPr>
            <a:t>: Mobil, SCI, Reliance Industries, KOTC, ADNOC</a:t>
          </a:r>
          <a:endParaRPr lang="en-IN" sz="1100" kern="1200" dirty="0">
            <a:effectLst/>
            <a:latin typeface="Times New Roman" panose="02020603050405020304" pitchFamily="18" charset="0"/>
            <a:ea typeface="MS Mincho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>
              <a:effectLst/>
              <a:ea typeface="MS Mincho"/>
              <a:cs typeface="Times New Roman" panose="02020603050405020304" pitchFamily="18" charset="0"/>
            </a:rPr>
            <a:t>Expertise</a:t>
          </a:r>
          <a:r>
            <a:rPr lang="en-IN" sz="1100" kern="1200" dirty="0">
              <a:effectLst/>
              <a:ea typeface="MS Mincho"/>
              <a:cs typeface="Times New Roman" panose="02020603050405020304" pitchFamily="18" charset="0"/>
            </a:rPr>
            <a:t>: Commercial and operational Management of ships, Ani Piracy, Maritime training, Maritime software </a:t>
          </a:r>
          <a:endParaRPr lang="en-IN" sz="1100" kern="1200" dirty="0">
            <a:effectLst/>
            <a:latin typeface="Times New Roman" panose="02020603050405020304" pitchFamily="18" charset="0"/>
            <a:ea typeface="MS Mincho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>
              <a:effectLst/>
              <a:ea typeface="MS Mincho"/>
              <a:cs typeface="Times New Roman" panose="02020603050405020304" pitchFamily="18" charset="0"/>
            </a:rPr>
            <a:t>Education</a:t>
          </a:r>
          <a:r>
            <a:rPr lang="en-IN" sz="1100" kern="1200" dirty="0">
              <a:effectLst/>
              <a:ea typeface="MS Mincho"/>
              <a:cs typeface="Times New Roman" panose="02020603050405020304" pitchFamily="18" charset="0"/>
            </a:rPr>
            <a:t>: St Xavier's Kolkata, Master Mariner</a:t>
          </a:r>
          <a:endParaRPr lang="en-IN" sz="1100" kern="1200" dirty="0">
            <a:effectLst/>
            <a:latin typeface="Times New Roman" panose="02020603050405020304" pitchFamily="18" charset="0"/>
            <a:ea typeface="MS Mincho"/>
          </a:endParaRPr>
        </a:p>
      </dsp:txBody>
      <dsp:txXfrm>
        <a:off x="1688687" y="1270537"/>
        <a:ext cx="6177230" cy="1257820"/>
      </dsp:txXfrm>
    </dsp:sp>
    <dsp:sp modelId="{38FCC3B8-B0BB-4F8A-B02F-D2A09BAE1BE2}">
      <dsp:nvSpPr>
        <dsp:cNvPr id="0" name=""/>
        <dsp:cNvSpPr/>
      </dsp:nvSpPr>
      <dsp:spPr>
        <a:xfrm>
          <a:off x="320638" y="1437434"/>
          <a:ext cx="1162913" cy="92402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72F36-C372-4530-B3C3-DC18C281C2C7}">
      <dsp:nvSpPr>
        <dsp:cNvPr id="0" name=""/>
        <dsp:cNvSpPr/>
      </dsp:nvSpPr>
      <dsp:spPr>
        <a:xfrm>
          <a:off x="0" y="2643862"/>
          <a:ext cx="7865918" cy="11550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Sujan Sinha – Advisor</a:t>
          </a:r>
          <a:endParaRPr lang="en-IN" sz="1600" b="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Industry Experience: 37+ years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Past Organisations: SBI, Usha Martin Finance, Axis Bank, </a:t>
          </a:r>
          <a:r>
            <a:rPr lang="en-GB" sz="1100" kern="1200" dirty="0" err="1"/>
            <a:t>Shriram</a:t>
          </a:r>
          <a:r>
            <a:rPr lang="en-GB" sz="1100" kern="1200" dirty="0"/>
            <a:t> Housing Finance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Expertise: Retail Banking, Consumer Lending, Mortgages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Education: Presidency College, Kolkata</a:t>
          </a:r>
          <a:endParaRPr lang="en-IN" sz="1100" kern="1200" dirty="0"/>
        </a:p>
      </dsp:txBody>
      <dsp:txXfrm>
        <a:off x="1688687" y="2643862"/>
        <a:ext cx="6177230" cy="1155034"/>
      </dsp:txXfrm>
    </dsp:sp>
    <dsp:sp modelId="{C4D4B653-414A-4AEB-BE0F-BD4E6921C75B}">
      <dsp:nvSpPr>
        <dsp:cNvPr id="0" name=""/>
        <dsp:cNvSpPr/>
      </dsp:nvSpPr>
      <dsp:spPr>
        <a:xfrm>
          <a:off x="299856" y="2759365"/>
          <a:ext cx="1204476" cy="92402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11C91-060D-4494-A1E5-08570D596781}">
      <dsp:nvSpPr>
        <dsp:cNvPr id="0" name=""/>
        <dsp:cNvSpPr/>
      </dsp:nvSpPr>
      <dsp:spPr>
        <a:xfrm>
          <a:off x="0" y="3914400"/>
          <a:ext cx="7865918" cy="11550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effectLst/>
              <a:latin typeface="Lato Bold"/>
              <a:ea typeface="MS Mincho"/>
              <a:cs typeface="Times New Roman" panose="02020603050405020304" pitchFamily="18" charset="0"/>
            </a:rPr>
            <a:t>Nirendu</a:t>
          </a:r>
          <a:r>
            <a:rPr lang="en-US" sz="1600" kern="1200" dirty="0">
              <a:effectLst/>
              <a:latin typeface="Lato Bold"/>
              <a:ea typeface="MS Mincho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effectLst/>
              <a:latin typeface="Lato Bold"/>
              <a:ea typeface="MS Mincho"/>
              <a:cs typeface="Times New Roman" panose="02020603050405020304" pitchFamily="18" charset="0"/>
            </a:rPr>
            <a:t>Konar</a:t>
          </a:r>
          <a:r>
            <a:rPr lang="en-US" sz="1600" kern="1200" dirty="0">
              <a:effectLst/>
              <a:latin typeface="Lato Bold"/>
              <a:ea typeface="MS Mincho"/>
              <a:cs typeface="Times New Roman" panose="02020603050405020304" pitchFamily="18" charset="0"/>
            </a:rPr>
            <a:t> – </a:t>
          </a:r>
          <a:r>
            <a:rPr lang="en-US" sz="1600" kern="1200" dirty="0">
              <a:effectLst/>
              <a:latin typeface="Lato"/>
              <a:ea typeface="MS Mincho"/>
              <a:cs typeface="Times New Roman" panose="02020603050405020304" pitchFamily="18" charset="0"/>
            </a:rPr>
            <a:t>Advisor</a:t>
          </a:r>
          <a:endParaRPr lang="en-IN" sz="16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>
              <a:effectLst/>
              <a:ea typeface="MS Mincho"/>
              <a:cs typeface="Times New Roman" panose="02020603050405020304" pitchFamily="18" charset="0"/>
            </a:rPr>
            <a:t>Industry Experience</a:t>
          </a:r>
          <a:r>
            <a:rPr lang="en-IN" sz="1100" kern="1200" dirty="0">
              <a:effectLst/>
              <a:ea typeface="MS Mincho"/>
              <a:cs typeface="Times New Roman" panose="02020603050405020304" pitchFamily="18" charset="0"/>
            </a:rPr>
            <a:t>: 30 Years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>
              <a:effectLst/>
              <a:ea typeface="MS Mincho"/>
              <a:cs typeface="Times New Roman" panose="02020603050405020304" pitchFamily="18" charset="0"/>
            </a:rPr>
            <a:t>Past Orgs</a:t>
          </a:r>
          <a:r>
            <a:rPr lang="en-IN" sz="1100" kern="1200" dirty="0">
              <a:effectLst/>
              <a:ea typeface="MS Mincho"/>
              <a:cs typeface="Times New Roman" panose="02020603050405020304" pitchFamily="18" charset="0"/>
            </a:rPr>
            <a:t>: CISCO, SAIL, Wipro, Mastech, IBS</a:t>
          </a:r>
          <a:endParaRPr lang="en-IN" sz="1100" kern="1200" dirty="0">
            <a:effectLst/>
            <a:latin typeface="Times New Roman" panose="02020603050405020304" pitchFamily="18" charset="0"/>
            <a:ea typeface="MS Mincho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>
              <a:effectLst/>
              <a:ea typeface="MS Mincho"/>
              <a:cs typeface="Times New Roman" panose="02020603050405020304" pitchFamily="18" charset="0"/>
            </a:rPr>
            <a:t>Expertise</a:t>
          </a:r>
          <a:r>
            <a:rPr lang="en-IN" sz="1100" kern="1200" dirty="0">
              <a:effectLst/>
              <a:ea typeface="MS Mincho"/>
              <a:cs typeface="Times New Roman" panose="02020603050405020304" pitchFamily="18" charset="0"/>
            </a:rPr>
            <a:t>: Machine Learning, Deep learning, Business Analytics</a:t>
          </a:r>
          <a:endParaRPr lang="en-IN" sz="1100" kern="1200" dirty="0">
            <a:effectLst/>
            <a:latin typeface="Times New Roman" panose="02020603050405020304" pitchFamily="18" charset="0"/>
            <a:ea typeface="MS Mincho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>
              <a:effectLst/>
              <a:ea typeface="MS Mincho"/>
              <a:cs typeface="Times New Roman" panose="02020603050405020304" pitchFamily="18" charset="0"/>
            </a:rPr>
            <a:t>Education</a:t>
          </a:r>
          <a:r>
            <a:rPr lang="en-IN" sz="1100" kern="1200" dirty="0">
              <a:effectLst/>
              <a:ea typeface="MS Mincho"/>
              <a:cs typeface="Times New Roman" panose="02020603050405020304" pitchFamily="18" charset="0"/>
            </a:rPr>
            <a:t>: M Tech IIT Kharagpur, MBA University of Phoenix</a:t>
          </a:r>
          <a:endParaRPr lang="en-IN" sz="1100" kern="1200" dirty="0">
            <a:effectLst/>
            <a:latin typeface="Times New Roman" panose="02020603050405020304" pitchFamily="18" charset="0"/>
            <a:ea typeface="MS Mincho"/>
          </a:endParaRPr>
        </a:p>
      </dsp:txBody>
      <dsp:txXfrm>
        <a:off x="1688687" y="3914400"/>
        <a:ext cx="6177230" cy="1155034"/>
      </dsp:txXfrm>
    </dsp:sp>
    <dsp:sp modelId="{0A7A93D2-01B9-4C8D-AA53-F3EAB61F5AA8}">
      <dsp:nvSpPr>
        <dsp:cNvPr id="0" name=""/>
        <dsp:cNvSpPr/>
      </dsp:nvSpPr>
      <dsp:spPr>
        <a:xfrm>
          <a:off x="320638" y="4029903"/>
          <a:ext cx="1162913" cy="92402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B473-9114-4718-A8EF-725D8346D242}" type="datetimeFigureOut">
              <a:rPr lang="en-US" smtClean="0"/>
              <a:pPr/>
              <a:t>5/26/2020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44FBB-7BCA-4AC8-A64D-360D8DC7DD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9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44FBB-7BCA-4AC8-A64D-360D8DC7DDA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2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64A24-84A1-4682-A84E-94432E5D5C7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4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072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  <p:sldLayoutId id="2147483678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e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jpe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5.jpeg"/><Relationship Id="rId7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6.jpe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8.png"/><Relationship Id="rId7" Type="http://schemas.openxmlformats.org/officeDocument/2006/relationships/image" Target="../media/image5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jpeg"/><Relationship Id="rId5" Type="http://schemas.openxmlformats.org/officeDocument/2006/relationships/image" Target="../media/image53.png"/><Relationship Id="rId4" Type="http://schemas.openxmlformats.org/officeDocument/2006/relationships/image" Target="../media/image5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jpeg"/><Relationship Id="rId5" Type="http://schemas.openxmlformats.org/officeDocument/2006/relationships/image" Target="../media/image62.png"/><Relationship Id="rId4" Type="http://schemas.openxmlformats.org/officeDocument/2006/relationships/image" Target="../media/image6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ky-bits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jpe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2" y="915566"/>
            <a:ext cx="2579122" cy="9623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2130" y="1628209"/>
            <a:ext cx="27170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6600"/>
                </a:solidFill>
              </a:rPr>
              <a:t>Deciphering the Science of Data</a:t>
            </a:r>
            <a:endParaRPr lang="en-IN" sz="1200" b="1" dirty="0">
              <a:solidFill>
                <a:srgbClr val="FF66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4168" y="1123872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6600"/>
                </a:solidFill>
              </a:rPr>
              <a:t>Face-O-Detect</a:t>
            </a:r>
            <a:endParaRPr lang="en-IN" sz="2800" dirty="0">
              <a:solidFill>
                <a:srgbClr val="FF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6136" y="150859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Automated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50281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2322" y="483518"/>
            <a:ext cx="7534833" cy="45771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Uses Of Face-O-Detect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7587363" y="1491289"/>
            <a:ext cx="557017" cy="6941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Right Triangle 4"/>
          <p:cNvSpPr/>
          <p:nvPr/>
        </p:nvSpPr>
        <p:spPr>
          <a:xfrm rot="5400000">
            <a:off x="6923178" y="2006522"/>
            <a:ext cx="568425" cy="69875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ight Triangle 11"/>
          <p:cNvSpPr/>
          <p:nvPr/>
        </p:nvSpPr>
        <p:spPr>
          <a:xfrm rot="5400000">
            <a:off x="6290555" y="2535548"/>
            <a:ext cx="557017" cy="6941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ight Triangle 12"/>
          <p:cNvSpPr/>
          <p:nvPr/>
        </p:nvSpPr>
        <p:spPr>
          <a:xfrm rot="5400000">
            <a:off x="5651180" y="3058285"/>
            <a:ext cx="557017" cy="69414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ight Triangle 13"/>
          <p:cNvSpPr/>
          <p:nvPr/>
        </p:nvSpPr>
        <p:spPr>
          <a:xfrm rot="5400000">
            <a:off x="5000606" y="3583304"/>
            <a:ext cx="557017" cy="6941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Right Triangle 14"/>
          <p:cNvSpPr/>
          <p:nvPr/>
        </p:nvSpPr>
        <p:spPr>
          <a:xfrm rot="5400000">
            <a:off x="4361231" y="4106041"/>
            <a:ext cx="557017" cy="69414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43240" y="1714494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Security surveillance of any office premises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3404396" y="216443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Facial detection for ATM transaction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3357554" y="271462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Attendance recording system 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786050" y="328613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Traffic Management system  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1071538" y="378619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Can detect PPE compliance in factories   </a:t>
            </a:r>
            <a:endParaRPr lang="en-IN" sz="1600" dirty="0"/>
          </a:p>
        </p:txBody>
      </p:sp>
      <p:sp>
        <p:nvSpPr>
          <p:cNvPr id="21" name="Left-Right Arrow 20"/>
          <p:cNvSpPr/>
          <p:nvPr/>
        </p:nvSpPr>
        <p:spPr>
          <a:xfrm rot="19189203">
            <a:off x="4194647" y="3156865"/>
            <a:ext cx="4574223" cy="281831"/>
          </a:xfrm>
          <a:prstGeom prst="leftRightArrow">
            <a:avLst/>
          </a:prstGeom>
          <a:solidFill>
            <a:srgbClr val="00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1" grpId="0"/>
      <p:bldP spid="18" grpId="0"/>
      <p:bldP spid="19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Technologies of Face-O-Detect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393357" y="1247905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Rectangle 2"/>
          <p:cNvSpPr/>
          <p:nvPr/>
        </p:nvSpPr>
        <p:spPr>
          <a:xfrm>
            <a:off x="2288771" y="1247905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Pentagon 9"/>
          <p:cNvSpPr/>
          <p:nvPr/>
        </p:nvSpPr>
        <p:spPr>
          <a:xfrm>
            <a:off x="1393357" y="249862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2"/>
          <p:cNvSpPr/>
          <p:nvPr/>
        </p:nvSpPr>
        <p:spPr>
          <a:xfrm>
            <a:off x="2288771" y="249862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Pentagon 21"/>
          <p:cNvSpPr/>
          <p:nvPr/>
        </p:nvSpPr>
        <p:spPr>
          <a:xfrm>
            <a:off x="1393357" y="3634359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ectangle 2"/>
          <p:cNvSpPr/>
          <p:nvPr/>
        </p:nvSpPr>
        <p:spPr>
          <a:xfrm>
            <a:off x="2288771" y="3634359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8" name="Group 110">
            <a:extLst>
              <a:ext uri="{FF2B5EF4-FFF2-40B4-BE49-F238E27FC236}">
                <a16:creationId xmlns:a16="http://schemas.microsoft.com/office/drawing/2014/main" id="{616465FE-31D5-46B3-8D66-C6155E3E274B}"/>
              </a:ext>
            </a:extLst>
          </p:cNvPr>
          <p:cNvGrpSpPr/>
          <p:nvPr/>
        </p:nvGrpSpPr>
        <p:grpSpPr>
          <a:xfrm>
            <a:off x="1632655" y="2547543"/>
            <a:ext cx="356136" cy="429478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80D6E4D5-B68C-46C7-9459-F2AC1631336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37">
              <a:extLst>
                <a:ext uri="{FF2B5EF4-FFF2-40B4-BE49-F238E27FC236}">
                  <a16:creationId xmlns:a16="http://schemas.microsoft.com/office/drawing/2014/main" id="{775CFE3E-54A4-4890-B21E-322AB00A0C24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66700" y="1349625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Face Detection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66699" y="2577616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Face Recognition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56823" y="373769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Human Body Detection</a:t>
            </a:r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45DD27D2-F062-4869-8095-2AFCF2B602C0}"/>
              </a:ext>
            </a:extLst>
          </p:cNvPr>
          <p:cNvSpPr/>
          <p:nvPr/>
        </p:nvSpPr>
        <p:spPr>
          <a:xfrm>
            <a:off x="1630555" y="3654836"/>
            <a:ext cx="306607" cy="50002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miley Face 14">
            <a:extLst>
              <a:ext uri="{FF2B5EF4-FFF2-40B4-BE49-F238E27FC236}">
                <a16:creationId xmlns:a16="http://schemas.microsoft.com/office/drawing/2014/main" id="{BDC2AFD4-6C79-46FD-A66D-EC5B75B0644D}"/>
              </a:ext>
            </a:extLst>
          </p:cNvPr>
          <p:cNvSpPr/>
          <p:nvPr/>
        </p:nvSpPr>
        <p:spPr>
          <a:xfrm>
            <a:off x="1602700" y="1324719"/>
            <a:ext cx="415351" cy="3942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kern="0" dirty="0">
              <a:solidFill>
                <a:prstClr val="black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22" grpId="0" animBg="1"/>
      <p:bldP spid="23" grpId="0" animBg="1"/>
      <p:bldP spid="31" grpId="0"/>
      <p:bldP spid="32" grpId="0"/>
      <p:bldP spid="34" grpId="0"/>
      <p:bldP spid="3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CDB8FBF-8391-4D8F-B5B8-133A88DE7370}"/>
              </a:ext>
            </a:extLst>
          </p:cNvPr>
          <p:cNvSpPr/>
          <p:nvPr/>
        </p:nvSpPr>
        <p:spPr>
          <a:xfrm>
            <a:off x="914400" y="666750"/>
            <a:ext cx="4311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Noto Sans"/>
              </a:rPr>
              <a:t>OPTION 1: </a:t>
            </a:r>
            <a:r>
              <a:rPr lang="en-US" sz="2400" b="1" dirty="0">
                <a:solidFill>
                  <a:schemeClr val="accent1"/>
                </a:solidFill>
                <a:latin typeface="Noto Sans"/>
              </a:rPr>
              <a:t>CAMERA BASED</a:t>
            </a:r>
          </a:p>
        </p:txBody>
      </p:sp>
      <p:pic>
        <p:nvPicPr>
          <p:cNvPr id="20" name="Picture 2" descr="Video chat camera web cam flat icon Royalty Free Vector">
            <a:extLst>
              <a:ext uri="{FF2B5EF4-FFF2-40B4-BE49-F238E27FC236}">
                <a16:creationId xmlns:a16="http://schemas.microsoft.com/office/drawing/2014/main" id="{60D78309-D5CD-4213-AC6E-E6A85A97C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5" t="26176" r="27451" b="32073"/>
          <a:stretch/>
        </p:blipFill>
        <p:spPr bwMode="auto">
          <a:xfrm>
            <a:off x="2590800" y="1657350"/>
            <a:ext cx="374906" cy="39530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1" name="Picture 2" descr="Video chat camera web cam flat icon Royalty Free Vector">
            <a:extLst>
              <a:ext uri="{FF2B5EF4-FFF2-40B4-BE49-F238E27FC236}">
                <a16:creationId xmlns:a16="http://schemas.microsoft.com/office/drawing/2014/main" id="{B3392069-0C0F-4611-9EEC-C700A965F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5" t="26176" r="27451" b="32073"/>
          <a:stretch/>
        </p:blipFill>
        <p:spPr bwMode="auto">
          <a:xfrm>
            <a:off x="4191000" y="1657350"/>
            <a:ext cx="374906" cy="395309"/>
          </a:xfrm>
          <a:prstGeom prst="rect">
            <a:avLst/>
          </a:prstGeom>
          <a:solidFill>
            <a:srgbClr val="00B050"/>
          </a:solidFill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87B13-3273-482D-BF38-924E16DEDA10}"/>
              </a:ext>
            </a:extLst>
          </p:cNvPr>
          <p:cNvCxnSpPr/>
          <p:nvPr/>
        </p:nvCxnSpPr>
        <p:spPr>
          <a:xfrm>
            <a:off x="4474210" y="2546713"/>
            <a:ext cx="644956" cy="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12D217A-0678-4A75-BEBA-F0179EF777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11" y="1826633"/>
            <a:ext cx="1183628" cy="1183628"/>
          </a:xfrm>
          <a:prstGeom prst="rect">
            <a:avLst/>
          </a:prstGeom>
        </p:spPr>
      </p:pic>
      <p:pic>
        <p:nvPicPr>
          <p:cNvPr id="26" name="Picture 7" descr="せっ生 Images, Stock Photos &amp; Vectors | Shutterstock">
            <a:extLst>
              <a:ext uri="{FF2B5EF4-FFF2-40B4-BE49-F238E27FC236}">
                <a16:creationId xmlns:a16="http://schemas.microsoft.com/office/drawing/2014/main" id="{8C1F8B54-BB8C-484E-8A23-A436C8B5D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7"/>
          <a:stretch/>
        </p:blipFill>
        <p:spPr bwMode="auto">
          <a:xfrm>
            <a:off x="381000" y="1885950"/>
            <a:ext cx="1152128" cy="10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907421-0694-4D37-8B2F-C788E628C266}"/>
              </a:ext>
            </a:extLst>
          </p:cNvPr>
          <p:cNvCxnSpPr/>
          <p:nvPr/>
        </p:nvCxnSpPr>
        <p:spPr>
          <a:xfrm>
            <a:off x="1442507" y="2535833"/>
            <a:ext cx="644956" cy="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195C7B-0891-4B26-A543-C95FB5855BB4}"/>
              </a:ext>
            </a:extLst>
          </p:cNvPr>
          <p:cNvCxnSpPr/>
          <p:nvPr/>
        </p:nvCxnSpPr>
        <p:spPr>
          <a:xfrm>
            <a:off x="6653582" y="2560117"/>
            <a:ext cx="644956" cy="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9" descr="Integration Api Images, Stock Photos &amp; Vectors | Shutterstock">
            <a:extLst>
              <a:ext uri="{FF2B5EF4-FFF2-40B4-BE49-F238E27FC236}">
                <a16:creationId xmlns:a16="http://schemas.microsoft.com/office/drawing/2014/main" id="{9F6EB95F-FCD6-40A1-AD02-849CB1AE5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22139" r="16736" b="27167"/>
          <a:stretch/>
        </p:blipFill>
        <p:spPr bwMode="auto">
          <a:xfrm>
            <a:off x="7171377" y="1523584"/>
            <a:ext cx="1667823" cy="13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1" descr="hospital sign red cross | The Ready Writers">
            <a:extLst>
              <a:ext uri="{FF2B5EF4-FFF2-40B4-BE49-F238E27FC236}">
                <a16:creationId xmlns:a16="http://schemas.microsoft.com/office/drawing/2014/main" id="{68CF51E1-5607-4613-8B50-BFCE5385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632" y="2059456"/>
            <a:ext cx="268673" cy="1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4E17D6-713A-4FA9-B746-4AD6AED8A4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85950"/>
            <a:ext cx="812819" cy="9097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0AF15B0-3396-4981-AF57-29D4FC0640D0}"/>
              </a:ext>
            </a:extLst>
          </p:cNvPr>
          <p:cNvSpPr txBox="1"/>
          <p:nvPr/>
        </p:nvSpPr>
        <p:spPr>
          <a:xfrm>
            <a:off x="0" y="3272028"/>
            <a:ext cx="1981199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Employee Enters </a:t>
            </a:r>
          </a:p>
          <a:p>
            <a:pPr algn="ctr"/>
            <a:r>
              <a:rPr lang="en-IN" sz="1200" dirty="0"/>
              <a:t>the hospital and </a:t>
            </a:r>
          </a:p>
          <a:p>
            <a:pPr algn="ctr"/>
            <a:r>
              <a:rPr lang="en-IN" sz="1200" dirty="0"/>
              <a:t>stands near a designated camera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094950-3EB8-4AF8-B9F9-234A66CFBBEC}"/>
              </a:ext>
            </a:extLst>
          </p:cNvPr>
          <p:cNvSpPr txBox="1"/>
          <p:nvPr/>
        </p:nvSpPr>
        <p:spPr>
          <a:xfrm>
            <a:off x="2590800" y="32575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Yellow: Analyzing face</a:t>
            </a:r>
          </a:p>
          <a:p>
            <a:pPr algn="ctr"/>
            <a:r>
              <a:rPr lang="en-IN" sz="1200" dirty="0"/>
              <a:t>Green: Face Recognized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219A68-C468-4D1D-81DC-F770D084F726}"/>
              </a:ext>
            </a:extLst>
          </p:cNvPr>
          <p:cNvSpPr txBox="1"/>
          <p:nvPr/>
        </p:nvSpPr>
        <p:spPr>
          <a:xfrm>
            <a:off x="4953000" y="32575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Data sent to </a:t>
            </a:r>
            <a:r>
              <a:rPr lang="en-IN" sz="1200" dirty="0" err="1"/>
              <a:t>Skybits</a:t>
            </a:r>
            <a:r>
              <a:rPr lang="en-IN" sz="1200" dirty="0"/>
              <a:t> </a:t>
            </a:r>
          </a:p>
          <a:p>
            <a:pPr algn="ctr"/>
            <a:r>
              <a:rPr lang="en-IN" sz="1200" dirty="0"/>
              <a:t>System</a:t>
            </a:r>
          </a:p>
        </p:txBody>
      </p:sp>
      <p:pic>
        <p:nvPicPr>
          <p:cNvPr id="42" name="Picture 5">
            <a:extLst>
              <a:ext uri="{FF2B5EF4-FFF2-40B4-BE49-F238E27FC236}">
                <a16:creationId xmlns:a16="http://schemas.microsoft.com/office/drawing/2014/main" id="{FEFF6748-7599-49B0-96BB-5271A955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721509" cy="72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22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7201689-D78A-4EE4-B37E-5F3CD3485FEB}"/>
              </a:ext>
            </a:extLst>
          </p:cNvPr>
          <p:cNvSpPr/>
          <p:nvPr/>
        </p:nvSpPr>
        <p:spPr>
          <a:xfrm>
            <a:off x="914400" y="666750"/>
            <a:ext cx="5497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Noto Sans"/>
              </a:rPr>
              <a:t>OPTION 2: </a:t>
            </a:r>
            <a:r>
              <a:rPr lang="en-US" sz="2400" b="1" dirty="0">
                <a:solidFill>
                  <a:schemeClr val="accent1"/>
                </a:solidFill>
                <a:latin typeface="Noto Sans"/>
              </a:rPr>
              <a:t>PERSONAL MOBILE APP</a:t>
            </a:r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3FC06592-1594-44CC-88EF-4F4A4F6F5F11}"/>
              </a:ext>
            </a:extLst>
          </p:cNvPr>
          <p:cNvSpPr/>
          <p:nvPr/>
        </p:nvSpPr>
        <p:spPr>
          <a:xfrm>
            <a:off x="228600" y="1733550"/>
            <a:ext cx="8763000" cy="2362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FB80D6-74BF-4A41-AF0D-923BF18A5D11}"/>
              </a:ext>
            </a:extLst>
          </p:cNvPr>
          <p:cNvSpPr txBox="1"/>
          <p:nvPr/>
        </p:nvSpPr>
        <p:spPr>
          <a:xfrm>
            <a:off x="381000" y="3638550"/>
            <a:ext cx="152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Face-O-Detect </a:t>
            </a:r>
          </a:p>
          <a:p>
            <a:pPr algn="ctr"/>
            <a:r>
              <a:rPr lang="en-IN" sz="1200" dirty="0"/>
              <a:t>mobile App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5E132EE-0F19-4C29-86A8-CBA9697234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02" b="8965"/>
          <a:stretch/>
        </p:blipFill>
        <p:spPr>
          <a:xfrm>
            <a:off x="457200" y="2343150"/>
            <a:ext cx="1232106" cy="12656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4B501CD-0FCD-4FE6-B58C-B45A1A25AA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343150"/>
            <a:ext cx="812819" cy="90977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18BBFB-B19D-4E00-8D48-50697C7834E3}"/>
              </a:ext>
            </a:extLst>
          </p:cNvPr>
          <p:cNvCxnSpPr/>
          <p:nvPr/>
        </p:nvCxnSpPr>
        <p:spPr>
          <a:xfrm>
            <a:off x="1676400" y="2876550"/>
            <a:ext cx="98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D03971D-708B-434A-93FE-45CCF816A9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43150"/>
            <a:ext cx="990600" cy="990600"/>
          </a:xfrm>
          <a:prstGeom prst="rect">
            <a:avLst/>
          </a:prstGeom>
        </p:spPr>
      </p:pic>
      <p:pic>
        <p:nvPicPr>
          <p:cNvPr id="34" name="Picture 9" descr="Integration Api Images, Stock Photos &amp; Vectors | Shutterstock">
            <a:extLst>
              <a:ext uri="{FF2B5EF4-FFF2-40B4-BE49-F238E27FC236}">
                <a16:creationId xmlns:a16="http://schemas.microsoft.com/office/drawing/2014/main" id="{9A1F63F3-FC85-4688-86D7-3A4A63A8F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22139" r="16736" b="27167"/>
          <a:stretch/>
        </p:blipFill>
        <p:spPr bwMode="auto">
          <a:xfrm>
            <a:off x="7162800" y="2114550"/>
            <a:ext cx="1667823" cy="13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86C987-A5D2-4563-BA30-AEAAD37BF93C}"/>
              </a:ext>
            </a:extLst>
          </p:cNvPr>
          <p:cNvCxnSpPr/>
          <p:nvPr/>
        </p:nvCxnSpPr>
        <p:spPr>
          <a:xfrm>
            <a:off x="3733800" y="2876550"/>
            <a:ext cx="98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6F8A02-BFFE-4590-B263-530A05739A98}"/>
              </a:ext>
            </a:extLst>
          </p:cNvPr>
          <p:cNvCxnSpPr/>
          <p:nvPr/>
        </p:nvCxnSpPr>
        <p:spPr>
          <a:xfrm>
            <a:off x="6096000" y="2876550"/>
            <a:ext cx="98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Machine Learning.png">
            <a:extLst>
              <a:ext uri="{FF2B5EF4-FFF2-40B4-BE49-F238E27FC236}">
                <a16:creationId xmlns:a16="http://schemas.microsoft.com/office/drawing/2014/main" id="{6B112DDC-C9C4-49D1-B576-5589BEF39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2266950"/>
            <a:ext cx="508000" cy="508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C0DD6D-9E6F-4A56-9E48-217AC78B462E}"/>
              </a:ext>
            </a:extLst>
          </p:cNvPr>
          <p:cNvSpPr txBox="1"/>
          <p:nvPr/>
        </p:nvSpPr>
        <p:spPr>
          <a:xfrm>
            <a:off x="2438400" y="3638550"/>
            <a:ext cx="152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Video or Selfie </a:t>
            </a:r>
          </a:p>
          <a:p>
            <a:pPr algn="ctr"/>
            <a:r>
              <a:rPr lang="en-IN" sz="1200" dirty="0"/>
              <a:t>taken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F9A2F1-BF6C-4D4D-9267-773119D3F468}"/>
              </a:ext>
            </a:extLst>
          </p:cNvPr>
          <p:cNvSpPr txBox="1"/>
          <p:nvPr/>
        </p:nvSpPr>
        <p:spPr>
          <a:xfrm>
            <a:off x="4648200" y="3638550"/>
            <a:ext cx="152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Data sent to cloud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82AEA-6A7C-40B0-9B1E-449706D6597B}"/>
              </a:ext>
            </a:extLst>
          </p:cNvPr>
          <p:cNvSpPr txBox="1"/>
          <p:nvPr/>
        </p:nvSpPr>
        <p:spPr>
          <a:xfrm>
            <a:off x="7065445" y="3638550"/>
            <a:ext cx="166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API integration with </a:t>
            </a:r>
          </a:p>
          <a:p>
            <a:pPr algn="ctr"/>
            <a:r>
              <a:rPr lang="en-IN" sz="1200" dirty="0"/>
              <a:t>Client HRM software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6F414B-9AD3-4775-A8E1-635DCF70009E}"/>
              </a:ext>
            </a:extLst>
          </p:cNvPr>
          <p:cNvSpPr txBox="1"/>
          <p:nvPr/>
        </p:nvSpPr>
        <p:spPr>
          <a:xfrm>
            <a:off x="3352800" y="14287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Hospital Wifi Network</a:t>
            </a:r>
          </a:p>
        </p:txBody>
      </p:sp>
      <p:pic>
        <p:nvPicPr>
          <p:cNvPr id="50" name="Picture 49" descr="SkyBits-logo-small.png">
            <a:extLst>
              <a:ext uri="{FF2B5EF4-FFF2-40B4-BE49-F238E27FC236}">
                <a16:creationId xmlns:a16="http://schemas.microsoft.com/office/drawing/2014/main" id="{E034B9BA-8E12-47B8-964D-34FB0A336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495550"/>
            <a:ext cx="762000" cy="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0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6B4C5F-4D70-4827-B368-6F8B561E87D9}"/>
              </a:ext>
            </a:extLst>
          </p:cNvPr>
          <p:cNvSpPr/>
          <p:nvPr/>
        </p:nvSpPr>
        <p:spPr>
          <a:xfrm>
            <a:off x="914400" y="666750"/>
            <a:ext cx="4163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Noto Sans"/>
              </a:rPr>
              <a:t>OPTION 3: </a:t>
            </a:r>
            <a:r>
              <a:rPr lang="en-US" sz="2400" b="1" dirty="0">
                <a:solidFill>
                  <a:schemeClr val="accent1"/>
                </a:solidFill>
                <a:latin typeface="Noto Sans"/>
              </a:rPr>
              <a:t>TABLET BASED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B255FA-6E32-4B56-B0DF-D0C66E749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043984"/>
            <a:ext cx="770494" cy="2874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26EECC-0C31-4F87-B9AD-C7BF676C081F}"/>
              </a:ext>
            </a:extLst>
          </p:cNvPr>
          <p:cNvSpPr txBox="1"/>
          <p:nvPr/>
        </p:nvSpPr>
        <p:spPr>
          <a:xfrm>
            <a:off x="457200" y="3181350"/>
            <a:ext cx="152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Face-O-Detect on Tab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A9C36E1-2400-4FB7-B42A-A7B5E20E48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02" b="8965"/>
          <a:stretch/>
        </p:blipFill>
        <p:spPr>
          <a:xfrm>
            <a:off x="533400" y="1885950"/>
            <a:ext cx="1232106" cy="12656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210F05-FF20-4511-9214-1C03F84DB4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85950"/>
            <a:ext cx="812819" cy="90977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02FEC1-A429-40B8-9FF5-63D06852A885}"/>
              </a:ext>
            </a:extLst>
          </p:cNvPr>
          <p:cNvCxnSpPr/>
          <p:nvPr/>
        </p:nvCxnSpPr>
        <p:spPr>
          <a:xfrm>
            <a:off x="1752600" y="2419350"/>
            <a:ext cx="98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E9BE18B-000C-4A7E-8EB2-F5E49A86C1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885950"/>
            <a:ext cx="990600" cy="990600"/>
          </a:xfrm>
          <a:prstGeom prst="rect">
            <a:avLst/>
          </a:prstGeom>
        </p:spPr>
      </p:pic>
      <p:pic>
        <p:nvPicPr>
          <p:cNvPr id="34" name="Picture 9" descr="Integration Api Images, Stock Photos &amp; Vectors | Shutterstock">
            <a:extLst>
              <a:ext uri="{FF2B5EF4-FFF2-40B4-BE49-F238E27FC236}">
                <a16:creationId xmlns:a16="http://schemas.microsoft.com/office/drawing/2014/main" id="{F750BBAE-86D9-4B4A-81F7-171276E2B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22139" r="16736" b="27167"/>
          <a:stretch/>
        </p:blipFill>
        <p:spPr bwMode="auto">
          <a:xfrm>
            <a:off x="7239000" y="1657350"/>
            <a:ext cx="1667823" cy="13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FB09D1-D835-43B4-A9D9-C4BE328DCCF9}"/>
              </a:ext>
            </a:extLst>
          </p:cNvPr>
          <p:cNvCxnSpPr/>
          <p:nvPr/>
        </p:nvCxnSpPr>
        <p:spPr>
          <a:xfrm>
            <a:off x="3810000" y="2419350"/>
            <a:ext cx="98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A4DBBB-714B-4705-9BC0-2E47F1ACB338}"/>
              </a:ext>
            </a:extLst>
          </p:cNvPr>
          <p:cNvCxnSpPr/>
          <p:nvPr/>
        </p:nvCxnSpPr>
        <p:spPr>
          <a:xfrm>
            <a:off x="6172200" y="2419350"/>
            <a:ext cx="98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Machine Learning.png">
            <a:extLst>
              <a:ext uri="{FF2B5EF4-FFF2-40B4-BE49-F238E27FC236}">
                <a16:creationId xmlns:a16="http://schemas.microsoft.com/office/drawing/2014/main" id="{B4A95D29-EEE3-419B-A7E6-996B06D1DC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1809750"/>
            <a:ext cx="508000" cy="508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3C2938F-AE7B-4E5D-872F-157DE6316DB5}"/>
              </a:ext>
            </a:extLst>
          </p:cNvPr>
          <p:cNvSpPr txBox="1"/>
          <p:nvPr/>
        </p:nvSpPr>
        <p:spPr>
          <a:xfrm>
            <a:off x="2514600" y="3181350"/>
            <a:ext cx="152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Employee Stands </a:t>
            </a:r>
          </a:p>
          <a:p>
            <a:pPr algn="ctr"/>
            <a:r>
              <a:rPr lang="en-IN" sz="1200" dirty="0" err="1"/>
              <a:t>infron</a:t>
            </a:r>
            <a:r>
              <a:rPr lang="en-IN" sz="1200" dirty="0"/>
              <a:t> the tablet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B73DD3-35A9-4608-A46D-A51F807498B8}"/>
              </a:ext>
            </a:extLst>
          </p:cNvPr>
          <p:cNvSpPr txBox="1"/>
          <p:nvPr/>
        </p:nvSpPr>
        <p:spPr>
          <a:xfrm>
            <a:off x="4724400" y="3181350"/>
            <a:ext cx="152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Data sent to cloud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FC4860-DDBD-4538-95AF-1CA87AA6D224}"/>
              </a:ext>
            </a:extLst>
          </p:cNvPr>
          <p:cNvSpPr txBox="1"/>
          <p:nvPr/>
        </p:nvSpPr>
        <p:spPr>
          <a:xfrm>
            <a:off x="7162800" y="3181350"/>
            <a:ext cx="152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API integration with Client’s HRM</a:t>
            </a:r>
          </a:p>
          <a:p>
            <a:pPr algn="ctr"/>
            <a:r>
              <a:rPr lang="en-IN" sz="1200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33739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Our Clients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27" name="Picture 2" descr="Image result for SB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8" y="915566"/>
            <a:ext cx="1680668" cy="1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29" y="1170054"/>
            <a:ext cx="2282455" cy="51004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29" name="Picture 28" descr="Image result for johnson and johnson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95" y="2973930"/>
            <a:ext cx="2925626" cy="222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alchemysolutions.net/sites/all/themes/lexus_zymphonies_theme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3" y="3507854"/>
            <a:ext cx="1592172" cy="74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Image result for cyber security malaysia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36" y="2171393"/>
            <a:ext cx="3200400" cy="44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DGCIS EXIM – Apps on Google Play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2449377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574" r="5397" b="12816"/>
          <a:stretch/>
        </p:blipFill>
        <p:spPr>
          <a:xfrm>
            <a:off x="785786" y="444766"/>
            <a:ext cx="7991972" cy="4698734"/>
          </a:xfrm>
          <a:prstGeom prst="rect">
            <a:avLst/>
          </a:prstGeom>
        </p:spPr>
      </p:pic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420888" y="124234"/>
            <a:ext cx="9144000" cy="576064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Locations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9502"/>
            <a:ext cx="4672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Contact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00" y="483518"/>
            <a:ext cx="2726977" cy="10175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23266" y="183272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+91-33-4000-3881</a:t>
            </a:r>
            <a:endParaRPr lang="en-IN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52653AAD-F59A-4C20-BF05-4A3FA890E738}"/>
              </a:ext>
            </a:extLst>
          </p:cNvPr>
          <p:cNvSpPr/>
          <p:nvPr/>
        </p:nvSpPr>
        <p:spPr>
          <a:xfrm>
            <a:off x="2729854" y="1832721"/>
            <a:ext cx="293412" cy="369332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Block Arc 6">
            <a:extLst>
              <a:ext uri="{FF2B5EF4-FFF2-40B4-BE49-F238E27FC236}">
                <a16:creationId xmlns:a16="http://schemas.microsoft.com/office/drawing/2014/main" id="{DF8662F8-AF2F-4891-8C79-EA211BF48497}"/>
              </a:ext>
            </a:extLst>
          </p:cNvPr>
          <p:cNvSpPr/>
          <p:nvPr/>
        </p:nvSpPr>
        <p:spPr>
          <a:xfrm>
            <a:off x="2729854" y="2371910"/>
            <a:ext cx="331940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7295" y="24107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info@sky-bits.com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132759" y="28664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1416 DLF Galleria, Action Area 1B,</a:t>
            </a:r>
            <a:br>
              <a:rPr lang="en-US" dirty="0"/>
            </a:br>
            <a:r>
              <a:rPr lang="en-US" dirty="0"/>
              <a:t>New Town, Kolkata 700156, India</a:t>
            </a:r>
            <a:endParaRPr lang="en-IN" dirty="0"/>
          </a:p>
        </p:txBody>
      </p:sp>
      <p:sp>
        <p:nvSpPr>
          <p:cNvPr id="12" name="Teardrop 6">
            <a:extLst>
              <a:ext uri="{FF2B5EF4-FFF2-40B4-BE49-F238E27FC236}">
                <a16:creationId xmlns:a16="http://schemas.microsoft.com/office/drawing/2014/main" id="{6BDA1558-D62F-4645-A840-39296F18384D}"/>
              </a:ext>
            </a:extLst>
          </p:cNvPr>
          <p:cNvSpPr/>
          <p:nvPr/>
        </p:nvSpPr>
        <p:spPr>
          <a:xfrm rot="8100000">
            <a:off x="2708061" y="2972389"/>
            <a:ext cx="396660" cy="390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27960" y="3622389"/>
            <a:ext cx="3130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Visit us </a:t>
            </a:r>
            <a:r>
              <a:rPr lang="en-US" b="1" dirty="0"/>
              <a:t>: </a:t>
            </a:r>
            <a:r>
              <a:rPr lang="en-IN" dirty="0">
                <a:hlinkClick r:id="rId3"/>
              </a:rPr>
              <a:t>http://sky-bits.com/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27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064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1779662"/>
            <a:ext cx="3154288" cy="1543675"/>
          </a:xfrm>
        </p:spPr>
        <p:txBody>
          <a:bodyPr/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ABOUT</a:t>
            </a:r>
          </a:p>
          <a:p>
            <a:pPr algn="r"/>
            <a:endParaRPr lang="en-US" altLang="ko-KR" sz="32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635646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64332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00496" y="1928808"/>
            <a:ext cx="478634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500" dirty="0" err="1">
                <a:solidFill>
                  <a:schemeClr val="accent2"/>
                </a:solidFill>
                <a:latin typeface="Noto Sans"/>
              </a:rPr>
              <a:t>SkyBits</a:t>
            </a:r>
            <a:r>
              <a:rPr lang="en-US" sz="1500" dirty="0">
                <a:solidFill>
                  <a:schemeClr val="accent2"/>
                </a:solidFill>
                <a:latin typeface="Noto Sans"/>
              </a:rPr>
              <a:t> Technologies, is an Artificial Intelligence software   development firm providing solutions and products to </a:t>
            </a:r>
          </a:p>
          <a:p>
            <a:pPr lvl="0" algn="ctr"/>
            <a:r>
              <a:rPr lang="en-US" sz="1500" dirty="0">
                <a:solidFill>
                  <a:schemeClr val="accent2"/>
                </a:solidFill>
                <a:latin typeface="Noto Sans"/>
              </a:rPr>
              <a:t>various global clients. It was founded by the veterans of the IT industry with immense global experience. The core focus areas for </a:t>
            </a:r>
            <a:r>
              <a:rPr lang="en-US" sz="1500" dirty="0" err="1">
                <a:solidFill>
                  <a:schemeClr val="accent2"/>
                </a:solidFill>
                <a:latin typeface="Noto Sans"/>
              </a:rPr>
              <a:t>SkyBits</a:t>
            </a:r>
            <a:r>
              <a:rPr lang="en-US" sz="1500" dirty="0">
                <a:solidFill>
                  <a:schemeClr val="accent2"/>
                </a:solidFill>
                <a:latin typeface="Noto Sans"/>
              </a:rPr>
              <a:t> are Image Processing and Natural Language Processing (NLP) based on strong foundations in Deep </a:t>
            </a:r>
          </a:p>
          <a:p>
            <a:pPr lvl="0" algn="ctr"/>
            <a:r>
              <a:rPr lang="en-US" sz="1500" dirty="0">
                <a:solidFill>
                  <a:schemeClr val="accent2"/>
                </a:solidFill>
                <a:latin typeface="Noto Sans"/>
              </a:rPr>
              <a:t>Learning technologies. </a:t>
            </a:r>
            <a:endParaRPr lang="en-US" altLang="ko-KR" sz="1500" dirty="0">
              <a:solidFill>
                <a:schemeClr val="accent2"/>
              </a:solidFill>
              <a:latin typeface="Noto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uiExpand="1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/>
        </p:nvGraphicFramePr>
        <p:xfrm>
          <a:off x="533400" y="514350"/>
          <a:ext cx="8311461" cy="447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19400" y="133350"/>
            <a:ext cx="4241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Management </a:t>
            </a:r>
            <a:r>
              <a:rPr lang="en-US" sz="2000" b="1" dirty="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 </a:t>
            </a:r>
            <a:r>
              <a:rPr lang="en-US" sz="2000" b="1" dirty="0"/>
              <a:t>and </a:t>
            </a:r>
            <a:r>
              <a:rPr lang="en-US" sz="2000" b="1" dirty="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Founders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85800" y="72738"/>
          <a:ext cx="7865918" cy="507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6085" y="0"/>
            <a:ext cx="8537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Solutions and Technologies – Key Areas 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  <p:pic>
        <p:nvPicPr>
          <p:cNvPr id="22" name="Google Shape;103;p10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4210015" y="908460"/>
            <a:ext cx="690645" cy="64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5213" y="908445"/>
            <a:ext cx="360247" cy="38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05;p10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2135251" y="2295549"/>
            <a:ext cx="716162" cy="62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06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8956" y="2206716"/>
            <a:ext cx="727509" cy="60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07;p10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6260490" y="2355726"/>
            <a:ext cx="842293" cy="640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08;p10"/>
          <p:cNvPicPr preferRelativeResize="0"/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87797" y="4173016"/>
            <a:ext cx="648629" cy="60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0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36768" y="4173017"/>
            <a:ext cx="694961" cy="60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110;p10"/>
          <p:cNvSpPr/>
          <p:nvPr/>
        </p:nvSpPr>
        <p:spPr>
          <a:xfrm>
            <a:off x="1657062" y="2870694"/>
            <a:ext cx="1735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dirty="0"/>
          </a:p>
        </p:txBody>
      </p:sp>
      <p:sp>
        <p:nvSpPr>
          <p:cNvPr id="35" name="Google Shape;111;p10"/>
          <p:cNvSpPr/>
          <p:nvPr/>
        </p:nvSpPr>
        <p:spPr>
          <a:xfrm>
            <a:off x="3682836" y="2809025"/>
            <a:ext cx="21213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rPr>
              <a:t>Statistical Analysis</a:t>
            </a:r>
            <a:endParaRPr dirty="0"/>
          </a:p>
        </p:txBody>
      </p:sp>
      <p:sp>
        <p:nvSpPr>
          <p:cNvPr id="36" name="Google Shape;112;p10"/>
          <p:cNvSpPr/>
          <p:nvPr/>
        </p:nvSpPr>
        <p:spPr>
          <a:xfrm>
            <a:off x="5796110" y="3111377"/>
            <a:ext cx="2113728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rPr>
              <a:t>Mobile Computing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rPr>
              <a:t>and eLearning</a:t>
            </a:r>
            <a:endParaRPr dirty="0"/>
          </a:p>
        </p:txBody>
      </p:sp>
      <p:sp>
        <p:nvSpPr>
          <p:cNvPr id="37" name="Google Shape;113;p10"/>
          <p:cNvSpPr/>
          <p:nvPr/>
        </p:nvSpPr>
        <p:spPr>
          <a:xfrm>
            <a:off x="-517567" y="4622720"/>
            <a:ext cx="3824029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 dirty="0"/>
          </a:p>
        </p:txBody>
      </p:sp>
      <p:sp>
        <p:nvSpPr>
          <p:cNvPr id="38" name="Google Shape;114;p10"/>
          <p:cNvSpPr/>
          <p:nvPr/>
        </p:nvSpPr>
        <p:spPr>
          <a:xfrm>
            <a:off x="2989188" y="4649880"/>
            <a:ext cx="1797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rPr>
              <a:t>Image Processing</a:t>
            </a:r>
            <a:endParaRPr dirty="0"/>
          </a:p>
        </p:txBody>
      </p:sp>
      <p:cxnSp>
        <p:nvCxnSpPr>
          <p:cNvPr id="39" name="Google Shape;116;p10"/>
          <p:cNvCxnSpPr/>
          <p:nvPr/>
        </p:nvCxnSpPr>
        <p:spPr>
          <a:xfrm flipH="1">
            <a:off x="2493332" y="1655827"/>
            <a:ext cx="300" cy="60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40" name="Google Shape;117;p10"/>
          <p:cNvCxnSpPr/>
          <p:nvPr/>
        </p:nvCxnSpPr>
        <p:spPr>
          <a:xfrm flipH="1">
            <a:off x="4555036" y="1612445"/>
            <a:ext cx="300" cy="60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41" name="Google Shape;118;p10"/>
          <p:cNvCxnSpPr/>
          <p:nvPr/>
        </p:nvCxnSpPr>
        <p:spPr>
          <a:xfrm flipH="1">
            <a:off x="6681175" y="1625708"/>
            <a:ext cx="300" cy="60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42" name="Google Shape;119;p10"/>
          <p:cNvCxnSpPr/>
          <p:nvPr/>
        </p:nvCxnSpPr>
        <p:spPr>
          <a:xfrm>
            <a:off x="2498279" y="1601694"/>
            <a:ext cx="42129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" name="Google Shape;120;p10"/>
          <p:cNvCxnSpPr/>
          <p:nvPr/>
        </p:nvCxnSpPr>
        <p:spPr>
          <a:xfrm rot="10800000">
            <a:off x="1332747" y="3646648"/>
            <a:ext cx="225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" name="Google Shape;121;p10"/>
          <p:cNvCxnSpPr/>
          <p:nvPr/>
        </p:nvCxnSpPr>
        <p:spPr>
          <a:xfrm flipH="1">
            <a:off x="3583949" y="3627894"/>
            <a:ext cx="300" cy="60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45" name="Google Shape;122;p10"/>
          <p:cNvCxnSpPr/>
          <p:nvPr/>
        </p:nvCxnSpPr>
        <p:spPr>
          <a:xfrm flipH="1">
            <a:off x="1328316" y="3612557"/>
            <a:ext cx="300" cy="60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46" name="Google Shape;123;p10"/>
          <p:cNvCxnSpPr/>
          <p:nvPr/>
        </p:nvCxnSpPr>
        <p:spPr>
          <a:xfrm>
            <a:off x="2467573" y="3122694"/>
            <a:ext cx="18900" cy="505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6732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IMPLEMENTED SOLUTIONS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  <p:sp>
        <p:nvSpPr>
          <p:cNvPr id="28" name="Google Shape;981;p50">
            <a:extLst>
              <a:ext uri="{FF2B5EF4-FFF2-40B4-BE49-F238E27FC236}">
                <a16:creationId xmlns:a16="http://schemas.microsoft.com/office/drawing/2014/main" id="{7BB0C0FE-12FE-4BE1-A488-DD6B4154E80F}"/>
              </a:ext>
            </a:extLst>
          </p:cNvPr>
          <p:cNvSpPr/>
          <p:nvPr/>
        </p:nvSpPr>
        <p:spPr>
          <a:xfrm rot="16200000">
            <a:off x="5658256" y="2982262"/>
            <a:ext cx="1001575" cy="1054105"/>
          </a:xfrm>
          <a:custGeom>
            <a:avLst/>
            <a:gdLst/>
            <a:ahLst/>
            <a:cxnLst/>
            <a:rect l="l" t="t" r="r" b="b"/>
            <a:pathLst>
              <a:path w="18495" h="19465" extrusionOk="0">
                <a:moveTo>
                  <a:pt x="11650" y="0"/>
                </a:moveTo>
                <a:cubicBezTo>
                  <a:pt x="7914" y="0"/>
                  <a:pt x="4247" y="2140"/>
                  <a:pt x="2646" y="6022"/>
                </a:cubicBezTo>
                <a:cubicBezTo>
                  <a:pt x="0" y="12409"/>
                  <a:pt x="4704" y="19464"/>
                  <a:pt x="11626" y="19464"/>
                </a:cubicBezTo>
                <a:lnTo>
                  <a:pt x="16623" y="19464"/>
                </a:lnTo>
                <a:lnTo>
                  <a:pt x="16623" y="16578"/>
                </a:lnTo>
                <a:lnTo>
                  <a:pt x="11626" y="16578"/>
                </a:lnTo>
                <a:cubicBezTo>
                  <a:pt x="6735" y="16578"/>
                  <a:pt x="3421" y="11607"/>
                  <a:pt x="5292" y="7091"/>
                </a:cubicBezTo>
                <a:cubicBezTo>
                  <a:pt x="6422" y="4362"/>
                  <a:pt x="9005" y="2863"/>
                  <a:pt x="11633" y="2863"/>
                </a:cubicBezTo>
                <a:cubicBezTo>
                  <a:pt x="13356" y="2863"/>
                  <a:pt x="15098" y="3507"/>
                  <a:pt x="16463" y="4872"/>
                </a:cubicBezTo>
                <a:lnTo>
                  <a:pt x="18494" y="2841"/>
                </a:lnTo>
                <a:cubicBezTo>
                  <a:pt x="16553" y="911"/>
                  <a:pt x="14087" y="0"/>
                  <a:pt x="11650" y="0"/>
                </a:cubicBez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982;p50">
            <a:extLst>
              <a:ext uri="{FF2B5EF4-FFF2-40B4-BE49-F238E27FC236}">
                <a16:creationId xmlns:a16="http://schemas.microsoft.com/office/drawing/2014/main" id="{554FA58A-124B-44FF-AA50-E47E3FDBC9D6}"/>
              </a:ext>
            </a:extLst>
          </p:cNvPr>
          <p:cNvGrpSpPr/>
          <p:nvPr/>
        </p:nvGrpSpPr>
        <p:grpSpPr>
          <a:xfrm>
            <a:off x="-29000" y="2115570"/>
            <a:ext cx="9202000" cy="1791800"/>
            <a:chOff x="-29000" y="2115570"/>
            <a:chExt cx="9202000" cy="1791800"/>
          </a:xfrm>
        </p:grpSpPr>
        <p:sp>
          <p:nvSpPr>
            <p:cNvPr id="30" name="Google Shape;983;p50">
              <a:extLst>
                <a:ext uri="{FF2B5EF4-FFF2-40B4-BE49-F238E27FC236}">
                  <a16:creationId xmlns:a16="http://schemas.microsoft.com/office/drawing/2014/main" id="{5E404EEC-42AA-4D3F-A11C-8699A0DAB060}"/>
                </a:ext>
              </a:extLst>
            </p:cNvPr>
            <p:cNvSpPr/>
            <p:nvPr/>
          </p:nvSpPr>
          <p:spPr>
            <a:xfrm>
              <a:off x="3246750" y="2997750"/>
              <a:ext cx="111050" cy="118850"/>
            </a:xfrm>
            <a:custGeom>
              <a:avLst/>
              <a:gdLst/>
              <a:ahLst/>
              <a:cxnLst/>
              <a:rect l="l" t="t" r="r" b="b"/>
              <a:pathLst>
                <a:path w="4442" h="4754" extrusionOk="0">
                  <a:moveTo>
                    <a:pt x="0" y="429"/>
                  </a:moveTo>
                  <a:lnTo>
                    <a:pt x="1481" y="4442"/>
                  </a:lnTo>
                  <a:lnTo>
                    <a:pt x="4442" y="475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3E516C"/>
            </a:solidFill>
            <a:ln>
              <a:noFill/>
            </a:ln>
          </p:spPr>
        </p:sp>
        <p:sp>
          <p:nvSpPr>
            <p:cNvPr id="31" name="Google Shape;984;p50">
              <a:extLst>
                <a:ext uri="{FF2B5EF4-FFF2-40B4-BE49-F238E27FC236}">
                  <a16:creationId xmlns:a16="http://schemas.microsoft.com/office/drawing/2014/main" id="{264EE26C-9E26-4C45-9D65-16549820BAAD}"/>
                </a:ext>
              </a:extLst>
            </p:cNvPr>
            <p:cNvSpPr/>
            <p:nvPr/>
          </p:nvSpPr>
          <p:spPr>
            <a:xfrm rot="-5400000">
              <a:off x="3169375" y="2929866"/>
              <a:ext cx="900254" cy="1054754"/>
            </a:xfrm>
            <a:custGeom>
              <a:avLst/>
              <a:gdLst/>
              <a:ahLst/>
              <a:cxnLst/>
              <a:rect l="l" t="t" r="r" b="b"/>
              <a:pathLst>
                <a:path w="16624" h="19477" extrusionOk="0">
                  <a:moveTo>
                    <a:pt x="9801" y="1"/>
                  </a:moveTo>
                  <a:cubicBezTo>
                    <a:pt x="4796" y="1"/>
                    <a:pt x="1" y="3877"/>
                    <a:pt x="1" y="9735"/>
                  </a:cubicBezTo>
                  <a:cubicBezTo>
                    <a:pt x="1" y="13664"/>
                    <a:pt x="2379" y="17218"/>
                    <a:pt x="6014" y="18741"/>
                  </a:cubicBezTo>
                  <a:cubicBezTo>
                    <a:pt x="7216" y="19236"/>
                    <a:pt x="8479" y="19477"/>
                    <a:pt x="9732" y="19477"/>
                  </a:cubicBezTo>
                  <a:cubicBezTo>
                    <a:pt x="12268" y="19477"/>
                    <a:pt x="14763" y="18491"/>
                    <a:pt x="16624" y="16630"/>
                  </a:cubicBezTo>
                  <a:lnTo>
                    <a:pt x="14593" y="14599"/>
                  </a:lnTo>
                  <a:cubicBezTo>
                    <a:pt x="13194" y="15989"/>
                    <a:pt x="11477" y="16612"/>
                    <a:pt x="9794" y="16612"/>
                  </a:cubicBezTo>
                  <a:cubicBezTo>
                    <a:pt x="6267" y="16612"/>
                    <a:pt x="2887" y="13878"/>
                    <a:pt x="2887" y="9735"/>
                  </a:cubicBezTo>
                  <a:cubicBezTo>
                    <a:pt x="2887" y="5612"/>
                    <a:pt x="6264" y="2872"/>
                    <a:pt x="9789" y="2872"/>
                  </a:cubicBezTo>
                  <a:cubicBezTo>
                    <a:pt x="11474" y="2872"/>
                    <a:pt x="13193" y="3498"/>
                    <a:pt x="14593" y="4898"/>
                  </a:cubicBezTo>
                  <a:lnTo>
                    <a:pt x="16624" y="2867"/>
                  </a:lnTo>
                  <a:cubicBezTo>
                    <a:pt x="14635" y="887"/>
                    <a:pt x="12194" y="1"/>
                    <a:pt x="9801" y="1"/>
                  </a:cubicBezTo>
                  <a:close/>
                </a:path>
              </a:pathLst>
            </a:custGeom>
            <a:solidFill>
              <a:srgbClr val="3E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985;p50">
              <a:extLst>
                <a:ext uri="{FF2B5EF4-FFF2-40B4-BE49-F238E27FC236}">
                  <a16:creationId xmlns:a16="http://schemas.microsoft.com/office/drawing/2014/main" id="{A8C7C861-1BEE-40D0-8914-36DEE41EF6FB}"/>
                </a:ext>
              </a:extLst>
            </p:cNvPr>
            <p:cNvSpPr/>
            <p:nvPr/>
          </p:nvSpPr>
          <p:spPr>
            <a:xfrm rot="-5400000">
              <a:off x="4438090" y="2929758"/>
              <a:ext cx="900254" cy="1054971"/>
            </a:xfrm>
            <a:custGeom>
              <a:avLst/>
              <a:gdLst/>
              <a:ahLst/>
              <a:cxnLst/>
              <a:rect l="l" t="t" r="r" b="b"/>
              <a:pathLst>
                <a:path w="16624" h="19481" extrusionOk="0">
                  <a:moveTo>
                    <a:pt x="9800" y="1"/>
                  </a:moveTo>
                  <a:cubicBezTo>
                    <a:pt x="4795" y="1"/>
                    <a:pt x="1" y="3889"/>
                    <a:pt x="1" y="9747"/>
                  </a:cubicBezTo>
                  <a:cubicBezTo>
                    <a:pt x="1" y="13675"/>
                    <a:pt x="2379" y="17230"/>
                    <a:pt x="6014" y="18726"/>
                  </a:cubicBezTo>
                  <a:cubicBezTo>
                    <a:pt x="7226" y="19234"/>
                    <a:pt x="8496" y="19481"/>
                    <a:pt x="9756" y="19481"/>
                  </a:cubicBezTo>
                  <a:cubicBezTo>
                    <a:pt x="12277" y="19481"/>
                    <a:pt x="14753" y="18495"/>
                    <a:pt x="16624" y="16642"/>
                  </a:cubicBezTo>
                  <a:lnTo>
                    <a:pt x="14593" y="14584"/>
                  </a:lnTo>
                  <a:cubicBezTo>
                    <a:pt x="13189" y="15987"/>
                    <a:pt x="11466" y="16616"/>
                    <a:pt x="9778" y="16616"/>
                  </a:cubicBezTo>
                  <a:cubicBezTo>
                    <a:pt x="6257" y="16616"/>
                    <a:pt x="2887" y="13883"/>
                    <a:pt x="2887" y="9747"/>
                  </a:cubicBezTo>
                  <a:cubicBezTo>
                    <a:pt x="2887" y="5624"/>
                    <a:pt x="6264" y="2884"/>
                    <a:pt x="9789" y="2884"/>
                  </a:cubicBezTo>
                  <a:cubicBezTo>
                    <a:pt x="11474" y="2884"/>
                    <a:pt x="13193" y="3510"/>
                    <a:pt x="14593" y="4910"/>
                  </a:cubicBezTo>
                  <a:lnTo>
                    <a:pt x="16624" y="2879"/>
                  </a:lnTo>
                  <a:cubicBezTo>
                    <a:pt x="14635" y="890"/>
                    <a:pt x="12194" y="1"/>
                    <a:pt x="9800" y="1"/>
                  </a:cubicBezTo>
                  <a:close/>
                </a:path>
              </a:pathLst>
            </a:custGeom>
            <a:solidFill>
              <a:srgbClr val="EEE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86;p50">
              <a:extLst>
                <a:ext uri="{FF2B5EF4-FFF2-40B4-BE49-F238E27FC236}">
                  <a16:creationId xmlns:a16="http://schemas.microsoft.com/office/drawing/2014/main" id="{F3D235F9-2E52-4761-B0F4-D1D3F75BE662}"/>
                </a:ext>
              </a:extLst>
            </p:cNvPr>
            <p:cNvSpPr/>
            <p:nvPr/>
          </p:nvSpPr>
          <p:spPr>
            <a:xfrm rot="-5400000">
              <a:off x="3804761" y="2140453"/>
              <a:ext cx="898791" cy="1054592"/>
            </a:xfrm>
            <a:custGeom>
              <a:avLst/>
              <a:gdLst/>
              <a:ahLst/>
              <a:cxnLst/>
              <a:rect l="l" t="t" r="r" b="b"/>
              <a:pathLst>
                <a:path w="16597" h="19474" extrusionOk="0">
                  <a:moveTo>
                    <a:pt x="2005" y="14584"/>
                  </a:moveTo>
                  <a:cubicBezTo>
                    <a:pt x="2009" y="14588"/>
                    <a:pt x="2014" y="14592"/>
                    <a:pt x="2018" y="14597"/>
                  </a:cubicBezTo>
                  <a:lnTo>
                    <a:pt x="2018" y="14597"/>
                  </a:lnTo>
                  <a:lnTo>
                    <a:pt x="2032" y="14584"/>
                  </a:lnTo>
                  <a:close/>
                  <a:moveTo>
                    <a:pt x="6806" y="0"/>
                  </a:moveTo>
                  <a:cubicBezTo>
                    <a:pt x="4416" y="0"/>
                    <a:pt x="1981" y="889"/>
                    <a:pt x="1" y="2878"/>
                  </a:cubicBezTo>
                  <a:lnTo>
                    <a:pt x="2005" y="4882"/>
                  </a:lnTo>
                  <a:cubicBezTo>
                    <a:pt x="3404" y="3492"/>
                    <a:pt x="5121" y="2869"/>
                    <a:pt x="6804" y="2869"/>
                  </a:cubicBezTo>
                  <a:cubicBezTo>
                    <a:pt x="10331" y="2869"/>
                    <a:pt x="13710" y="5604"/>
                    <a:pt x="13710" y="9746"/>
                  </a:cubicBezTo>
                  <a:cubicBezTo>
                    <a:pt x="13710" y="13869"/>
                    <a:pt x="10333" y="16598"/>
                    <a:pt x="6808" y="16598"/>
                  </a:cubicBezTo>
                  <a:cubicBezTo>
                    <a:pt x="5129" y="16598"/>
                    <a:pt x="3416" y="15979"/>
                    <a:pt x="2018" y="14597"/>
                  </a:cubicBezTo>
                  <a:lnTo>
                    <a:pt x="2018" y="14597"/>
                  </a:lnTo>
                  <a:lnTo>
                    <a:pt x="1" y="16615"/>
                  </a:lnTo>
                  <a:cubicBezTo>
                    <a:pt x="1861" y="18475"/>
                    <a:pt x="4344" y="19473"/>
                    <a:pt x="6872" y="19473"/>
                  </a:cubicBezTo>
                  <a:cubicBezTo>
                    <a:pt x="8122" y="19473"/>
                    <a:pt x="9382" y="19230"/>
                    <a:pt x="10584" y="18726"/>
                  </a:cubicBezTo>
                  <a:cubicBezTo>
                    <a:pt x="14218" y="17229"/>
                    <a:pt x="16597" y="13675"/>
                    <a:pt x="16597" y="9746"/>
                  </a:cubicBezTo>
                  <a:cubicBezTo>
                    <a:pt x="16597" y="3889"/>
                    <a:pt x="11803" y="0"/>
                    <a:pt x="6806" y="0"/>
                  </a:cubicBez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87;p50">
              <a:extLst>
                <a:ext uri="{FF2B5EF4-FFF2-40B4-BE49-F238E27FC236}">
                  <a16:creationId xmlns:a16="http://schemas.microsoft.com/office/drawing/2014/main" id="{8EF71882-F7C7-4E29-A7CE-5A32EFAAF565}"/>
                </a:ext>
              </a:extLst>
            </p:cNvPr>
            <p:cNvSpPr/>
            <p:nvPr/>
          </p:nvSpPr>
          <p:spPr>
            <a:xfrm rot="-5400000">
              <a:off x="5073287" y="2140372"/>
              <a:ext cx="898791" cy="1054754"/>
            </a:xfrm>
            <a:custGeom>
              <a:avLst/>
              <a:gdLst/>
              <a:ahLst/>
              <a:cxnLst/>
              <a:rect l="l" t="t" r="r" b="b"/>
              <a:pathLst>
                <a:path w="16597" h="19477" extrusionOk="0">
                  <a:moveTo>
                    <a:pt x="2005" y="14598"/>
                  </a:moveTo>
                  <a:cubicBezTo>
                    <a:pt x="2009" y="14603"/>
                    <a:pt x="2014" y="14607"/>
                    <a:pt x="2018" y="14612"/>
                  </a:cubicBezTo>
                  <a:lnTo>
                    <a:pt x="2018" y="14612"/>
                  </a:lnTo>
                  <a:lnTo>
                    <a:pt x="2032" y="14598"/>
                  </a:lnTo>
                  <a:close/>
                  <a:moveTo>
                    <a:pt x="6802" y="1"/>
                  </a:moveTo>
                  <a:cubicBezTo>
                    <a:pt x="4413" y="1"/>
                    <a:pt x="1979" y="887"/>
                    <a:pt x="1" y="2866"/>
                  </a:cubicBezTo>
                  <a:lnTo>
                    <a:pt x="2005" y="4924"/>
                  </a:lnTo>
                  <a:cubicBezTo>
                    <a:pt x="3400" y="3521"/>
                    <a:pt x="5117" y="2892"/>
                    <a:pt x="6802" y="2892"/>
                  </a:cubicBezTo>
                  <a:cubicBezTo>
                    <a:pt x="10314" y="2892"/>
                    <a:pt x="13684" y="5625"/>
                    <a:pt x="13684" y="9761"/>
                  </a:cubicBezTo>
                  <a:cubicBezTo>
                    <a:pt x="13684" y="13884"/>
                    <a:pt x="10307" y="16624"/>
                    <a:pt x="6790" y="16624"/>
                  </a:cubicBezTo>
                  <a:cubicBezTo>
                    <a:pt x="5115" y="16624"/>
                    <a:pt x="3407" y="16002"/>
                    <a:pt x="2018" y="14612"/>
                  </a:cubicBezTo>
                  <a:lnTo>
                    <a:pt x="2018" y="14612"/>
                  </a:lnTo>
                  <a:lnTo>
                    <a:pt x="1" y="16629"/>
                  </a:lnTo>
                  <a:cubicBezTo>
                    <a:pt x="1861" y="18490"/>
                    <a:pt x="4344" y="19476"/>
                    <a:pt x="6873" y="19476"/>
                  </a:cubicBezTo>
                  <a:cubicBezTo>
                    <a:pt x="8122" y="19476"/>
                    <a:pt x="9382" y="19235"/>
                    <a:pt x="10584" y="18741"/>
                  </a:cubicBezTo>
                  <a:cubicBezTo>
                    <a:pt x="14218" y="17244"/>
                    <a:pt x="16597" y="13690"/>
                    <a:pt x="16597" y="9761"/>
                  </a:cubicBezTo>
                  <a:cubicBezTo>
                    <a:pt x="16597" y="3884"/>
                    <a:pt x="11800" y="1"/>
                    <a:pt x="6802" y="1"/>
                  </a:cubicBezTo>
                  <a:close/>
                </a:path>
              </a:pathLst>
            </a:custGeom>
            <a:solidFill>
              <a:srgbClr val="F8B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88;p50">
              <a:extLst>
                <a:ext uri="{FF2B5EF4-FFF2-40B4-BE49-F238E27FC236}">
                  <a16:creationId xmlns:a16="http://schemas.microsoft.com/office/drawing/2014/main" id="{FE051376-796C-4AB4-BE03-EA3F89F98512}"/>
                </a:ext>
              </a:extLst>
            </p:cNvPr>
            <p:cNvSpPr/>
            <p:nvPr/>
          </p:nvSpPr>
          <p:spPr>
            <a:xfrm rot="-5400000">
              <a:off x="2484167" y="2089982"/>
              <a:ext cx="1001575" cy="1052751"/>
            </a:xfrm>
            <a:custGeom>
              <a:avLst/>
              <a:gdLst/>
              <a:ahLst/>
              <a:cxnLst/>
              <a:rect l="l" t="t" r="r" b="b"/>
              <a:pathLst>
                <a:path w="18495" h="19440" extrusionOk="0">
                  <a:moveTo>
                    <a:pt x="508" y="1"/>
                  </a:moveTo>
                  <a:lnTo>
                    <a:pt x="508" y="2887"/>
                  </a:lnTo>
                  <a:lnTo>
                    <a:pt x="6869" y="2860"/>
                  </a:lnTo>
                  <a:cubicBezTo>
                    <a:pt x="11760" y="2860"/>
                    <a:pt x="15073" y="7831"/>
                    <a:pt x="13203" y="12348"/>
                  </a:cubicBezTo>
                  <a:cubicBezTo>
                    <a:pt x="12073" y="15076"/>
                    <a:pt x="9490" y="16575"/>
                    <a:pt x="6862" y="16575"/>
                  </a:cubicBezTo>
                  <a:cubicBezTo>
                    <a:pt x="5139" y="16575"/>
                    <a:pt x="3397" y="15931"/>
                    <a:pt x="2032" y="14566"/>
                  </a:cubicBezTo>
                  <a:lnTo>
                    <a:pt x="1" y="16597"/>
                  </a:lnTo>
                  <a:cubicBezTo>
                    <a:pt x="1933" y="18529"/>
                    <a:pt x="4400" y="19440"/>
                    <a:pt x="6840" y="19440"/>
                  </a:cubicBezTo>
                  <a:cubicBezTo>
                    <a:pt x="10575" y="19440"/>
                    <a:pt x="14248" y="17307"/>
                    <a:pt x="15848" y="13443"/>
                  </a:cubicBezTo>
                  <a:cubicBezTo>
                    <a:pt x="18494" y="7029"/>
                    <a:pt x="13791" y="1"/>
                    <a:pt x="6869" y="1"/>
                  </a:cubicBezTo>
                  <a:close/>
                </a:path>
              </a:pathLst>
            </a:custGeom>
            <a:solidFill>
              <a:srgbClr val="31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989;p50">
              <a:extLst>
                <a:ext uri="{FF2B5EF4-FFF2-40B4-BE49-F238E27FC236}">
                  <a16:creationId xmlns:a16="http://schemas.microsoft.com/office/drawing/2014/main" id="{80FEEB4F-1723-4BB9-9DF0-45D9D476C0A3}"/>
                </a:ext>
              </a:extLst>
            </p:cNvPr>
            <p:cNvCxnSpPr/>
            <p:nvPr/>
          </p:nvCxnSpPr>
          <p:spPr>
            <a:xfrm flipH="1">
              <a:off x="-29000" y="3087300"/>
              <a:ext cx="2568600" cy="646200"/>
            </a:xfrm>
            <a:prstGeom prst="bentConnector3">
              <a:avLst>
                <a:gd name="adj1" fmla="val 50000"/>
              </a:avLst>
            </a:prstGeom>
            <a:noFill/>
            <a:ln w="152400" cap="rnd" cmpd="sng">
              <a:solidFill>
                <a:srgbClr val="314256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7" name="Google Shape;990;p50">
              <a:extLst>
                <a:ext uri="{FF2B5EF4-FFF2-40B4-BE49-F238E27FC236}">
                  <a16:creationId xmlns:a16="http://schemas.microsoft.com/office/drawing/2014/main" id="{D05DC6B8-C4D8-4C01-A5C4-8673E7AD28E7}"/>
                </a:ext>
              </a:extLst>
            </p:cNvPr>
            <p:cNvCxnSpPr/>
            <p:nvPr/>
          </p:nvCxnSpPr>
          <p:spPr>
            <a:xfrm rot="10800000" flipH="1">
              <a:off x="6605600" y="2759500"/>
              <a:ext cx="2567400" cy="353400"/>
            </a:xfrm>
            <a:prstGeom prst="bentConnector3">
              <a:avLst>
                <a:gd name="adj1" fmla="val 50000"/>
              </a:avLst>
            </a:prstGeom>
            <a:noFill/>
            <a:ln w="152400" cap="rnd" cmpd="sng">
              <a:solidFill>
                <a:srgbClr val="FDD66C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cxnSp>
        <p:nvCxnSpPr>
          <p:cNvPr id="38" name="Google Shape;991;p50">
            <a:extLst>
              <a:ext uri="{FF2B5EF4-FFF2-40B4-BE49-F238E27FC236}">
                <a16:creationId xmlns:a16="http://schemas.microsoft.com/office/drawing/2014/main" id="{CB1E4DE8-DEE6-431E-9E2D-DBDFD248DD53}"/>
              </a:ext>
            </a:extLst>
          </p:cNvPr>
          <p:cNvCxnSpPr/>
          <p:nvPr/>
        </p:nvCxnSpPr>
        <p:spPr>
          <a:xfrm>
            <a:off x="5785664" y="3008448"/>
            <a:ext cx="109386" cy="109386"/>
          </a:xfrm>
          <a:prstGeom prst="straightConnector1">
            <a:avLst/>
          </a:prstGeom>
          <a:noFill/>
          <a:ln w="9525" cap="flat" cmpd="sng">
            <a:solidFill>
              <a:srgbClr val="FDD6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992;p50">
            <a:extLst>
              <a:ext uri="{FF2B5EF4-FFF2-40B4-BE49-F238E27FC236}">
                <a16:creationId xmlns:a16="http://schemas.microsoft.com/office/drawing/2014/main" id="{62CD88F0-8D3F-4B5B-9640-44EA3D0E6DBC}"/>
              </a:ext>
            </a:extLst>
          </p:cNvPr>
          <p:cNvSpPr txBox="1">
            <a:spLocks/>
          </p:cNvSpPr>
          <p:nvPr/>
        </p:nvSpPr>
        <p:spPr>
          <a:xfrm>
            <a:off x="2357422" y="1857370"/>
            <a:ext cx="119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ato sans"/>
                <a:ea typeface="Montserrat"/>
                <a:cs typeface="Montserrat"/>
                <a:sym typeface="Montserrat"/>
              </a:rPr>
              <a:t>E-KYC</a:t>
            </a:r>
          </a:p>
        </p:txBody>
      </p:sp>
      <p:sp>
        <p:nvSpPr>
          <p:cNvPr id="42" name="Google Shape;993;p50">
            <a:extLst>
              <a:ext uri="{FF2B5EF4-FFF2-40B4-BE49-F238E27FC236}">
                <a16:creationId xmlns:a16="http://schemas.microsoft.com/office/drawing/2014/main" id="{A9C282B0-8D06-4E16-9305-DFDFF877A920}"/>
              </a:ext>
            </a:extLst>
          </p:cNvPr>
          <p:cNvSpPr txBox="1">
            <a:spLocks/>
          </p:cNvSpPr>
          <p:nvPr/>
        </p:nvSpPr>
        <p:spPr>
          <a:xfrm>
            <a:off x="3821653" y="1597050"/>
            <a:ext cx="10542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ato sans"/>
                <a:ea typeface="Montserrat"/>
                <a:cs typeface="Montserrat"/>
                <a:sym typeface="Montserrat"/>
              </a:rPr>
              <a:t>Prediction Modelling</a:t>
            </a:r>
          </a:p>
        </p:txBody>
      </p:sp>
      <p:sp>
        <p:nvSpPr>
          <p:cNvPr id="43" name="Google Shape;994;p50">
            <a:extLst>
              <a:ext uri="{FF2B5EF4-FFF2-40B4-BE49-F238E27FC236}">
                <a16:creationId xmlns:a16="http://schemas.microsoft.com/office/drawing/2014/main" id="{092D39D7-8396-4BCC-A387-D3DC3A5F274C}"/>
              </a:ext>
            </a:extLst>
          </p:cNvPr>
          <p:cNvSpPr txBox="1">
            <a:spLocks/>
          </p:cNvSpPr>
          <p:nvPr/>
        </p:nvSpPr>
        <p:spPr>
          <a:xfrm>
            <a:off x="4949800" y="1464650"/>
            <a:ext cx="13176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  <a:b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</a:b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" name="Google Shape;995;p50">
            <a:extLst>
              <a:ext uri="{FF2B5EF4-FFF2-40B4-BE49-F238E27FC236}">
                <a16:creationId xmlns:a16="http://schemas.microsoft.com/office/drawing/2014/main" id="{C4454FF9-6658-4826-9134-4F70F9D15025}"/>
              </a:ext>
            </a:extLst>
          </p:cNvPr>
          <p:cNvSpPr txBox="1">
            <a:spLocks/>
          </p:cNvSpPr>
          <p:nvPr/>
        </p:nvSpPr>
        <p:spPr>
          <a:xfrm>
            <a:off x="4949800" y="1568825"/>
            <a:ext cx="13176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ato sans"/>
                <a:ea typeface="Montserrat"/>
                <a:cs typeface="Montserrat"/>
                <a:sym typeface="Montserrat"/>
              </a:rPr>
              <a:t>CV Classification</a:t>
            </a:r>
          </a:p>
        </p:txBody>
      </p:sp>
      <p:sp>
        <p:nvSpPr>
          <p:cNvPr id="47" name="Google Shape;996;p50">
            <a:extLst>
              <a:ext uri="{FF2B5EF4-FFF2-40B4-BE49-F238E27FC236}">
                <a16:creationId xmlns:a16="http://schemas.microsoft.com/office/drawing/2014/main" id="{DFBD6E8B-BE84-43EA-A415-6A95B37A46E6}"/>
              </a:ext>
            </a:extLst>
          </p:cNvPr>
          <p:cNvSpPr txBox="1">
            <a:spLocks/>
          </p:cNvSpPr>
          <p:nvPr/>
        </p:nvSpPr>
        <p:spPr>
          <a:xfrm>
            <a:off x="2857488" y="3929072"/>
            <a:ext cx="13899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ato sans"/>
                <a:ea typeface="Montserrat"/>
                <a:cs typeface="Montserrat"/>
                <a:sym typeface="Montserrat"/>
              </a:rPr>
              <a:t>Multi-Lingual Chat</a:t>
            </a:r>
          </a:p>
        </p:txBody>
      </p:sp>
      <p:sp>
        <p:nvSpPr>
          <p:cNvPr id="50" name="Google Shape;997;p50">
            <a:extLst>
              <a:ext uri="{FF2B5EF4-FFF2-40B4-BE49-F238E27FC236}">
                <a16:creationId xmlns:a16="http://schemas.microsoft.com/office/drawing/2014/main" id="{25FD55E4-D542-43D5-B080-88F19F0560BF}"/>
              </a:ext>
            </a:extLst>
          </p:cNvPr>
          <p:cNvSpPr txBox="1">
            <a:spLocks/>
          </p:cNvSpPr>
          <p:nvPr/>
        </p:nvSpPr>
        <p:spPr>
          <a:xfrm>
            <a:off x="4294225" y="3986625"/>
            <a:ext cx="13899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ato sans"/>
                <a:ea typeface="Montserrat"/>
                <a:cs typeface="Montserrat"/>
                <a:sym typeface="Montserrat"/>
              </a:rPr>
              <a:t>Face Recognition</a:t>
            </a:r>
          </a:p>
        </p:txBody>
      </p:sp>
      <p:sp>
        <p:nvSpPr>
          <p:cNvPr id="52" name="Google Shape;998;p50">
            <a:extLst>
              <a:ext uri="{FF2B5EF4-FFF2-40B4-BE49-F238E27FC236}">
                <a16:creationId xmlns:a16="http://schemas.microsoft.com/office/drawing/2014/main" id="{900C0B76-8489-4650-97A5-CB113C4ACCF2}"/>
              </a:ext>
            </a:extLst>
          </p:cNvPr>
          <p:cNvSpPr txBox="1">
            <a:spLocks/>
          </p:cNvSpPr>
          <p:nvPr/>
        </p:nvSpPr>
        <p:spPr>
          <a:xfrm>
            <a:off x="5786446" y="3929072"/>
            <a:ext cx="8541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ato sans"/>
                <a:ea typeface="Montserrat"/>
                <a:cs typeface="Montserrat"/>
                <a:sym typeface="Montserrat"/>
              </a:rPr>
              <a:t>Drones</a:t>
            </a:r>
          </a:p>
        </p:txBody>
      </p:sp>
      <p:pic>
        <p:nvPicPr>
          <p:cNvPr id="53" name="Google Shape;1001;p50" descr="-fWsmHshYC7a1N32krxan4AaQVvNNlV7qpmesjKjL0_x7ew1hHhcgK4bcrzcHPLBVLGmIoW0EnmPqS3pJf7hjR77w3zn4AulfAiOL7R-QMz6Tt_1oS-MKV2uqctxdRTPvN8XeY8gqIlSI18z_g.png">
            <a:extLst>
              <a:ext uri="{FF2B5EF4-FFF2-40B4-BE49-F238E27FC236}">
                <a16:creationId xmlns:a16="http://schemas.microsoft.com/office/drawing/2014/main" id="{A0191A91-0A34-4974-84ED-EDA68C7B4CD7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736061" y="2500615"/>
            <a:ext cx="478585" cy="48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002;p50" descr="yZ3snD9R9LCiR_bcsHgd_HGL3-y2VUZ5V3qF1S1tj4sN5opzEcI19WHYaCZ6CigmqGjdGeBmKxe9lnMd84mCwQYlFR-2Y67r2dCIAcQrjxtcuAWfTKUMN4vwKhIalIkaj93-R7CoPii1Am6mRw.png">
            <a:extLst>
              <a:ext uri="{FF2B5EF4-FFF2-40B4-BE49-F238E27FC236}">
                <a16:creationId xmlns:a16="http://schemas.microsoft.com/office/drawing/2014/main" id="{4F0619C8-CDF1-4E99-B090-2AAD0040E2D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71203" y="3203045"/>
            <a:ext cx="450442" cy="45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03;p50" descr="JhSMRd8965VuAfe5_MINSad1Okan9e_4SxbI6TT31OvgqJ5x4ojWazEJKzBo5T7FpVLfS5nXuq8PePyJoB4VAKdE_JuFCWjzmRknNDsIVNBWjjzk-xUwAI_vxuyf-tJhm9U8IOfBKAoGgHdMrQ.png">
            <a:extLst>
              <a:ext uri="{FF2B5EF4-FFF2-40B4-BE49-F238E27FC236}">
                <a16:creationId xmlns:a16="http://schemas.microsoft.com/office/drawing/2014/main" id="{BABE5061-B60E-4DE1-A3F3-5B5850BECF8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04181" y="2462503"/>
            <a:ext cx="469770" cy="46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004;p50" descr="sg8VlQ97ymCb_r6IJxcEgscT4S4COVmAjN5suvuaBjNUnTLuyrmdLxS_97qrSBTWmyL-EiHrtDmoqwAKozvt-eWgZ6clsrNknBzIXUSSHEjD6aMyI06fq7PrupmfzXT6dhdXMSvdgUHbLDK1sg.png">
            <a:extLst>
              <a:ext uri="{FF2B5EF4-FFF2-40B4-BE49-F238E27FC236}">
                <a16:creationId xmlns:a16="http://schemas.microsoft.com/office/drawing/2014/main" id="{BF89A058-1A0F-4D0D-B17A-117110EFB95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42378" y="3203045"/>
            <a:ext cx="413867" cy="45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1005;p50" descr="qDZ_H1-aomca6o696yrheSb_Fc6zqrlF65NxU8AecK2vuj_uUnLpmmeCjlcUxVu65aZF__Nmps2-g7JwKsexmD4eglkdENDw5Na77tJF-Ouu31e_BeSfROngfK1xCVn5oWv9iFUz2DV0Ra1XRg.png">
            <a:extLst>
              <a:ext uri="{FF2B5EF4-FFF2-40B4-BE49-F238E27FC236}">
                <a16:creationId xmlns:a16="http://schemas.microsoft.com/office/drawing/2014/main" id="{040E806D-66E7-47C1-B1C8-2A91131E585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81557" y="2344270"/>
            <a:ext cx="600527" cy="60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006;p50" descr="rmVFvWJWyE3j85MjyoC33_vyf-aJmKC34vEGeg8fEHiDENwGrG3Lrph56UJ0_2Utsf9cw6Q5shoEY230z1sehYu6-4_TxgLv0NHaA-gDXzubOcw3_E7SB224tpm9kxpkeQHlUL5OTKD-2eKPPg.png">
            <a:extLst>
              <a:ext uri="{FF2B5EF4-FFF2-40B4-BE49-F238E27FC236}">
                <a16:creationId xmlns:a16="http://schemas.microsoft.com/office/drawing/2014/main" id="{54CD8E20-500A-41AF-976D-DD5319BC360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26292" y="3195502"/>
            <a:ext cx="465527" cy="46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007;p50" descr="XyxRwIjlDMNmer0eAn8_CCRYNZhaEVngoAVL-F7gz4jMgq95gRPJLafZex6bR4q9pMyepgc60_6Q5rAcFwc0VIQTyz0rK7EPdy_GiuFKQ8N1xDb_nPGYRlNN4dnIabOhNea8CQtMLib_rXaPYQ.png">
            <a:extLst>
              <a:ext uri="{FF2B5EF4-FFF2-40B4-BE49-F238E27FC236}">
                <a16:creationId xmlns:a16="http://schemas.microsoft.com/office/drawing/2014/main" id="{C8FDE50C-4776-49EA-90E4-90EA0F89A93A}"/>
              </a:ext>
            </a:extLst>
          </p:cNvPr>
          <p:cNvPicPr preferRelativeResize="0"/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714480" y="2357436"/>
            <a:ext cx="600525" cy="6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008;p50" descr="-fWDHWh6fe7cNtyif115E2BbVQzc6Z5TaudW3CzKH9eVPdZmeLRhCb2dGTizO-aydrzMqjZCkRfS3wInegJ6zl8aJ10jW3HTGJJqAPT8l_rQoLFUGjbBfRD18Sv0c9BqO6JZK3_dwmKfAc4FpA.png">
            <a:extLst>
              <a:ext uri="{FF2B5EF4-FFF2-40B4-BE49-F238E27FC236}">
                <a16:creationId xmlns:a16="http://schemas.microsoft.com/office/drawing/2014/main" id="{73A37B2D-2794-44D1-9360-1E980A385450}"/>
              </a:ext>
            </a:extLst>
          </p:cNvPr>
          <p:cNvPicPr preferRelativeResize="0"/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7080656" y="3283857"/>
            <a:ext cx="495150" cy="45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009;p50">
            <a:extLst>
              <a:ext uri="{FF2B5EF4-FFF2-40B4-BE49-F238E27FC236}">
                <a16:creationId xmlns:a16="http://schemas.microsoft.com/office/drawing/2014/main" id="{B4FEEA32-A4FD-4398-95F3-1A097A020BD8}"/>
              </a:ext>
            </a:extLst>
          </p:cNvPr>
          <p:cNvPicPr preferRelativeResize="0"/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8173550" y="2031400"/>
            <a:ext cx="696300" cy="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1010;p50">
            <a:extLst>
              <a:ext uri="{FF2B5EF4-FFF2-40B4-BE49-F238E27FC236}">
                <a16:creationId xmlns:a16="http://schemas.microsoft.com/office/drawing/2014/main" id="{E2E0077F-240D-49BD-9860-F978E3658A76}"/>
              </a:ext>
            </a:extLst>
          </p:cNvPr>
          <p:cNvPicPr preferRelativeResize="0"/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42844" y="3857634"/>
            <a:ext cx="785491" cy="5883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1011;p50">
            <a:extLst>
              <a:ext uri="{FF2B5EF4-FFF2-40B4-BE49-F238E27FC236}">
                <a16:creationId xmlns:a16="http://schemas.microsoft.com/office/drawing/2014/main" id="{8994F3AB-616F-4768-832C-9ED14CFBE7E8}"/>
              </a:ext>
            </a:extLst>
          </p:cNvPr>
          <p:cNvSpPr txBox="1"/>
          <p:nvPr/>
        </p:nvSpPr>
        <p:spPr>
          <a:xfrm>
            <a:off x="6686100" y="2271500"/>
            <a:ext cx="11361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2"/>
                </a:solidFill>
                <a:latin typeface="Nato sans"/>
                <a:ea typeface="Cabin"/>
                <a:cs typeface="Cabin"/>
                <a:sym typeface="Cabin"/>
              </a:rPr>
              <a:t>Email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2"/>
                </a:solidFill>
                <a:latin typeface="Nato sans"/>
                <a:ea typeface="Cabin"/>
                <a:cs typeface="Cabin"/>
                <a:sym typeface="Cabin"/>
              </a:rPr>
              <a:t>Document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FC000"/>
                </a:solidFill>
                <a:latin typeface="Nato sans"/>
                <a:ea typeface="Cabin"/>
                <a:cs typeface="Cabin"/>
                <a:sym typeface="Cabin"/>
              </a:rPr>
              <a:t> </a:t>
            </a:r>
            <a:r>
              <a:rPr lang="es" sz="1200" dirty="0">
                <a:solidFill>
                  <a:schemeClr val="accent2"/>
                </a:solidFill>
                <a:latin typeface="Nato sans"/>
                <a:ea typeface="Cabin"/>
                <a:cs typeface="Cabin"/>
                <a:sym typeface="Cabin"/>
              </a:rPr>
              <a:t>Classifier</a:t>
            </a:r>
            <a:endParaRPr sz="1200" dirty="0">
              <a:solidFill>
                <a:schemeClr val="accent2"/>
              </a:solidFill>
              <a:latin typeface="Nato sans"/>
              <a:ea typeface="Cabin"/>
              <a:cs typeface="Cabin"/>
              <a:sym typeface="Cabin"/>
            </a:endParaRPr>
          </a:p>
        </p:txBody>
      </p:sp>
      <p:sp>
        <p:nvSpPr>
          <p:cNvPr id="73" name="Google Shape;1012;p50">
            <a:extLst>
              <a:ext uri="{FF2B5EF4-FFF2-40B4-BE49-F238E27FC236}">
                <a16:creationId xmlns:a16="http://schemas.microsoft.com/office/drawing/2014/main" id="{99795D26-6DAF-411E-8312-2AAD4306AA00}"/>
              </a:ext>
            </a:extLst>
          </p:cNvPr>
          <p:cNvSpPr txBox="1"/>
          <p:nvPr/>
        </p:nvSpPr>
        <p:spPr>
          <a:xfrm>
            <a:off x="7970366" y="2928940"/>
            <a:ext cx="1173634" cy="45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2"/>
                </a:solidFill>
                <a:latin typeface="Nato sans"/>
                <a:ea typeface="Cabin"/>
                <a:cs typeface="Cabin"/>
                <a:sym typeface="Cabin"/>
              </a:rPr>
              <a:t>Social feed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2"/>
                </a:solidFill>
                <a:latin typeface="Nato sans"/>
                <a:ea typeface="Cabin"/>
                <a:cs typeface="Cabin"/>
                <a:sym typeface="Cabin"/>
              </a:rPr>
              <a:t>Classifier</a:t>
            </a:r>
            <a:endParaRPr sz="1200" dirty="0">
              <a:solidFill>
                <a:schemeClr val="accent2"/>
              </a:solidFill>
              <a:latin typeface="Nato sans"/>
              <a:ea typeface="Cabin"/>
              <a:cs typeface="Cabin"/>
              <a:sym typeface="Cabin"/>
            </a:endParaRPr>
          </a:p>
        </p:txBody>
      </p:sp>
      <p:sp>
        <p:nvSpPr>
          <p:cNvPr id="74" name="Google Shape;1013;p50">
            <a:extLst>
              <a:ext uri="{FF2B5EF4-FFF2-40B4-BE49-F238E27FC236}">
                <a16:creationId xmlns:a16="http://schemas.microsoft.com/office/drawing/2014/main" id="{53951B73-714C-4A9D-9CB5-E7FE032067AA}"/>
              </a:ext>
            </a:extLst>
          </p:cNvPr>
          <p:cNvSpPr txBox="1"/>
          <p:nvPr/>
        </p:nvSpPr>
        <p:spPr>
          <a:xfrm>
            <a:off x="1285852" y="3214692"/>
            <a:ext cx="1177687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2"/>
                </a:solidFill>
                <a:latin typeface="Nato sans"/>
                <a:ea typeface="Cabin"/>
                <a:cs typeface="Cabin"/>
                <a:sym typeface="Cabin"/>
              </a:rPr>
              <a:t>Chat Bot</a:t>
            </a:r>
            <a:endParaRPr sz="1200" dirty="0">
              <a:solidFill>
                <a:schemeClr val="accent2"/>
              </a:solidFill>
              <a:latin typeface="Nato sans"/>
              <a:ea typeface="Cabin"/>
              <a:cs typeface="Cabin"/>
              <a:sym typeface="Cabin"/>
            </a:endParaRPr>
          </a:p>
        </p:txBody>
      </p:sp>
      <p:sp>
        <p:nvSpPr>
          <p:cNvPr id="75" name="Google Shape;1014;p50">
            <a:extLst>
              <a:ext uri="{FF2B5EF4-FFF2-40B4-BE49-F238E27FC236}">
                <a16:creationId xmlns:a16="http://schemas.microsoft.com/office/drawing/2014/main" id="{EB61BDC5-111F-4CFB-84C8-72ACC69A8C8A}"/>
              </a:ext>
            </a:extLst>
          </p:cNvPr>
          <p:cNvSpPr txBox="1"/>
          <p:nvPr/>
        </p:nvSpPr>
        <p:spPr>
          <a:xfrm>
            <a:off x="0" y="3027225"/>
            <a:ext cx="11361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2"/>
                </a:solidFill>
                <a:latin typeface="Nato sans"/>
                <a:ea typeface="Cabin"/>
                <a:cs typeface="Cabin"/>
                <a:sym typeface="Cabin"/>
              </a:rPr>
              <a:t>Vehicle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2"/>
                </a:solidFill>
                <a:latin typeface="Nato sans"/>
                <a:ea typeface="Cabin"/>
                <a:cs typeface="Cabin"/>
                <a:sym typeface="Cabin"/>
              </a:rPr>
              <a:t>Recognition</a:t>
            </a:r>
            <a:endParaRPr sz="1200" dirty="0">
              <a:solidFill>
                <a:schemeClr val="accent2"/>
              </a:solidFill>
              <a:latin typeface="Nato sans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6722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6200000">
            <a:off x="3477803" y="2325484"/>
            <a:ext cx="546072" cy="1840831"/>
            <a:chOff x="4025928" y="989855"/>
            <a:chExt cx="576064" cy="1941935"/>
          </a:xfrm>
          <a:solidFill>
            <a:schemeClr val="accent1">
              <a:alpha val="7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6"/>
            <p:cNvSpPr/>
            <p:nvPr/>
          </p:nvSpPr>
          <p:spPr>
            <a:xfrm flipH="1">
              <a:off x="4025992" y="989855"/>
              <a:ext cx="576000" cy="576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Technology Stack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28887" y="1131794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5223346" y="1780185"/>
            <a:ext cx="546072" cy="1842848"/>
            <a:chOff x="4025928" y="987727"/>
            <a:chExt cx="576064" cy="1944063"/>
          </a:xfrm>
          <a:solidFill>
            <a:schemeClr val="accent1">
              <a:alpha val="7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flipH="1">
              <a:off x="4025992" y="987727"/>
              <a:ext cx="576000" cy="576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4574958" y="2972863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43438" y="2500312"/>
            <a:ext cx="137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NEAR REAL TIME ANALYTICS</a:t>
            </a:r>
            <a:endParaRPr lang="ko-KR" alt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3613704" y="2066520"/>
            <a:ext cx="137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MOBILE TECHNOLOGY</a:t>
            </a:r>
            <a:endParaRPr lang="ko-KR" alt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159743" y="3430252"/>
            <a:ext cx="137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kern="0" dirty="0">
                <a:solidFill>
                  <a:schemeClr val="bg1"/>
                </a:solidFill>
              </a:rPr>
              <a:t>Generic/ Cloud</a:t>
            </a:r>
          </a:p>
          <a:p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3240" y="3143254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MACHINE LEARNING       </a:t>
            </a:r>
            <a:endParaRPr lang="ko-KR" alt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916" y="427604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  <p:sp>
        <p:nvSpPr>
          <p:cNvPr id="3" name="AutoShape 2" descr="File:Android robot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File:Android robot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File:Android robot.svg - Wikimedia Comm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24" y="1944640"/>
            <a:ext cx="853146" cy="85314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15" y="1161391"/>
            <a:ext cx="1638324" cy="9144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52" y="2017912"/>
            <a:ext cx="576506" cy="67676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45" y="1404799"/>
            <a:ext cx="1546152" cy="3780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19" y="1885033"/>
            <a:ext cx="1121326" cy="3815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61" y="1832120"/>
            <a:ext cx="1131459" cy="4344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14" y="3643449"/>
            <a:ext cx="448712" cy="55292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00" y="3661084"/>
            <a:ext cx="1541021" cy="5176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2" y="4553043"/>
            <a:ext cx="1322142" cy="3836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07" y="4383045"/>
            <a:ext cx="537625" cy="60356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00" y="4015898"/>
            <a:ext cx="1200383" cy="73429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132" y="3360952"/>
            <a:ext cx="874874" cy="491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03" y="3165319"/>
            <a:ext cx="1031204" cy="6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 rot="18900000">
            <a:off x="3120922" y="1423914"/>
            <a:ext cx="2512813" cy="2435648"/>
          </a:xfrm>
          <a:prstGeom prst="frame">
            <a:avLst>
              <a:gd name="adj1" fmla="val 55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399244"/>
            <a:ext cx="252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Face-O-Detect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3380" y="1227364"/>
            <a:ext cx="1089820" cy="1056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944136" y="1227364"/>
            <a:ext cx="1089820" cy="10563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3033380" y="2982834"/>
            <a:ext cx="1089820" cy="10563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4944136" y="2982834"/>
            <a:ext cx="1089820" cy="10563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7353" y="3275540"/>
            <a:ext cx="402171" cy="36490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16"/>
          <p:cNvSpPr/>
          <p:nvPr/>
        </p:nvSpPr>
        <p:spPr>
          <a:xfrm rot="1795255">
            <a:off x="5325909" y="1427921"/>
            <a:ext cx="350419" cy="64814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ounded Rectangle 7"/>
          <p:cNvSpPr/>
          <p:nvPr/>
        </p:nvSpPr>
        <p:spPr>
          <a:xfrm>
            <a:off x="5200411" y="3234519"/>
            <a:ext cx="614213" cy="44695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3" name="Group 110">
            <a:extLst>
              <a:ext uri="{FF2B5EF4-FFF2-40B4-BE49-F238E27FC236}">
                <a16:creationId xmlns:a16="http://schemas.microsoft.com/office/drawing/2014/main" id="{B593541F-C39A-4E9E-A728-F1F712B71CB1}"/>
              </a:ext>
            </a:extLst>
          </p:cNvPr>
          <p:cNvGrpSpPr/>
          <p:nvPr/>
        </p:nvGrpSpPr>
        <p:grpSpPr>
          <a:xfrm>
            <a:off x="3347353" y="1511649"/>
            <a:ext cx="412927" cy="442274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14" name="Freeform 111">
              <a:extLst>
                <a:ext uri="{FF2B5EF4-FFF2-40B4-BE49-F238E27FC236}">
                  <a16:creationId xmlns:a16="http://schemas.microsoft.com/office/drawing/2014/main" id="{3B4FA269-951B-441E-9B33-16F23F992960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37">
              <a:extLst>
                <a:ext uri="{FF2B5EF4-FFF2-40B4-BE49-F238E27FC236}">
                  <a16:creationId xmlns:a16="http://schemas.microsoft.com/office/drawing/2014/main" id="{C6C29135-D902-4485-85CA-9CCCA9AB2C41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03417" y="1521578"/>
            <a:ext cx="262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Image Processing and</a:t>
            </a:r>
          </a:p>
          <a:p>
            <a:r>
              <a:rPr lang="en-IN" sz="1400" dirty="0"/>
              <a:t>Computer Vision technologies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46735" y="3287396"/>
            <a:ext cx="3097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Automated object detection and</a:t>
            </a:r>
          </a:p>
          <a:p>
            <a:r>
              <a:rPr lang="en-US" sz="1400" dirty="0"/>
              <a:t>recognition based monitoring system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395536" y="3417826"/>
            <a:ext cx="2542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Keeps the data in local server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6126874" y="150585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Online/Offline System</a:t>
            </a:r>
            <a:endParaRPr lang="en-IN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0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Features</a:t>
            </a:r>
            <a:endParaRPr lang="en-IN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Teardrop 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Teardrop 9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" name="Teardrop 12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Teardrop 15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Teardrop 18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71374" y="1328826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Voice Recognition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3420" y="2419029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Crowd or body recognition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1560" y="3477380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Eye Ball Tracking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6867" y="2080623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Tracking movement of a person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70254" y="3058606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Face recognition &amp; Sentiment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CB7D95E0-92F5-4874-AC72-B756B1246E11}"/>
              </a:ext>
            </a:extLst>
          </p:cNvPr>
          <p:cNvSpPr/>
          <p:nvPr/>
        </p:nvSpPr>
        <p:spPr>
          <a:xfrm>
            <a:off x="3921205" y="1280849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ound Same Side Corner Rectangle 20"/>
          <p:cNvSpPr/>
          <p:nvPr/>
        </p:nvSpPr>
        <p:spPr>
          <a:xfrm rot="10800000">
            <a:off x="3781975" y="2456421"/>
            <a:ext cx="164091" cy="30634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Round Same Side Corner Rectangle 8"/>
          <p:cNvSpPr/>
          <p:nvPr/>
        </p:nvSpPr>
        <p:spPr>
          <a:xfrm>
            <a:off x="3690825" y="2355958"/>
            <a:ext cx="131689" cy="30354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Round Same Side Corner Rectangle 8"/>
          <p:cNvSpPr/>
          <p:nvPr/>
        </p:nvSpPr>
        <p:spPr>
          <a:xfrm>
            <a:off x="3889078" y="2295277"/>
            <a:ext cx="131689" cy="30354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ound Same Side Corner Rectangle 20"/>
          <p:cNvSpPr/>
          <p:nvPr/>
        </p:nvSpPr>
        <p:spPr>
          <a:xfrm rot="10800000">
            <a:off x="4012603" y="2385859"/>
            <a:ext cx="164091" cy="30634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56" y="4643451"/>
            <a:ext cx="1071570" cy="399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84" y="1889853"/>
            <a:ext cx="504056" cy="6826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68" y="3329884"/>
            <a:ext cx="464602" cy="464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67" y="2983703"/>
            <a:ext cx="896982" cy="4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3" grpId="0"/>
      <p:bldP spid="36" grpId="0"/>
      <p:bldP spid="39" grpId="0"/>
      <p:bldP spid="42" grpId="0"/>
      <p:bldP spid="45" grpId="0"/>
      <p:bldP spid="46" grpId="0" animBg="1"/>
      <p:bldP spid="48" grpId="0" animBg="1"/>
      <p:bldP spid="49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3">
              <a:lumMod val="60000"/>
              <a:lumOff val="40000"/>
            </a:schemeClr>
          </a:solidFill>
        </a:ln>
      </a:spPr>
      <a:bodyPr lIns="68580" tIns="34290" rIns="68580" bIns="3429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658</Words>
  <Application>Microsoft Office PowerPoint</Application>
  <PresentationFormat>On-screen Show (16:9)</PresentationFormat>
  <Paragraphs>130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MS Mincho</vt:lpstr>
      <vt:lpstr>Arial</vt:lpstr>
      <vt:lpstr>Cabin</vt:lpstr>
      <vt:lpstr>Calibri</vt:lpstr>
      <vt:lpstr>Lato</vt:lpstr>
      <vt:lpstr>Lato Bold</vt:lpstr>
      <vt:lpstr>Nato sans</vt:lpstr>
      <vt:lpstr>Noto Sans</vt:lpstr>
      <vt:lpstr>Times New Roman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Smita</cp:lastModifiedBy>
  <cp:revision>163</cp:revision>
  <dcterms:created xsi:type="dcterms:W3CDTF">2016-12-05T23:26:54Z</dcterms:created>
  <dcterms:modified xsi:type="dcterms:W3CDTF">2020-05-26T09:27:59Z</dcterms:modified>
</cp:coreProperties>
</file>