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02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9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91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7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9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ICES-Tech </a:t>
            </a:r>
            <a:r>
              <a:rPr lang="en-US" dirty="0" err="1" smtClean="0"/>
              <a:t>Prava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Datathon</a:t>
            </a:r>
            <a:r>
              <a:rPr lang="en-US" dirty="0" smtClean="0"/>
              <a:t> for </a:t>
            </a:r>
            <a:r>
              <a:rPr lang="en-US" dirty="0" err="1" smtClean="0"/>
              <a:t>begineers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25" y="417945"/>
            <a:ext cx="7533573" cy="5844309"/>
          </a:xfrm>
        </p:spPr>
      </p:pic>
    </p:spTree>
    <p:extLst>
      <p:ext uri="{BB962C8B-B14F-4D97-AF65-F5344CB8AC3E}">
        <p14:creationId xmlns:p14="http://schemas.microsoft.com/office/powerpoint/2010/main" val="16973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SYANGJYA DATA FROM AREA 2: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6" y="2767662"/>
            <a:ext cx="1183170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01" y="602672"/>
            <a:ext cx="7270511" cy="5640234"/>
          </a:xfrm>
        </p:spPr>
      </p:pic>
    </p:spTree>
    <p:extLst>
      <p:ext uri="{BB962C8B-B14F-4D97-AF65-F5344CB8AC3E}">
        <p14:creationId xmlns:p14="http://schemas.microsoft.com/office/powerpoint/2010/main" val="18629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LAMJUNG DATA FROM AREA 1: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3" y="2303895"/>
            <a:ext cx="1189838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07" y="611909"/>
            <a:ext cx="7134605" cy="5465618"/>
          </a:xfrm>
        </p:spPr>
      </p:pic>
    </p:spTree>
    <p:extLst>
      <p:ext uri="{BB962C8B-B14F-4D97-AF65-F5344CB8AC3E}">
        <p14:creationId xmlns:p14="http://schemas.microsoft.com/office/powerpoint/2010/main" val="353463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BAGLUNG DATA FROM AREA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5" y="2808253"/>
            <a:ext cx="11831701" cy="31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7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3" y="445653"/>
            <a:ext cx="6549301" cy="5753067"/>
          </a:xfrm>
        </p:spPr>
      </p:pic>
    </p:spTree>
    <p:extLst>
      <p:ext uri="{BB962C8B-B14F-4D97-AF65-F5344CB8AC3E}">
        <p14:creationId xmlns:p14="http://schemas.microsoft.com/office/powerpoint/2010/main" val="24138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BAGLUNG DATA FROM AREA 2: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2385866"/>
            <a:ext cx="11917438" cy="33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54" y="685799"/>
            <a:ext cx="5779946" cy="5520939"/>
          </a:xfrm>
        </p:spPr>
      </p:pic>
    </p:spTree>
    <p:extLst>
      <p:ext uri="{BB962C8B-B14F-4D97-AF65-F5344CB8AC3E}">
        <p14:creationId xmlns:p14="http://schemas.microsoft.com/office/powerpoint/2010/main" val="25694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CHARTS IN RELATION TO THE VOTES RECEIVED BY EACH CANDIDATE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CENTRAL ELECTION 2079 RESULT ANALYSIS FROM KASKI, LAMJUNG,SYANGJYA,BAGLUNG,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94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KASKI DATA FROM AREA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8" y="2053767"/>
            <a:ext cx="1185075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68" y="214745"/>
            <a:ext cx="6397849" cy="6025881"/>
          </a:xfrm>
        </p:spPr>
      </p:pic>
    </p:spTree>
    <p:extLst>
      <p:ext uri="{BB962C8B-B14F-4D97-AF65-F5344CB8AC3E}">
        <p14:creationId xmlns:p14="http://schemas.microsoft.com/office/powerpoint/2010/main" val="22072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KASKI DATA FROM AREA 2: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1" y="2040762"/>
            <a:ext cx="1182217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40" y="685800"/>
            <a:ext cx="6386313" cy="6029036"/>
          </a:xfrm>
        </p:spPr>
      </p:pic>
    </p:spTree>
    <p:extLst>
      <p:ext uri="{BB962C8B-B14F-4D97-AF65-F5344CB8AC3E}">
        <p14:creationId xmlns:p14="http://schemas.microsoft.com/office/powerpoint/2010/main" val="24445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KASKI DATA FROM AREA 3: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1" y="2477276"/>
            <a:ext cx="1199364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28" y="685800"/>
            <a:ext cx="5962757" cy="5668818"/>
          </a:xfrm>
        </p:spPr>
      </p:pic>
    </p:spTree>
    <p:extLst>
      <p:ext uri="{BB962C8B-B14F-4D97-AF65-F5344CB8AC3E}">
        <p14:creationId xmlns:p14="http://schemas.microsoft.com/office/powerpoint/2010/main" val="29072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SYANGJYA DATA FROM AREA 1: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2776196"/>
            <a:ext cx="1140301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</TotalTime>
  <Words>76</Words>
  <Application>Microsoft Office PowerPoint</Application>
  <PresentationFormat>Widescreen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Slice</vt:lpstr>
      <vt:lpstr>ICES-Tech Prava </vt:lpstr>
      <vt:lpstr>DIFFERENT CHARTS IN RELATION TO THE VOTES RECEIVED BY EACH CANDIDATE 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Tuf Gaming</dc:creator>
  <cp:lastModifiedBy>Asus Tuf Gaming</cp:lastModifiedBy>
  <cp:revision>6</cp:revision>
  <dcterms:created xsi:type="dcterms:W3CDTF">2022-12-01T06:51:25Z</dcterms:created>
  <dcterms:modified xsi:type="dcterms:W3CDTF">2022-12-01T09:59:22Z</dcterms:modified>
</cp:coreProperties>
</file>