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7" r:id="rId8"/>
    <p:sldId id="268"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2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pPr/>
              <a:t>04-08-2022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pPr/>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Dr. Sudipta Sahana</a:t>
            </a:r>
          </a:p>
          <a:p>
            <a:r>
              <a:rPr lang="en-IN" dirty="0" err="1">
                <a:latin typeface="Times New Roman" panose="02020603050405020304" pitchFamily="18" charset="0"/>
                <a:cs typeface="Times New Roman" panose="02020603050405020304" pitchFamily="18" charset="0"/>
              </a:rPr>
              <a:t>Asso</a:t>
            </a:r>
            <a:r>
              <a:rPr lang="en-IN" dirty="0">
                <a:latin typeface="Times New Roman" panose="02020603050405020304" pitchFamily="18" charset="0"/>
                <a:cs typeface="Times New Roman" panose="02020603050405020304" pitchFamily="18" charset="0"/>
              </a:rPr>
              <a:t>. Prof.</a:t>
            </a: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707886"/>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Lecture 10 – </a:t>
            </a:r>
            <a:r>
              <a:rPr lang="en-IN" sz="2000" dirty="0">
                <a:latin typeface="Times New Roman" pitchFamily="18" charset="0"/>
                <a:cs typeface="Times New Roman" pitchFamily="18" charset="0"/>
              </a:rPr>
              <a:t>Constructor- Definition, Usage of Constructor, Different types of Constructor.</a:t>
            </a:r>
            <a:endParaRPr lang="en-IN" sz="2000" b="1"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7C9CB91C-13D7-9938-ABF3-18976D010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1316" y="-8467"/>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74279"/>
    </mc:Choice>
    <mc:Fallback xmlns="">
      <p:transition spd="slow" advTm="742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F0DAF5CC-088F-7781-24E4-976E51D9F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1316" y="-8467"/>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42827"/>
    </mc:Choice>
    <mc:Fallback xmlns="">
      <p:transition spd="slow" advTm="4282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54556" y="391886"/>
            <a:ext cx="3639513" cy="803121"/>
          </a:xfrm>
        </p:spPr>
        <p:txBody>
          <a:bodyPr>
            <a:noAutofit/>
          </a:bodyPr>
          <a:lstStyle/>
          <a:p>
            <a:r>
              <a:rPr lang="en-IN" sz="3200" b="1" dirty="0">
                <a:latin typeface="Times New Roman" pitchFamily="18" charset="0"/>
                <a:cs typeface="Times New Roman"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147597" y="1277235"/>
            <a:ext cx="7761272" cy="3268261"/>
          </a:xfrm>
        </p:spPr>
        <p:txBody>
          <a:bodyPr>
            <a:normAutofit/>
          </a:bodyPr>
          <a:lstStyle/>
          <a:p>
            <a:pPr algn="just"/>
            <a:r>
              <a:rPr lang="en-US" b="1" dirty="0">
                <a:latin typeface="Times New Roman" pitchFamily="18" charset="0"/>
                <a:cs typeface="Times New Roman" pitchFamily="18" charset="0"/>
              </a:rPr>
              <a:t>Constructor</a:t>
            </a:r>
            <a:endParaRPr lang="en-US" b="1" dirty="0">
              <a:solidFill>
                <a:schemeClr val="tx1"/>
              </a:solidFill>
              <a:latin typeface="Times New Roman" pitchFamily="18" charset="0"/>
              <a:cs typeface="Times New Roman" pitchFamily="18" charset="0"/>
            </a:endParaRPr>
          </a:p>
          <a:p>
            <a:pPr algn="just"/>
            <a:r>
              <a:rPr lang="en-US" b="1" dirty="0">
                <a:latin typeface="Times New Roman" pitchFamily="18" charset="0"/>
                <a:cs typeface="Times New Roman" pitchFamily="18" charset="0"/>
              </a:rPr>
              <a:t>Types of java constructors</a:t>
            </a:r>
            <a:endParaRPr lang="en-IN" b="1"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Java Default Constructor</a:t>
            </a:r>
          </a:p>
          <a:p>
            <a:pPr algn="just"/>
            <a:r>
              <a:rPr lang="en-US" b="1" dirty="0">
                <a:latin typeface="Times New Roman" pitchFamily="18" charset="0"/>
                <a:cs typeface="Times New Roman" pitchFamily="18" charset="0"/>
              </a:rPr>
              <a:t>Java parameterized constructor</a:t>
            </a:r>
          </a:p>
          <a:p>
            <a:pPr algn="just"/>
            <a:r>
              <a:rPr lang="en-US" b="1" dirty="0">
                <a:latin typeface="Times New Roman" pitchFamily="18" charset="0"/>
                <a:cs typeface="Times New Roman" pitchFamily="18" charset="0"/>
              </a:rPr>
              <a:t>Java Copy Constructor</a:t>
            </a:r>
          </a:p>
          <a:p>
            <a:pPr algn="just"/>
            <a:r>
              <a:rPr lang="en-US" b="1" dirty="0">
                <a:latin typeface="Times New Roman" pitchFamily="18" charset="0"/>
                <a:cs typeface="Times New Roman" pitchFamily="18" charset="0"/>
              </a:rPr>
              <a:t>When constructor is actually called</a:t>
            </a:r>
          </a:p>
          <a:p>
            <a:pPr algn="just"/>
            <a:r>
              <a:rPr lang="en-US" b="1" dirty="0">
                <a:latin typeface="Times New Roman" pitchFamily="18" charset="0"/>
                <a:cs typeface="Times New Roman" pitchFamily="18" charset="0"/>
              </a:rPr>
              <a:t>Difference between constructor and method in java</a:t>
            </a:r>
          </a:p>
          <a:p>
            <a:pPr marL="0" indent="0" algn="just">
              <a:buNone/>
            </a:pPr>
            <a:endParaRPr lang="en-US" b="1"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66692535-1937-7C00-8E71-7B0F0F18A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1316" y="-8467"/>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41924"/>
    </mc:Choice>
    <mc:Fallback xmlns="">
      <p:transition spd="slow" advTm="4192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78824"/>
            <a:ext cx="7330197" cy="763554"/>
          </a:xfrm>
        </p:spPr>
        <p:txBody>
          <a:bodyPr>
            <a:noAutofit/>
          </a:bodyPr>
          <a:lstStyle/>
          <a:p>
            <a:r>
              <a:rPr lang="en-US" sz="2800" b="1" dirty="0">
                <a:latin typeface="Times New Roman" pitchFamily="18" charset="0"/>
                <a:cs typeface="Times New Roman" pitchFamily="18" charset="0"/>
              </a:rPr>
              <a:t>Constructor</a:t>
            </a:r>
            <a:endParaRPr lang="en-IN" sz="2800" b="1" dirty="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7478DF9D-7FA6-42E6-8CFD-FD3314740C00}"/>
              </a:ext>
            </a:extLst>
          </p:cNvPr>
          <p:cNvSpPr/>
          <p:nvPr/>
        </p:nvSpPr>
        <p:spPr>
          <a:xfrm>
            <a:off x="1162592" y="1366457"/>
            <a:ext cx="8286208" cy="2308324"/>
          </a:xfrm>
          <a:prstGeom prst="rect">
            <a:avLst/>
          </a:prstGeom>
        </p:spPr>
        <p:txBody>
          <a:bodyPr wrap="square">
            <a:spAutoFit/>
          </a:bodyPr>
          <a:lstStyle/>
          <a:p>
            <a:pPr algn="just"/>
            <a:r>
              <a:rPr lang="en-US" dirty="0">
                <a:latin typeface="Times New Roman" pitchFamily="18" charset="0"/>
                <a:cs typeface="Times New Roman" pitchFamily="18" charset="0"/>
              </a:rPr>
              <a:t>In Java, constructor is a block of codes similar to method. It is called when an instance of object is created and memory is allocated for the object.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When a constructor is called:</a:t>
            </a:r>
          </a:p>
          <a:p>
            <a:pPr algn="just"/>
            <a:r>
              <a:rPr lang="en-US" dirty="0">
                <a:latin typeface="Times New Roman" pitchFamily="18" charset="0"/>
                <a:cs typeface="Times New Roman" pitchFamily="18" charset="0"/>
              </a:rPr>
              <a:t>Every time an object is created using new() keyword, at least one constructor is called. It is called a default constructor.</a:t>
            </a:r>
          </a:p>
          <a:p>
            <a:pPr algn="just"/>
            <a:endParaRPr lang="en-US"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Following is the syntax of a constructor</a:t>
            </a:r>
            <a:r>
              <a:rPr lang="en-US" b="1" dirty="0">
                <a:latin typeface="Times New Roman" pitchFamily="18" charset="0"/>
                <a:cs typeface="Times New Roman" pitchFamily="18" charset="0"/>
              </a:rPr>
              <a:t>	</a:t>
            </a:r>
            <a:endParaRPr lang="en-IN" dirty="0"/>
          </a:p>
        </p:txBody>
      </p:sp>
      <p:sp>
        <p:nvSpPr>
          <p:cNvPr id="5" name="Rectangle 4">
            <a:extLst>
              <a:ext uri="{FF2B5EF4-FFF2-40B4-BE49-F238E27FC236}">
                <a16:creationId xmlns:a16="http://schemas.microsoft.com/office/drawing/2014/main" id="{2C74A0CC-EE12-4BD6-9642-707F26E19208}"/>
              </a:ext>
            </a:extLst>
          </p:cNvPr>
          <p:cNvSpPr/>
          <p:nvPr/>
        </p:nvSpPr>
        <p:spPr>
          <a:xfrm>
            <a:off x="1162592" y="3791007"/>
            <a:ext cx="6096000" cy="2624629"/>
          </a:xfrm>
          <a:prstGeom prst="rect">
            <a:avLst/>
          </a:prstGeom>
        </p:spPr>
        <p:txBody>
          <a:bodyPr>
            <a:spAutoFit/>
          </a:bodyPr>
          <a:lstStyle/>
          <a:p>
            <a:pPr>
              <a:lnSpc>
                <a:spcPct val="115000"/>
              </a:lnSpc>
              <a:spcAft>
                <a:spcPts val="1000"/>
              </a:spcAft>
            </a:pPr>
            <a:r>
              <a:rPr lang="en-US" i="1" dirty="0">
                <a:latin typeface="Times New Roman" panose="02020603050405020304" pitchFamily="18" charset="0"/>
                <a:ea typeface="Times New Roman" panose="02020603050405020304" pitchFamily="18" charset="0"/>
                <a:cs typeface="Times New Roman" panose="02020603050405020304" pitchFamily="18" charset="0"/>
              </a:rPr>
              <a:t>class A</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i="1" dirty="0">
                <a:latin typeface="Times New Roman" panose="02020603050405020304" pitchFamily="18" charset="0"/>
                <a:ea typeface="Times New Roman" panose="02020603050405020304" pitchFamily="18" charset="0"/>
                <a:cs typeface="Times New Roman" panose="02020603050405020304" pitchFamily="18" charset="0"/>
              </a:rPr>
              <a:t>{ A(){</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i="1" dirty="0">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cs typeface="Times New Roman" panose="02020603050405020304" pitchFamily="18" charset="0"/>
              </a:rPr>
              <a:t>System.out.println</a:t>
            </a:r>
            <a:r>
              <a:rPr lang="en-US" i="1" dirty="0">
                <a:latin typeface="Times New Roman" panose="02020603050405020304" pitchFamily="18" charset="0"/>
                <a:ea typeface="Times New Roman" panose="02020603050405020304" pitchFamily="18" charset="0"/>
                <a:cs typeface="Times New Roman" panose="02020603050405020304" pitchFamily="18" charset="0"/>
              </a:rPr>
              <a:t>(“From </a:t>
            </a:r>
            <a:r>
              <a:rPr lang="en-US" i="1" dirty="0" err="1">
                <a:latin typeface="Times New Roman" panose="02020603050405020304" pitchFamily="18" charset="0"/>
                <a:ea typeface="Times New Roman" panose="02020603050405020304" pitchFamily="18" charset="0"/>
                <a:cs typeface="Times New Roman" panose="02020603050405020304" pitchFamily="18" charset="0"/>
              </a:rPr>
              <a:t>contstructor</a:t>
            </a:r>
            <a:r>
              <a:rPr lang="en-US" i="1"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i="1" dirty="0">
                <a:latin typeface="Times New Roman" panose="02020603050405020304" pitchFamily="18" charset="0"/>
                <a:ea typeface="Times New Roman" panose="02020603050405020304" pitchFamily="18" charset="0"/>
                <a:cs typeface="Times New Roman" panose="02020603050405020304" pitchFamily="18" charset="0"/>
              </a:rPr>
              <a:t>public static void main(String[] </a:t>
            </a:r>
            <a:r>
              <a:rPr lang="en-US" i="1" dirty="0" err="1">
                <a:latin typeface="Times New Roman" panose="02020603050405020304" pitchFamily="18" charset="0"/>
                <a:ea typeface="Times New Roman" panose="02020603050405020304" pitchFamily="18" charset="0"/>
                <a:cs typeface="Times New Roman" panose="02020603050405020304" pitchFamily="18" charset="0"/>
              </a:rPr>
              <a:t>args</a:t>
            </a:r>
            <a:r>
              <a:rPr lang="en-US" i="1" dirty="0">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i="1" dirty="0">
                <a:latin typeface="Times New Roman" panose="02020603050405020304" pitchFamily="18" charset="0"/>
                <a:ea typeface="Times New Roman" panose="02020603050405020304" pitchFamily="18" charset="0"/>
                <a:cs typeface="Times New Roman" panose="02020603050405020304" pitchFamily="18" charset="0"/>
              </a:rPr>
              <a:t>  A a=new A();}}</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Output: From Constructor</a:t>
            </a:r>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B933A72-31E6-836F-9A08-37098512D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1316" y="-8467"/>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264485"/>
    </mc:Choice>
    <mc:Fallback xmlns="">
      <p:transition spd="slow" advTm="264485"/>
    </mc:Fallback>
  </mc:AlternateContent>
  <p:extLst>
    <p:ext uri="{3A86A75C-4F4B-4683-9AE1-C65F6400EC91}">
      <p14:laserTraceLst xmlns:p14="http://schemas.microsoft.com/office/powerpoint/2010/main">
        <p14:tracePtLst>
          <p14:tracePt t="46284" x="3322638" y="6296025"/>
          <p14:tracePt t="46932" x="4530725" y="6670675"/>
          <p14:tracePt t="46942" x="4619625" y="6545263"/>
          <p14:tracePt t="46952" x="4694238" y="6432550"/>
          <p14:tracePt t="46958" x="4781550" y="6269038"/>
          <p14:tracePt t="46968" x="4819650" y="6119813"/>
          <p14:tracePt t="46972" x="4868863" y="5919788"/>
          <p14:tracePt t="46982" x="4932363" y="5719763"/>
          <p14:tracePt t="46994" x="4956175" y="5518150"/>
          <p14:tracePt t="46998" x="4968875" y="5368925"/>
          <p14:tracePt t="47008" x="4968875" y="5205413"/>
          <p14:tracePt t="47014" x="4994275" y="5056188"/>
          <p14:tracePt t="47024" x="4994275" y="4918075"/>
          <p14:tracePt t="47034" x="4994275" y="4805363"/>
          <p14:tracePt t="47038" x="4994275" y="4705350"/>
          <p14:tracePt t="47048" x="4994275" y="4618038"/>
          <p14:tracePt t="47054" x="4994275" y="4554538"/>
          <p14:tracePt t="47064" x="4968875" y="4467225"/>
          <p14:tracePt t="47074" x="4932363" y="4379913"/>
          <p14:tracePt t="47080" x="4894263" y="4318000"/>
          <p14:tracePt t="47090" x="4894263" y="4279900"/>
          <p14:tracePt t="47094" x="4856163" y="4254500"/>
          <p14:tracePt t="47104" x="4832350" y="4205288"/>
          <p14:tracePt t="47114" x="4794250" y="4179888"/>
          <p14:tracePt t="47118" x="4756150" y="4141788"/>
          <p14:tracePt t="47130" x="4668838" y="4129088"/>
          <p14:tracePt t="47138" x="4619625" y="4105275"/>
          <p14:tracePt t="47144" x="4543425" y="4105275"/>
          <p14:tracePt t="47154" x="4443413" y="4105275"/>
          <p14:tracePt t="47158" x="4343400" y="4105275"/>
          <p14:tracePt t="47168" x="4205288" y="4105275"/>
          <p14:tracePt t="47180" x="4068763" y="4105275"/>
          <p14:tracePt t="47184" x="3892550" y="4105275"/>
          <p14:tracePt t="47194" x="3767138" y="4105275"/>
          <p14:tracePt t="47198" x="3630613" y="4141788"/>
          <p14:tracePt t="47210" x="3505200" y="4179888"/>
          <p14:tracePt t="47220" x="3354388" y="4241800"/>
          <p14:tracePt t="47224" x="3228975" y="4305300"/>
          <p14:tracePt t="47234" x="3116263" y="4354513"/>
          <p14:tracePt t="47240" x="2967038" y="4430713"/>
          <p14:tracePt t="47250" x="2879725" y="4467225"/>
          <p14:tracePt t="47260" x="2778125" y="4505325"/>
          <p14:tracePt t="47264" x="2678113" y="4554538"/>
          <p14:tracePt t="47274" x="2654300" y="4579938"/>
          <p14:tracePt t="47280" x="2628900" y="4618038"/>
          <p14:tracePt t="47290" x="2578100" y="4656138"/>
          <p14:tracePt t="47300" x="2541588" y="4718050"/>
          <p14:tracePt t="47304" x="2528888" y="4756150"/>
          <p14:tracePt t="47314" x="2516188" y="4818063"/>
          <p14:tracePt t="47320" x="2490788" y="4856163"/>
          <p14:tracePt t="47330" x="2490788" y="4892675"/>
          <p14:tracePt t="47340" x="2490788" y="4943475"/>
          <p14:tracePt t="47347" x="2490788" y="5005388"/>
          <p14:tracePt t="47356" x="2490788" y="5030788"/>
          <p14:tracePt t="47360" x="2516188" y="5092700"/>
          <p14:tracePt t="47370" x="2541588" y="5143500"/>
          <p14:tracePt t="47380" x="2578100" y="5194300"/>
          <p14:tracePt t="47386" x="2641600" y="5230813"/>
          <p14:tracePt t="47397" x="2728913" y="5268913"/>
          <p14:tracePt t="47400" x="2803525" y="5294313"/>
          <p14:tracePt t="47410" x="2879725" y="5294313"/>
          <p14:tracePt t="47420" x="2979738" y="5294313"/>
          <p14:tracePt t="47426" x="3092450" y="5268913"/>
          <p14:tracePt t="47436" x="3228975" y="5205413"/>
          <p14:tracePt t="47442" x="3367088" y="5143500"/>
          <p14:tracePt t="47452" x="3454400" y="5092700"/>
          <p14:tracePt t="47462" x="3579813" y="5018088"/>
          <p14:tracePt t="47466" x="3643313" y="4956175"/>
          <p14:tracePt t="47476" x="3667125" y="4905375"/>
          <p14:tracePt t="47482" x="3705225" y="4843463"/>
          <p14:tracePt t="47492" x="3730625" y="4768850"/>
          <p14:tracePt t="47502" x="3730625" y="4692650"/>
          <p14:tracePt t="47506" x="3730625" y="4630738"/>
          <p14:tracePt t="47516" x="3730625" y="4567238"/>
          <p14:tracePt t="47522" x="3730625" y="4530725"/>
          <p14:tracePt t="47532" x="3705225" y="4467225"/>
          <p14:tracePt t="47542" x="3667125" y="4430713"/>
          <p14:tracePt t="47546" x="3654425" y="4392613"/>
          <p14:tracePt t="47556" x="3592513" y="4367213"/>
          <p14:tracePt t="47562" x="3517900" y="4305300"/>
          <p14:tracePt t="47572" x="3429000" y="4292600"/>
          <p14:tracePt t="47582" x="3367088" y="4267200"/>
          <p14:tracePt t="47588" x="3279775" y="4254500"/>
          <p14:tracePt t="47598" x="3192463" y="4230688"/>
          <p14:tracePt t="47602" x="3103563" y="4230688"/>
          <p14:tracePt t="47612" x="3041650" y="4230688"/>
          <p14:tracePt t="47622" x="2967038" y="4230688"/>
          <p14:tracePt t="47628" x="2941638" y="4230688"/>
          <p14:tracePt t="47638" x="2890838" y="4241800"/>
          <p14:tracePt t="47642" x="2828925" y="4292600"/>
          <p14:tracePt t="47652" x="2767013" y="4341813"/>
          <p14:tracePt t="47663" x="2741613" y="4367213"/>
          <p14:tracePt t="47668" x="2703513" y="4443413"/>
          <p14:tracePt t="47678" x="2667000" y="4492625"/>
          <p14:tracePt t="47684" x="2667000" y="4518025"/>
          <p14:tracePt t="47695" x="2667000" y="4579938"/>
          <p14:tracePt t="47704" x="2654300" y="4605338"/>
          <p14:tracePt t="47708" x="2654300" y="4630738"/>
          <p14:tracePt t="47718" x="2654300" y="4656138"/>
          <p14:tracePt t="47724" x="2654300" y="4679950"/>
          <p14:tracePt t="47734" x="2667000" y="4730750"/>
          <p14:tracePt t="47745" x="2678113" y="4743450"/>
          <p14:tracePt t="47748" x="2703513" y="4756150"/>
          <p14:tracePt t="47758" x="2741613" y="4756150"/>
          <p14:tracePt t="47764" x="2767013" y="4756150"/>
          <p14:tracePt t="47774" x="2828925" y="4756150"/>
          <p14:tracePt t="47784" x="2928938" y="4756150"/>
          <p14:tracePt t="47790" x="3003550" y="4756150"/>
          <p14:tracePt t="47800" x="3128963" y="4667250"/>
          <p14:tracePt t="47804" x="3228975" y="4618038"/>
          <p14:tracePt t="47814" x="3328988" y="4543425"/>
          <p14:tracePt t="47824" x="3405188" y="4454525"/>
          <p14:tracePt t="47830" x="3467100" y="4392613"/>
          <p14:tracePt t="47840" x="3492500" y="4330700"/>
          <p14:tracePt t="47845" x="3505200" y="4267200"/>
          <p14:tracePt t="47854" x="3505200" y="4230688"/>
          <p14:tracePt t="47864" x="3505200" y="4179888"/>
          <p14:tracePt t="47870" x="3505200" y="4117975"/>
          <p14:tracePt t="47880" x="3505200" y="4079875"/>
          <p14:tracePt t="47884" x="3492500" y="4054475"/>
          <p14:tracePt t="47895" x="3479800" y="4017963"/>
          <p14:tracePt t="47904" x="3454400" y="3992563"/>
          <p14:tracePt t="47910" x="3429000" y="3992563"/>
          <p14:tracePt t="47920" x="3392488" y="3979863"/>
          <p14:tracePt t="47926" x="3317875" y="3967163"/>
          <p14:tracePt t="47936" x="3241675" y="3954463"/>
          <p14:tracePt t="47963" x="3054350" y="3954463"/>
          <p14:tracePt t="47966" x="3028950" y="3954463"/>
          <p14:tracePt t="47976" x="2992438" y="3954463"/>
          <p14:tracePt t="47986" x="2979738" y="3954463"/>
          <p14:tracePt t="47990" x="2954338" y="3967163"/>
          <p14:tracePt t="48000" x="2916238" y="3979863"/>
          <p14:tracePt t="48006" x="2903538" y="4005263"/>
          <p14:tracePt t="48016" x="2890838" y="4005263"/>
          <p14:tracePt t="48026" x="2879725" y="4029075"/>
          <p14:tracePt t="48032" x="2854325" y="4041775"/>
          <p14:tracePt t="48046" x="2854325" y="4054475"/>
          <p14:tracePt t="48086" x="2841625" y="4054475"/>
          <p14:tracePt t="48102" x="2828925" y="4067175"/>
          <p14:tracePt t="48126" x="2828925" y="4079875"/>
          <p14:tracePt t="48158" x="2816225" y="4079875"/>
          <p14:tracePt t="50482" x="2803525" y="4092575"/>
          <p14:tracePt t="50488" x="2778125" y="4092575"/>
          <p14:tracePt t="50498" x="2741613" y="4092575"/>
          <p14:tracePt t="50502" x="2728913" y="4105275"/>
          <p14:tracePt t="50512" x="2703513" y="4105275"/>
          <p14:tracePt t="50522" x="2678113" y="4117975"/>
          <p14:tracePt t="50528" x="2667000" y="4129088"/>
          <p14:tracePt t="50538" x="2641600" y="4129088"/>
          <p14:tracePt t="50544" x="2628900" y="4141788"/>
          <p14:tracePt t="50554" x="2616200" y="4141788"/>
          <p14:tracePt t="50568" x="2603500" y="4154488"/>
          <p14:tracePt t="50584" x="2590800" y="4154488"/>
          <p14:tracePt t="50604" x="2578100" y="4167188"/>
          <p14:tracePt t="50608" x="2554288" y="4179888"/>
          <p14:tracePt t="50618" x="2503488" y="4192588"/>
          <p14:tracePt t="50624" x="2465388" y="4192588"/>
          <p14:tracePt t="50634" x="2403475" y="4205288"/>
          <p14:tracePt t="50644" x="2316163" y="4217988"/>
          <p14:tracePt t="50648" x="2252663" y="4230688"/>
          <p14:tracePt t="50659" x="2190750" y="4241800"/>
          <p14:tracePt t="50664" x="2152650" y="4241800"/>
          <p14:tracePt t="50674" x="2103438" y="4241800"/>
          <p14:tracePt t="50684" x="2065338" y="4267200"/>
          <p14:tracePt t="50690" x="2003425" y="4267200"/>
          <p14:tracePt t="50700" x="1978025" y="4267200"/>
          <p14:tracePt t="50704" x="1952625" y="4267200"/>
          <p14:tracePt t="50714" x="1927225" y="4292600"/>
          <p14:tracePt t="50724" x="1914525" y="4292600"/>
          <p14:tracePt t="50730" x="1903413" y="4292600"/>
          <p14:tracePt t="50770" x="1890713" y="4292600"/>
          <p14:tracePt t="50774" x="1878013" y="4305300"/>
          <p14:tracePt t="50836" x="1878013" y="4318000"/>
          <p14:tracePt t="50850" x="1878013" y="4330700"/>
          <p14:tracePt t="50900" x="1903413" y="4330700"/>
          <p14:tracePt t="50982" x="1914525" y="4330700"/>
          <p14:tracePt t="50986" x="1903413" y="4305300"/>
          <p14:tracePt t="50998" x="1878013" y="4241800"/>
          <p14:tracePt t="51002" x="1801813" y="4167188"/>
          <p14:tracePt t="51012" x="1765300" y="4129088"/>
          <p14:tracePt t="51022" x="1727200" y="4079875"/>
          <p14:tracePt t="51028" x="1701800" y="4067175"/>
          <p14:tracePt t="51038" x="1665288" y="4041775"/>
          <p14:tracePt t="51042" x="1639888" y="4029075"/>
          <p14:tracePt t="51052" x="1589088" y="4017963"/>
          <p14:tracePt t="51062" x="1527175" y="3979863"/>
          <p14:tracePt t="51068" x="1489075" y="3979863"/>
          <p14:tracePt t="51078" x="1476375" y="3979863"/>
          <p14:tracePt t="51082" x="1452563" y="3979863"/>
          <p14:tracePt t="51093" x="1414463" y="3979863"/>
          <p14:tracePt t="51102" x="1389063" y="3979863"/>
          <p14:tracePt t="51109" x="1352550" y="4005263"/>
          <p14:tracePt t="51118" x="1301750" y="4041775"/>
          <p14:tracePt t="51122" x="1239838" y="4079875"/>
          <p14:tracePt t="51132" x="1214438" y="4117975"/>
          <p14:tracePt t="51142" x="1189038" y="4154488"/>
          <p14:tracePt t="51148" x="1163638" y="4205288"/>
          <p14:tracePt t="51158" x="1150938" y="4267200"/>
          <p14:tracePt t="51164" x="1127125" y="4341813"/>
          <p14:tracePt t="51174" x="1127125" y="4392613"/>
          <p14:tracePt t="51184" x="1127125" y="4454525"/>
          <p14:tracePt t="51188" x="1127125" y="4492625"/>
          <p14:tracePt t="51198" x="1127125" y="4543425"/>
          <p14:tracePt t="51204" x="1127125" y="4579938"/>
          <p14:tracePt t="51214" x="1127125" y="4618038"/>
          <p14:tracePt t="51225" x="1139825" y="4667250"/>
          <p14:tracePt t="51228" x="1176338" y="4743450"/>
          <p14:tracePt t="51240" x="1227138" y="4779963"/>
          <p14:tracePt t="51244" x="1289050" y="4843463"/>
          <p14:tracePt t="51254" x="1339850" y="4892675"/>
          <p14:tracePt t="51264" x="1376363" y="4930775"/>
          <p14:tracePt t="51270" x="1439863" y="4956175"/>
          <p14:tracePt t="51280" x="1476375" y="4968875"/>
          <p14:tracePt t="51284" x="1539875" y="4968875"/>
          <p14:tracePt t="51294" x="1565275" y="4968875"/>
          <p14:tracePt t="51304" x="1601788" y="4992688"/>
          <p14:tracePt t="51310" x="1627188" y="4992688"/>
          <p14:tracePt t="51320" x="1665288" y="4992688"/>
          <p14:tracePt t="51324" x="1714500" y="4992688"/>
          <p14:tracePt t="51334" x="1790700" y="4968875"/>
          <p14:tracePt t="51344" x="1852613" y="4930775"/>
          <p14:tracePt t="51350" x="1952625" y="4892675"/>
          <p14:tracePt t="51360" x="2003425" y="4856163"/>
          <p14:tracePt t="51364" x="2052638" y="4805363"/>
          <p14:tracePt t="51376" x="2090738" y="4792663"/>
          <p14:tracePt t="51386" x="2103438" y="4756150"/>
          <p14:tracePt t="51390" x="2116138" y="4743450"/>
          <p14:tracePt t="51400" x="2116138" y="4718050"/>
          <p14:tracePt t="51406" x="2116138" y="4679950"/>
          <p14:tracePt t="51416" x="2116138" y="4592638"/>
          <p14:tracePt t="51426" x="2116138" y="4505325"/>
          <p14:tracePt t="51430" x="2116138" y="4392613"/>
          <p14:tracePt t="51440" x="2116138" y="4267200"/>
          <p14:tracePt t="51446" x="2090738" y="4154488"/>
          <p14:tracePt t="51456" x="2003425" y="4005263"/>
          <p14:tracePt t="51466" x="1890713" y="3841750"/>
          <p14:tracePt t="51470" x="1778000" y="3716338"/>
          <p14:tracePt t="51480" x="1627188" y="3579813"/>
          <p14:tracePt t="51486" x="1514475" y="3516313"/>
          <p14:tracePt t="51496" x="1401763" y="3467100"/>
          <p14:tracePt t="51506" x="1276350" y="3416300"/>
          <p14:tracePt t="51512" x="1150938" y="3403600"/>
          <p14:tracePt t="51522" x="1050925" y="3378200"/>
          <p14:tracePt t="51526" x="1001713" y="3378200"/>
          <p14:tracePt t="51536" x="914400" y="3378200"/>
          <p14:tracePt t="51546" x="850900" y="3378200"/>
          <p14:tracePt t="51552" x="801688" y="3378200"/>
          <p14:tracePt t="51562" x="712788" y="3441700"/>
          <p14:tracePt t="51566" x="638175" y="3579813"/>
          <p14:tracePt t="51578" x="550863" y="3729038"/>
          <p14:tracePt t="51588" x="476250" y="3929063"/>
          <p14:tracePt t="51593" x="412750" y="4079875"/>
          <p14:tracePt t="51602" x="376238" y="4267200"/>
          <p14:tracePt t="51608" x="350838" y="4443413"/>
          <p14:tracePt t="51618" x="338138" y="4605338"/>
          <p14:tracePt t="51628" x="338138" y="4756150"/>
          <p14:tracePt t="51632" x="338138" y="4892675"/>
          <p14:tracePt t="51642" x="338138" y="5005388"/>
          <p14:tracePt t="51648" x="350838" y="5105400"/>
          <p14:tracePt t="51659" x="387350" y="5218113"/>
          <p14:tracePt t="51668" x="425450" y="5318125"/>
          <p14:tracePt t="51672" x="525463" y="5456238"/>
          <p14:tracePt t="51682" x="588963" y="5568950"/>
          <p14:tracePt t="51688" x="676275" y="5681663"/>
          <p14:tracePt t="51698" x="763588" y="5781675"/>
          <p14:tracePt t="51708" x="876300" y="5894388"/>
          <p14:tracePt t="51712" x="963613" y="5945188"/>
          <p14:tracePt t="51722" x="1089025" y="6019800"/>
          <p14:tracePt t="51728" x="1214438" y="6069013"/>
          <p14:tracePt t="51738" x="1327150" y="6132513"/>
          <p14:tracePt t="51748" x="1439863" y="6194425"/>
          <p14:tracePt t="51754" x="1577975" y="6257925"/>
          <p14:tracePt t="51764" x="1677988" y="6307138"/>
          <p14:tracePt t="51768" x="1752600" y="6345238"/>
          <p14:tracePt t="51778" x="1814513" y="6381750"/>
          <p14:tracePt t="51788" x="1914525" y="6419850"/>
          <p14:tracePt t="51794" x="1952625" y="6445250"/>
          <p14:tracePt t="51804" x="2003425" y="6457950"/>
          <p14:tracePt t="51808" x="2065338" y="6483350"/>
          <p14:tracePt t="51818" x="2127250" y="6494463"/>
          <p14:tracePt t="51830" x="2178050" y="6494463"/>
          <p14:tracePt t="51834" x="2265363" y="6494463"/>
          <p14:tracePt t="51844" x="2316163" y="6494463"/>
          <p14:tracePt t="51850" x="2390775" y="6494463"/>
          <p14:tracePt t="51860" x="2452688" y="6494463"/>
          <p14:tracePt t="51870" x="2541588" y="6494463"/>
          <p14:tracePt t="51875" x="2641600" y="6494463"/>
          <p14:tracePt t="51884" x="2728913" y="6457950"/>
          <p14:tracePt t="51890" x="2803525" y="6419850"/>
          <p14:tracePt t="51900" x="2903538" y="6407150"/>
          <p14:tracePt t="51910" x="2992438" y="6381750"/>
          <p14:tracePt t="51916" x="3079750" y="6345238"/>
          <p14:tracePt t="51926" x="3167063" y="6345238"/>
          <p14:tracePt t="51930" x="3241675" y="6332538"/>
          <p14:tracePt t="51940" x="3305175" y="6332538"/>
          <p14:tracePt t="51950" x="3379788" y="6307138"/>
          <p14:tracePt t="51959" x="3429000" y="6307138"/>
          <p14:tracePt t="51966" x="3479800" y="6307138"/>
          <p14:tracePt t="51970" x="3530600" y="6307138"/>
          <p14:tracePt t="51980" x="3605213" y="6307138"/>
          <p14:tracePt t="51990" x="3643313" y="6294438"/>
          <p14:tracePt t="51996" x="3717925" y="6269038"/>
          <p14:tracePt t="52006" x="3779838" y="6257925"/>
          <p14:tracePt t="52010" x="3843338" y="6232525"/>
          <p14:tracePt t="52020" x="3905250" y="6219825"/>
          <p14:tracePt t="52030" x="3956050" y="6207125"/>
          <p14:tracePt t="52036" x="3992563" y="6181725"/>
          <p14:tracePt t="52046" x="4005263" y="6169025"/>
          <p14:tracePt t="52050" x="4043363" y="6157913"/>
          <p14:tracePt t="52060" x="4056063" y="6132513"/>
          <p14:tracePt t="52070" x="4081463" y="6107113"/>
          <p14:tracePt t="52076" x="4117975" y="6081713"/>
          <p14:tracePt t="52086" x="4156075" y="6032500"/>
          <p14:tracePt t="52092" x="4192588" y="5956300"/>
          <p14:tracePt t="52102" x="4230688" y="5919788"/>
          <p14:tracePt t="52109" x="4281488" y="5843588"/>
          <p14:tracePt t="52118" x="4305300" y="5819775"/>
          <p14:tracePt t="52128" x="4368800" y="5756275"/>
          <p14:tracePt t="52132" x="4406900" y="5694363"/>
          <p14:tracePt t="52142" x="4443413" y="5630863"/>
          <p14:tracePt t="52148" x="4481513" y="5556250"/>
          <p14:tracePt t="52159" x="4494213" y="5494338"/>
          <p14:tracePt t="52168" x="4518025" y="5407025"/>
          <p14:tracePt t="52174" x="4530725" y="5318125"/>
          <p14:tracePt t="52184" x="4530725" y="5230813"/>
          <p14:tracePt t="52188" x="4530725" y="5168900"/>
          <p14:tracePt t="52198" x="4530725" y="5092700"/>
          <p14:tracePt t="52209" x="4530725" y="5043488"/>
          <p14:tracePt t="52214" x="4530725" y="5005388"/>
          <p14:tracePt t="52224" x="4530725" y="4968875"/>
          <p14:tracePt t="52228" x="4518025" y="4930775"/>
          <p14:tracePt t="52238" x="4481513" y="4856163"/>
          <p14:tracePt t="52248" x="4443413" y="4818063"/>
          <p14:tracePt t="52254" x="4394200" y="4718050"/>
          <p14:tracePt t="52264" x="4330700" y="4656138"/>
          <p14:tracePt t="52268" x="4305300" y="4630738"/>
          <p14:tracePt t="52280" x="4230688" y="4554538"/>
          <p14:tracePt t="52291" x="4156075" y="4505325"/>
          <p14:tracePt t="52294" x="4081463" y="4467225"/>
          <p14:tracePt t="52304" x="4017963" y="4430713"/>
          <p14:tracePt t="52310" x="3892550" y="4367213"/>
          <p14:tracePt t="52320" x="3817938" y="4318000"/>
          <p14:tracePt t="52330" x="3717925" y="4279900"/>
          <p14:tracePt t="52334" x="3630613" y="4205288"/>
          <p14:tracePt t="52344" x="3517900" y="4154488"/>
          <p14:tracePt t="52350" x="3392488" y="4092575"/>
          <p14:tracePt t="52360" x="3267075" y="4029075"/>
          <p14:tracePt t="52370" x="3154363" y="3967163"/>
          <p14:tracePt t="52374" x="3016250" y="3905250"/>
          <p14:tracePt t="52384" x="2879725" y="3867150"/>
          <p14:tracePt t="52391" x="2716213" y="3792538"/>
          <p14:tracePt t="52400" x="2565400" y="3754438"/>
          <p14:tracePt t="52410" x="2428875" y="3716338"/>
          <p14:tracePt t="52414" x="2278063" y="3679825"/>
          <p14:tracePt t="52426" x="2165350" y="3679825"/>
          <p14:tracePt t="52430" x="2027238" y="3654425"/>
          <p14:tracePt t="52441" x="1903413" y="3629025"/>
          <p14:tracePt t="52450" x="1790700" y="3629025"/>
          <p14:tracePt t="52456" x="1677988" y="3616325"/>
          <p14:tracePt t="52466" x="1589088" y="3616325"/>
          <p14:tracePt t="52470" x="1489075" y="3616325"/>
          <p14:tracePt t="52480" x="1389063" y="3616325"/>
          <p14:tracePt t="52491" x="1301750" y="3616325"/>
          <p14:tracePt t="52496" x="1239838" y="3616325"/>
          <p14:tracePt t="52506" x="1189038" y="3616325"/>
          <p14:tracePt t="52512" x="1114425" y="3616325"/>
          <p14:tracePt t="52522" x="1089025" y="3616325"/>
          <p14:tracePt t="52532" x="1050925" y="3616325"/>
          <p14:tracePt t="52536" x="989013" y="3616325"/>
          <p14:tracePt t="52546" x="925513" y="3629025"/>
          <p14:tracePt t="52552" x="901700" y="3629025"/>
          <p14:tracePt t="52562" x="863600" y="3641725"/>
          <p14:tracePt t="52572" x="838200" y="3654425"/>
          <p14:tracePt t="52576" x="825500" y="3654425"/>
          <p14:tracePt t="52586" x="801688" y="3679825"/>
          <p14:tracePt t="52602" x="788988" y="3679825"/>
          <p14:tracePt t="52616" x="750888" y="3703638"/>
          <p14:tracePt t="52632" x="738188" y="3716338"/>
          <p14:tracePt t="52642" x="738188" y="3741738"/>
          <p14:tracePt t="52652" x="712788" y="3767138"/>
          <p14:tracePt t="52658" x="701675" y="3803650"/>
          <p14:tracePt t="52668" x="701675" y="3829050"/>
          <p14:tracePt t="52672" x="688975" y="3879850"/>
          <p14:tracePt t="52682" x="676275" y="3929063"/>
          <p14:tracePt t="52692" x="676275" y="3954463"/>
          <p14:tracePt t="52698" x="676275" y="4017963"/>
          <p14:tracePt t="52708" x="676275" y="4041775"/>
          <p14:tracePt t="52712" x="676275" y="4079875"/>
          <p14:tracePt t="52722" x="676275" y="4117975"/>
          <p14:tracePt t="52732" x="676275" y="4129088"/>
          <p14:tracePt t="52738" x="676275" y="4167188"/>
          <p14:tracePt t="52748" x="688975" y="4205288"/>
          <p14:tracePt t="52752" x="712788" y="4241800"/>
          <p14:tracePt t="52762" x="725488" y="4254500"/>
          <p14:tracePt t="52775" x="738188" y="4279900"/>
          <p14:tracePt t="52778" x="750888" y="4305300"/>
          <p14:tracePt t="52794" x="750888" y="4330700"/>
          <p14:tracePt t="52804" x="763588" y="4341813"/>
          <p14:tracePt t="52818" x="776288" y="4354513"/>
          <p14:tracePt t="52828" x="788988" y="4367213"/>
          <p14:tracePt t="52834" x="801688" y="4379913"/>
          <p14:tracePt t="52844" x="814388" y="4392613"/>
          <p14:tracePt t="52854" x="825500" y="4405313"/>
          <p14:tracePt t="52870" x="838200" y="4418013"/>
          <p14:tracePt t="52884" x="850900" y="4430713"/>
          <p14:tracePt t="52900" x="863600" y="4430713"/>
          <p14:tracePt t="53374" x="889000" y="4430713"/>
          <p14:tracePt t="53384" x="889000" y="4443413"/>
          <p14:tracePt t="53398" x="914400" y="4443413"/>
          <p14:tracePt t="53408" x="925513" y="4443413"/>
          <p14:tracePt t="53414" x="938213" y="4454525"/>
          <p14:tracePt t="53424" x="963613" y="4467225"/>
          <p14:tracePt t="53428" x="989013" y="4479925"/>
          <p14:tracePt t="53448" x="1001713" y="4479925"/>
          <p14:tracePt t="53454" x="1038225" y="4492625"/>
          <p14:tracePt t="53464" x="1063625" y="4492625"/>
          <p14:tracePt t="53470" x="1076325" y="4505325"/>
          <p14:tracePt t="53480" x="1089025" y="4518025"/>
          <p14:tracePt t="53494" x="1114425" y="4543425"/>
          <p14:tracePt t="53520" x="1127125" y="4543425"/>
          <p14:tracePt t="53576" x="1139825" y="4543425"/>
          <p14:tracePt t="53650" x="1150938" y="4543425"/>
          <p14:tracePt t="53660" x="1163638" y="4543425"/>
          <p14:tracePt t="53666" x="1176338" y="4543425"/>
          <p14:tracePt t="53676" x="1189038" y="4543425"/>
          <p14:tracePt t="53686" x="1201738" y="4543425"/>
          <p14:tracePt t="53692" x="1214438" y="4543425"/>
          <p14:tracePt t="53702" x="1227138" y="4543425"/>
          <p14:tracePt t="53716" x="1252538" y="4543425"/>
          <p14:tracePt t="53726" x="1276350" y="4543425"/>
          <p14:tracePt t="53732" x="1301750" y="4543425"/>
          <p14:tracePt t="53746" x="1314450" y="4543425"/>
          <p14:tracePt t="53756" x="1352550" y="4543425"/>
          <p14:tracePt t="53773" x="1363663" y="4543425"/>
          <p14:tracePt t="53782" x="1376363" y="4543425"/>
          <p14:tracePt t="53798" x="1389063" y="4543425"/>
          <p14:tracePt t="53818" x="1401763" y="4543425"/>
          <p14:tracePt t="53948" x="1414463" y="4543425"/>
          <p14:tracePt t="54018" x="1427163" y="4530725"/>
          <p14:tracePt t="54024" x="1439863" y="4530725"/>
          <p14:tracePt t="54060" x="1452563" y="4530725"/>
          <p14:tracePt t="54064" x="1465263" y="4530725"/>
          <p14:tracePt t="54084" x="1476375" y="4530725"/>
          <p14:tracePt t="54090" x="1489075" y="4530725"/>
          <p14:tracePt t="54100" x="1501775" y="4530725"/>
          <p14:tracePt t="54114" x="1514475" y="4530725"/>
          <p14:tracePt t="54130" x="1527175" y="4530725"/>
          <p14:tracePt t="54156" x="1552575" y="4518025"/>
          <p14:tracePt t="54190" x="1577975" y="4505325"/>
          <p14:tracePt t="54200" x="1601788" y="4479925"/>
          <p14:tracePt t="54210" x="1601788" y="4467225"/>
          <p14:tracePt t="54216" x="1614488" y="4454525"/>
          <p14:tracePt t="54226" x="1627188" y="4430713"/>
          <p14:tracePt t="54230" x="1665288" y="4392613"/>
          <p14:tracePt t="54250" x="1677988" y="4367213"/>
          <p14:tracePt t="54257" x="1677988" y="4354513"/>
          <p14:tracePt t="54266" x="1689100" y="4341813"/>
          <p14:tracePt t="54282" x="1689100" y="4318000"/>
          <p14:tracePt t="54296" x="1689100" y="4305300"/>
          <p14:tracePt t="54326" x="1689100" y="4279900"/>
          <p14:tracePt t="55532" x="1677988" y="4279900"/>
          <p14:tracePt t="55558" x="1652588" y="4279900"/>
          <p14:tracePt t="55572" x="1639888" y="4279900"/>
          <p14:tracePt t="55598" x="1627188" y="4279900"/>
          <p14:tracePt t="55602" x="1614488" y="4279900"/>
          <p14:tracePt t="55612" x="1601788" y="4279900"/>
          <p14:tracePt t="55916" x="1614488" y="4279900"/>
          <p14:tracePt t="55926" x="1627188" y="4279900"/>
          <p14:tracePt t="55930" x="1639888" y="4279900"/>
          <p14:tracePt t="55940" x="1652588" y="4279900"/>
          <p14:tracePt t="55955" x="1677988" y="4279900"/>
          <p14:tracePt t="55956" x="1689100" y="4279900"/>
          <p14:tracePt t="55966" x="1714500" y="4279900"/>
          <p14:tracePt t="55971" x="1739900" y="4279900"/>
          <p14:tracePt t="55990" x="1752600" y="4267200"/>
          <p14:tracePt t="55996" x="1765300" y="4267200"/>
          <p14:tracePt t="56006" x="1778000" y="4254500"/>
          <p14:tracePt t="56036" x="1801813" y="4254500"/>
          <p14:tracePt t="56046" x="1801813" y="4241800"/>
          <p14:tracePt t="56118" x="1814513" y="4241800"/>
          <p14:tracePt t="56132" x="1827213" y="4241800"/>
          <p14:tracePt t="56142" x="1839913" y="4230688"/>
          <p14:tracePt t="56268" x="1852613" y="4230688"/>
          <p14:tracePt t="56284" x="1865313" y="4217988"/>
          <p14:tracePt t="56294" x="1878013" y="4217988"/>
          <p14:tracePt t="56305" x="1878013" y="4205288"/>
          <p14:tracePt t="56308" x="1878013" y="4192588"/>
          <p14:tracePt t="56742" x="1852613" y="4230688"/>
          <p14:tracePt t="56752" x="1852613" y="4279900"/>
          <p14:tracePt t="56758" x="1852613" y="4318000"/>
          <p14:tracePt t="56768" x="1852613" y="4341813"/>
          <p14:tracePt t="56772" x="1852613" y="4392613"/>
          <p14:tracePt t="56784" x="1827213" y="4443413"/>
          <p14:tracePt t="56794" x="1827213" y="4467225"/>
          <p14:tracePt t="56798" x="1827213" y="4492625"/>
          <p14:tracePt t="56808" x="1814513" y="4543425"/>
          <p14:tracePt t="56814" x="1814513" y="4567238"/>
          <p14:tracePt t="56824" x="1814513" y="4592638"/>
          <p14:tracePt t="56834" x="1801813" y="4618038"/>
          <p14:tracePt t="56854" x="1801813" y="4630738"/>
          <p14:tracePt t="56878" x="1790700" y="4630738"/>
          <p14:tracePt t="57338" x="1765300" y="4630738"/>
          <p14:tracePt t="57342" x="1752600" y="4630738"/>
          <p14:tracePt t="57354" x="1752600" y="4643438"/>
          <p14:tracePt t="57364" x="1739900" y="4656138"/>
          <p14:tracePt t="57378" x="1727200" y="4656138"/>
          <p14:tracePt t="57384" x="1714500" y="4656138"/>
          <p14:tracePt t="57394" x="1714500" y="4667250"/>
          <p14:tracePt t="57404" x="1701800" y="4667250"/>
          <p14:tracePt t="57408" x="1689100" y="4667250"/>
          <p14:tracePt t="57418" x="1689100" y="4679950"/>
          <p14:tracePt t="57444" x="1677988" y="4679950"/>
          <p14:tracePt t="57600" x="1677988" y="4692650"/>
          <p14:tracePt t="57614" x="1689100" y="4692650"/>
          <p14:tracePt t="57626" x="1701800" y="4692650"/>
          <p14:tracePt t="57630" x="1714500" y="4692650"/>
          <p14:tracePt t="57650" x="1727200" y="4692650"/>
          <p14:tracePt t="57656" x="1739900" y="4692650"/>
          <p14:tracePt t="57670" x="1752600" y="4692650"/>
          <p14:tracePt t="57690" x="1765300" y="4692650"/>
          <p14:tracePt t="57696" x="1778000" y="4692650"/>
          <p14:tracePt t="57706" x="1778000" y="4679950"/>
          <p14:tracePt t="57710" x="1790700" y="4679950"/>
          <p14:tracePt t="57722" x="1790700" y="4656138"/>
          <p14:tracePt t="57737" x="1801813" y="4630738"/>
          <p14:tracePt t="57746" x="1814513" y="4630738"/>
          <p14:tracePt t="57752" x="1814513" y="4605338"/>
          <p14:tracePt t="57762" x="1814513" y="4579938"/>
          <p14:tracePt t="57776" x="1839913" y="4543425"/>
          <p14:tracePt t="57787" x="1839913" y="4530725"/>
          <p14:tracePt t="57792" x="1852613" y="4505325"/>
          <p14:tracePt t="57803" x="1852613" y="4479925"/>
          <p14:tracePt t="57818" x="1852613" y="4467225"/>
          <p14:tracePt t="57828" x="1852613" y="4430713"/>
          <p14:tracePt t="57842" x="1852613" y="4418013"/>
          <p14:tracePt t="57852" x="1852613" y="4405313"/>
          <p14:tracePt t="57858" x="1852613" y="4392613"/>
          <p14:tracePt t="57869" x="1852613" y="4354513"/>
          <p14:tracePt t="57872" x="1852613" y="4341813"/>
          <p14:tracePt t="57882" x="1852613" y="4330700"/>
          <p14:tracePt t="57892" x="1852613" y="4305300"/>
          <p14:tracePt t="57898" x="1852613" y="4292600"/>
          <p14:tracePt t="57908" x="1852613" y="4267200"/>
          <p14:tracePt t="57912" x="1852613" y="4254500"/>
          <p14:tracePt t="57922" x="1852613" y="4241800"/>
          <p14:tracePt t="57938" x="1852613" y="4217988"/>
          <p14:tracePt t="57994" x="1852613" y="4205288"/>
          <p14:tracePt t="58050" x="1852613" y="4192588"/>
          <p14:tracePt t="58064" x="1839913" y="4192588"/>
          <p14:tracePt t="58094" x="1827213" y="4179888"/>
          <p14:tracePt t="58110" x="1814513" y="4179888"/>
          <p14:tracePt t="58144" x="1790700" y="4179888"/>
          <p14:tracePt t="58154" x="1765300" y="4179888"/>
          <p14:tracePt t="58160" x="1752600" y="4167188"/>
          <p14:tracePt t="58176" x="1739900" y="4167188"/>
          <p14:tracePt t="58187" x="1727200" y="4167188"/>
          <p14:tracePt t="58196" x="1701800" y="4167188"/>
          <p14:tracePt t="58200" x="1665288" y="4167188"/>
          <p14:tracePt t="58210" x="1639888" y="4154488"/>
          <p14:tracePt t="58216" x="1601788" y="4154488"/>
          <p14:tracePt t="58226" x="1577975" y="4154488"/>
          <p14:tracePt t="58237" x="1539875" y="4154488"/>
          <p14:tracePt t="58240" x="1501775" y="4154488"/>
          <p14:tracePt t="58252" x="1476375" y="4154488"/>
          <p14:tracePt t="58256" x="1452563" y="4154488"/>
          <p14:tracePt t="58266" x="1427163" y="4154488"/>
          <p14:tracePt t="58276" x="1401763" y="4154488"/>
          <p14:tracePt t="58282" x="1389063" y="4154488"/>
          <p14:tracePt t="58292" x="1363663" y="4154488"/>
          <p14:tracePt t="58312" x="1352550" y="4154488"/>
          <p14:tracePt t="58322" x="1339850" y="4154488"/>
          <p14:tracePt t="58332" x="1327150" y="4154488"/>
          <p14:tracePt t="58352" x="1301750" y="4154488"/>
          <p14:tracePt t="58372" x="1289050" y="4154488"/>
          <p14:tracePt t="58376" x="1276350" y="4154488"/>
          <p14:tracePt t="58386" x="1263650" y="4154488"/>
          <p14:tracePt t="58392" x="1252538" y="4154488"/>
          <p14:tracePt t="58403" x="1239838" y="4154488"/>
          <p14:tracePt t="58412" x="1227138" y="4154488"/>
          <p14:tracePt t="58428" x="1214438" y="4154488"/>
          <p14:tracePt t="58432" x="1201738" y="4167188"/>
          <p14:tracePt t="58442" x="1189038" y="4167188"/>
          <p14:tracePt t="58453" x="1163638" y="4179888"/>
          <p14:tracePt t="58458" x="1150938" y="4192588"/>
          <p14:tracePt t="58472" x="1139825" y="4205288"/>
          <p14:tracePt t="58482" x="1139825" y="4217988"/>
          <p14:tracePt t="58492" x="1127125" y="4217988"/>
          <p14:tracePt t="58498" x="1127125" y="4254500"/>
          <p14:tracePt t="58512" x="1101725" y="4279900"/>
          <p14:tracePt t="58522" x="1101725" y="4292600"/>
          <p14:tracePt t="58538" x="1101725" y="4318000"/>
          <p14:tracePt t="58548" x="1089025" y="4341813"/>
          <p14:tracePt t="58564" x="1089025" y="4354513"/>
          <p14:tracePt t="58578" x="1089025" y="4367213"/>
          <p14:tracePt t="58604" x="1089025" y="4379913"/>
          <p14:tracePt t="58608" x="1076325" y="4392613"/>
          <p14:tracePt t="58638" x="1076325" y="4405313"/>
          <p14:tracePt t="58654" x="1076325" y="4418013"/>
          <p14:tracePt t="58670" x="1076325" y="4430713"/>
          <p14:tracePt t="58680" x="1076325" y="4443413"/>
          <p14:tracePt t="58685" x="1076325" y="4467225"/>
          <p14:tracePt t="58700" x="1076325" y="4479925"/>
          <p14:tracePt t="58710" x="1089025" y="4492625"/>
          <p14:tracePt t="58720" x="1101725" y="4505325"/>
          <p14:tracePt t="58744" x="1114425" y="4518025"/>
          <p14:tracePt t="58776" x="1127125" y="4518025"/>
          <p14:tracePt t="58780" x="1139825" y="4530725"/>
          <p14:tracePt t="58790" x="1139825" y="4543425"/>
          <p14:tracePt t="58806" x="1163638" y="4543425"/>
          <p14:tracePt t="58816" x="1176338" y="4554538"/>
          <p14:tracePt t="58820" x="1214438" y="4567238"/>
          <p14:tracePt t="58830" x="1239838" y="4567238"/>
          <p14:tracePt t="58836" x="1252538" y="4567238"/>
          <p14:tracePt t="58846" x="1263650" y="4567238"/>
          <p14:tracePt t="58856" x="1301750" y="4579938"/>
          <p14:tracePt t="58862" x="1339850" y="4592638"/>
          <p14:tracePt t="58872" x="1389063" y="4605338"/>
          <p14:tracePt t="58876" x="1401763" y="4618038"/>
          <p14:tracePt t="58886" x="1427163" y="4618038"/>
          <p14:tracePt t="58896" x="1439863" y="4618038"/>
          <p14:tracePt t="58902" x="1476375" y="4643438"/>
          <p14:tracePt t="58912" x="1501775" y="4656138"/>
          <p14:tracePt t="58916" x="1527175" y="4656138"/>
          <p14:tracePt t="58926" x="1552575" y="4667250"/>
          <p14:tracePt t="58936" x="1577975" y="4667250"/>
          <p14:tracePt t="58942" x="1601788" y="4679950"/>
          <p14:tracePt t="58953" x="1627188" y="4679950"/>
          <p14:tracePt t="58956" x="1665288" y="4679950"/>
          <p14:tracePt t="58976" x="1677988" y="4679950"/>
          <p14:tracePt t="59002" x="1689100" y="4679950"/>
          <p14:tracePt t="59012" x="1701800" y="4692650"/>
          <p14:tracePt t="59084" x="1714500" y="4692650"/>
          <p14:tracePt t="59098" x="1727200" y="4692650"/>
          <p14:tracePt t="59108" x="1739900" y="4692650"/>
          <p14:tracePt t="59114" x="1752600" y="4692650"/>
          <p14:tracePt t="59124" x="1765300" y="4679950"/>
          <p14:tracePt t="59128" x="1778000" y="4679950"/>
          <p14:tracePt t="59138" x="1801813" y="4656138"/>
          <p14:tracePt t="59148" x="1814513" y="4656138"/>
          <p14:tracePt t="59154" x="1839913" y="4643438"/>
          <p14:tracePt t="59164" x="1852613" y="4630738"/>
          <p14:tracePt t="59169" x="1865313" y="4630738"/>
          <p14:tracePt t="59178" x="1865313" y="4618038"/>
          <p14:tracePt t="59194" x="1890713" y="4605338"/>
          <p14:tracePt t="59230" x="1890713" y="4592638"/>
          <p14:tracePt t="59294" x="1903413" y="4592638"/>
          <p14:tracePt t="59310" x="1903413" y="4579938"/>
          <p14:tracePt t="59336" x="1903413" y="4567238"/>
          <p14:tracePt t="59350" x="1903413" y="4554538"/>
          <p14:tracePt t="59366" x="1903413" y="4543425"/>
          <p14:tracePt t="59380" x="1903413" y="4518025"/>
          <p14:tracePt t="59406" x="1903413" y="4505325"/>
          <p14:tracePt t="59416" x="1890713" y="4492625"/>
          <p14:tracePt t="59432" x="1878013" y="4467225"/>
          <p14:tracePt t="59446" x="1852613" y="4443413"/>
          <p14:tracePt t="59456" x="1839913" y="4430713"/>
          <p14:tracePt t="59462" x="1827213" y="4430713"/>
          <p14:tracePt t="59472" x="1827213" y="4418013"/>
          <p14:tracePt t="59482" x="1814513" y="4405313"/>
          <p14:tracePt t="59486" x="1801813" y="4392613"/>
          <p14:tracePt t="59496" x="1790700" y="4392613"/>
          <p14:tracePt t="59502" x="1778000" y="4379913"/>
          <p14:tracePt t="59512" x="1765300" y="4367213"/>
          <p14:tracePt t="59522" x="1727200" y="4341813"/>
          <p14:tracePt t="59526" x="1701800" y="4330700"/>
          <p14:tracePt t="59536" x="1689100" y="4330700"/>
          <p14:tracePt t="59542" x="1665288" y="4330700"/>
          <p14:tracePt t="59552" x="1601788" y="4318000"/>
          <p14:tracePt t="59566" x="1577975" y="4318000"/>
          <p14:tracePt t="59578" x="1539875" y="4318000"/>
          <p14:tracePt t="59582" x="1527175" y="4318000"/>
          <p14:tracePt t="59592" x="1501775" y="4318000"/>
          <p14:tracePt t="59602" x="1489075" y="4318000"/>
          <p14:tracePt t="59608" x="1476375" y="4318000"/>
          <p14:tracePt t="59618" x="1465263" y="4318000"/>
          <p14:tracePt t="59622" x="1452563" y="4318000"/>
          <p14:tracePt t="59632" x="1439863" y="4318000"/>
          <p14:tracePt t="59642" x="1427163" y="4318000"/>
          <p14:tracePt t="59658" x="1376363" y="4318000"/>
          <p14:tracePt t="59672" x="1352550" y="4318000"/>
          <p14:tracePt t="59685" x="1327150" y="4318000"/>
          <p14:tracePt t="59698" x="1301750" y="4318000"/>
          <p14:tracePt t="59704" x="1289050" y="4318000"/>
          <p14:tracePt t="59714" x="1276350" y="4318000"/>
          <p14:tracePt t="59724" x="1263650" y="4318000"/>
          <p14:tracePt t="59728" x="1252538" y="4318000"/>
          <p14:tracePt t="59738" x="1239838" y="4318000"/>
          <p14:tracePt t="59764" x="1214438" y="4318000"/>
          <p14:tracePt t="59824" x="1201738" y="4318000"/>
          <p14:tracePt t="59850" x="1189038" y="4341813"/>
          <p14:tracePt t="59864" x="1189038" y="4354513"/>
          <p14:tracePt t="59870" x="1189038" y="4392613"/>
          <p14:tracePt t="59880" x="1189038" y="4418013"/>
          <p14:tracePt t="59890" x="1189038" y="4454525"/>
          <p14:tracePt t="59906" x="1201738" y="4479925"/>
          <p14:tracePt t="59910" x="1214438" y="4492625"/>
          <p14:tracePt t="59920" x="1214438" y="4530725"/>
          <p14:tracePt t="59930" x="1227138" y="4543425"/>
          <p14:tracePt t="59936" x="1239838" y="4554538"/>
          <p14:tracePt t="59946" x="1252538" y="4567238"/>
          <p14:tracePt t="59950" x="1263650" y="4579938"/>
          <p14:tracePt t="59968" x="1263650" y="4592638"/>
          <p14:tracePt t="59970" x="1276350" y="4592638"/>
          <p14:tracePt t="59976" x="1276350" y="4605338"/>
          <p14:tracePt t="59986" x="1289050" y="4605338"/>
          <p14:tracePt t="59990" x="1301750" y="4630738"/>
          <p14:tracePt t="60001" x="1314450" y="4630738"/>
          <p14:tracePt t="60017" x="1339850" y="4643438"/>
          <p14:tracePt t="60026" x="1363663" y="4656138"/>
          <p14:tracePt t="60042" x="1389063" y="4667250"/>
          <p14:tracePt t="60052" x="1414463" y="4667250"/>
          <p14:tracePt t="60056" x="1452563" y="4667250"/>
          <p14:tracePt t="60067" x="1465263" y="4679950"/>
          <p14:tracePt t="60072" x="1489075" y="4679950"/>
          <p14:tracePt t="60082" x="1501775" y="4692650"/>
          <p14:tracePt t="60092" x="1527175" y="4692650"/>
          <p14:tracePt t="60096" x="1539875" y="4692650"/>
          <p14:tracePt t="60106" x="1552575" y="4692650"/>
          <p14:tracePt t="60112" x="1577975" y="4705350"/>
          <p14:tracePt t="60132" x="1589088" y="4705350"/>
          <p14:tracePt t="60136" x="1601788" y="4730750"/>
          <p14:tracePt t="60298" x="1614488" y="4730750"/>
          <p14:tracePt t="60334" x="1614488" y="4718050"/>
          <p14:tracePt t="60348" x="1627188" y="4705350"/>
          <p14:tracePt t="60364" x="1639888" y="4692650"/>
          <p14:tracePt t="60374" x="1639888" y="4679950"/>
          <p14:tracePt t="60380" x="1652588" y="4679950"/>
          <p14:tracePt t="60390" x="1665288" y="4667250"/>
          <p14:tracePt t="60394" x="1677988" y="4643438"/>
          <p14:tracePt t="60414" x="1689100" y="4643438"/>
          <p14:tracePt t="60420" x="1701800" y="4618038"/>
          <p14:tracePt t="60430" x="1727200" y="4605338"/>
          <p14:tracePt t="60434" x="1739900" y="4579938"/>
          <p14:tracePt t="60444" x="1752600" y="4579938"/>
          <p14:tracePt t="60454" x="1778000" y="4554538"/>
          <p14:tracePt t="60460" x="1790700" y="4554538"/>
          <p14:tracePt t="60470" x="1801813" y="4543425"/>
          <p14:tracePt t="60474" x="1814513" y="4530725"/>
          <p14:tracePt t="60484" x="1827213" y="4518025"/>
          <p14:tracePt t="60496" x="1827213" y="4492625"/>
          <p14:tracePt t="60501" x="1839913" y="4479925"/>
          <p14:tracePt t="60510" x="1852613" y="4467225"/>
          <p14:tracePt t="60516" x="1852613" y="4454525"/>
          <p14:tracePt t="60540" x="1852613" y="4430713"/>
          <p14:tracePt t="60576" x="1852613" y="4418013"/>
          <p14:tracePt t="60580" x="1852613" y="4392613"/>
          <p14:tracePt t="60592" x="1852613" y="4379913"/>
          <p14:tracePt t="60596" x="1852613" y="4354513"/>
          <p14:tracePt t="60606" x="1839913" y="4341813"/>
          <p14:tracePt t="60617" x="1827213" y="4305300"/>
          <p14:tracePt t="60622" x="1814513" y="4292600"/>
          <p14:tracePt t="60633" x="1814513" y="4279900"/>
          <p14:tracePt t="60636" x="1790700" y="4254500"/>
          <p14:tracePt t="60656" x="1765300" y="4230688"/>
          <p14:tracePt t="60662" x="1739900" y="4217988"/>
          <p14:tracePt t="60672" x="1689100" y="4179888"/>
          <p14:tracePt t="60676" x="1665288" y="4167188"/>
          <p14:tracePt t="60688" x="1639888" y="4167188"/>
          <p14:tracePt t="60698" x="1589088" y="4141788"/>
          <p14:tracePt t="60702" x="1577975" y="4129088"/>
          <p14:tracePt t="60712" x="1552575" y="4129088"/>
          <p14:tracePt t="60718" x="1527175" y="4129088"/>
          <p14:tracePt t="60728" x="1501775" y="4129088"/>
          <p14:tracePt t="60738" x="1476375" y="4117975"/>
          <p14:tracePt t="60741" x="1465263" y="4105275"/>
          <p14:tracePt t="60752" x="1439863" y="4105275"/>
          <p14:tracePt t="60758" x="1414463" y="4105275"/>
          <p14:tracePt t="60768" x="1389063" y="4105275"/>
          <p14:tracePt t="60783" x="1363663" y="4105275"/>
          <p14:tracePt t="60792" x="1339850" y="4105275"/>
          <p14:tracePt t="60808" x="1327150" y="4105275"/>
          <p14:tracePt t="60818" x="1314450" y="4129088"/>
          <p14:tracePt t="60833" x="1301750" y="4141788"/>
          <p14:tracePt t="60838" x="1276350" y="4167188"/>
          <p14:tracePt t="60848" x="1276350" y="4192588"/>
          <p14:tracePt t="60858" x="1276350" y="4217988"/>
          <p14:tracePt t="60864" x="1252538" y="4254500"/>
          <p14:tracePt t="60874" x="1252538" y="4279900"/>
          <p14:tracePt t="60878" x="1252538" y="4305300"/>
          <p14:tracePt t="60888" x="1252538" y="4330700"/>
          <p14:tracePt t="60898" x="1252538" y="4354513"/>
          <p14:tracePt t="60914" x="1252538" y="4367213"/>
          <p14:tracePt t="60918" x="1252538" y="4379913"/>
          <p14:tracePt t="60928" x="1252538" y="4392613"/>
          <p14:tracePt t="60940" x="1252538" y="4405313"/>
          <p14:tracePt t="60951" x="1252538" y="4418013"/>
          <p14:tracePt t="60954" x="1252538" y="4430713"/>
          <p14:tracePt t="60960" x="1252538" y="4443413"/>
          <p14:tracePt t="60970" x="1263650" y="4454525"/>
          <p14:tracePt t="60980" x="1263650" y="4467225"/>
          <p14:tracePt t="61000" x="1263650" y="4492625"/>
          <p14:tracePt t="61010" x="1276350" y="4492625"/>
          <p14:tracePt t="61020" x="1276350" y="4505325"/>
          <p14:tracePt t="61024" x="1289050" y="4530725"/>
          <p14:tracePt t="61036" x="1301750" y="4543425"/>
          <p14:tracePt t="61050" x="1301750" y="4554538"/>
          <p14:tracePt t="61060" x="1314450" y="4579938"/>
          <p14:tracePt t="61076" x="1327150" y="4592638"/>
          <p14:tracePt t="61080" x="1339850" y="4605338"/>
          <p14:tracePt t="61090" x="1352550" y="4618038"/>
          <p14:tracePt t="61117" x="1363663" y="4643438"/>
          <p14:tracePt t="61126" x="1376363" y="4643438"/>
          <p14:tracePt t="61130" x="1389063" y="4643438"/>
          <p14:tracePt t="61140" x="1389063" y="4656138"/>
          <p14:tracePt t="61146" x="1401763" y="4656138"/>
          <p14:tracePt t="61167" x="1401763" y="4667250"/>
          <p14:tracePt t="61186" x="1414463" y="4667250"/>
          <p14:tracePt t="61196" x="1427163" y="4667250"/>
          <p14:tracePt t="61202" x="1439863" y="4667250"/>
          <p14:tracePt t="61212" x="1465263" y="4667250"/>
          <p14:tracePt t="61222" x="1489075" y="4667250"/>
          <p14:tracePt t="61226" x="1527175" y="4679950"/>
          <p14:tracePt t="61242" x="1552575" y="4679950"/>
          <p14:tracePt t="61252" x="1589088" y="4692650"/>
          <p14:tracePt t="61262" x="1614488" y="4692650"/>
          <p14:tracePt t="61267" x="1627188" y="4692650"/>
          <p14:tracePt t="61276" x="1652588" y="4692650"/>
          <p14:tracePt t="61282" x="1677988" y="4718050"/>
          <p14:tracePt t="61292" x="1689100" y="4718050"/>
          <p14:tracePt t="61306" x="1701800" y="4718050"/>
          <p14:tracePt t="61328" x="1714500" y="4718050"/>
          <p14:tracePt t="61348" x="1727200" y="4718050"/>
          <p14:tracePt t="62090" x="1752600" y="4718050"/>
          <p14:tracePt t="62114" x="1765300" y="4718050"/>
          <p14:tracePt t="62124" x="1778000" y="4718050"/>
          <p14:tracePt t="62130" x="1790700" y="4718050"/>
          <p14:tracePt t="62140" x="1801813" y="4718050"/>
          <p14:tracePt t="62154" x="1814513" y="4718050"/>
          <p14:tracePt t="62406" x="1839913" y="4718050"/>
          <p14:tracePt t="62422" x="1865313" y="4718050"/>
          <p14:tracePt t="62426" x="1878013" y="4718050"/>
          <p14:tracePt t="62438" x="1890713" y="4718050"/>
          <p14:tracePt t="62448" x="1914525" y="4718050"/>
          <p14:tracePt t="62452" x="1927225" y="4718050"/>
          <p14:tracePt t="62462" x="1952625" y="4718050"/>
          <p14:tracePt t="62468" x="1990725" y="4718050"/>
          <p14:tracePt t="62478" x="2052638" y="4718050"/>
          <p14:tracePt t="62488" x="2116138" y="4718050"/>
          <p14:tracePt t="62492" x="2165350" y="4718050"/>
          <p14:tracePt t="62502" x="2203450" y="4718050"/>
          <p14:tracePt t="62518" x="2216150" y="4718050"/>
          <p14:tracePt t="62528" x="2252663" y="4718050"/>
          <p14:tracePt t="62532" x="2278063" y="4718050"/>
          <p14:tracePt t="62548" x="2303463" y="4718050"/>
          <p14:tracePt t="63168" x="2316163" y="4718050"/>
          <p14:tracePt t="63174" x="2339975" y="4718050"/>
          <p14:tracePt t="65676" x="2352675" y="4756150"/>
          <p14:tracePt t="65686" x="2290763" y="4830763"/>
          <p14:tracePt t="65690" x="2239963" y="4879975"/>
          <p14:tracePt t="65700" x="2178050" y="4930775"/>
          <p14:tracePt t="65706" x="2139950" y="4956175"/>
          <p14:tracePt t="65716" x="2078038" y="4981575"/>
          <p14:tracePt t="65726" x="2027238" y="5018088"/>
          <p14:tracePt t="65730" x="1990725" y="5030788"/>
          <p14:tracePt t="65740" x="1939925" y="5056188"/>
          <p14:tracePt t="65746" x="1914525" y="5056188"/>
          <p14:tracePt t="65756" x="1890713" y="5068888"/>
          <p14:tracePt t="65766" x="1878013" y="5081588"/>
          <p14:tracePt t="65832" x="1865313" y="5081588"/>
          <p14:tracePt t="65842" x="1814513" y="5081588"/>
          <p14:tracePt t="65846" x="1778000" y="5092700"/>
          <p14:tracePt t="65856" x="1739900" y="5105400"/>
          <p14:tracePt t="65868" x="1677988" y="5105400"/>
          <p14:tracePt t="65872" x="1601788" y="5118100"/>
          <p14:tracePt t="65882" x="1527175" y="5156200"/>
          <p14:tracePt t="65886" x="1476375" y="5181600"/>
          <p14:tracePt t="65898" x="1427163" y="5205413"/>
          <p14:tracePt t="65908" x="1401763" y="5218113"/>
          <p14:tracePt t="65913" x="1389063" y="5230813"/>
          <p14:tracePt t="65922" x="1363663" y="5230813"/>
          <p14:tracePt t="65929" x="1352550" y="5243513"/>
          <p14:tracePt t="65938" x="1352550" y="5256213"/>
          <p14:tracePt t="65978" x="1352550" y="5268913"/>
          <p14:tracePt t="65982" x="1352550" y="5281613"/>
          <p14:tracePt t="66002" x="1363663" y="5281613"/>
          <p14:tracePt t="66008" x="1376363" y="5281613"/>
          <p14:tracePt t="66018" x="1389063" y="5281613"/>
          <p14:tracePt t="66034" x="1414463" y="5281613"/>
          <p14:tracePt t="66045" x="1427163" y="5281613"/>
          <p14:tracePt t="66048" x="1439863" y="5256213"/>
          <p14:tracePt t="66058" x="1439863" y="5243513"/>
          <p14:tracePt t="66064" x="1452563" y="5230813"/>
          <p14:tracePt t="66074" x="1465263" y="5194300"/>
          <p14:tracePt t="66084" x="1465263" y="5168900"/>
          <p14:tracePt t="66088" x="1476375" y="5143500"/>
          <p14:tracePt t="66098" x="1489075" y="5130800"/>
          <p14:tracePt t="66104" x="1489075" y="5105400"/>
          <p14:tracePt t="66114" x="1501775" y="5092700"/>
          <p14:tracePt t="66124" x="1501775" y="5068888"/>
          <p14:tracePt t="66128" x="1514475" y="5056188"/>
          <p14:tracePt t="66145" x="1514475" y="5043488"/>
          <p14:tracePt t="66164" x="1514475" y="5018088"/>
          <p14:tracePt t="66184" x="1514475" y="5005388"/>
          <p14:tracePt t="66204" x="1514475" y="4992688"/>
          <p14:tracePt t="66220" x="1514475" y="4981575"/>
          <p14:tracePt t="66234" x="1514475" y="4968875"/>
          <p14:tracePt t="66244" x="1514475" y="4943475"/>
          <p14:tracePt t="66260" x="1514475" y="4930775"/>
          <p14:tracePt t="66266" x="1514475" y="4918075"/>
          <p14:tracePt t="66276" x="1514475" y="4905375"/>
          <p14:tracePt t="66290" x="1514475" y="4879975"/>
          <p14:tracePt t="66316" x="1514475" y="4868863"/>
          <p14:tracePt t="66336" x="1514475" y="4856163"/>
          <p14:tracePt t="66356" x="1514475" y="4843463"/>
          <p14:tracePt t="66372" x="1514475" y="4830763"/>
          <p14:tracePt t="66386" x="1514475" y="4818063"/>
          <p14:tracePt t="66402" x="1514475" y="4792663"/>
          <p14:tracePt t="66416" x="1527175" y="4779963"/>
          <p14:tracePt t="66426" x="1539875" y="4768850"/>
          <p14:tracePt t="66436" x="1539875" y="4756150"/>
          <p14:tracePt t="66442" x="1565275" y="4743450"/>
          <p14:tracePt t="66452" x="1565275" y="4730750"/>
          <p14:tracePt t="66458" x="1577975" y="4730750"/>
          <p14:tracePt t="66468" x="1577975" y="4718050"/>
          <p14:tracePt t="66482" x="1589088" y="4718050"/>
          <p14:tracePt t="66492" x="1589088" y="4705350"/>
          <p14:tracePt t="66498" x="1601788" y="4692650"/>
          <p14:tracePt t="66508" x="1614488" y="4667250"/>
          <p14:tracePt t="66532" x="1627188" y="4667250"/>
          <p14:tracePt t="66548" x="1639888" y="4656138"/>
          <p14:tracePt t="66564" x="1652588" y="4656138"/>
          <p14:tracePt t="66574" x="1652588" y="4643438"/>
          <p14:tracePt t="66579" x="1665288" y="4630738"/>
          <p14:tracePt t="66598" x="1689100" y="4630738"/>
          <p14:tracePt t="66604" x="1689100" y="4618038"/>
          <p14:tracePt t="66624" x="1701800" y="4618038"/>
          <p14:tracePt t="66648" x="1701800" y="4605338"/>
          <p14:tracePt t="66668" x="1714500" y="4579938"/>
          <p14:tracePt t="66684" x="1714500" y="4567238"/>
          <p14:tracePt t="66690" x="1739900" y="4554538"/>
          <p14:tracePt t="66700" x="1739900" y="4518025"/>
          <p14:tracePt t="66724" x="1739900" y="4505325"/>
          <p14:tracePt t="66730" x="1752600" y="4505325"/>
          <p14:tracePt t="66750" x="1752600" y="4492625"/>
          <p14:tracePt t="66764" x="1752600" y="4479925"/>
          <p14:tracePt t="66780" x="1752600" y="4467225"/>
          <p14:tracePt t="66790" x="1752600" y="4443413"/>
          <p14:tracePt t="66794" x="1765300" y="4443413"/>
          <p14:tracePt t="66811" x="1765300" y="4430713"/>
          <p14:tracePt t="66820" x="1765300" y="4418013"/>
          <p14:tracePt t="66836" x="1765300" y="4405313"/>
          <p14:tracePt t="66850" x="1765300" y="4392613"/>
          <p14:tracePt t="66860" x="1765300" y="4379913"/>
          <p14:tracePt t="66926" x="1765300" y="4367213"/>
          <p14:tracePt t="66942" x="1752600" y="4367213"/>
          <p14:tracePt t="66956" x="1727200" y="4367213"/>
          <p14:tracePt t="66966" x="1714500" y="4354513"/>
          <p14:tracePt t="67072" x="1701800" y="4341813"/>
          <p14:tracePt t="67082" x="1689100" y="4330700"/>
          <p14:tracePt t="67098" x="1677988" y="4305300"/>
          <p14:tracePt t="67108" x="1665288" y="4305300"/>
          <p14:tracePt t="67112" x="1652588" y="4279900"/>
          <p14:tracePt t="67128" x="1639888" y="4279900"/>
          <p14:tracePt t="67138" x="1639888" y="4267200"/>
          <p14:tracePt t="67224" x="1627188" y="4267200"/>
          <p14:tracePt t="67228" x="1614488" y="4267200"/>
          <p14:tracePt t="67238" x="1601788" y="4267200"/>
          <p14:tracePt t="67244" x="1589088" y="4267200"/>
          <p14:tracePt t="67264" x="1565275" y="4267200"/>
          <p14:tracePt t="67284" x="1552575" y="4267200"/>
          <p14:tracePt t="67294" x="1539875" y="4267200"/>
          <p14:tracePt t="67304" x="1527175" y="4267200"/>
          <p14:tracePt t="67311" x="1514475" y="4267200"/>
          <p14:tracePt t="67320" x="1501775" y="4267200"/>
          <p14:tracePt t="67334" x="1476375" y="4267200"/>
          <p14:tracePt t="67345" x="1476375" y="4279900"/>
          <p14:tracePt t="67364" x="1465263" y="4292600"/>
          <p14:tracePt t="67430" x="1452563" y="4292600"/>
          <p14:tracePt t="67446" x="1439863" y="4292600"/>
          <p14:tracePt t="67490" x="1439863" y="4305300"/>
          <p14:tracePt t="67516" x="1439863" y="4330700"/>
          <p14:tracePt t="67536" x="1439863" y="4354513"/>
          <p14:tracePt t="67552" x="1439863" y="4379913"/>
          <p14:tracePt t="67556" x="1439863" y="4392613"/>
          <p14:tracePt t="67566" x="1439863" y="4405313"/>
          <p14:tracePt t="67582" x="1439863" y="4418013"/>
          <p14:tracePt t="67592" x="1439863" y="4443413"/>
          <p14:tracePt t="67596" x="1439863" y="4454525"/>
          <p14:tracePt t="67606" x="1439863" y="4467225"/>
          <p14:tracePt t="67616" x="1452563" y="4479925"/>
          <p14:tracePt t="67632" x="1452563" y="4492625"/>
          <p14:tracePt t="67636" x="1452563" y="4505325"/>
          <p14:tracePt t="67668" x="1452563" y="4518025"/>
          <p14:tracePt t="67692" x="1465263" y="4530725"/>
          <p14:tracePt t="67798" x="1476375" y="4530725"/>
          <p14:tracePt t="67808" x="1476375" y="4543425"/>
          <p14:tracePt t="67818" x="1489075" y="4554538"/>
          <p14:tracePt t="67838" x="1501775" y="4567238"/>
          <p14:tracePt t="67860" x="1514475" y="4579938"/>
          <p14:tracePt t="67874" x="1527175" y="4579938"/>
          <p14:tracePt t="67900" x="1539875" y="4579938"/>
          <p14:tracePt t="67904" x="1552575" y="4579938"/>
          <p14:tracePt t="67914" x="1552575" y="4592638"/>
          <p14:tracePt t="67920" x="1565275" y="4592638"/>
          <p14:tracePt t="67930" x="1577975" y="4592638"/>
          <p14:tracePt t="67940" x="1589088" y="4592638"/>
          <p14:tracePt t="67976" x="1601788" y="4592638"/>
          <p14:tracePt t="67990" x="1614488" y="4592638"/>
          <p14:tracePt t="68010" x="1627188" y="4592638"/>
          <p14:tracePt t="68026" x="1639888" y="4592638"/>
          <p14:tracePt t="68030" x="1652588" y="4592638"/>
          <p14:tracePt t="68040" x="1665288" y="4592638"/>
          <p14:tracePt t="68056" x="1689100" y="4592638"/>
          <p14:tracePt t="68072" x="1689100" y="4579938"/>
          <p14:tracePt t="68082" x="1701800" y="4567238"/>
          <p14:tracePt t="68092" x="1714500" y="4554538"/>
          <p14:tracePt t="68096" x="1727200" y="4543425"/>
          <p14:tracePt t="68112" x="1752600" y="4530725"/>
          <p14:tracePt t="68122" x="1752600" y="4518025"/>
          <p14:tracePt t="68152" x="1765300" y="4518025"/>
          <p14:tracePt t="68186" x="1765300" y="4505325"/>
          <p14:tracePt t="68208" x="1765300" y="4492625"/>
          <p14:tracePt t="68238" x="1765300" y="4479925"/>
          <p14:tracePt t="68252" x="1765300" y="4467225"/>
          <p14:tracePt t="68268" x="1765300" y="4454525"/>
          <p14:tracePt t="68278" x="1765300" y="4443413"/>
          <p14:tracePt t="68292" x="1765300" y="4418013"/>
          <p14:tracePt t="68302" x="1765300" y="4405313"/>
          <p14:tracePt t="68308" x="1765300" y="4392613"/>
          <p14:tracePt t="68318" x="1752600" y="4379913"/>
          <p14:tracePt t="68324" x="1752600" y="4354513"/>
          <p14:tracePt t="68334" x="1727200" y="4330700"/>
          <p14:tracePt t="68344" x="1727200" y="4318000"/>
          <p14:tracePt t="68348" x="1701800" y="4279900"/>
          <p14:tracePt t="68364" x="1689100" y="4267200"/>
          <p14:tracePt t="68374" x="1677988" y="4254500"/>
          <p14:tracePt t="68384" x="1665288" y="4241800"/>
          <p14:tracePt t="68388" x="1652588" y="4230688"/>
          <p14:tracePt t="68404" x="1639888" y="4217988"/>
          <p14:tracePt t="68414" x="1627188" y="4217988"/>
          <p14:tracePt t="68424" x="1627188" y="4205288"/>
          <p14:tracePt t="68430" x="1614488" y="4192588"/>
          <p14:tracePt t="68454" x="1601788" y="4192588"/>
          <p14:tracePt t="68464" x="1589088" y="4192588"/>
          <p14:tracePt t="68484" x="1589088" y="4179888"/>
          <p14:tracePt t="68490" x="1577975" y="4179888"/>
          <p14:tracePt t="68540" x="1552575" y="4192588"/>
          <p14:tracePt t="68550" x="1539875" y="4205288"/>
          <p14:tracePt t="68566" x="1527175" y="4217988"/>
          <p14:tracePt t="68580" x="1514475" y="4230688"/>
          <p14:tracePt t="68590" x="1489075" y="4267200"/>
          <p14:tracePt t="68606" x="1476375" y="4292600"/>
          <p14:tracePt t="68616" x="1465263" y="4305300"/>
          <p14:tracePt t="68630" x="1465263" y="4318000"/>
          <p14:tracePt t="68636" x="1452563" y="4330700"/>
          <p14:tracePt t="68646" x="1452563" y="4341813"/>
          <p14:tracePt t="68712" x="1452563" y="4354513"/>
          <p14:tracePt t="68727" x="1452563" y="4367213"/>
          <p14:tracePt t="68736" x="1439863" y="4379913"/>
          <p14:tracePt t="68772" x="1427163" y="4379913"/>
          <p14:tracePt t="68778" x="1427163" y="4392613"/>
          <p14:tracePt t="68788" x="1427163" y="4405313"/>
          <p14:tracePt t="68802" x="1439863" y="4418013"/>
          <p14:tracePt t="68812" x="1439863" y="4430713"/>
          <p14:tracePt t="68818" x="1452563" y="4443413"/>
          <p14:tracePt t="68832" x="1452563" y="4454525"/>
          <p14:tracePt t="68842" x="1465263" y="4467225"/>
          <p14:tracePt t="68858" x="1465263" y="4479925"/>
          <p14:tracePt t="68868" x="1476375" y="4479925"/>
          <p14:tracePt t="68884" x="1476375" y="4492625"/>
          <p14:tracePt t="68894" x="1489075" y="4492625"/>
          <p14:tracePt t="68908" x="1489075" y="4505325"/>
          <p14:tracePt t="68918" x="1501775" y="4505325"/>
          <p14:tracePt t="68938" x="1501775" y="4518025"/>
          <p14:tracePt t="68944" x="1501775" y="4530725"/>
          <p14:tracePt t="68964" x="1514475" y="4530725"/>
          <p14:tracePt t="68978" x="1514475" y="4543425"/>
          <p14:tracePt t="69004" x="1527175" y="4543425"/>
          <p14:tracePt t="69070" x="1539875" y="4554538"/>
          <p14:tracePt t="69100" x="1552575" y="4554538"/>
          <p14:tracePt t="69114" x="1577975" y="4554538"/>
          <p14:tracePt t="69120" x="1589088" y="4554538"/>
          <p14:tracePt t="69130" x="1601788" y="4554538"/>
          <p14:tracePt t="69146" x="1614488" y="4554538"/>
          <p14:tracePt t="69156" x="1639888" y="4554538"/>
          <p14:tracePt t="69160" x="1652588" y="4554538"/>
          <p14:tracePt t="69170" x="1665288" y="4530725"/>
          <p14:tracePt t="69186" x="1677988" y="4530725"/>
          <p14:tracePt t="69196" x="1689100" y="4530725"/>
          <p14:tracePt t="69200" x="1701800" y="4530725"/>
          <p14:tracePt t="69220" x="1714500" y="4530725"/>
          <p14:tracePt t="69226" x="1714500" y="4518025"/>
          <p14:tracePt t="69236" x="1727200" y="4505325"/>
          <p14:tracePt t="69243" x="1739900" y="4505325"/>
          <p14:tracePt t="69282" x="1752600" y="4492625"/>
          <p14:tracePt t="69302" x="1765300" y="4492625"/>
          <p14:tracePt t="69312" x="1778000" y="4479925"/>
          <p14:tracePt t="69326" x="1778000" y="4467225"/>
          <p14:tracePt t="69343" x="1790700" y="4454525"/>
          <p14:tracePt t="69362" x="1790700" y="4443413"/>
          <p14:tracePt t="69378" x="1790700" y="4430713"/>
          <p14:tracePt t="69382" x="1801813" y="4418013"/>
          <p14:tracePt t="69393" x="1801813" y="4405313"/>
          <p14:tracePt t="69418" x="1801813" y="4379913"/>
          <p14:tracePt t="69443" x="1801813" y="4367213"/>
          <p14:tracePt t="69458" x="1801813" y="4354513"/>
          <p14:tracePt t="69474" x="1801813" y="4330700"/>
          <p14:tracePt t="69494" x="1801813" y="4318000"/>
          <p14:tracePt t="69498" x="1801813" y="4305300"/>
          <p14:tracePt t="69514" x="1801813" y="4292600"/>
          <p14:tracePt t="69534" x="1801813" y="4267200"/>
          <p14:tracePt t="69560" x="1801813" y="4254500"/>
          <p14:tracePt t="69570" x="1801813" y="4241800"/>
          <p14:tracePt t="69634" x="1778000" y="4241800"/>
          <p14:tracePt t="69734" x="1765300" y="4241800"/>
          <p14:tracePt t="69836" x="1752600" y="4241800"/>
          <p14:tracePt t="69852" x="1739900" y="4241800"/>
          <p14:tracePt t="69906" x="1727200" y="4230688"/>
          <p14:tracePt t="69922" x="1727200" y="4205288"/>
          <p14:tracePt t="69932" x="1727200" y="4167188"/>
          <p14:tracePt t="69943" x="1727200" y="4141788"/>
          <p14:tracePt t="69948" x="1727200" y="4117975"/>
          <p14:tracePt t="69962" x="1727200" y="4105275"/>
          <p14:tracePt t="69972" x="1727200" y="4092575"/>
          <p14:tracePt t="69982" x="1727200" y="4054475"/>
          <p14:tracePt t="69988" x="1752600" y="4054475"/>
          <p14:tracePt t="69998" x="1778000" y="4029075"/>
          <p14:tracePt t="70028" x="1790700" y="4005263"/>
          <p14:tracePt t="70254" x="1790700" y="4054475"/>
          <p14:tracePt t="70264" x="1790700" y="4154488"/>
          <p14:tracePt t="70270" x="1790700" y="4230688"/>
          <p14:tracePt t="70280" x="1765300" y="4305300"/>
          <p14:tracePt t="70286" x="1752600" y="4341813"/>
          <p14:tracePt t="70296" x="1739900" y="4354513"/>
          <p14:tracePt t="70624" x="1739900" y="4367213"/>
          <p14:tracePt t="70634" x="1727200" y="4405313"/>
          <p14:tracePt t="70644" x="1714500" y="4418013"/>
          <p14:tracePt t="70648" x="1714500" y="4467225"/>
          <p14:tracePt t="70658" x="1714500" y="4479925"/>
          <p14:tracePt t="70664" x="1714500" y="4505325"/>
          <p14:tracePt t="70675" x="1714500" y="4518025"/>
          <p14:tracePt t="70684" x="1714500" y="4543425"/>
          <p14:tracePt t="70734" x="1714500" y="4554538"/>
          <p14:tracePt t="70790" x="1714500" y="4567238"/>
          <p14:tracePt t="70814" x="1714500" y="4592638"/>
          <p14:tracePt t="70840" x="1714500" y="4605338"/>
          <p14:tracePt t="70844" x="1714500" y="4618038"/>
          <p14:tracePt t="70854" x="1714500" y="4630738"/>
          <p14:tracePt t="70870" x="1714500" y="4643438"/>
          <p14:tracePt t="70886" x="1714500" y="4667250"/>
          <p14:tracePt t="70900" x="1714500" y="4692650"/>
          <p14:tracePt t="70910" x="1714500" y="4705350"/>
          <p14:tracePt t="70926" x="1714500" y="4718050"/>
          <p14:tracePt t="70942" x="1714500" y="4730750"/>
          <p14:tracePt t="70980" x="1714500" y="4756150"/>
          <p14:tracePt t="71420" x="1714500" y="4743450"/>
          <p14:tracePt t="71572" x="1727200" y="4730750"/>
          <p14:tracePt t="71920" x="1727200" y="4718050"/>
          <p14:tracePt t="71934" x="1739900" y="4718050"/>
          <p14:tracePt t="71950" x="1752600" y="4718050"/>
          <p14:tracePt t="73618" x="1765300" y="4718050"/>
          <p14:tracePt t="73630" x="1790700" y="4692650"/>
          <p14:tracePt t="73654" x="1801813" y="4692650"/>
          <p14:tracePt t="74128" x="1778000" y="4705350"/>
          <p14:tracePt t="74138" x="1765300" y="4705350"/>
          <p14:tracePt t="74144" x="1739900" y="4705350"/>
          <p14:tracePt t="74154" x="1727200" y="4705350"/>
          <p14:tracePt t="74158" x="1714500" y="4705350"/>
          <p14:tracePt t="74168" x="1689100" y="4718050"/>
          <p14:tracePt t="74178" x="1677988" y="4718050"/>
          <p14:tracePt t="74184" x="1665288" y="4718050"/>
          <p14:tracePt t="74200" x="1652588" y="4718050"/>
          <p14:tracePt t="74220" x="1639888" y="4718050"/>
          <p14:tracePt t="74224" x="1627188" y="4718050"/>
          <p14:tracePt t="74306" x="1614488" y="4718050"/>
          <p14:tracePt t="74310" x="1614488" y="4730750"/>
          <p14:tracePt t="74350" x="1601788" y="4730750"/>
          <p14:tracePt t="75208" x="1614488" y="4730750"/>
          <p14:tracePt t="75222" x="1627188" y="4730750"/>
          <p14:tracePt t="75228" x="1639888" y="4730750"/>
          <p14:tracePt t="75238" x="1652588" y="4730750"/>
          <p14:tracePt t="75248" x="1665288" y="4730750"/>
          <p14:tracePt t="75254" x="1677988" y="4730750"/>
          <p14:tracePt t="75268" x="1701800" y="4730750"/>
          <p14:tracePt t="75294" x="1714500" y="4730750"/>
          <p14:tracePt t="75304" x="1727200" y="4730750"/>
          <p14:tracePt t="75318" x="1727200" y="4718050"/>
          <p14:tracePt t="75328" x="1739900" y="4718050"/>
          <p14:tracePt t="75334" x="1752600" y="4705350"/>
          <p14:tracePt t="75344" x="1765300" y="4692650"/>
          <p14:tracePt t="75360" x="1790700" y="4692650"/>
          <p14:tracePt t="75374" x="1801813" y="4692650"/>
          <p14:tracePt t="75384" x="1814513" y="4679950"/>
          <p14:tracePt t="75400" x="1827213" y="4679950"/>
          <p14:tracePt t="75420" x="1827213" y="4667250"/>
          <p14:tracePt t="75480" x="1839913" y="4667250"/>
          <p14:tracePt t="75487" x="1839913" y="4656138"/>
          <p14:tracePt t="75546" x="1839913" y="4643438"/>
          <p14:tracePt t="75566" x="1839913" y="4630738"/>
          <p14:tracePt t="75616" x="1827213" y="4630738"/>
          <p14:tracePt t="75626" x="1801813" y="4630738"/>
          <p14:tracePt t="75632" x="1778000" y="4630738"/>
          <p14:tracePt t="75642" x="1752600" y="4630738"/>
          <p14:tracePt t="75652" x="1727200" y="4630738"/>
          <p14:tracePt t="75656" x="1701800" y="4630738"/>
          <p14:tracePt t="75666" x="1665288" y="4630738"/>
          <p14:tracePt t="75672" x="1652588" y="4630738"/>
          <p14:tracePt t="75682" x="1627188" y="4630738"/>
          <p14:tracePt t="75696" x="1614488" y="4630738"/>
          <p14:tracePt t="75742" x="1601788" y="4630738"/>
          <p14:tracePt t="76448" x="1601788" y="4643438"/>
          <p14:tracePt t="76458" x="1614488" y="4656138"/>
          <p14:tracePt t="76474" x="1627188" y="4667250"/>
          <p14:tracePt t="76484" x="1652588" y="4705350"/>
          <p14:tracePt t="76500" x="1677988" y="4705350"/>
          <p14:tracePt t="76510" x="1689100" y="4730750"/>
          <p14:tracePt t="76530" x="1701800" y="4730750"/>
          <p14:tracePt t="76580" x="1701800" y="4743450"/>
          <p14:tracePt t="76610" x="1701800" y="4768850"/>
          <p14:tracePt t="76636" x="1701800" y="4779963"/>
          <p14:tracePt t="76646" x="1701800" y="4792663"/>
          <p14:tracePt t="76650" x="1701800" y="4805363"/>
          <p14:tracePt t="76660" x="1701800" y="4818063"/>
          <p14:tracePt t="76676" x="1701800" y="4830763"/>
          <p14:tracePt t="76690" x="1701800" y="4843463"/>
          <p14:tracePt t="76706" x="1701800" y="4856163"/>
          <p14:tracePt t="76726" x="1701800" y="4879975"/>
          <p14:tracePt t="76742" x="1701800" y="4892675"/>
          <p14:tracePt t="76762" x="1701800" y="4905375"/>
          <p14:tracePt t="76776" x="1701800" y="4918075"/>
          <p14:tracePt t="76928" x="1701800" y="4930775"/>
          <p14:tracePt t="76954" x="1689100" y="4930775"/>
          <p14:tracePt t="76969" x="1689100" y="4943475"/>
          <p14:tracePt t="76972" x="1677988" y="4956175"/>
          <p14:tracePt t="76988" x="1665288" y="4968875"/>
          <p14:tracePt t="77003" x="1665288" y="4992688"/>
          <p14:tracePt t="77012" x="1652588" y="5005388"/>
          <p14:tracePt t="77019" x="1639888" y="5018088"/>
          <p14:tracePt t="77314" x="1639888" y="5043488"/>
          <p14:tracePt t="77330" x="1639888" y="5056188"/>
          <p14:tracePt t="77340" x="1639888" y="5068888"/>
          <p14:tracePt t="77356" x="1639888" y="5081588"/>
          <p14:tracePt t="77366" x="1639888" y="5092700"/>
          <p14:tracePt t="77562" x="1652588" y="5092700"/>
          <p14:tracePt t="77602" x="1665288" y="5092700"/>
          <p14:tracePt t="77957" x="1689100" y="5118100"/>
          <p14:tracePt t="77966" x="1689100" y="5143500"/>
          <p14:tracePt t="77976" x="1701800" y="5194300"/>
          <p14:tracePt t="77980" x="1714500" y="5230813"/>
          <p14:tracePt t="77990" x="1727200" y="5268913"/>
          <p14:tracePt t="77996" x="1739900" y="5305425"/>
          <p14:tracePt t="78006" x="1739900" y="5330825"/>
          <p14:tracePt t="78016" x="1765300" y="5368925"/>
          <p14:tracePt t="78572" x="1765300" y="5356225"/>
          <p14:tracePt t="78712" x="1765300" y="5343525"/>
          <p14:tracePt t="78722" x="1765300" y="5318125"/>
          <p14:tracePt t="78733" x="1765300" y="5294313"/>
          <p14:tracePt t="78738" x="1765300" y="5268913"/>
          <p14:tracePt t="78748" x="1765300" y="5243513"/>
          <p14:tracePt t="78752" x="1765300" y="5218113"/>
          <p14:tracePt t="78762" x="1778000" y="5194300"/>
          <p14:tracePt t="78772" x="1778000" y="5181600"/>
          <p14:tracePt t="78778" x="1778000" y="5156200"/>
          <p14:tracePt t="78788" x="1790700" y="5143500"/>
          <p14:tracePt t="78792" x="1801813" y="5130800"/>
          <p14:tracePt t="78812" x="1801813" y="5118100"/>
          <p14:tracePt t="78818" x="1814513" y="5105400"/>
          <p14:tracePt t="78828" x="1827213" y="5081588"/>
          <p14:tracePt t="78844" x="1852613" y="5068888"/>
          <p14:tracePt t="78854" x="1865313" y="5043488"/>
          <p14:tracePt t="78858" x="1927225" y="5018088"/>
          <p14:tracePt t="78868" x="2014538" y="5005388"/>
          <p14:tracePt t="78874" x="2065338" y="4981575"/>
          <p14:tracePt t="78884" x="2139950" y="4956175"/>
          <p14:tracePt t="78894" x="2228850" y="4956175"/>
          <p14:tracePt t="78898" x="2290763" y="4943475"/>
          <p14:tracePt t="78908" x="2365375" y="4943475"/>
          <p14:tracePt t="78914" x="2416175" y="4943475"/>
          <p14:tracePt t="78924" x="2452688" y="4918075"/>
          <p14:tracePt t="78934" x="2478088" y="4918075"/>
          <p14:tracePt t="78938" x="2490788" y="4918075"/>
          <p14:tracePt t="78951" x="2503488" y="4918075"/>
          <p14:tracePt t="78954" x="2554288" y="4918075"/>
          <p14:tracePt t="78964" x="2578100" y="4892675"/>
          <p14:tracePt t="78974" x="2603500" y="4879975"/>
          <p14:tracePt t="78980" x="2616200" y="4879975"/>
          <p14:tracePt t="78990" x="2628900" y="4879975"/>
          <p14:tracePt t="79004" x="2654300" y="4868863"/>
          <p14:tracePt t="79236" x="2628900" y="4868863"/>
          <p14:tracePt t="79246" x="2603500" y="4868863"/>
          <p14:tracePt t="79252" x="2578100" y="4868863"/>
          <p14:tracePt t="79262" x="2541588" y="4879975"/>
          <p14:tracePt t="79267" x="2516188" y="4879975"/>
          <p14:tracePt t="79276" x="2478088" y="4892675"/>
          <p14:tracePt t="79286" x="2452688" y="4892675"/>
          <p14:tracePt t="79292" x="2403475" y="4892675"/>
          <p14:tracePt t="79302" x="2365375" y="4918075"/>
          <p14:tracePt t="79308" x="2316163" y="4918075"/>
          <p14:tracePt t="79318" x="2278063" y="4930775"/>
          <p14:tracePt t="79328" x="2239963" y="4930775"/>
          <p14:tracePt t="79332" x="2190750" y="4943475"/>
          <p14:tracePt t="79342" x="2165350" y="4943475"/>
          <p14:tracePt t="79349" x="2139950" y="4956175"/>
          <p14:tracePt t="79358" x="2103438" y="4956175"/>
          <p14:tracePt t="79368" x="2078038" y="4968875"/>
          <p14:tracePt t="79372" x="2052638" y="4981575"/>
          <p14:tracePt t="79382" x="2014538" y="4981575"/>
          <p14:tracePt t="79388" x="1990725" y="5005388"/>
          <p14:tracePt t="79399" x="1965325" y="5005388"/>
          <p14:tracePt t="79408" x="1903413" y="5005388"/>
          <p14:tracePt t="79414" x="1878013" y="5030788"/>
          <p14:tracePt t="79424" x="1827213" y="5030788"/>
          <p14:tracePt t="79428" x="1778000" y="5043488"/>
          <p14:tracePt t="79438" x="1727200" y="5043488"/>
          <p14:tracePt t="79449" x="1689100" y="5056188"/>
          <p14:tracePt t="79454" x="1614488" y="5068888"/>
          <p14:tracePt t="79464" x="1565275" y="5068888"/>
          <p14:tracePt t="79468" x="1552575" y="5081588"/>
          <p14:tracePt t="79478" x="1539875" y="5092700"/>
          <p14:tracePt t="79488" x="1501775" y="5092700"/>
          <p14:tracePt t="79832" x="1514475" y="5092700"/>
          <p14:tracePt t="79858" x="1527175" y="5092700"/>
          <p14:tracePt t="79868" x="1539875" y="5092700"/>
          <p14:tracePt t="79874" x="1552575" y="5092700"/>
          <p14:tracePt t="79884" x="1565275" y="5092700"/>
          <p14:tracePt t="79894" x="1577975" y="5092700"/>
          <p14:tracePt t="79898" x="1589088" y="5092700"/>
          <p14:tracePt t="79908" x="1601788" y="5092700"/>
          <p14:tracePt t="79924" x="1627188" y="5092700"/>
          <p14:tracePt t="79934" x="1652588" y="5092700"/>
          <p14:tracePt t="79938" x="1689100" y="5092700"/>
          <p14:tracePt t="79948" x="1714500" y="5092700"/>
          <p14:tracePt t="79967" x="1790700" y="5092700"/>
          <p14:tracePt t="79974" x="1839913" y="5092700"/>
          <p14:tracePt t="79980" x="1878013" y="5092700"/>
          <p14:tracePt t="79990" x="1903413" y="5092700"/>
          <p14:tracePt t="79994" x="1914525" y="5092700"/>
          <p14:tracePt t="80004" x="1939925" y="5092700"/>
          <p14:tracePt t="80015" x="1965325" y="5092700"/>
          <p14:tracePt t="80020" x="1990725" y="5092700"/>
          <p14:tracePt t="80030" x="2014538" y="5092700"/>
          <p14:tracePt t="80034" x="2039938" y="5092700"/>
          <p14:tracePt t="80044" x="2052638" y="5092700"/>
          <p14:tracePt t="80054" x="2090738" y="5092700"/>
          <p14:tracePt t="80070" x="2139950" y="5092700"/>
          <p14:tracePt t="80074" x="2165350" y="5092700"/>
          <p14:tracePt t="80084" x="2190750" y="5092700"/>
          <p14:tracePt t="80094" x="2228850" y="5092700"/>
          <p14:tracePt t="80100" x="2252663" y="5092700"/>
          <p14:tracePt t="80110" x="2278063" y="5118100"/>
          <p14:tracePt t="80116" x="2290763" y="5118100"/>
          <p14:tracePt t="80126" x="2316163" y="5130800"/>
          <p14:tracePt t="80150" x="2328863" y="5130800"/>
          <p14:tracePt t="80226" x="2339975" y="5130800"/>
          <p14:tracePt t="80252" x="2352675" y="5130800"/>
          <p14:tracePt t="80272" x="2365375" y="5130800"/>
          <p14:tracePt t="80388" x="2378075" y="5130800"/>
          <p14:tracePt t="80398" x="2390775" y="5130800"/>
          <p14:tracePt t="80428" x="2403475" y="5130800"/>
          <p14:tracePt t="80448" x="2428875" y="5130800"/>
          <p14:tracePt t="80564" x="2428875" y="5143500"/>
          <p14:tracePt t="80740" x="2441575" y="5143500"/>
          <p14:tracePt t="80750" x="2452688" y="5143500"/>
          <p14:tracePt t="80762" x="2478088" y="5143500"/>
          <p14:tracePt t="80766" x="2503488" y="5143500"/>
          <p14:tracePt t="80776" x="2541588" y="5143500"/>
          <p14:tracePt t="80782" x="2565400" y="5130800"/>
          <p14:tracePt t="80792" x="2590800" y="5130800"/>
          <p14:tracePt t="80802" x="2628900" y="5130800"/>
          <p14:tracePt t="80806" x="2678113" y="5118100"/>
          <p14:tracePt t="80816" x="2716213" y="5118100"/>
          <p14:tracePt t="80822" x="2778125" y="5092700"/>
          <p14:tracePt t="80832" x="2803525" y="5092700"/>
          <p14:tracePt t="80842" x="2879725" y="5092700"/>
          <p14:tracePt t="80846" x="2928938" y="5081588"/>
          <p14:tracePt t="80856" x="2954338" y="5081588"/>
          <p14:tracePt t="80862" x="2979738" y="5081588"/>
          <p14:tracePt t="80872" x="2992438" y="5081588"/>
          <p14:tracePt t="80886" x="3003550" y="5081588"/>
          <p14:tracePt t="80902" x="3028950" y="5081588"/>
          <p14:tracePt t="80932" x="3041650" y="5081588"/>
          <p14:tracePt t="80949" x="3054350" y="5081588"/>
          <p14:tracePt t="80952" x="3067050" y="5081588"/>
          <p14:tracePt t="80976" x="3079750" y="5081588"/>
          <p14:tracePt t="80988" x="3092450" y="5081588"/>
          <p14:tracePt t="81022" x="3103563" y="5081588"/>
          <p14:tracePt t="81032" x="3116263" y="5081588"/>
          <p14:tracePt t="81108" x="3128963" y="5081588"/>
          <p14:tracePt t="81118" x="3141663" y="5081588"/>
          <p14:tracePt t="81124" x="3154363" y="5081588"/>
          <p14:tracePt t="81134" x="3179763" y="5081588"/>
          <p14:tracePt t="81144" x="3205163" y="5081588"/>
          <p14:tracePt t="81158" x="3216275" y="5081588"/>
          <p14:tracePt t="81165" x="3228975" y="5105400"/>
          <p14:tracePt t="81184" x="3241675" y="5105400"/>
          <p14:tracePt t="81546" x="3254375" y="5105400"/>
          <p14:tracePt t="81563" x="3279775" y="5105400"/>
          <p14:tracePt t="81573" x="3292475" y="5105400"/>
          <p14:tracePt t="81577" x="3341688" y="5105400"/>
          <p14:tracePt t="81586" x="3441700" y="5118100"/>
          <p14:tracePt t="81592" x="3530600" y="5118100"/>
          <p14:tracePt t="81602" x="3617913" y="5143500"/>
          <p14:tracePt t="81612" x="3667125" y="5156200"/>
          <p14:tracePt t="81618" x="3730625" y="5156200"/>
          <p14:tracePt t="81628" x="3756025" y="5156200"/>
          <p14:tracePt t="81632" x="3767138" y="5168900"/>
          <p14:tracePt t="81668" x="3779838" y="5168900"/>
          <p14:tracePt t="82050" x="3756025" y="5168900"/>
          <p14:tracePt t="82076" x="3730625" y="5168900"/>
          <p14:tracePt t="82082" x="3717925" y="5168900"/>
          <p14:tracePt t="82092" x="3679825" y="5168900"/>
          <p14:tracePt t="82106" x="3667125" y="5168900"/>
          <p14:tracePt t="82116" x="3643313" y="5168900"/>
          <p14:tracePt t="82122" x="3630613" y="5168900"/>
          <p14:tracePt t="82132" x="3617913" y="5168900"/>
          <p14:tracePt t="82142" x="3605213" y="5168900"/>
          <p14:tracePt t="82158" x="3592513" y="5168900"/>
          <p14:tracePt t="82374" x="3605213" y="5168900"/>
          <p14:tracePt t="82384" x="3643313" y="5168900"/>
          <p14:tracePt t="82394" x="3679825" y="5168900"/>
          <p14:tracePt t="82398" x="3730625" y="5168900"/>
          <p14:tracePt t="82408" x="3792538" y="5168900"/>
          <p14:tracePt t="82414" x="3830638" y="5168900"/>
          <p14:tracePt t="82424" x="3879850" y="5168900"/>
          <p14:tracePt t="82434" x="3956050" y="5168900"/>
          <p14:tracePt t="82440" x="3992563" y="5168900"/>
          <p14:tracePt t="82450" x="4043363" y="5168900"/>
          <p14:tracePt t="82454" x="4105275" y="5168900"/>
          <p14:tracePt t="82464" x="4130675" y="5168900"/>
          <p14:tracePt t="82474" x="4168775" y="5168900"/>
          <p14:tracePt t="82480" x="4205288" y="5168900"/>
          <p14:tracePt t="82490" x="4230688" y="5168900"/>
          <p14:tracePt t="82493" x="4281488" y="5168900"/>
          <p14:tracePt t="82504" x="4305300" y="5168900"/>
          <p14:tracePt t="82516" x="4330700" y="5168900"/>
          <p14:tracePt t="82520" x="4394200" y="5168900"/>
          <p14:tracePt t="82530" x="4430713" y="5168900"/>
          <p14:tracePt t="82536" x="4494213" y="5168900"/>
          <p14:tracePt t="82547" x="4543425" y="5168900"/>
          <p14:tracePt t="82556" x="4619625" y="5168900"/>
          <p14:tracePt t="82560" x="4656138" y="5168900"/>
          <p14:tracePt t="82570" x="4681538" y="5168900"/>
          <p14:tracePt t="82576" x="4706938" y="5168900"/>
          <p14:tracePt t="82586" x="4732338" y="5168900"/>
          <p14:tracePt t="82597" x="4743450" y="5168900"/>
          <p14:tracePt t="82602" x="4756150" y="5168900"/>
          <p14:tracePt t="82612" x="4768850" y="5168900"/>
          <p14:tracePt t="82616" x="4781550" y="5168900"/>
          <p14:tracePt t="82652" x="4794250" y="5168900"/>
          <p14:tracePt t="82682" x="4806950" y="5168900"/>
          <p14:tracePt t="82726" x="4819650" y="5168900"/>
          <p14:tracePt t="82758" x="4843463" y="5168900"/>
          <p14:tracePt t="82768" x="4868863" y="5168900"/>
          <p14:tracePt t="82782" x="4894263" y="5168900"/>
          <p14:tracePt t="82798" x="4919663" y="5156200"/>
          <p14:tracePt t="82812" x="4968875" y="5156200"/>
          <p14:tracePt t="82822" x="4994275" y="5156200"/>
          <p14:tracePt t="82832" x="5019675" y="5156200"/>
          <p14:tracePt t="82838" x="5019675" y="5143500"/>
          <p14:tracePt t="82848" x="5068888" y="5143500"/>
          <p14:tracePt t="82854" x="5081588" y="5143500"/>
          <p14:tracePt t="82864" x="5094288" y="5143500"/>
          <p14:tracePt t="82870" x="5119688" y="5143500"/>
          <p14:tracePt t="82880" x="5157788" y="5143500"/>
          <p14:tracePt t="82890" x="5181600" y="5143500"/>
          <p14:tracePt t="82894" x="5207000" y="5143500"/>
          <p14:tracePt t="82904" x="5257800" y="5143500"/>
          <p14:tracePt t="82910" x="5281613" y="5130800"/>
          <p14:tracePt t="82920" x="5307013" y="5130800"/>
          <p14:tracePt t="82930" x="5345113" y="5118100"/>
          <p14:tracePt t="82934" x="5370513" y="5118100"/>
          <p14:tracePt t="82947" x="5394325" y="5118100"/>
          <p14:tracePt t="82950" x="5419725" y="5118100"/>
          <p14:tracePt t="82960" x="5445125" y="5118100"/>
          <p14:tracePt t="82970" x="5457825" y="5118100"/>
          <p14:tracePt t="82974" x="5457825" y="5105400"/>
          <p14:tracePt t="82984" x="5483225" y="5092700"/>
          <p14:tracePt t="87656" x="5483225" y="5081588"/>
          <p14:tracePt t="87802" x="5483225" y="5068888"/>
          <p14:tracePt t="87826" x="5483225" y="5056188"/>
          <p14:tracePt t="88922" x="5483225" y="5043488"/>
          <p14:tracePt t="88942" x="5483225" y="5018088"/>
          <p14:tracePt t="88956" x="5483225" y="5005388"/>
          <p14:tracePt t="88972" x="5483225" y="4992688"/>
          <p14:tracePt t="88982" x="5483225" y="4981575"/>
          <p14:tracePt t="88998" x="5483225" y="4968875"/>
          <p14:tracePt t="89012" x="5483225" y="4956175"/>
          <p14:tracePt t="89250" x="5470525" y="4956175"/>
          <p14:tracePt t="89254" x="5457825" y="4968875"/>
          <p14:tracePt t="89264" x="5457825" y="4981575"/>
          <p14:tracePt t="89274" x="5432425" y="5005388"/>
          <p14:tracePt t="89280" x="5432425" y="5018088"/>
          <p14:tracePt t="89291" x="5432425" y="5030788"/>
          <p14:tracePt t="89314" x="5432425" y="5056188"/>
          <p14:tracePt t="89330" x="5432425" y="5068888"/>
          <p14:tracePt t="89336" x="5432425" y="5081588"/>
          <p14:tracePt t="89346" x="5432425" y="5092700"/>
          <p14:tracePt t="89357" x="5432425" y="5105400"/>
          <p14:tracePt t="89360" x="5432425" y="5130800"/>
          <p14:tracePt t="89370" x="5432425" y="5143500"/>
          <p14:tracePt t="89376" x="5432425" y="5168900"/>
          <p14:tracePt t="89386" x="5432425" y="5194300"/>
          <p14:tracePt t="89396" x="5432425" y="5205413"/>
          <p14:tracePt t="89412" x="5432425" y="5230813"/>
          <p14:tracePt t="89416" x="5432425" y="5243513"/>
          <p14:tracePt t="89436" x="5432425" y="5256213"/>
          <p14:tracePt t="89452" x="5407025" y="5268913"/>
          <p14:tracePt t="89578" x="5407025" y="5281613"/>
          <p14:tracePt t="89588" x="5407025" y="5305425"/>
          <p14:tracePt t="89602" x="5407025" y="5318125"/>
          <p14:tracePt t="89608" x="5407025" y="5330825"/>
          <p14:tracePt t="89628" x="5407025" y="5356225"/>
          <p14:tracePt t="89642" x="5407025" y="5368925"/>
          <p14:tracePt t="89648" x="5407025" y="5381625"/>
          <p14:tracePt t="90662" x="5394325" y="5368925"/>
          <p14:tracePt t="90676" x="5383213" y="5356225"/>
          <p14:tracePt t="90692" x="5357813" y="5330825"/>
          <p14:tracePt t="90702" x="5332413" y="5330825"/>
          <p14:tracePt t="90706" x="5294313" y="5305425"/>
          <p14:tracePt t="90716" x="5219700" y="5294313"/>
          <p14:tracePt t="90722" x="5106988" y="5256213"/>
          <p14:tracePt t="90732" x="4968875" y="5218113"/>
          <p14:tracePt t="90742" x="4819650" y="5168900"/>
          <p14:tracePt t="90748" x="4594225" y="5105400"/>
          <p14:tracePt t="90758" x="4356100" y="5043488"/>
          <p14:tracePt t="90762" x="4081463" y="4968875"/>
          <p14:tracePt t="90772" x="3805238" y="4879975"/>
          <p14:tracePt t="90782" x="3530600" y="4805363"/>
          <p14:tracePt t="90788" x="3254375" y="4705350"/>
          <p14:tracePt t="90798" x="2992438" y="4656138"/>
          <p14:tracePt t="90804" x="2754313" y="4592638"/>
          <p14:tracePt t="90814" x="2478088" y="4492625"/>
          <p14:tracePt t="90824" x="2265363" y="4430713"/>
          <p14:tracePt t="90828" x="2027238" y="4379913"/>
          <p14:tracePt t="90839" x="1827213" y="4341813"/>
          <p14:tracePt t="90844" x="1589088" y="4254500"/>
          <p14:tracePt t="90854" x="1452563" y="4205288"/>
          <p14:tracePt t="90864" x="1327150" y="4167188"/>
          <p14:tracePt t="90868" x="1227138" y="4154488"/>
          <p14:tracePt t="90878" x="1189038" y="4129088"/>
          <p14:tracePt t="90884" x="1163638" y="4129088"/>
          <p14:tracePt t="90894" x="1127125" y="4129088"/>
          <p14:tracePt t="90904" x="1101725" y="4105275"/>
          <p14:tracePt t="90940" x="1089025" y="4105275"/>
          <p14:tracePt t="90956" x="1076325" y="4105275"/>
          <p14:tracePt t="90964" x="1050925" y="4105275"/>
          <p14:tracePt t="90974" x="1001713" y="4105275"/>
          <p14:tracePt t="90980" x="963613" y="4105275"/>
          <p14:tracePt t="90990" x="925513" y="4105275"/>
          <p14:tracePt t="90994" x="889000" y="4105275"/>
          <p14:tracePt t="91004" x="863600" y="4105275"/>
          <p14:tracePt t="91014" x="825500" y="4105275"/>
          <p14:tracePt t="91020" x="801688" y="4105275"/>
          <p14:tracePt t="91030" x="788988" y="4105275"/>
          <p14:tracePt t="91034" x="763588" y="4105275"/>
          <p14:tracePt t="91044" x="750888" y="4105275"/>
          <p14:tracePt t="91054" x="738188" y="4105275"/>
          <p14:tracePt t="91060" x="725488" y="4105275"/>
          <p14:tracePt t="91080" x="712788" y="4105275"/>
          <p14:tracePt t="91116" x="712788" y="4141788"/>
          <p14:tracePt t="91126" x="712788" y="4192588"/>
          <p14:tracePt t="91136" x="712788" y="4230688"/>
          <p14:tracePt t="91140" x="712788" y="4279900"/>
          <p14:tracePt t="91150" x="712788" y="4330700"/>
          <p14:tracePt t="91156" x="738188" y="4392613"/>
          <p14:tracePt t="91166" x="776288" y="4467225"/>
          <p14:tracePt t="91176" x="814388" y="4505325"/>
          <p14:tracePt t="91180" x="838200" y="4543425"/>
          <p14:tracePt t="91192" x="863600" y="4567238"/>
          <p14:tracePt t="91196" x="876300" y="4579938"/>
          <p14:tracePt t="91206" x="901700" y="4592638"/>
          <p14:tracePt t="91216" x="925513" y="4592638"/>
          <p14:tracePt t="91222" x="950913" y="4605338"/>
          <p14:tracePt t="91236" x="963613" y="4605338"/>
          <p14:tracePt t="91246" x="976313" y="4605338"/>
          <p14:tracePt t="91256" x="989013" y="4605338"/>
          <p14:tracePt t="91262" x="1014413" y="4605338"/>
          <p14:tracePt t="91272" x="1027113" y="4605338"/>
          <p14:tracePt t="91278" x="1050925" y="4605338"/>
          <p14:tracePt t="91289" x="1076325" y="4605338"/>
          <p14:tracePt t="91298" x="1101725" y="4605338"/>
          <p14:tracePt t="91301" x="1127125" y="4605338"/>
          <p14:tracePt t="91312" x="1150938" y="4592638"/>
          <p14:tracePt t="91318" x="1163638" y="4592638"/>
          <p14:tracePt t="91328" x="1201738" y="4554538"/>
          <p14:tracePt t="101364" x="1227138" y="4554538"/>
          <p14:tracePt t="101380" x="1239838" y="4554538"/>
          <p14:tracePt t="101622" x="1239838" y="4567238"/>
          <p14:tracePt t="101636" x="1239838" y="4579938"/>
          <p14:tracePt t="101652" x="1239838" y="4605338"/>
          <p14:tracePt t="101666" x="1214438" y="4605338"/>
          <p14:tracePt t="101678" x="1201738" y="4630738"/>
          <p14:tracePt t="101688" x="1176338" y="4630738"/>
          <p14:tracePt t="101692" x="1150938" y="4656138"/>
          <p14:tracePt t="101722" x="1139825" y="4679950"/>
          <p14:tracePt t="101934" x="1150938" y="4679950"/>
          <p14:tracePt t="101944" x="1163638" y="4679950"/>
          <p14:tracePt t="101950" x="1176338" y="4679950"/>
          <p14:tracePt t="101962" x="1189038" y="4679950"/>
          <p14:tracePt t="101970" x="1201738" y="4679950"/>
          <p14:tracePt t="101994" x="1214438" y="4679950"/>
          <p14:tracePt t="102162" x="1227138" y="4679950"/>
          <p14:tracePt t="102176" x="1239838" y="4679950"/>
          <p14:tracePt t="102186" x="1252538" y="4679950"/>
          <p14:tracePt t="102192" x="1263650" y="4679950"/>
          <p14:tracePt t="102202" x="1276350" y="4679950"/>
          <p14:tracePt t="102212" x="1289050" y="4679950"/>
          <p14:tracePt t="102216" x="1301750" y="4667250"/>
          <p14:tracePt t="102534" x="1314450" y="4656138"/>
          <p14:tracePt t="102580" x="1327150" y="4656138"/>
          <p14:tracePt t="103120" x="1339850" y="4656138"/>
          <p14:tracePt t="103124" x="1352550" y="4643438"/>
          <p14:tracePt t="103144" x="1363663" y="4643438"/>
          <p14:tracePt t="103161" x="1376363" y="4643438"/>
          <p14:tracePt t="103196" x="1401763" y="4643438"/>
          <p14:tracePt t="103220" x="1414463" y="4643438"/>
          <p14:tracePt t="103276" x="1427163" y="4643438"/>
          <p14:tracePt t="103376" x="1439863" y="4643438"/>
          <p14:tracePt t="104124" x="1452563" y="4643438"/>
          <p14:tracePt t="104148" x="1465263" y="4643438"/>
          <p14:tracePt t="104158" x="1476375" y="4643438"/>
          <p14:tracePt t="104174" x="1489075" y="4643438"/>
          <p14:tracePt t="104224" x="1501775" y="4643438"/>
          <p14:tracePt t="104240" x="1514475" y="4643438"/>
          <p14:tracePt t="104250" x="1527175" y="4643438"/>
          <p14:tracePt t="104254" x="1539875" y="4643438"/>
          <p14:tracePt t="104264" x="1552575" y="4643438"/>
          <p14:tracePt t="104270" x="1565275" y="4643438"/>
          <p14:tracePt t="104386" x="1577975" y="4656138"/>
          <p14:tracePt t="104628" x="1577975" y="4679950"/>
          <p14:tracePt t="104634" x="1565275" y="4692650"/>
          <p14:tracePt t="104644" x="1552575" y="4692650"/>
          <p14:tracePt t="104648" x="1539875" y="4692650"/>
          <p14:tracePt t="104658" x="1527175" y="4705350"/>
          <p14:tracePt t="104758" x="1514475" y="4705350"/>
          <p14:tracePt t="105749" x="1501775" y="4705350"/>
          <p14:tracePt t="105812" x="1489075" y="4705350"/>
          <p14:tracePt t="105970" x="1501775" y="4705350"/>
          <p14:tracePt t="105984" x="1514475" y="4705350"/>
          <p14:tracePt t="105994" x="1527175" y="4705350"/>
          <p14:tracePt t="106004" x="1539875" y="4705350"/>
          <p14:tracePt t="106020" x="1552575" y="4692650"/>
          <p14:tracePt t="106050" x="1577975" y="4692650"/>
          <p14:tracePt t="106060" x="1577975" y="4679950"/>
          <p14:tracePt t="106500" x="1614488" y="4679950"/>
          <p14:tracePt t="106510" x="1652588" y="4679950"/>
          <p14:tracePt t="106514" x="1689100" y="4656138"/>
          <p14:tracePt t="106524" x="1714500" y="4656138"/>
          <p14:tracePt t="106530" x="1778000" y="4630738"/>
          <p14:tracePt t="106540" x="1801813" y="4630738"/>
          <p14:tracePt t="106550" x="1827213" y="4618038"/>
          <p14:tracePt t="106554" x="1852613" y="4618038"/>
          <p14:tracePt t="106564" x="1878013" y="4605338"/>
          <p14:tracePt t="106570" x="1903413" y="4605338"/>
          <p14:tracePt t="106580" x="1914525" y="4605338"/>
          <p14:tracePt t="106590" x="1927225" y="4592638"/>
          <p14:tracePt t="106594" x="1939925" y="4592638"/>
          <p14:tracePt t="106630" x="1952625" y="4592638"/>
          <p14:tracePt t="106650" x="1965325" y="4592638"/>
          <p14:tracePt t="106736" x="1965325" y="4579938"/>
          <p14:tracePt t="106752" x="1952625" y="4579938"/>
          <p14:tracePt t="106776" x="1927225" y="4579938"/>
          <p14:tracePt t="106782" x="1914525" y="4579938"/>
          <p14:tracePt t="106792" x="1878013" y="4579938"/>
          <p14:tracePt t="106806" x="1852613" y="4579938"/>
          <p14:tracePt t="106816" x="1827213" y="4579938"/>
          <p14:tracePt t="106822" x="1801813" y="4592638"/>
          <p14:tracePt t="106832" x="1752600" y="4605338"/>
          <p14:tracePt t="106838" x="1739900" y="4605338"/>
          <p14:tracePt t="106848" x="1701800" y="4630738"/>
          <p14:tracePt t="106858" x="1652588" y="4630738"/>
          <p14:tracePt t="106873" x="1627188" y="4630738"/>
          <p14:tracePt t="106878" x="1614488" y="4643438"/>
          <p14:tracePt t="107986" x="1601788" y="4643438"/>
          <p14:tracePt t="108002" x="1589088" y="4643438"/>
          <p14:tracePt t="108018" x="1565275" y="4643438"/>
          <p14:tracePt t="108028" x="1527175" y="4656138"/>
          <p14:tracePt t="108032" x="1489075" y="4656138"/>
          <p14:tracePt t="108042" x="1465263" y="4656138"/>
          <p14:tracePt t="108052" x="1452563" y="4656138"/>
          <p14:tracePt t="108058" x="1439863" y="4667250"/>
          <p14:tracePt t="108068" x="1427163" y="4667250"/>
          <p14:tracePt t="108082" x="1401763" y="4667250"/>
          <p14:tracePt t="108108" x="1389063" y="4667250"/>
          <p14:tracePt t="108164" x="1376363" y="4667250"/>
          <p14:tracePt t="108330" x="1452563" y="4667250"/>
          <p14:tracePt t="108334" x="1539875" y="4667250"/>
          <p14:tracePt t="108344" x="1601788" y="4656138"/>
          <p14:tracePt t="108350" x="1627188" y="4656138"/>
          <p14:tracePt t="108360" x="1677988" y="4643438"/>
          <p14:tracePt t="108370" x="1701800" y="4618038"/>
          <p14:tracePt t="108376" x="1714500" y="4618038"/>
          <p14:tracePt t="108482" x="1652588" y="4592638"/>
          <p14:tracePt t="108486" x="1614488" y="4592638"/>
          <p14:tracePt t="108496" x="1577975" y="4592638"/>
          <p14:tracePt t="108502" x="1552575" y="4592638"/>
          <p14:tracePt t="108512" x="1527175" y="4592638"/>
          <p14:tracePt t="108522" x="1501775" y="4592638"/>
          <p14:tracePt t="108526" x="1489075" y="4592638"/>
          <p14:tracePt t="108536" x="1465263" y="4592638"/>
          <p14:tracePt t="108552" x="1452563" y="4592638"/>
          <p14:tracePt t="108562" x="1439863" y="4592638"/>
          <p14:tracePt t="109328" x="1439863" y="4605338"/>
          <p14:tracePt t="109384" x="1439863" y="4618038"/>
          <p14:tracePt t="109404" x="1427163" y="4630738"/>
          <p14:tracePt t="109408" x="1427163" y="4643438"/>
          <p14:tracePt t="109424" x="1427163" y="4656138"/>
          <p14:tracePt t="109450" x="1414463" y="4679950"/>
          <p14:tracePt t="110044" x="1414463" y="4692650"/>
          <p14:tracePt t="110060" x="1439863" y="4692650"/>
          <p14:tracePt t="110070" x="1465263" y="4692650"/>
          <p14:tracePt t="110080" x="1489075" y="4679950"/>
          <p14:tracePt t="110084" x="1501775" y="4667250"/>
          <p14:tracePt t="110094" x="1514475" y="4667250"/>
          <p14:tracePt t="110110" x="1539875" y="4656138"/>
          <p14:tracePt t="110126" x="1552575" y="4643438"/>
          <p14:tracePt t="110137" x="1577975" y="4630738"/>
          <p14:tracePt t="110156" x="1589088" y="4630738"/>
          <p14:tracePt t="110170" x="1601788" y="4618038"/>
          <p14:tracePt t="110196" x="1614488" y="4618038"/>
          <p14:tracePt t="110212" x="1627188" y="4605338"/>
          <p14:tracePt t="110402" x="1627188" y="4592638"/>
          <p14:tracePt t="110408" x="1627188" y="4579938"/>
          <p14:tracePt t="110428" x="1601788" y="4554538"/>
          <p14:tracePt t="110434" x="1539875" y="4554538"/>
          <p14:tracePt t="110444" x="1514475" y="4530725"/>
          <p14:tracePt t="110448" x="1489075" y="4530725"/>
          <p14:tracePt t="110458" x="1452563" y="4530725"/>
          <p14:tracePt t="110468" x="1427163" y="4530725"/>
          <p14:tracePt t="110474" x="1401763" y="4530725"/>
          <p14:tracePt t="110484" x="1376363" y="4530725"/>
          <p14:tracePt t="110488" x="1352550" y="4530725"/>
          <p14:tracePt t="110508" x="1339850" y="4530725"/>
          <p14:tracePt t="110554" x="1327150" y="4530725"/>
          <p14:tracePt t="110898" x="1339850" y="4530725"/>
          <p14:tracePt t="110902" x="1352550" y="4530725"/>
          <p14:tracePt t="110918" x="1363663" y="4530725"/>
          <p14:tracePt t="110928" x="1389063" y="4530725"/>
          <p14:tracePt t="110942" x="1414463" y="4530725"/>
          <p14:tracePt t="110958" x="1427163" y="4530725"/>
          <p14:tracePt t="110968" x="1439863" y="4530725"/>
          <p14:tracePt t="110978" x="1452563" y="4530725"/>
          <p14:tracePt t="111034" x="1476375" y="4530725"/>
          <p14:tracePt t="111074" x="1489075" y="4530725"/>
          <p14:tracePt t="111184" x="1501775" y="4530725"/>
          <p14:tracePt t="111740" x="1514475" y="4530725"/>
          <p14:tracePt t="111760" x="1527175" y="4530725"/>
          <p14:tracePt t="111790" x="1539875" y="4530725"/>
          <p14:tracePt t="112854" x="1539875" y="4518025"/>
          <p14:tracePt t="112956" x="1552575" y="4505325"/>
          <p14:tracePt t="113086" x="1552575" y="4479925"/>
          <p14:tracePt t="113092" x="1501775" y="4443413"/>
          <p14:tracePt t="113102" x="1489075" y="4430713"/>
          <p14:tracePt t="113106" x="1452563" y="4418013"/>
          <p14:tracePt t="113116" x="1427163" y="4392613"/>
          <p14:tracePt t="113126" x="1389063" y="4392613"/>
          <p14:tracePt t="113132" x="1339850" y="4392613"/>
          <p14:tracePt t="113142" x="1263650" y="4392613"/>
          <p14:tracePt t="113146" x="1201738" y="4392613"/>
          <p14:tracePt t="113156" x="1127125" y="4392613"/>
          <p14:tracePt t="113167" x="1089025" y="4392613"/>
          <p14:tracePt t="113172" x="1038225" y="4392613"/>
          <p14:tracePt t="113182" x="1001713" y="4392613"/>
          <p14:tracePt t="113186" x="989013" y="4392613"/>
          <p14:tracePt t="113196" x="950913" y="4418013"/>
          <p14:tracePt t="113206" x="938213" y="4418013"/>
          <p14:tracePt t="113222" x="914400" y="4430713"/>
          <p14:tracePt t="113238" x="914400" y="4443413"/>
          <p14:tracePt t="113398" x="901700" y="4443413"/>
          <p14:tracePt t="113408" x="901700" y="4454525"/>
          <p14:tracePt t="113418" x="901700" y="4479925"/>
          <p14:tracePt t="113435" x="901700" y="4505325"/>
          <p14:tracePt t="113440" x="901700" y="4518025"/>
          <p14:tracePt t="113450" x="914400" y="4543425"/>
          <p14:tracePt t="113460" x="925513" y="4554538"/>
          <p14:tracePt t="113464" x="950913" y="4592638"/>
          <p14:tracePt t="113474" x="976313" y="4592638"/>
          <p14:tracePt t="113480" x="989013" y="4618038"/>
          <p14:tracePt t="113490" x="1014413" y="4618038"/>
          <p14:tracePt t="113500" x="1050925" y="4643438"/>
          <p14:tracePt t="113504" x="1127125" y="4656138"/>
          <p14:tracePt t="113514" x="1176338" y="4656138"/>
          <p14:tracePt t="113520" x="1252538" y="4679950"/>
          <p14:tracePt t="113530" x="1289050" y="4679950"/>
          <p14:tracePt t="113540" x="1314450" y="4679950"/>
          <p14:tracePt t="113544" x="1339850" y="4679950"/>
          <p14:tracePt t="113554" x="1376363" y="4692650"/>
          <p14:tracePt t="113560" x="1389063" y="4692650"/>
          <p14:tracePt t="113580" x="1414463" y="4692650"/>
          <p14:tracePt t="113646" x="1427163" y="4692650"/>
          <p14:tracePt t="113676" x="1439863" y="4692650"/>
          <p14:tracePt t="113692" x="1439863" y="4679950"/>
          <p14:tracePt t="113702" x="1439863" y="4656138"/>
          <p14:tracePt t="113712" x="1439863" y="4643438"/>
          <p14:tracePt t="113716" x="1439863" y="4618038"/>
          <p14:tracePt t="113726" x="1439863" y="4605338"/>
          <p14:tracePt t="113732" x="1439863" y="4579938"/>
          <p14:tracePt t="113742" x="1439863" y="4567238"/>
          <p14:tracePt t="113752" x="1439863" y="4543425"/>
          <p14:tracePt t="113756" x="1439863" y="4518025"/>
          <p14:tracePt t="113767" x="1414463" y="4479925"/>
          <p14:tracePt t="113772" x="1414463" y="4467225"/>
          <p14:tracePt t="113782" x="1389063" y="4443413"/>
          <p14:tracePt t="113792" x="1376363" y="4405313"/>
          <p14:tracePt t="113798" x="1363663" y="4405313"/>
          <p14:tracePt t="113808" x="1339850" y="4379913"/>
          <p14:tracePt t="113822" x="1314450" y="4379913"/>
          <p14:tracePt t="113832" x="1314450" y="4367213"/>
          <p14:tracePt t="113838" x="1289050" y="4354513"/>
          <p14:tracePt t="113848" x="1276350" y="4354513"/>
          <p14:tracePt t="113862" x="1252538" y="4354513"/>
          <p14:tracePt t="113878" x="1239838" y="4341813"/>
          <p14:tracePt t="113894" x="1214438" y="4341813"/>
          <p14:tracePt t="113904" x="1189038" y="4341813"/>
          <p14:tracePt t="113914" x="1150938" y="4341813"/>
          <p14:tracePt t="113918" x="1127125" y="4341813"/>
          <p14:tracePt t="113928" x="1101725" y="4341813"/>
          <p14:tracePt t="113934" x="1076325" y="4341813"/>
          <p14:tracePt t="113944" x="1063625" y="4341813"/>
          <p14:tracePt t="113954" x="1050925" y="4341813"/>
          <p14:tracePt t="113958" x="1038225" y="4354513"/>
          <p14:tracePt t="113968" x="1014413" y="4367213"/>
          <p14:tracePt t="113974" x="1014413" y="4379913"/>
          <p14:tracePt t="113985" x="989013" y="4405313"/>
          <p14:tracePt t="113994" x="989013" y="4430713"/>
          <p14:tracePt t="113998" x="963613" y="4467225"/>
          <p14:tracePt t="114008" x="963613" y="4479925"/>
          <p14:tracePt t="114014" x="963613" y="4505325"/>
          <p14:tracePt t="114024" x="963613" y="4554538"/>
          <p14:tracePt t="114034" x="963613" y="4567238"/>
          <p14:tracePt t="114040" x="963613" y="4592638"/>
          <p14:tracePt t="114054" x="976313" y="4630738"/>
          <p14:tracePt t="114064" x="989013" y="4643438"/>
          <p14:tracePt t="114074" x="1014413" y="4656138"/>
          <p14:tracePt t="114080" x="1063625" y="4692650"/>
          <p14:tracePt t="114094" x="1076325" y="4705350"/>
          <p14:tracePt t="114104" x="1089025" y="4718050"/>
          <p14:tracePt t="114114" x="1101725" y="4718050"/>
          <p14:tracePt t="114120" x="1114425" y="4718050"/>
          <p14:tracePt t="114130" x="1114425" y="4730750"/>
          <p14:tracePt t="114136" x="1139825" y="4730750"/>
          <p14:tracePt t="114146" x="1150938" y="4730750"/>
          <p14:tracePt t="114156" x="1163638" y="4730750"/>
          <p14:tracePt t="114160" x="1176338" y="4730750"/>
          <p14:tracePt t="114170" x="1214438" y="4730750"/>
          <p14:tracePt t="114176" x="1239838" y="4730750"/>
          <p14:tracePt t="114186" x="1263650" y="4730750"/>
          <p14:tracePt t="114196" x="1289050" y="4718050"/>
          <p14:tracePt t="114201" x="1301750" y="4705350"/>
          <p14:tracePt t="114210" x="1314450" y="4679950"/>
          <p14:tracePt t="114216" x="1327150" y="4656138"/>
          <p14:tracePt t="114226" x="1327150" y="4643438"/>
          <p14:tracePt t="114236" x="1327150" y="4618038"/>
          <p14:tracePt t="114242" x="1327150" y="4605338"/>
          <p14:tracePt t="114252" x="1327150" y="4579938"/>
          <p14:tracePt t="114266" x="1327150" y="4567238"/>
          <p14:tracePt t="114276" x="1327150" y="4554538"/>
          <p14:tracePt t="114283" x="1327150" y="4543425"/>
          <p14:tracePt t="114292" x="1314450" y="4543425"/>
          <p14:tracePt t="114306" x="1289050" y="4530725"/>
          <p14:tracePt t="114316" x="1252538" y="4530725"/>
          <p14:tracePt t="114322" x="1227138" y="4530725"/>
          <p14:tracePt t="114332" x="1201738" y="4530725"/>
          <p14:tracePt t="114336" x="1176338" y="4530725"/>
          <p14:tracePt t="114346" x="1163638" y="4530725"/>
          <p14:tracePt t="114356" x="1127125" y="4530725"/>
          <p14:tracePt t="114362" x="1114425" y="4554538"/>
          <p14:tracePt t="114372" x="1089025" y="4605338"/>
          <p14:tracePt t="114378" x="1089025" y="4630738"/>
          <p14:tracePt t="114388" x="1089025" y="4667250"/>
          <p14:tracePt t="114398" x="1089025" y="4718050"/>
          <p14:tracePt t="114402" x="1089025" y="4743450"/>
          <p14:tracePt t="114412" x="1089025" y="4756150"/>
          <p14:tracePt t="114418" x="1089025" y="4779963"/>
          <p14:tracePt t="114438" x="1089025" y="4805363"/>
          <p14:tracePt t="114442" x="1101725" y="4805363"/>
          <p14:tracePt t="114458" x="1114425" y="4805363"/>
          <p14:tracePt t="114494" x="1127125" y="4805363"/>
          <p14:tracePt t="114508" x="1139825" y="4805363"/>
          <p14:tracePt t="114590" x="1163638" y="4805363"/>
          <p14:tracePt t="114690" x="1176338" y="4805363"/>
          <p14:tracePt t="114700" x="1189038" y="4805363"/>
          <p14:tracePt t="114706" x="1201738" y="4805363"/>
          <p14:tracePt t="114770" x="1214438" y="4805363"/>
          <p14:tracePt t="114780" x="1214438" y="4792663"/>
          <p14:tracePt t="114790" x="1227138" y="4792663"/>
          <p14:tracePt t="114812" x="1252538" y="4792663"/>
          <p14:tracePt t="114833" x="1263650" y="4792663"/>
          <p14:tracePt t="114846" x="1276350" y="4792663"/>
          <p14:tracePt t="114872" x="1289050" y="4792663"/>
          <p14:tracePt t="114896" x="1301750" y="4792663"/>
          <p14:tracePt t="115002" x="1314450" y="4792663"/>
          <p14:tracePt t="115184" x="1327150" y="4805363"/>
          <p14:tracePt t="115240" x="1339850" y="4805363"/>
          <p14:tracePt t="115254" x="1363663" y="4805363"/>
          <p14:tracePt t="115274" x="1389063" y="4805363"/>
          <p14:tracePt t="115280" x="1414463" y="4805363"/>
          <p14:tracePt t="115290" x="1439863" y="4805363"/>
          <p14:tracePt t="115296" x="1465263" y="4805363"/>
          <p14:tracePt t="115306" x="1501775" y="4805363"/>
          <p14:tracePt t="115320" x="1501775" y="4818063"/>
          <p14:tracePt t="115330" x="1514475" y="4830763"/>
          <p14:tracePt t="115346" x="1527175" y="4830763"/>
          <p14:tracePt t="115356" x="1539875" y="4830763"/>
          <p14:tracePt t="115370" x="1552575" y="4830763"/>
          <p14:tracePt t="115452" x="1565275" y="4830763"/>
          <p14:tracePt t="115462" x="1577975" y="4830763"/>
          <p14:tracePt t="115466" x="1589088" y="4830763"/>
          <p14:tracePt t="115486" x="1601788" y="4830763"/>
          <p14:tracePt t="115502" x="1627188" y="4830763"/>
          <p14:tracePt t="115518" x="1639888" y="4818063"/>
          <p14:tracePt t="115532" x="1652588" y="4818063"/>
          <p14:tracePt t="115542" x="1665288" y="4805363"/>
          <p14:tracePt t="115558" x="1677988" y="4805363"/>
          <p14:tracePt t="115568" x="1677988" y="4792663"/>
          <p14:tracePt t="115572" x="1689100" y="4768850"/>
          <p14:tracePt t="115583" x="1714500" y="4756150"/>
          <p14:tracePt t="115598" x="1714500" y="4718050"/>
          <p14:tracePt t="115608" x="1727200" y="4705350"/>
          <p14:tracePt t="115615" x="1739900" y="4692650"/>
          <p14:tracePt t="115624" x="1739900" y="4679950"/>
          <p14:tracePt t="115628" x="1752600" y="4667250"/>
          <p14:tracePt t="115638" x="1778000" y="4656138"/>
          <p14:tracePt t="115648" x="1790700" y="4656138"/>
          <p14:tracePt t="115654" x="1814513" y="4643438"/>
          <p14:tracePt t="115665" x="1827213" y="4643438"/>
          <p14:tracePt t="115668" x="1839913" y="4643438"/>
          <p14:tracePt t="115678" x="1852613" y="4630738"/>
          <p14:tracePt t="115694" x="1865313" y="4630738"/>
          <p14:tracePt t="115708" x="1890713" y="4630738"/>
          <p14:tracePt t="115744" x="1914525" y="4618038"/>
          <p14:tracePt t="115754" x="1914525" y="4605338"/>
          <p14:tracePt t="115760" x="1939925" y="4579938"/>
          <p14:tracePt t="115770" x="1952625" y="4579938"/>
          <p14:tracePt t="115774" x="1978025" y="4543425"/>
          <p14:tracePt t="115784" x="1990725" y="4518025"/>
          <p14:tracePt t="115794" x="2003425" y="4518025"/>
          <p14:tracePt t="115800" x="2014538" y="4467225"/>
          <p14:tracePt t="115810" x="2027238" y="4430713"/>
          <p14:tracePt t="115814" x="2052638" y="4405313"/>
          <p14:tracePt t="115824" x="2052638" y="4379913"/>
          <p14:tracePt t="115834" x="2078038" y="4354513"/>
          <p14:tracePt t="115850" x="2103438" y="4330700"/>
          <p14:tracePt t="115880" x="2103438" y="4318000"/>
          <p14:tracePt t="115890" x="2103438" y="4305300"/>
          <p14:tracePt t="115906" x="2103438" y="4292600"/>
          <p14:tracePt t="115916" x="2127250" y="4267200"/>
          <p14:tracePt t="116002" x="2127250" y="4254500"/>
          <p14:tracePt t="116026" x="2127250" y="4241800"/>
          <p14:tracePt t="116042" x="2127250" y="4230688"/>
          <p14:tracePt t="116058" x="2116138" y="4205288"/>
          <p14:tracePt t="116072" x="2103438" y="4205288"/>
          <p14:tracePt t="116082" x="2090738" y="4192588"/>
          <p14:tracePt t="116099" x="2078038" y="4192588"/>
          <p14:tracePt t="116108" x="2065338" y="4167188"/>
          <p14:tracePt t="116112" x="2065338" y="4154488"/>
          <p14:tracePt t="116122" x="2052638" y="4141788"/>
          <p14:tracePt t="116132" x="2039938" y="4129088"/>
          <p14:tracePt t="116138" x="2027238" y="4117975"/>
          <p14:tracePt t="116152" x="2014538" y="4092575"/>
          <p14:tracePt t="116172" x="2003425" y="4079875"/>
          <p14:tracePt t="116178" x="2003425" y="4054475"/>
          <p14:tracePt t="116188" x="1990725" y="4054475"/>
          <p14:tracePt t="116192" x="1990725" y="4041775"/>
          <p14:tracePt t="116204" x="1990725" y="4029075"/>
          <p14:tracePt t="116214" x="1990725" y="4017963"/>
          <p14:tracePt t="116218" x="1965325" y="4017963"/>
          <p14:tracePt t="116228" x="1965325" y="4005263"/>
          <p14:tracePt t="116254" x="1952625" y="3979863"/>
          <p14:tracePt t="116268" x="1939925" y="3979863"/>
          <p14:tracePt t="116284" x="1927225" y="3967163"/>
          <p14:tracePt t="116308" x="1914525" y="3967163"/>
          <p14:tracePt t="116314" x="1903413" y="3967163"/>
          <p14:tracePt t="116324" x="1878013" y="3967163"/>
          <p14:tracePt t="116340" x="1865313" y="3967163"/>
          <p14:tracePt t="116350" x="1852613" y="3967163"/>
          <p14:tracePt t="116354" x="1839913" y="3967163"/>
          <p14:tracePt t="116374" x="1827213" y="3967163"/>
          <p14:tracePt t="116384" x="1801813" y="3979863"/>
          <p14:tracePt t="116388" x="1801813" y="4017963"/>
          <p14:tracePt t="116399" x="1801813" y="4054475"/>
          <p14:tracePt t="116404" x="1801813" y="4079875"/>
          <p14:tracePt t="116415" x="1801813" y="4092575"/>
          <p14:tracePt t="116418" x="1801813" y="4117975"/>
          <p14:tracePt t="116431" x="1801813" y="4129088"/>
          <p14:tracePt t="116440" x="1801813" y="4154488"/>
          <p14:tracePt t="116454" x="1801813" y="4167188"/>
          <p14:tracePt t="116480" x="1801813" y="4179888"/>
          <p14:tracePt t="116484" x="1801813" y="4192588"/>
          <p14:tracePt t="116500" x="1814513" y="4205288"/>
          <p14:tracePt t="116520" x="1827213" y="4205288"/>
          <p14:tracePt t="116524" x="1827213" y="4217988"/>
          <p14:tracePt t="116540" x="1839913" y="4217988"/>
          <p14:tracePt t="116550" x="1852613" y="4217988"/>
          <p14:tracePt t="116566" x="1878013" y="4217988"/>
          <p14:tracePt t="116590" x="1890713" y="4217988"/>
          <p14:tracePt t="116616" x="1903413" y="4217988"/>
          <p14:tracePt t="116630" x="1903413" y="4205288"/>
          <p14:tracePt t="116636" x="1903413" y="4192588"/>
          <p14:tracePt t="116646" x="1903413" y="4167188"/>
          <p14:tracePt t="116656" x="1903413" y="4154488"/>
          <p14:tracePt t="116660" x="1903413" y="4129088"/>
          <p14:tracePt t="116670" x="1903413" y="4117975"/>
          <p14:tracePt t="116676" x="1903413" y="4105275"/>
          <p14:tracePt t="116686" x="1890713" y="4079875"/>
          <p14:tracePt t="116702" x="1878013" y="4079875"/>
          <p14:tracePt t="116736" x="1865313" y="4079875"/>
          <p14:tracePt t="116752" x="1852613" y="4079875"/>
          <p14:tracePt t="116756" x="1827213" y="4079875"/>
          <p14:tracePt t="116766" x="1814513" y="4079875"/>
          <p14:tracePt t="116782" x="1801813" y="4079875"/>
          <p14:tracePt t="116792" x="1790700" y="4079875"/>
          <p14:tracePt t="116798" x="1778000" y="4079875"/>
          <p14:tracePt t="116808" x="1778000" y="4092575"/>
          <p14:tracePt t="116822" x="1778000" y="4105275"/>
          <p14:tracePt t="116832" x="1778000" y="4117975"/>
          <p14:tracePt t="116838" x="1778000" y="4129088"/>
          <p14:tracePt t="116848" x="1778000" y="4141788"/>
          <p14:tracePt t="116858" x="1778000" y="4154488"/>
          <p14:tracePt t="116882" x="1778000" y="4167188"/>
          <p14:tracePt t="116888" x="1778000" y="4179888"/>
          <p14:tracePt t="116924" x="1790700" y="4192588"/>
          <p14:tracePt t="116938" x="1814513" y="4192588"/>
          <p14:tracePt t="116948" x="1839913" y="4192588"/>
          <p14:tracePt t="116964" x="1865313" y="4192588"/>
          <p14:tracePt t="116968" x="1878013" y="4192588"/>
          <p14:tracePt t="116988" x="1890713" y="4192588"/>
          <p14:tracePt t="116994" x="1903413" y="4192588"/>
          <p14:tracePt t="117010" x="1903413" y="4179888"/>
          <p14:tracePt t="117020" x="1903413" y="4167188"/>
          <p14:tracePt t="117030" x="1903413" y="4154488"/>
          <p14:tracePt t="117060" x="1903413" y="4129088"/>
          <p14:tracePt t="117084" x="1890713" y="4129088"/>
          <p14:tracePt t="117100" x="1878013" y="4129088"/>
          <p14:tracePt t="117110" x="1865313" y="4129088"/>
          <p14:tracePt t="117116" x="1852613" y="4129088"/>
          <p14:tracePt t="117126" x="1839913" y="4141788"/>
          <p14:tracePt t="117130" x="1827213" y="4167188"/>
          <p14:tracePt t="117140" x="1827213" y="4192588"/>
          <p14:tracePt t="117150" x="1827213" y="4217988"/>
          <p14:tracePt t="117190" x="1827213" y="4230688"/>
          <p14:tracePt t="117206" x="1839913" y="4241800"/>
          <p14:tracePt t="117222" x="1852613" y="4241800"/>
          <p14:tracePt t="117326" x="1852613" y="4254500"/>
          <p14:tracePt t="117338" x="1852613" y="4279900"/>
          <p14:tracePt t="117342" x="1839913" y="4305300"/>
          <p14:tracePt t="117352" x="1839913" y="4341813"/>
          <p14:tracePt t="117358" x="1814513" y="4379913"/>
          <p14:tracePt t="117368" x="1790700" y="4418013"/>
          <p14:tracePt t="117378" x="1790700" y="4454525"/>
          <p14:tracePt t="117382" x="1765300" y="4479925"/>
          <p14:tracePt t="117392" x="1752600" y="4505325"/>
          <p14:tracePt t="117398" x="1739900" y="4554538"/>
          <p14:tracePt t="117408" x="1714500" y="4579938"/>
          <p14:tracePt t="117418" x="1701800" y="4605338"/>
          <p14:tracePt t="117422" x="1677988" y="4630738"/>
          <p14:tracePt t="117432" x="1665288" y="4656138"/>
          <p14:tracePt t="117438" x="1652588" y="4656138"/>
          <p14:tracePt t="117448" x="1639888" y="4667250"/>
          <p14:tracePt t="117462" x="1627188" y="4692650"/>
          <p14:tracePt t="117604" x="1614488" y="4692650"/>
          <p14:tracePt t="117610" x="1589088" y="4692650"/>
          <p14:tracePt t="117620" x="1577975" y="4692650"/>
          <p14:tracePt t="117634" x="1565275" y="4692650"/>
          <p14:tracePt t="117650" x="1552575" y="4692650"/>
          <p14:tracePt t="117660" x="1539875" y="4692650"/>
          <p14:tracePt t="117674" x="1527175" y="4679950"/>
          <p14:tracePt t="117700" x="1514475" y="4679950"/>
          <p14:tracePt t="117726" x="1501775" y="4679950"/>
          <p14:tracePt t="117736" x="1489075" y="4679950"/>
          <p14:tracePt t="117740" x="1476375" y="4679950"/>
          <p14:tracePt t="117760" x="1465263" y="4679950"/>
          <p14:tracePt t="118174" x="1439863" y="4679950"/>
          <p14:tracePt t="118694" x="1452563" y="4679950"/>
          <p14:tracePt t="118724" x="1465263" y="4679950"/>
          <p14:tracePt t="120534" x="1476375" y="4679950"/>
          <p14:tracePt t="120550" x="1489075" y="4667250"/>
          <p14:tracePt t="120630" x="1501775" y="4656138"/>
          <p14:tracePt t="120656" x="1514475" y="4643438"/>
          <p14:tracePt t="121604" x="1514475" y="4618038"/>
          <p14:tracePt t="121608" x="1514475" y="4605338"/>
          <p14:tracePt t="121664" x="1514475" y="4592638"/>
          <p14:tracePt t="122174" x="1514475" y="4567238"/>
          <p14:tracePt t="122194" x="1514475" y="4554538"/>
          <p14:tracePt t="122390" x="1514475" y="4567238"/>
          <p14:tracePt t="124024" x="1514475" y="4579938"/>
          <p14:tracePt t="124862" x="1514475" y="4592638"/>
          <p14:tracePt t="126566" x="1514475" y="4605338"/>
          <p14:tracePt t="126576" x="1514475" y="4618038"/>
          <p14:tracePt t="126586" x="1501775" y="4643438"/>
          <p14:tracePt t="126602" x="1489075" y="4667250"/>
          <p14:tracePt t="126608" x="1476375" y="4667250"/>
          <p14:tracePt t="126628" x="1452563" y="4679950"/>
          <p14:tracePt t="126632" x="1439863" y="4692650"/>
          <p14:tracePt t="126688" x="1427163" y="4705350"/>
          <p14:tracePt t="126718" x="1414463" y="4718050"/>
          <p14:tracePt t="126794" x="1401763" y="4730750"/>
          <p14:tracePt t="126820" x="1389063" y="4730750"/>
          <p14:tracePt t="126844" x="1376363" y="4730750"/>
          <p14:tracePt t="128000" x="1352550" y="4743450"/>
          <p14:tracePt t="128020" x="1352550" y="4756150"/>
          <p14:tracePt t="128034" x="1339850" y="4756150"/>
          <p14:tracePt t="128040" x="1327150" y="4768850"/>
          <p14:tracePt t="128050" x="1301750" y="4779963"/>
          <p14:tracePt t="128074" x="1289050" y="4792663"/>
          <p14:tracePt t="128080" x="1289050" y="4805363"/>
          <p14:tracePt t="128090" x="1276350" y="4805363"/>
          <p14:tracePt t="128100" x="1263650" y="4830763"/>
          <p14:tracePt t="128104" x="1263650" y="4856163"/>
          <p14:tracePt t="128116" x="1239838" y="4892675"/>
          <p14:tracePt t="128120" x="1239838" y="4905375"/>
          <p14:tracePt t="128130" x="1227138" y="4943475"/>
          <p14:tracePt t="128140" x="1227138" y="4956175"/>
          <p14:tracePt t="128156" x="1227138" y="4981575"/>
          <p14:tracePt t="128160" x="1227138" y="5005388"/>
          <p14:tracePt t="128196" x="1227138" y="5018088"/>
          <p14:tracePt t="128368" x="1227138" y="5030788"/>
          <p14:tracePt t="128372" x="1227138" y="5043488"/>
          <p14:tracePt t="128382" x="1227138" y="5056188"/>
          <p14:tracePt t="128388" x="1239838" y="5092700"/>
          <p14:tracePt t="128408" x="1263650" y="5105400"/>
          <p14:tracePt t="128412" x="1301750" y="5118100"/>
          <p14:tracePt t="128422" x="1339850" y="5130800"/>
          <p14:tracePt t="128428" x="1352550" y="5130800"/>
          <p14:tracePt t="128438" x="1376363" y="5130800"/>
          <p14:tracePt t="128448" x="1414463" y="5130800"/>
          <p14:tracePt t="128454" x="1427163" y="5130800"/>
          <p14:tracePt t="128464" x="1465263" y="5130800"/>
          <p14:tracePt t="128468" x="1501775" y="5130800"/>
          <p14:tracePt t="128478" x="1514475" y="5130800"/>
          <p14:tracePt t="128488" x="1539875" y="5130800"/>
          <p14:tracePt t="128504" x="1565275" y="5130800"/>
          <p14:tracePt t="128508" x="1589088" y="5118100"/>
          <p14:tracePt t="128518" x="1601788" y="5118100"/>
          <p14:tracePt t="128530" x="1614488" y="5105400"/>
          <p14:tracePt t="128534" x="1639888" y="5105400"/>
          <p14:tracePt t="128544" x="1652588" y="5092700"/>
          <p14:tracePt t="128560" x="1665288" y="5081588"/>
          <p14:tracePt t="128571" x="1677988" y="5068888"/>
          <p14:tracePt t="128584" x="1689100" y="5068888"/>
          <p14:tracePt t="128594" x="1689100" y="5056188"/>
          <p14:tracePt t="128610" x="1689100" y="5043488"/>
          <p14:tracePt t="128614" x="1689100" y="5030788"/>
          <p14:tracePt t="128624" x="1689100" y="5005388"/>
          <p14:tracePt t="128640" x="1689100" y="4981575"/>
          <p14:tracePt t="128654" x="1689100" y="4968875"/>
          <p14:tracePt t="128666" x="1689100" y="4956175"/>
          <p14:tracePt t="128676" x="1689100" y="4930775"/>
          <p14:tracePt t="128680" x="1677988" y="4930775"/>
          <p14:tracePt t="128690" x="1652588" y="4905375"/>
          <p14:tracePt t="128696" x="1652588" y="4892675"/>
          <p14:tracePt t="128706" x="1639888" y="4879975"/>
          <p14:tracePt t="128716" x="1627188" y="4868863"/>
          <p14:tracePt t="128721" x="1614488" y="4856163"/>
          <p14:tracePt t="128730" x="1577975" y="4830763"/>
          <p14:tracePt t="128746" x="1565275" y="4830763"/>
          <p14:tracePt t="128756" x="1527175" y="4792663"/>
          <p14:tracePt t="128770" x="1476375" y="4792663"/>
          <p14:tracePt t="128776" x="1452563" y="4779963"/>
          <p14:tracePt t="128786" x="1414463" y="4779963"/>
          <p14:tracePt t="128796" x="1389063" y="4779963"/>
          <p14:tracePt t="128812" x="1363663" y="4768850"/>
          <p14:tracePt t="128816" x="1339850" y="4768850"/>
          <p14:tracePt t="128837" x="1327150" y="4768850"/>
          <p14:tracePt t="128842" x="1314450" y="4768850"/>
          <p14:tracePt t="128853" x="1301750" y="4768850"/>
          <p14:tracePt t="128856" x="1289050" y="4768850"/>
          <p14:tracePt t="128876" x="1276350" y="4768850"/>
          <p14:tracePt t="128892" x="1263650" y="4768850"/>
          <p14:tracePt t="128928" x="1263650" y="4779963"/>
          <p14:tracePt t="128952" x="1263650" y="4805363"/>
          <p14:tracePt t="128988" x="1276350" y="4805363"/>
          <p14:tracePt t="129018" x="1289050" y="4805363"/>
          <p14:tracePt t="129028" x="1301750" y="4805363"/>
          <p14:tracePt t="129038" x="1314450" y="4805363"/>
          <p14:tracePt t="129044" x="1363663" y="4779963"/>
          <p14:tracePt t="129058" x="1376363" y="4756150"/>
          <p14:tracePt t="129069" x="1389063" y="4743450"/>
          <p14:tracePt t="129078" x="1414463" y="4730750"/>
          <p14:tracePt t="129084" x="1414463" y="4692650"/>
          <p14:tracePt t="129094" x="1427163" y="4656138"/>
          <p14:tracePt t="129098" x="1439863" y="4592638"/>
          <p14:tracePt t="129108" x="1452563" y="4567238"/>
          <p14:tracePt t="129118" x="1452563" y="4543425"/>
          <p14:tracePt t="129124" x="1465263" y="4492625"/>
          <p14:tracePt t="129134" x="1465263" y="4467225"/>
          <p14:tracePt t="129140" x="1465263" y="4430713"/>
          <p14:tracePt t="129160" x="1465263" y="4405313"/>
          <p14:tracePt t="129164" x="1465263" y="4392613"/>
          <p14:tracePt t="129174" x="1465263" y="4354513"/>
          <p14:tracePt t="129180" x="1465263" y="4341813"/>
          <p14:tracePt t="129190" x="1452563" y="4330700"/>
          <p14:tracePt t="129200" x="1427163" y="4305300"/>
          <p14:tracePt t="129204" x="1401763" y="4279900"/>
          <p14:tracePt t="129216" x="1389063" y="4267200"/>
          <p14:tracePt t="129230" x="1376363" y="4254500"/>
          <p14:tracePt t="129246" x="1363663" y="4254500"/>
          <p14:tracePt t="129256" x="1352550" y="4254500"/>
          <p14:tracePt t="129260" x="1339850" y="4254500"/>
          <p14:tracePt t="129270" x="1301750" y="4254500"/>
          <p14:tracePt t="129280" x="1252538" y="4254500"/>
          <p14:tracePt t="129286" x="1227138" y="4254500"/>
          <p14:tracePt t="129296" x="1201738" y="4254500"/>
          <p14:tracePt t="129300" x="1163638" y="4267200"/>
          <p14:tracePt t="129310" x="1139825" y="4292600"/>
          <p14:tracePt t="129320" x="1101725" y="4305300"/>
          <p14:tracePt t="129326" x="1089025" y="4318000"/>
          <p14:tracePt t="129337" x="1076325" y="4341813"/>
          <p14:tracePt t="129350" x="1076325" y="4379913"/>
          <p14:tracePt t="129360" x="1076325" y="4392613"/>
          <p14:tracePt t="129366" x="1076325" y="4418013"/>
          <p14:tracePt t="129376" x="1076325" y="4443413"/>
          <p14:tracePt t="129392" x="1076325" y="4467225"/>
          <p14:tracePt t="129402" x="1076325" y="4492625"/>
          <p14:tracePt t="129406" x="1076325" y="4505325"/>
          <p14:tracePt t="129416" x="1101725" y="4530725"/>
          <p14:tracePt t="129422" x="1139825" y="4567238"/>
          <p14:tracePt t="129432" x="1150938" y="4567238"/>
          <p14:tracePt t="129442" x="1176338" y="4592638"/>
          <p14:tracePt t="129446" x="1189038" y="4605338"/>
          <p14:tracePt t="129456" x="1189038" y="4618038"/>
          <p14:tracePt t="129462" x="1214438" y="4630738"/>
          <p14:tracePt t="129482" x="1239838" y="4643438"/>
          <p14:tracePt t="129488" x="1263650" y="4656138"/>
          <p14:tracePt t="129498" x="1276350" y="4656138"/>
          <p14:tracePt t="129502" x="1301750" y="4656138"/>
          <p14:tracePt t="129512" x="1363663" y="4656138"/>
          <p14:tracePt t="129522" x="1414463" y="4656138"/>
          <p14:tracePt t="129528" x="1452563" y="4656138"/>
          <p14:tracePt t="129538" x="1501775" y="4656138"/>
          <p14:tracePt t="129542" x="1527175" y="4656138"/>
          <p14:tracePt t="129553" x="1565275" y="4656138"/>
          <p14:tracePt t="129564" x="1589088" y="4656138"/>
          <p14:tracePt t="129568" x="1639888" y="4643438"/>
          <p14:tracePt t="129578" x="1652588" y="4643438"/>
          <p14:tracePt t="129584" x="1665288" y="4630738"/>
          <p14:tracePt t="129594" x="1689100" y="4618038"/>
          <p14:tracePt t="129604" x="1701800" y="4605338"/>
          <p14:tracePt t="129618" x="1714500" y="4592638"/>
          <p14:tracePt t="129634" x="1727200" y="4579938"/>
          <p14:tracePt t="129648" x="1727200" y="4567238"/>
          <p14:tracePt t="129658" x="1727200" y="4543425"/>
          <p14:tracePt t="129664" x="1727200" y="4530725"/>
          <p14:tracePt t="129675" x="1727200" y="4518025"/>
          <p14:tracePt t="129685" x="1727200" y="4505325"/>
          <p14:tracePt t="129688" x="1727200" y="4492625"/>
          <p14:tracePt t="129698" x="1714500" y="4479925"/>
          <p14:tracePt t="129714" x="1714500" y="4467225"/>
          <p14:tracePt t="129724" x="1701800" y="4467225"/>
          <p14:tracePt t="129754" x="1689100" y="4454525"/>
          <p14:tracePt t="129784" x="1677988" y="4454525"/>
          <p14:tracePt t="129794" x="1652588" y="4454525"/>
          <p14:tracePt t="129810" x="1627188" y="4454525"/>
          <p14:tracePt t="129824" x="1601788" y="4454525"/>
          <p14:tracePt t="129834" x="1577975" y="4467225"/>
          <p14:tracePt t="129850" x="1565275" y="4492625"/>
          <p14:tracePt t="129856" x="1539875" y="4505325"/>
          <p14:tracePt t="129866" x="1527175" y="4530725"/>
          <p14:tracePt t="129876" x="1501775" y="4554538"/>
          <p14:tracePt t="129880" x="1489075" y="4567238"/>
          <p14:tracePt t="129890" x="1489075" y="4579938"/>
          <p14:tracePt t="129896" x="1489075" y="4605338"/>
          <p14:tracePt t="129906" x="1476375" y="4630738"/>
          <p14:tracePt t="129920" x="1476375" y="4656138"/>
          <p14:tracePt t="129930" x="1476375" y="4667250"/>
          <p14:tracePt t="129936" x="1476375" y="4679950"/>
          <p14:tracePt t="129946" x="1476375" y="4692650"/>
          <p14:tracePt t="129970" x="1476375" y="4705350"/>
          <p14:tracePt t="129972" x="1465263" y="4705350"/>
          <p14:tracePt t="129992" x="1465263" y="4730750"/>
          <p14:tracePt t="130194" x="1465263" y="4743450"/>
          <p14:tracePt t="130224" x="1476375" y="4743450"/>
          <p14:tracePt t="130234" x="1489075" y="4743450"/>
          <p14:tracePt t="130240" x="1489075" y="4756150"/>
          <p14:tracePt t="130260" x="1501775" y="4756150"/>
          <p14:tracePt t="130274" x="1514475" y="4768850"/>
          <p14:tracePt t="130280" x="1514475" y="4779963"/>
          <p14:tracePt t="130290" x="1527175" y="4779963"/>
          <p14:tracePt t="130300" x="1539875" y="4805363"/>
          <p14:tracePt t="130330" x="1565275" y="4818063"/>
          <p14:tracePt t="130380" x="1565275" y="4830763"/>
          <p14:tracePt t="130390" x="1577975" y="4830763"/>
          <p14:tracePt t="130396" x="1577975" y="4843463"/>
          <p14:tracePt t="130406" x="1577975" y="4856163"/>
          <p14:tracePt t="130422" x="1577975" y="4868863"/>
          <p14:tracePt t="130432" x="1589088" y="4868863"/>
          <p14:tracePt t="130436" x="1601788" y="4879975"/>
          <p14:tracePt t="130446" x="1601788" y="4892675"/>
          <p14:tracePt t="130512" x="1601788" y="4905375"/>
          <p14:tracePt t="130538" x="1601788" y="4918075"/>
          <p14:tracePt t="130548" x="1589088" y="4918075"/>
          <p14:tracePt t="130552" x="1565275" y="4943475"/>
          <p14:tracePt t="130562" x="1552575" y="4956175"/>
          <p14:tracePt t="130569" x="1539875" y="4968875"/>
          <p14:tracePt t="130578" x="1527175" y="4981575"/>
          <p14:tracePt t="130588" x="1514475" y="4992688"/>
          <p14:tracePt t="130602" x="1489075" y="5005388"/>
          <p14:tracePt t="130608" x="1476375" y="5005388"/>
          <p14:tracePt t="130619" x="1465263" y="5005388"/>
          <p14:tracePt t="130628" x="1465263" y="5018088"/>
          <p14:tracePt t="130644" x="1452563" y="5018088"/>
          <p14:tracePt t="130648" x="1439863" y="5018088"/>
          <p14:tracePt t="130669" x="1427163" y="5030788"/>
          <p14:tracePt t="130718" x="1414463" y="5030788"/>
          <p14:tracePt t="130724" x="1414463" y="5043488"/>
          <p14:tracePt t="130733" x="1401763" y="5056188"/>
          <p14:tracePt t="130750" x="1376363" y="5056188"/>
          <p14:tracePt t="130760" x="1339850" y="5056188"/>
          <p14:tracePt t="130764" x="1301750" y="5081588"/>
          <p14:tracePt t="130790" x="1289050" y="5081588"/>
          <p14:tracePt t="131032" x="1276350" y="5081588"/>
          <p14:tracePt t="131204" x="1263650" y="5092700"/>
          <p14:tracePt t="131294" x="1263650" y="5105400"/>
          <p14:tracePt t="131308" x="1276350" y="5105400"/>
          <p14:tracePt t="131354" x="1289050" y="5105400"/>
          <p14:tracePt t="131360" x="1301750" y="5118100"/>
          <p14:tracePt t="131390" x="1314450" y="5118100"/>
          <p14:tracePt t="131436" x="1327150" y="5118100"/>
          <p14:tracePt t="131456" x="1339850" y="5118100"/>
          <p14:tracePt t="131470" x="1352550" y="5118100"/>
          <p14:tracePt t="131476" x="1363663" y="5118100"/>
          <p14:tracePt t="131500" x="1376363" y="5118100"/>
          <p14:tracePt t="131516" x="1389063" y="5118100"/>
          <p14:tracePt t="131536" x="1401763" y="5118100"/>
          <p14:tracePt t="131540" x="1414463" y="5130800"/>
          <p14:tracePt t="131596" x="1439863" y="5130800"/>
          <p14:tracePt t="131606" x="1439863" y="5143500"/>
          <p14:tracePt t="131616" x="1452563" y="5143500"/>
          <p14:tracePt t="131622" x="1452563" y="5156200"/>
          <p14:tracePt t="131712" x="1465263" y="5156200"/>
          <p14:tracePt t="131722" x="1465263" y="5168900"/>
          <p14:tracePt t="131738" x="1476375" y="5168900"/>
          <p14:tracePt t="131768" x="1501775" y="5168900"/>
          <p14:tracePt t="131784" x="1514475" y="5168900"/>
          <p14:tracePt t="131794" x="1527175" y="5168900"/>
          <p14:tracePt t="131808" x="1539875" y="5168900"/>
          <p14:tracePt t="131814" x="1577975" y="5168900"/>
          <p14:tracePt t="131824" x="1614488" y="5168900"/>
          <p14:tracePt t="131834" x="1639888" y="5168900"/>
          <p14:tracePt t="131838" x="1689100" y="5168900"/>
          <p14:tracePt t="131848" x="1752600" y="5168900"/>
          <p14:tracePt t="131854" x="1801813" y="5168900"/>
          <p14:tracePt t="131864" x="1839913" y="5168900"/>
          <p14:tracePt t="131874" x="1914525" y="5168900"/>
          <p14:tracePt t="131878" x="1978025" y="5168900"/>
          <p14:tracePt t="131890" x="2078038" y="5168900"/>
          <p14:tracePt t="131894" x="2178050" y="5181600"/>
          <p14:tracePt t="131904" x="2316163" y="5205413"/>
          <p14:tracePt t="131914" x="2516188" y="5256213"/>
          <p14:tracePt t="131920" x="2667000" y="5268913"/>
          <p14:tracePt t="131930" x="2816225" y="5305425"/>
          <p14:tracePt t="131934" x="2954338" y="5343525"/>
          <p14:tracePt t="131944" x="3028950" y="5368925"/>
          <p14:tracePt t="131968" x="3092450" y="5394325"/>
          <p14:tracePt t="131974" x="3103563" y="5394325"/>
          <p14:tracePt t="131984" x="3103563" y="5407025"/>
          <p14:tracePt t="132010" x="3103563" y="5418138"/>
          <p14:tracePt t="132014" x="3103563" y="5430838"/>
          <p14:tracePt t="132026" x="3103563" y="5456238"/>
          <p14:tracePt t="132036" x="3092450" y="5456238"/>
          <p14:tracePt t="132040" x="3041650" y="5456238"/>
          <p14:tracePt t="132051" x="2967038" y="5456238"/>
          <p14:tracePt t="132056" x="2867025" y="5407025"/>
          <p14:tracePt t="132066" x="2790825" y="5318125"/>
          <p14:tracePt t="132076" x="2728913" y="5230813"/>
          <p14:tracePt t="132080" x="2716213" y="5156200"/>
          <p14:tracePt t="132090" x="2716213" y="5068888"/>
          <p14:tracePt t="132096" x="2716213" y="5005388"/>
          <p14:tracePt t="132106" x="2716213" y="4905375"/>
          <p14:tracePt t="132117" x="2716213" y="4868863"/>
          <p14:tracePt t="132120" x="2716213" y="4856163"/>
          <p14:tracePt t="132136" x="2754313" y="4830763"/>
          <p14:tracePt t="132146" x="2790825" y="4805363"/>
          <p14:tracePt t="132156" x="2816225" y="4779963"/>
          <p14:tracePt t="132700" x="2816225" y="4792663"/>
          <p14:tracePt t="132712" x="2854325" y="4818063"/>
          <p14:tracePt t="132717" x="2928938" y="4856163"/>
          <p14:tracePt t="132726" x="2967038" y="4856163"/>
          <p14:tracePt t="132736" x="3003550" y="4856163"/>
          <p14:tracePt t="132742" x="3054350" y="4856163"/>
          <p14:tracePt t="132752" x="3079750" y="4856163"/>
          <p14:tracePt t="132756" x="3103563" y="4856163"/>
          <p14:tracePt t="132767" x="3103563" y="4843463"/>
          <p14:tracePt t="132783" x="3116263" y="4830763"/>
          <p14:tracePt t="132852" x="3128963" y="4830763"/>
          <p14:tracePt t="132862" x="3141663" y="4830763"/>
          <p14:tracePt t="132868" x="3154363" y="4843463"/>
          <p14:tracePt t="132882" x="3179763" y="4856163"/>
          <p14:tracePt t="132892" x="3205163" y="4856163"/>
          <p14:tracePt t="132902" x="3267075" y="4868863"/>
          <p14:tracePt t="132908" x="3328988" y="4892675"/>
          <p14:tracePt t="132918" x="3405188" y="4905375"/>
          <p14:tracePt t="132922" x="3530600" y="4943475"/>
          <p14:tracePt t="132934" x="3643313" y="4943475"/>
          <p14:tracePt t="132944" x="3779838" y="4968875"/>
          <p14:tracePt t="132949" x="3943350" y="4968875"/>
          <p14:tracePt t="132968" x="4205288" y="4968875"/>
          <p14:tracePt t="132974" x="4330700" y="4968875"/>
          <p14:tracePt t="132984" x="4443413" y="4968875"/>
          <p14:tracePt t="132988" x="4530725" y="4968875"/>
          <p14:tracePt t="132999" x="4643438" y="4968875"/>
          <p14:tracePt t="133004" x="4743450" y="4968875"/>
          <p14:tracePt t="133014" x="4819650" y="4981575"/>
          <p14:tracePt t="133024" x="4894263" y="4981575"/>
          <p14:tracePt t="133030" x="4968875" y="4981575"/>
          <p14:tracePt t="133040" x="5019675" y="5005388"/>
          <p14:tracePt t="133044" x="5057775" y="5005388"/>
          <p14:tracePt t="133054" x="5081588" y="5005388"/>
          <p14:tracePt t="133064" x="5132388" y="5005388"/>
          <p14:tracePt t="133070" x="5170488" y="5005388"/>
          <p14:tracePt t="133084" x="5181600" y="5005388"/>
          <p14:tracePt t="133094" x="5194300" y="5005388"/>
          <p14:tracePt t="133104" x="5219700" y="5005388"/>
          <p14:tracePt t="133110" x="5232400" y="5005388"/>
          <p14:tracePt t="133120" x="5257800" y="5005388"/>
          <p14:tracePt t="133124" x="5281613" y="5005388"/>
          <p14:tracePt t="133134" x="5332413" y="5005388"/>
          <p14:tracePt t="133144" x="5394325" y="5005388"/>
          <p14:tracePt t="133150" x="5419725" y="4992688"/>
          <p14:tracePt t="133160" x="5470525" y="4981575"/>
          <p14:tracePt t="133164" x="5495925" y="4981575"/>
          <p14:tracePt t="133174" x="5519738" y="4981575"/>
          <p14:tracePt t="133186" x="5545138" y="4956175"/>
          <p14:tracePt t="133200" x="5557838" y="4956175"/>
          <p14:tracePt t="133382" x="5557838" y="4943475"/>
          <p14:tracePt t="133684" x="5557838" y="4930775"/>
          <p14:tracePt t="134386" x="5545138" y="4930775"/>
          <p14:tracePt t="134522" x="5532438" y="4930775"/>
          <p14:tracePt t="134538" x="5519738" y="4930775"/>
          <p14:tracePt t="134549" x="5507038" y="4930775"/>
          <p14:tracePt t="134562" x="5495925" y="4930775"/>
          <p14:tracePt t="134582" x="5483225" y="4930775"/>
          <p14:tracePt t="134588" x="5470525" y="4930775"/>
          <p14:tracePt t="134612" x="5457825" y="4930775"/>
          <p14:tracePt t="135530" x="5445125" y="4930775"/>
          <p14:tracePt t="136358" x="5445125" y="4943475"/>
          <p14:tracePt t="138768" x="5445125" y="4905375"/>
          <p14:tracePt t="138778" x="5445125" y="4892675"/>
          <p14:tracePt t="138784" x="5457825" y="4856163"/>
          <p14:tracePt t="138794" x="5457825" y="4843463"/>
          <p14:tracePt t="138798" x="5457825" y="4818063"/>
          <p14:tracePt t="138808" x="5457825" y="4779963"/>
          <p14:tracePt t="138818" x="5470525" y="4756150"/>
          <p14:tracePt t="138824" x="5470525" y="4730750"/>
          <p14:tracePt t="138834" x="5470525" y="4705350"/>
          <p14:tracePt t="138838" x="5470525" y="4692650"/>
          <p14:tracePt t="138850" x="5470525" y="4667250"/>
          <p14:tracePt t="138861" x="5457825" y="4643438"/>
          <p14:tracePt t="138864" x="5432425" y="4630738"/>
          <p14:tracePt t="138874" x="5419725" y="4605338"/>
          <p14:tracePt t="138880" x="5407025" y="4605338"/>
          <p14:tracePt t="138890" x="5394325" y="4592638"/>
          <p14:tracePt t="138900" x="5370513" y="4567238"/>
          <p14:tracePt t="138904" x="5357813" y="4567238"/>
          <p14:tracePt t="138918" x="5332413" y="4567238"/>
          <p14:tracePt t="138924" x="5294313" y="4567238"/>
          <p14:tracePt t="138928" x="5245100" y="4567238"/>
          <p14:tracePt t="138938" x="5207000" y="4567238"/>
          <p14:tracePt t="138944" x="5157788" y="4567238"/>
          <p14:tracePt t="138954" x="5119688" y="4567238"/>
          <p14:tracePt t="138964" x="5045075" y="4579938"/>
          <p14:tracePt t="138970" x="4956175" y="4630738"/>
          <p14:tracePt t="138980" x="4868863" y="4679950"/>
          <p14:tracePt t="138984" x="4756150" y="4743450"/>
          <p14:tracePt t="138995" x="4581525" y="4843463"/>
          <p14:tracePt t="139004" x="4294188" y="4956175"/>
          <p14:tracePt t="139011" x="4005263" y="5068888"/>
          <p14:tracePt t="139028" x="3467100" y="5194300"/>
          <p14:tracePt t="139134" x="2728913" y="5407025"/>
          <p14:tracePt t="139136" x="2654300" y="5368925"/>
          <p14:tracePt t="139146" x="2578100" y="5330825"/>
          <p14:tracePt t="139152" x="2503488" y="5294313"/>
          <p14:tracePt t="139162" x="2428875" y="5268913"/>
          <p14:tracePt t="139172" x="2390775" y="5268913"/>
          <p14:tracePt t="139177" x="2316163" y="5230813"/>
          <p14:tracePt t="139186" x="2278063" y="5218113"/>
          <p14:tracePt t="139194" x="2252663" y="5205413"/>
          <p14:tracePt t="139212" x="2239963" y="5194300"/>
          <p14:tracePt t="139216" x="2216150" y="5194300"/>
          <p14:tracePt t="139227" x="2165350" y="5156200"/>
          <p14:tracePt t="139232" x="2090738" y="5118100"/>
          <p14:tracePt t="139244" x="2027238" y="5118100"/>
          <p14:tracePt t="139252" x="1952625" y="5105400"/>
          <p14:tracePt t="139256" x="1914525" y="5105400"/>
          <p14:tracePt t="139266" x="1890713" y="5105400"/>
          <p14:tracePt t="139318" x="1865313" y="5105400"/>
          <p14:tracePt t="139322" x="1827213" y="5105400"/>
          <p14:tracePt t="139332" x="1801813" y="5130800"/>
          <p14:tracePt t="139338" x="1765300" y="5156200"/>
          <p14:tracePt t="139348" x="1739900" y="5181600"/>
          <p14:tracePt t="139358" x="1714500" y="5218113"/>
          <p14:tracePt t="139362" x="1665288" y="5230813"/>
          <p14:tracePt t="139372" x="1639888" y="5268913"/>
          <p14:tracePt t="139378" x="1577975" y="5281613"/>
          <p14:tracePt t="139388" x="1565275" y="5305425"/>
          <p14:tracePt t="139402" x="1539875" y="5305425"/>
          <p14:tracePt t="139414" x="1501775" y="5318125"/>
          <p14:tracePt t="139418" x="1452563" y="5356225"/>
          <p14:tracePt t="139428" x="1401763" y="5381625"/>
          <p14:tracePt t="139438" x="1327150" y="5418138"/>
          <p14:tracePt t="139444" x="1252538" y="5468938"/>
          <p14:tracePt t="139454" x="1227138" y="5468938"/>
          <p14:tracePt t="139458" x="1214438" y="5468938"/>
          <p14:tracePt t="139468" x="1201738" y="5494338"/>
          <p14:tracePt t="139484" x="1176338" y="5494338"/>
          <p14:tracePt t="139500" x="1163638" y="5494338"/>
          <p14:tracePt t="139510" x="1139825" y="5494338"/>
          <p14:tracePt t="139523" x="1114425" y="5494338"/>
          <p14:tracePt t="139534" x="1114425" y="5507038"/>
          <p14:tracePt t="139540" x="1101725" y="5518150"/>
          <p14:tracePt t="139550" x="1089025" y="5518150"/>
          <p14:tracePt t="139564" x="1076325" y="5518150"/>
          <p14:tracePt t="139574" x="1050925" y="5518150"/>
          <p14:tracePt t="139580" x="1027113" y="5543550"/>
          <p14:tracePt t="139600" x="1014413" y="5543550"/>
          <p14:tracePt t="139606" x="976313" y="5568950"/>
          <p14:tracePt t="139616" x="963613" y="5568950"/>
          <p14:tracePt t="139620" x="938213" y="5594350"/>
          <p14:tracePt t="139641" x="901700" y="5594350"/>
          <p14:tracePt t="141450" x="976313" y="5656263"/>
          <p14:tracePt t="141460" x="1063625" y="5668963"/>
          <p14:tracePt t="141470" x="1150938" y="5694363"/>
          <p14:tracePt t="141476" x="1201738" y="5707063"/>
          <p14:tracePt t="141486" x="1252538" y="5707063"/>
          <p14:tracePt t="141492" x="1301750" y="5732463"/>
          <p14:tracePt t="141512" x="1327150" y="5732463"/>
          <p14:tracePt t="141516" x="1352550" y="5732463"/>
          <p14:tracePt t="141526" x="1376363" y="5756275"/>
          <p14:tracePt t="141618" x="1401763" y="5756275"/>
          <p14:tracePt t="141632" x="1414463" y="5756275"/>
          <p14:tracePt t="141642" x="1439863" y="5756275"/>
          <p14:tracePt t="141652" x="1452563" y="5756275"/>
          <p14:tracePt t="141658" x="1476375" y="5743575"/>
          <p14:tracePt t="141668" x="1501775" y="5743575"/>
          <p14:tracePt t="141672" x="1527175" y="5743575"/>
          <p14:tracePt t="141692" x="1539875" y="5743575"/>
          <p14:tracePt t="141698" x="1552575" y="5732463"/>
          <p14:tracePt t="141714" x="1565275" y="5732463"/>
          <p14:tracePt t="141725" x="1577975" y="5732463"/>
          <p14:tracePt t="141734" x="1601788" y="5732463"/>
          <p14:tracePt t="141738" x="1614488" y="5732463"/>
          <p14:tracePt t="141748" x="1652588" y="5732463"/>
          <p14:tracePt t="141754" x="1714500" y="5732463"/>
          <p14:tracePt t="141764" x="1765300" y="5732463"/>
          <p14:tracePt t="141775" x="1852613" y="5732463"/>
          <p14:tracePt t="141778" x="1965325" y="5732463"/>
          <p14:tracePt t="141790" x="2090738" y="5732463"/>
          <p14:tracePt t="141794" x="2239963" y="5732463"/>
          <p14:tracePt t="141804" x="2352675" y="5732463"/>
          <p14:tracePt t="141814" x="2465388" y="5732463"/>
          <p14:tracePt t="141820" x="2554288" y="5707063"/>
          <p14:tracePt t="141830" x="2603500" y="5707063"/>
          <p14:tracePt t="141834" x="2690813" y="5694363"/>
          <p14:tracePt t="141844" x="2767013" y="5668963"/>
          <p14:tracePt t="141854" x="2816225" y="5668963"/>
          <p14:tracePt t="141860" x="2854325" y="5668963"/>
          <p14:tracePt t="141870" x="2879725" y="5656263"/>
          <p14:tracePt t="141875" x="2916238" y="5656263"/>
          <p14:tracePt t="141884" x="2928938" y="5656263"/>
          <p14:tracePt t="141900" x="2954338" y="5656263"/>
          <p14:tracePt t="141920" x="2967038" y="5643563"/>
          <p14:tracePt t="141934" x="2979738" y="5643563"/>
          <p14:tracePt t="141958" x="2992438" y="5643563"/>
          <p14:tracePt t="141970" x="3028950" y="5630863"/>
          <p14:tracePt t="141986" x="3041650" y="5630863"/>
          <p14:tracePt t="141996" x="3054350" y="5630863"/>
          <p14:tracePt t="142000" x="3079750" y="5630863"/>
          <p14:tracePt t="142010" x="3092450" y="5630863"/>
          <p14:tracePt t="142016" x="3103563" y="5630863"/>
          <p14:tracePt t="142036" x="3116263" y="5619750"/>
          <p14:tracePt t="142112" x="3141663" y="5619750"/>
          <p14:tracePt t="142706" x="3154363" y="5619750"/>
          <p14:tracePt t="142722" x="3167063" y="5619750"/>
          <p14:tracePt t="142732" x="3179763" y="5619750"/>
          <p14:tracePt t="142738" x="3192463" y="5619750"/>
          <p14:tracePt t="142752" x="3205163" y="5619750"/>
          <p14:tracePt t="142762" x="3228975" y="5619750"/>
          <p14:tracePt t="142773" x="3267075" y="5619750"/>
          <p14:tracePt t="142778" x="3317875" y="5643563"/>
          <p14:tracePt t="142788" x="3354388" y="5643563"/>
          <p14:tracePt t="142792" x="3392488" y="5643563"/>
          <p14:tracePt t="142802" x="3441700" y="5643563"/>
          <p14:tracePt t="142812" x="3454400" y="5656263"/>
          <p14:tracePt t="142818" x="3467100" y="5668963"/>
          <p14:tracePt t="142828" x="3517900" y="5668963"/>
          <p14:tracePt t="142834" x="3554413" y="5681663"/>
          <p14:tracePt t="142842" x="3579813" y="5694363"/>
          <p14:tracePt t="142854" x="3605213" y="5707063"/>
          <p14:tracePt t="142858" x="3630613" y="5707063"/>
          <p14:tracePt t="142868" x="3654425" y="5719763"/>
          <p14:tracePt t="142874" x="3667125" y="5732463"/>
          <p14:tracePt t="142884" x="3679825" y="5732463"/>
          <p14:tracePt t="142894" x="3717925" y="5743575"/>
          <p14:tracePt t="142898" x="3743325" y="5756275"/>
          <p14:tracePt t="142908" x="3767138" y="5756275"/>
          <p14:tracePt t="142914" x="3779838" y="5768975"/>
          <p14:tracePt t="142924" x="3805238" y="5768975"/>
          <p14:tracePt t="142934" x="3830638" y="5781675"/>
          <p14:tracePt t="142938" x="3843338" y="5781675"/>
          <p14:tracePt t="142957" x="3867150" y="5781675"/>
          <p14:tracePt t="142974" x="3917950" y="5807075"/>
          <p14:tracePt t="142978" x="3930650" y="5807075"/>
          <p14:tracePt t="142990" x="3956050" y="5807075"/>
          <p14:tracePt t="142994" x="3979863" y="5807075"/>
          <p14:tracePt t="143004" x="4005263" y="5807075"/>
          <p14:tracePt t="143014" x="4030663" y="5807075"/>
          <p14:tracePt t="143020" x="4043363" y="5807075"/>
          <p14:tracePt t="143030" x="4056063" y="5807075"/>
          <p14:tracePt t="143034" x="4068763" y="5807075"/>
          <p14:tracePt t="143044" x="4092575" y="5807075"/>
          <p14:tracePt t="143054" x="4105275" y="5807075"/>
          <p14:tracePt t="143060" x="4130675" y="5807075"/>
          <p14:tracePt t="143070" x="4143375" y="5807075"/>
          <p14:tracePt t="143076" x="4168775" y="5807075"/>
          <p14:tracePt t="143086" x="4181475" y="5807075"/>
          <p14:tracePt t="143096" x="4192588" y="5807075"/>
          <p14:tracePt t="143110" x="4217988" y="5807075"/>
          <p14:tracePt t="143126" x="4243388" y="5807075"/>
          <p14:tracePt t="143132" x="4256088" y="5807075"/>
          <p14:tracePt t="143142" x="4268788" y="5807075"/>
          <p14:tracePt t="143152" x="4281488" y="5807075"/>
          <p14:tracePt t="143156" x="4294188" y="5807075"/>
          <p14:tracePt t="143166" x="4305300" y="5807075"/>
          <p14:tracePt t="143172" x="4330700" y="5807075"/>
          <p14:tracePt t="143182" x="4356100" y="5807075"/>
          <p14:tracePt t="143192" x="4368800" y="5807075"/>
          <p14:tracePt t="143196" x="4381500" y="5807075"/>
          <p14:tracePt t="143208" x="4394200" y="5807075"/>
          <p14:tracePt t="143223" x="4406900" y="5807075"/>
          <p14:tracePt t="143239" x="4430713" y="5807075"/>
          <p14:tracePt t="143252" x="4456113" y="5807075"/>
          <p14:tracePt t="143262" x="4468813" y="5807075"/>
          <p14:tracePt t="143272" x="4481513" y="5807075"/>
          <p14:tracePt t="143278" x="4506913" y="5807075"/>
          <p14:tracePt t="143289" x="4518025" y="5807075"/>
          <p14:tracePt t="143292" x="4543425" y="5807075"/>
          <p14:tracePt t="143312" x="4556125" y="5807075"/>
          <p14:tracePt t="143318" x="4568825" y="5807075"/>
          <p14:tracePt t="143328" x="4594225" y="5807075"/>
          <p14:tracePt t="143342" x="4619625" y="5807075"/>
          <p14:tracePt t="143358" x="4630738" y="5807075"/>
          <p14:tracePt t="143368" x="4656138" y="5807075"/>
          <p14:tracePt t="143374" x="4668838" y="5807075"/>
          <p14:tracePt t="143394" x="4681538" y="5807075"/>
          <p14:tracePt t="143397" x="4694238" y="5807075"/>
          <p14:tracePt t="143408" x="4694238" y="5794375"/>
          <p14:tracePt t="143414" x="4706938" y="5794375"/>
          <p14:tracePt t="143424" x="4719638" y="5794375"/>
          <p14:tracePt t="143439" x="4732338" y="5794375"/>
          <p14:tracePt t="143450" x="4756150" y="5794375"/>
          <p14:tracePt t="143453" x="4768850" y="5794375"/>
          <p14:tracePt t="143464" x="4794250" y="5781675"/>
          <p14:tracePt t="143474" x="4819650" y="5781675"/>
          <p14:tracePt t="143480" x="4832350" y="5781675"/>
          <p14:tracePt t="143490" x="4856163" y="5768975"/>
          <p14:tracePt t="143504" x="4868863" y="5768975"/>
          <p14:tracePt t="143514" x="4881563" y="5768975"/>
          <p14:tracePt t="143520" x="4894263" y="5768975"/>
          <p14:tracePt t="143530" x="4906963" y="5768975"/>
          <p14:tracePt t="143536" x="4919663" y="5756275"/>
          <p14:tracePt t="143546" x="4932363" y="5756275"/>
          <p14:tracePt t="143557" x="4956175" y="5743575"/>
          <p14:tracePt t="143560" x="4968875" y="5732463"/>
          <p14:tracePt t="143570" x="4981575" y="5732463"/>
          <p14:tracePt t="143576" x="4994275" y="5719763"/>
          <p14:tracePt t="143586" x="5019675" y="5707063"/>
          <p14:tracePt t="143600" x="5032375" y="5681663"/>
          <p14:tracePt t="143610" x="5045075" y="5681663"/>
          <p14:tracePt t="143616" x="5057775" y="5681663"/>
          <p14:tracePt t="143626" x="5057775" y="5668963"/>
          <p14:tracePt t="143636" x="5068888" y="5668963"/>
          <p14:tracePt t="143640" x="5081588" y="5656263"/>
          <p14:tracePt t="143650" x="5094288" y="5643563"/>
          <p14:tracePt t="143666" x="5106988" y="5619750"/>
          <p14:tracePt t="143676" x="5119688" y="5607050"/>
          <p14:tracePt t="143682" x="5132388" y="5594350"/>
          <p14:tracePt t="143692" x="5132388" y="5581650"/>
          <p14:tracePt t="143706" x="5145088" y="5568950"/>
          <p14:tracePt t="143716" x="5145088" y="5556250"/>
          <p14:tracePt t="143732" x="5157788" y="5556250"/>
          <p14:tracePt t="143746" x="5157788" y="5543550"/>
          <p14:tracePt t="143776" x="5170488" y="5543550"/>
          <p14:tracePt t="143964" x="5145088" y="5543550"/>
          <p14:tracePt t="143968" x="5119688" y="5556250"/>
          <p14:tracePt t="143978" x="5081588" y="5568950"/>
          <p14:tracePt t="143984" x="5057775" y="5607050"/>
          <p14:tracePt t="143994" x="5019675" y="5607050"/>
          <p14:tracePt t="144005" x="5006975" y="5630863"/>
          <p14:tracePt t="144008" x="4956175" y="5643563"/>
          <p14:tracePt t="144018" x="4945063" y="5656263"/>
          <p14:tracePt t="144034" x="4932363" y="5656263"/>
          <p14:tracePt t="144044" x="4919663" y="5656263"/>
          <p14:tracePt t="144050" x="4919663" y="5668963"/>
          <p14:tracePt t="144060" x="4906963" y="5668963"/>
          <p14:tracePt t="144146" x="4881563" y="5668963"/>
          <p14:tracePt t="144156" x="4868863" y="5668963"/>
          <p14:tracePt t="144166" x="4843463" y="5681663"/>
          <p14:tracePt t="144170" x="4806950" y="5681663"/>
          <p14:tracePt t="144180" x="4732338" y="5719763"/>
          <p14:tracePt t="144186" x="4668838" y="5743575"/>
          <p14:tracePt t="144196" x="4594225" y="5743575"/>
          <p14:tracePt t="144206" x="4543425" y="5743575"/>
          <p14:tracePt t="144210" x="4481513" y="5756275"/>
          <p14:tracePt t="144220" x="4381500" y="5756275"/>
          <p14:tracePt t="144226" x="4281488" y="5756275"/>
          <p14:tracePt t="144236" x="4143375" y="5756275"/>
          <p14:tracePt t="144246" x="3968750" y="5781675"/>
          <p14:tracePt t="144250" x="3767138" y="5781675"/>
          <p14:tracePt t="144262" x="3492500" y="5781675"/>
          <p14:tracePt t="144266" x="3254375" y="5781675"/>
          <p14:tracePt t="144276" x="3016250" y="5781675"/>
          <p14:tracePt t="144286" x="2741613" y="5781675"/>
          <p14:tracePt t="144292" x="2541588" y="5781675"/>
          <p14:tracePt t="144302" x="2328863" y="5781675"/>
          <p14:tracePt t="144306" x="2127250" y="5781675"/>
          <p14:tracePt t="144316" x="1914525" y="5781675"/>
          <p14:tracePt t="144326" x="1677988" y="5781675"/>
          <p14:tracePt t="144332" x="1439863" y="5781675"/>
          <p14:tracePt t="144342" x="1227138" y="5781675"/>
          <p14:tracePt t="144348" x="1076325" y="5781675"/>
          <p14:tracePt t="144358" x="950913" y="5781675"/>
          <p14:tracePt t="144368" x="876300" y="5781675"/>
          <p14:tracePt t="144372" x="850900" y="5781675"/>
          <p14:tracePt t="144382" x="825500" y="5781675"/>
          <p14:tracePt t="144389" x="814388" y="5781675"/>
          <p14:tracePt t="144398" x="801688" y="5781675"/>
          <p14:tracePt t="144412" x="776288" y="5781675"/>
          <p14:tracePt t="144428" x="763588" y="5781675"/>
          <p14:tracePt t="144438" x="750888" y="5781675"/>
          <p14:tracePt t="144448" x="738188" y="5781675"/>
          <p14:tracePt t="144452" x="725488" y="5781675"/>
          <p14:tracePt t="144462" x="712788" y="5781675"/>
          <p14:tracePt t="144468" x="688975" y="5781675"/>
          <p14:tracePt t="144478" x="676275" y="5781675"/>
          <p14:tracePt t="144488" x="663575" y="5781675"/>
          <p14:tracePt t="144518" x="638175" y="5781675"/>
          <p14:tracePt t="144524" x="625475" y="5781675"/>
          <p14:tracePt t="144538" x="600075" y="5807075"/>
          <p14:tracePt t="144548" x="588963" y="5819775"/>
          <p14:tracePt t="144558" x="576263" y="5832475"/>
          <p14:tracePt t="144564" x="563563" y="5832475"/>
          <p14:tracePt t="144574" x="563563" y="5843588"/>
          <p14:tracePt t="144589" x="550863" y="5856288"/>
          <p14:tracePt t="144614" x="550863" y="5868988"/>
          <p14:tracePt t="144624" x="550863" y="5881688"/>
          <p14:tracePt t="144630" x="550863" y="5894388"/>
          <p14:tracePt t="144640" x="550863" y="5907088"/>
          <p14:tracePt t="144650" x="550863" y="5932488"/>
          <p14:tracePt t="144654" x="550863" y="5945188"/>
          <p14:tracePt t="144664" x="563563" y="5969000"/>
          <p14:tracePt t="144670" x="576263" y="5969000"/>
          <p14:tracePt t="144680" x="612775" y="5981700"/>
          <p14:tracePt t="144690" x="676275" y="6007100"/>
          <p14:tracePt t="144696" x="725488" y="6007100"/>
          <p14:tracePt t="144706" x="788988" y="6007100"/>
          <p14:tracePt t="144710" x="863600" y="6007100"/>
          <p14:tracePt t="144720" x="925513" y="6007100"/>
          <p14:tracePt t="144730" x="1001713" y="6007100"/>
          <p14:tracePt t="144736" x="1038225" y="6007100"/>
          <p14:tracePt t="144746" x="1101725" y="6007100"/>
          <p14:tracePt t="144750" x="1150938" y="6007100"/>
          <p14:tracePt t="144760" x="1214438" y="6007100"/>
          <p14:tracePt t="144771" x="1252538" y="6007100"/>
          <p14:tracePt t="144776" x="1327150" y="6007100"/>
          <p14:tracePt t="144786" x="1414463" y="6007100"/>
          <p14:tracePt t="144792" x="1476375" y="6007100"/>
          <p14:tracePt t="144800" x="1565275" y="6007100"/>
          <p14:tracePt t="144812" x="1665288" y="6007100"/>
          <p14:tracePt t="144816" x="1752600" y="6007100"/>
          <p14:tracePt t="144826" x="1852613" y="6007100"/>
          <p14:tracePt t="144832" x="1952625" y="6007100"/>
          <p14:tracePt t="144842" x="2039938" y="6007100"/>
          <p14:tracePt t="144852" x="2103438" y="6007100"/>
          <p14:tracePt t="144856" x="2139950" y="6007100"/>
          <p14:tracePt t="144866" x="2190750" y="6007100"/>
          <p14:tracePt t="144872" x="2239963" y="6019800"/>
          <p14:tracePt t="144882" x="2265363" y="6019800"/>
          <p14:tracePt t="144892" x="2316163" y="6019800"/>
          <p14:tracePt t="144896" x="2352675" y="6032500"/>
          <p14:tracePt t="144906" x="2403475" y="6032500"/>
          <p14:tracePt t="144912" x="2478088" y="6056313"/>
          <p14:tracePt t="144922" x="2516188" y="6056313"/>
          <p14:tracePt t="144932" x="2578100" y="6056313"/>
          <p14:tracePt t="144936" x="2628900" y="6069013"/>
          <p14:tracePt t="144948" x="2654300" y="6069013"/>
          <p14:tracePt t="144952" x="2690813" y="6069013"/>
          <p14:tracePt t="144962" x="2716213" y="6069013"/>
          <p14:tracePt t="144972" x="2754313" y="6069013"/>
          <p14:tracePt t="144978" x="2778125" y="6069013"/>
          <p14:tracePt t="144989" x="2790825" y="6069013"/>
          <p14:tracePt t="144991" x="2816225" y="6094413"/>
          <p14:tracePt t="145002" x="2828925" y="6094413"/>
          <p14:tracePt t="145012" x="2841625" y="6094413"/>
          <p14:tracePt t="145018" x="2854325" y="6094413"/>
          <p14:tracePt t="145038" x="2867025" y="6094413"/>
          <p14:tracePt t="145044" x="2890838" y="6094413"/>
          <p14:tracePt t="145055" x="2916238" y="6069013"/>
          <p14:tracePt t="145058" x="2967038" y="6045200"/>
          <p14:tracePt t="145068" x="3003550" y="6032500"/>
          <p14:tracePt t="145074" x="3079750" y="5994400"/>
          <p14:tracePt t="145084" x="3128963" y="5981700"/>
          <p14:tracePt t="145094" x="3167063" y="5981700"/>
          <p14:tracePt t="145098" x="3192463" y="5969000"/>
          <p14:tracePt t="145114" x="3216275" y="5969000"/>
          <p14:tracePt t="145124" x="3241675" y="5945188"/>
          <p14:tracePt t="145134" x="3279775" y="5945188"/>
          <p14:tracePt t="145139" x="3292475" y="5919788"/>
          <p14:tracePt t="145148" x="3317875" y="5907088"/>
          <p14:tracePt t="145174" x="3328988" y="5894388"/>
          <p14:tracePt t="145200" x="3328988" y="5881688"/>
          <p14:tracePt t="145224" x="3328988" y="5856288"/>
          <p14:tracePt t="145240" x="3328988" y="5832475"/>
          <p14:tracePt t="145300" x="3328988" y="5819775"/>
          <p14:tracePt t="145310" x="3328988" y="5807075"/>
          <p14:tracePt t="145326" x="3328988" y="5794375"/>
          <p14:tracePt t="145340" x="3328988" y="5781675"/>
          <p14:tracePt t="145350" x="3317875" y="5768975"/>
          <p14:tracePt t="145362" x="3317875" y="5756275"/>
          <p14:tracePt t="145366" x="3292475" y="5732463"/>
          <p14:tracePt t="145376" x="3267075" y="5732463"/>
          <p14:tracePt t="145380" x="3241675" y="5707063"/>
          <p14:tracePt t="145392" x="3216275" y="5694363"/>
          <p14:tracePt t="145402" x="3179763" y="5681663"/>
          <p14:tracePt t="145406" x="3141663" y="5668963"/>
          <p14:tracePt t="145416" x="3116263" y="5668963"/>
          <p14:tracePt t="145422" x="3067050" y="5643563"/>
          <p14:tracePt t="145432" x="3016250" y="5643563"/>
          <p14:tracePt t="145442" x="2979738" y="5643563"/>
          <p14:tracePt t="145446" x="2903538" y="5619750"/>
          <p14:tracePt t="145456" x="2867025" y="5619750"/>
          <p14:tracePt t="145462" x="2803525" y="5619750"/>
          <p14:tracePt t="145472" x="2728913" y="5607050"/>
          <p14:tracePt t="145482" x="2690813" y="5607050"/>
          <p14:tracePt t="145486" x="2628900" y="5607050"/>
          <p14:tracePt t="145496" x="2541588" y="5607050"/>
          <p14:tracePt t="145502" x="2452688" y="5607050"/>
          <p14:tracePt t="145512" x="2378075" y="5607050"/>
          <p14:tracePt t="145522" x="2278063" y="5607050"/>
          <p14:tracePt t="145528" x="2190750" y="5607050"/>
          <p14:tracePt t="145538" x="2127250" y="5607050"/>
          <p14:tracePt t="145542" x="2052638" y="5607050"/>
          <p14:tracePt t="145552" x="2003425" y="5607050"/>
          <p14:tracePt t="145562" x="1939925" y="5607050"/>
          <p14:tracePt t="145568" x="1903413" y="5607050"/>
          <p14:tracePt t="145578" x="1852613" y="5607050"/>
          <p14:tracePt t="145581" x="1827213" y="5607050"/>
          <p14:tracePt t="145592" x="1790700" y="5607050"/>
          <p14:tracePt t="145602" x="1752600" y="5607050"/>
          <p14:tracePt t="145608" x="1714500" y="5607050"/>
          <p14:tracePt t="145618" x="1652588" y="5581650"/>
          <p14:tracePt t="145624" x="1627188" y="5581650"/>
          <p14:tracePt t="145634" x="1589088" y="5581650"/>
          <p14:tracePt t="145644" x="1552575" y="5581650"/>
          <p14:tracePt t="145648" x="1501775" y="5581650"/>
          <p14:tracePt t="145658" x="1452563" y="5581650"/>
          <p14:tracePt t="145664" x="1401763" y="5581650"/>
          <p14:tracePt t="145674" x="1352550" y="5581650"/>
          <p14:tracePt t="145684" x="1314450" y="5581650"/>
          <p14:tracePt t="145688" x="1263650" y="5581650"/>
          <p14:tracePt t="145698" x="1227138" y="5581650"/>
          <p14:tracePt t="145704" x="1201738" y="5581650"/>
          <p14:tracePt t="145714" x="1150938" y="5581650"/>
          <p14:tracePt t="145724" x="1114425" y="5581650"/>
          <p14:tracePt t="145728" x="1089025" y="5581650"/>
          <p14:tracePt t="145738" x="1063625" y="5581650"/>
          <p14:tracePt t="145744" x="1050925" y="5594350"/>
          <p14:tracePt t="145755" x="1038225" y="5594350"/>
          <p14:tracePt t="145770" x="1027113" y="5607050"/>
          <p14:tracePt t="145780" x="1014413" y="5607050"/>
          <p14:tracePt t="145784" x="1001713" y="5619750"/>
          <p14:tracePt t="145804" x="1001713" y="5630863"/>
          <p14:tracePt t="145810" x="989013" y="5630863"/>
          <p14:tracePt t="145830" x="976313" y="5643563"/>
          <p14:tracePt t="145834" x="976313" y="5656263"/>
          <p14:tracePt t="145844" x="976313" y="5668963"/>
          <p14:tracePt t="145860" x="976313" y="5681663"/>
          <p14:tracePt t="145870" x="976313" y="5694363"/>
          <p14:tracePt t="145876" x="963613" y="5707063"/>
          <p14:tracePt t="145886" x="963613" y="5732463"/>
          <p14:tracePt t="145910" x="963613" y="5756275"/>
          <p14:tracePt t="145916" x="963613" y="5768975"/>
          <p14:tracePt t="145926" x="963613" y="5781675"/>
          <p14:tracePt t="145930" x="963613" y="5794375"/>
          <p14:tracePt t="145940" x="976313" y="5819775"/>
          <p14:tracePt t="145955" x="989013" y="5832475"/>
          <p14:tracePt t="145956" x="1001713" y="5856288"/>
          <p14:tracePt t="145966" x="1001713" y="5868988"/>
          <p14:tracePt t="145972" x="1014413" y="5881688"/>
          <p14:tracePt t="145982" x="1014413" y="5894388"/>
          <p14:tracePt t="145992" x="1038225" y="5907088"/>
          <p14:tracePt t="145996" x="1050925" y="5919788"/>
          <p14:tracePt t="146006" x="1076325" y="5956300"/>
          <p14:tracePt t="146012" x="1101725" y="5969000"/>
          <p14:tracePt t="146022" x="1150938" y="5994400"/>
          <p14:tracePt t="146032" x="1176338" y="5994400"/>
          <p14:tracePt t="146036" x="1201738" y="6019800"/>
          <p14:tracePt t="146046" x="1252538" y="6032500"/>
          <p14:tracePt t="146052" x="1276350" y="6032500"/>
          <p14:tracePt t="146062" x="1327150" y="6045200"/>
          <p14:tracePt t="146072" x="1363663" y="6056313"/>
          <p14:tracePt t="146076" x="1439863" y="6056313"/>
          <p14:tracePt t="146088" x="1489075" y="6081713"/>
          <p14:tracePt t="146092" x="1539875" y="6081713"/>
          <p14:tracePt t="146103" x="1589088" y="6081713"/>
          <p14:tracePt t="146112" x="1627188" y="6081713"/>
          <p14:tracePt t="146128" x="1652588" y="6081713"/>
          <p14:tracePt t="146132" x="1677988" y="6081713"/>
          <p14:tracePt t="146142" x="1701800" y="6081713"/>
          <p14:tracePt t="146153" x="1739900" y="6081713"/>
          <p14:tracePt t="146158" x="1765300" y="6081713"/>
          <p14:tracePt t="146168" x="1790700" y="6081713"/>
          <p14:tracePt t="146172" x="1852613" y="6081713"/>
          <p14:tracePt t="146182" x="1903413" y="6056313"/>
          <p14:tracePt t="146192" x="1978025" y="6056313"/>
          <p14:tracePt t="146198" x="2014538" y="6056313"/>
          <p14:tracePt t="146208" x="2065338" y="6056313"/>
          <p14:tracePt t="146212" x="2090738" y="6056313"/>
          <p14:tracePt t="146224" x="2152650" y="6056313"/>
          <p14:tracePt t="146234" x="2190750" y="6056313"/>
          <p14:tracePt t="146238" x="2239963" y="6056313"/>
          <p14:tracePt t="146248" x="2278063" y="6056313"/>
          <p14:tracePt t="146254" x="2339975" y="6056313"/>
          <p14:tracePt t="146264" x="2416175" y="6056313"/>
          <p14:tracePt t="146274" x="2478088" y="6056313"/>
          <p14:tracePt t="146278" x="2541588" y="6056313"/>
          <p14:tracePt t="146288" x="2628900" y="6056313"/>
          <p14:tracePt t="146294" x="2678113" y="6056313"/>
          <p14:tracePt t="146304" x="2716213" y="6056313"/>
          <p14:tracePt t="146314" x="2754313" y="6056313"/>
          <p14:tracePt t="146320" x="2778125" y="6056313"/>
          <p14:tracePt t="146330" x="2790825" y="6056313"/>
          <p14:tracePt t="146334" x="2816225" y="6056313"/>
          <p14:tracePt t="146354" x="2828925" y="6056313"/>
          <p14:tracePt t="146360" x="2854325" y="6045200"/>
          <p14:tracePt t="146370" x="2854325" y="6032500"/>
          <p14:tracePt t="146384" x="2879725" y="6032500"/>
          <p14:tracePt t="146400" x="2903538" y="6032500"/>
          <p14:tracePt t="146410" x="2928938" y="6007100"/>
          <p14:tracePt t="146416" x="3003550" y="5994400"/>
          <p14:tracePt t="146426" x="3067050" y="5969000"/>
          <p14:tracePt t="146436" x="3141663" y="5969000"/>
          <p14:tracePt t="146440" x="3179763" y="5969000"/>
          <p14:tracePt t="146450" x="3205163" y="5969000"/>
          <p14:tracePt t="146456" x="3254375" y="5932488"/>
          <p14:tracePt t="146466" x="3279775" y="5932488"/>
          <p14:tracePt t="146476" x="3317875" y="5919788"/>
          <p14:tracePt t="146480" x="3341688" y="5919788"/>
          <p14:tracePt t="146490" x="3354388" y="5907088"/>
          <p14:tracePt t="146496" x="3367088" y="5907088"/>
          <p14:tracePt t="146506" x="3392488" y="5894388"/>
          <p14:tracePt t="146516" x="3429000" y="5843588"/>
          <p14:tracePt t="146530" x="3454400" y="5832475"/>
          <p14:tracePt t="146662" x="3454400" y="5819775"/>
          <p14:tracePt t="146688" x="3454400" y="5807075"/>
          <p14:tracePt t="146692" x="3429000" y="5781675"/>
          <p14:tracePt t="146702" x="3417888" y="5768975"/>
          <p14:tracePt t="146708" x="3392488" y="5743575"/>
          <p14:tracePt t="146718" x="3341688" y="5719763"/>
          <p14:tracePt t="146728" x="3305175" y="5694363"/>
          <p14:tracePt t="146732" x="3267075" y="5694363"/>
          <p14:tracePt t="146742" x="3216275" y="5681663"/>
          <p14:tracePt t="146748" x="3141663" y="5643563"/>
          <p14:tracePt t="146758" x="3092450" y="5619750"/>
          <p14:tracePt t="146769" x="3028950" y="5619750"/>
          <p14:tracePt t="146772" x="2979738" y="5619750"/>
          <p14:tracePt t="146782" x="2903538" y="5619750"/>
          <p14:tracePt t="146788" x="2841625" y="5619750"/>
          <p14:tracePt t="146798" x="2767013" y="5619750"/>
          <p14:tracePt t="146808" x="2703513" y="5619750"/>
          <p14:tracePt t="146814" x="2641600" y="5619750"/>
          <p14:tracePt t="146824" x="2578100" y="5619750"/>
          <p14:tracePt t="146828" x="2528888" y="5619750"/>
          <p14:tracePt t="146838" x="2503488" y="5619750"/>
          <p14:tracePt t="146848" x="2441575" y="5619750"/>
          <p14:tracePt t="146854" x="2416175" y="5619750"/>
          <p14:tracePt t="146864" x="2352675" y="5619750"/>
          <p14:tracePt t="146870" x="2303463" y="5619750"/>
          <p14:tracePt t="146880" x="2265363" y="5619750"/>
          <p14:tracePt t="146890" x="2203450" y="5619750"/>
          <p14:tracePt t="146894" x="2152650" y="5619750"/>
          <p14:tracePt t="146904" x="2116138" y="5619750"/>
          <p14:tracePt t="146910" x="2065338" y="5619750"/>
          <p14:tracePt t="146920" x="2027238" y="5619750"/>
          <p14:tracePt t="146930" x="1978025" y="5619750"/>
          <p14:tracePt t="146934" x="1939925" y="5619750"/>
          <p14:tracePt t="146954" x="1852613" y="5619750"/>
          <p14:tracePt t="146960" x="1801813" y="5619750"/>
          <p14:tracePt t="146970" x="1765300" y="5619750"/>
          <p14:tracePt t="146974" x="1714500" y="5619750"/>
          <p14:tracePt t="146984" x="1689100" y="5619750"/>
          <p14:tracePt t="146990" x="1652588" y="5619750"/>
          <p14:tracePt t="147000" x="1601788" y="5619750"/>
          <p14:tracePt t="147010" x="1565275" y="5619750"/>
          <p14:tracePt t="147026" x="1539875" y="5619750"/>
          <p14:tracePt t="147030" x="1514475" y="5619750"/>
          <p14:tracePt t="147040" x="1501775" y="5619750"/>
          <p14:tracePt t="147050" x="1489075" y="5619750"/>
          <p14:tracePt t="147056" x="1476375" y="5619750"/>
          <p14:tracePt t="147066" x="1465263" y="5619750"/>
          <p14:tracePt t="147076" x="1452563" y="5619750"/>
          <p14:tracePt t="147126" x="1439863" y="5619750"/>
          <p14:tracePt t="147172" x="1427163" y="5619750"/>
          <p14:tracePt t="147248" x="1414463" y="5643563"/>
          <p14:tracePt t="147258" x="1401763" y="5656263"/>
          <p14:tracePt t="147262" x="1401763" y="5668963"/>
          <p14:tracePt t="147292" x="1389063" y="5681663"/>
          <p14:tracePt t="147440" x="1389063" y="5694363"/>
          <p14:tracePt t="147454" x="1389063" y="5707063"/>
          <p14:tracePt t="147460" x="1389063" y="5719763"/>
          <p14:tracePt t="147470" x="1376363" y="5743575"/>
          <p14:tracePt t="147484" x="1376363" y="5768975"/>
          <p14:tracePt t="147494" x="1376363" y="5781675"/>
          <p14:tracePt t="147500" x="1376363" y="5794375"/>
          <p14:tracePt t="147510" x="1376363" y="5819775"/>
          <p14:tracePt t="147520" x="1376363" y="5832475"/>
          <p14:tracePt t="147523" x="1363663" y="5843588"/>
          <p14:tracePt t="147550" x="1363663" y="5868988"/>
          <p14:tracePt t="147586" x="1363663" y="5881688"/>
          <p14:tracePt t="147606" x="1363663" y="5894388"/>
          <p14:tracePt t="147626" x="1363663" y="5907088"/>
          <p14:tracePt t="147666" x="1363663" y="5919788"/>
          <p14:tracePt t="147692" x="1363663" y="5932488"/>
          <p14:tracePt t="147706" x="1363663" y="5945188"/>
          <p14:tracePt t="147722" x="1363663" y="5956300"/>
          <p14:tracePt t="147908" x="1363663" y="5969000"/>
          <p14:tracePt t="147934" x="1363663" y="5981700"/>
          <p14:tracePt t="147938" x="1363663" y="5994400"/>
          <p14:tracePt t="147988" x="1363663" y="6007100"/>
          <p14:tracePt t="148916" x="1376363" y="6007100"/>
          <p14:tracePt t="148938" x="1401763" y="6019800"/>
          <p14:tracePt t="148942" x="1414463" y="6032500"/>
          <p14:tracePt t="148952" x="1427163" y="6032500"/>
          <p14:tracePt t="149018" x="1439863" y="6032500"/>
          <p14:tracePt t="149052" x="1452563" y="6032500"/>
          <p14:tracePt t="149078" x="1465263" y="6032500"/>
          <p14:tracePt t="149088" x="1476375" y="6032500"/>
          <p14:tracePt t="149104" x="1489075" y="6032500"/>
          <p14:tracePt t="149134" x="1514475" y="6032500"/>
          <p14:tracePt t="149158" x="1527175" y="6032500"/>
          <p14:tracePt t="149168" x="1539875" y="6032500"/>
          <p14:tracePt t="149174" x="1565275" y="6032500"/>
          <p14:tracePt t="149184" x="1589088" y="6032500"/>
          <p14:tracePt t="149190" x="1639888" y="6032500"/>
          <p14:tracePt t="149200" x="1677988" y="6032500"/>
          <p14:tracePt t="149210" x="1701800" y="6032500"/>
          <p14:tracePt t="149214" x="1752600" y="6032500"/>
          <p14:tracePt t="149224" x="1778000" y="6032500"/>
          <p14:tracePt t="149230" x="1801813" y="6032500"/>
          <p14:tracePt t="149240" x="1839913" y="6032500"/>
          <p14:tracePt t="149254" x="1852613" y="6032500"/>
          <p14:tracePt t="149270" x="1865313" y="6032500"/>
          <p14:tracePt t="149280" x="1878013" y="6032500"/>
          <p14:tracePt t="149290" x="1890713" y="6032500"/>
          <p14:tracePt t="149306" x="1903413" y="6032500"/>
          <p14:tracePt t="149336" x="1927225" y="6032500"/>
          <p14:tracePt t="149360" x="1939925" y="6032500"/>
          <p14:tracePt t="149370" x="1978025" y="6032500"/>
          <p14:tracePt t="149376" x="2003425" y="6032500"/>
          <p14:tracePt t="149386" x="2027238" y="6032500"/>
          <p14:tracePt t="149390" x="2052638" y="6032500"/>
          <p14:tracePt t="149402" x="2090738" y="6032500"/>
          <p14:tracePt t="149412" x="2116138" y="6032500"/>
          <p14:tracePt t="149417" x="2139950" y="6032500"/>
          <p14:tracePt t="149426" x="2165350" y="6032500"/>
          <p14:tracePt t="149432" x="2203450" y="6032500"/>
          <p14:tracePt t="149442" x="2216150" y="6032500"/>
          <p14:tracePt t="149452" x="2239963" y="6032500"/>
          <p14:tracePt t="149455" x="2252663" y="6032500"/>
          <p14:tracePt t="149467" x="2278063" y="6032500"/>
          <p14:tracePt t="149472" x="2290763" y="6032500"/>
          <p14:tracePt t="149492" x="2316163" y="6032500"/>
          <p14:tracePt t="149496" x="2339975" y="6032500"/>
          <p14:tracePt t="149522" x="2352675" y="6032500"/>
          <p14:tracePt t="149536" x="2365375" y="6032500"/>
          <p14:tracePt t="149546" x="2378075" y="6019800"/>
          <p14:tracePt t="149562" x="2390775" y="6019800"/>
          <p14:tracePt t="149572" x="2403475" y="6019800"/>
          <p14:tracePt t="149578" x="2416175" y="6019800"/>
          <p14:tracePt t="149588" x="2441575" y="6007100"/>
          <p14:tracePt t="149602" x="2465388" y="6007100"/>
          <p14:tracePt t="149612" x="2490788" y="5981700"/>
          <p14:tracePt t="149618" x="2528888" y="5981700"/>
          <p14:tracePt t="149628" x="2541588" y="5981700"/>
          <p14:tracePt t="149632" x="2565400" y="5981700"/>
          <p14:tracePt t="149662" x="2578100" y="5981700"/>
          <p14:tracePt t="149668" x="2590800" y="5981700"/>
          <p14:tracePt t="149682" x="2603500" y="5981700"/>
          <p14:tracePt t="149946" x="2578100" y="5981700"/>
          <p14:tracePt t="149956" x="2565400" y="5981700"/>
          <p14:tracePt t="149966" x="2541588" y="5981700"/>
          <p14:tracePt t="149970" x="2528888" y="5981700"/>
          <p14:tracePt t="149982" x="2503488" y="5981700"/>
          <p14:tracePt t="149986" x="2490788" y="5981700"/>
          <p14:tracePt t="149996" x="2465388" y="5981700"/>
          <p14:tracePt t="150006" x="2441575" y="5981700"/>
          <p14:tracePt t="150010" x="2403475" y="5981700"/>
          <p14:tracePt t="150022" x="2365375" y="5981700"/>
          <p14:tracePt t="150026" x="2316163" y="5981700"/>
          <p14:tracePt t="150036" x="2290763" y="5981700"/>
          <p14:tracePt t="150046" x="2265363" y="5981700"/>
          <p14:tracePt t="150052" x="2239963" y="5981700"/>
          <p14:tracePt t="150062" x="2228850" y="5981700"/>
          <p14:tracePt t="150067" x="2216150" y="5981700"/>
          <p14:tracePt t="150086" x="2190750" y="5981700"/>
          <p14:tracePt t="150102" x="2178050" y="5981700"/>
          <p14:tracePt t="150106" x="2165350" y="5981700"/>
          <p14:tracePt t="150116" x="2152650" y="5981700"/>
          <p14:tracePt t="150126" x="2139950" y="5981700"/>
          <p14:tracePt t="150133" x="2103438" y="5981700"/>
          <p14:tracePt t="150142" x="2078038" y="5981700"/>
          <p14:tracePt t="150148" x="2052638" y="5981700"/>
          <p14:tracePt t="150158" x="2003425" y="5981700"/>
          <p14:tracePt t="150168" x="1978025" y="5981700"/>
          <p14:tracePt t="150172" x="1952625" y="5981700"/>
          <p14:tracePt t="150183" x="1903413" y="5981700"/>
          <p14:tracePt t="150188" x="1878013" y="5981700"/>
          <p14:tracePt t="150198" x="1827213" y="6007100"/>
          <p14:tracePt t="150208" x="1790700" y="6007100"/>
          <p14:tracePt t="150212" x="1727200" y="6019800"/>
          <p14:tracePt t="150222" x="1689100" y="6019800"/>
          <p14:tracePt t="150228" x="1639888" y="6032500"/>
          <p14:tracePt t="150238" x="1627188" y="6032500"/>
          <p14:tracePt t="150248" x="1601788" y="6032500"/>
          <p14:tracePt t="150264" x="1589088" y="6032500"/>
          <p14:tracePt t="150288" x="1577975" y="6045200"/>
          <p14:tracePt t="151374" x="1577975" y="6032500"/>
          <p14:tracePt t="151384" x="1577975" y="5919788"/>
          <p14:tracePt t="151388" x="1565275" y="5794375"/>
          <p14:tracePt t="151398" x="1539875" y="5668963"/>
          <p14:tracePt t="151404" x="1539875" y="5530850"/>
          <p14:tracePt t="151415" x="1539875" y="5394325"/>
          <p14:tracePt t="151424" x="1539875" y="5205413"/>
          <p14:tracePt t="151428" x="1539875" y="5056188"/>
          <p14:tracePt t="151438" x="1601788" y="4892675"/>
          <p14:tracePt t="151444" x="1652588" y="4779963"/>
          <p14:tracePt t="151454" x="1701800" y="4718050"/>
          <p14:tracePt t="151465" x="1765300" y="4630738"/>
          <p14:tracePt t="151468" x="1827213" y="4567238"/>
          <p14:tracePt t="151478" x="1890713" y="4505325"/>
          <p14:tracePt t="151484" x="1927225" y="4454525"/>
          <p14:tracePt t="151494" x="1978025" y="4418013"/>
          <p14:tracePt t="151504" x="2003425" y="4392613"/>
          <p14:tracePt t="151508" x="2027238" y="4379913"/>
          <p14:tracePt t="151518" x="2039938" y="4379913"/>
          <p14:tracePt t="151524" x="2039938" y="4367213"/>
          <p14:tracePt t="151550" x="2052638" y="4367213"/>
          <p14:tracePt t="151554" x="2065338" y="4354513"/>
          <p14:tracePt t="151586" x="2078038" y="4354513"/>
          <p14:tracePt t="151594" x="2090738" y="4354513"/>
          <p14:tracePt t="151604" x="2116138" y="4354513"/>
          <p14:tracePt t="151608" x="2139950" y="4354513"/>
          <p14:tracePt t="151618" x="2165350" y="4354513"/>
          <p14:tracePt t="151624" x="2178050" y="4354513"/>
          <p14:tracePt t="151634" x="2203450" y="4354513"/>
          <p14:tracePt t="151644" x="2216150" y="4354513"/>
          <p14:tracePt t="151650" x="2228850" y="4354513"/>
          <p14:tracePt t="151684" x="2239963" y="4354513"/>
          <p14:tracePt t="151704" x="2239963" y="4341813"/>
          <p14:tracePt t="151724" x="2239963" y="4330700"/>
          <p14:tracePt t="151756" x="2239963" y="4318000"/>
          <p14:tracePt t="151776" x="2239963" y="4292600"/>
          <p14:tracePt t="151790" x="2216150" y="4279900"/>
          <p14:tracePt t="151796" x="2178050" y="4279900"/>
          <p14:tracePt t="151806" x="2127250" y="4279900"/>
          <p14:tracePt t="151816" x="2065338" y="4254500"/>
          <p14:tracePt t="151820" x="2027238" y="4254500"/>
          <p14:tracePt t="151830" x="2003425" y="4254500"/>
          <p14:tracePt t="151836" x="1965325" y="4254500"/>
          <p14:tracePt t="151846" x="1914525" y="4254500"/>
          <p14:tracePt t="151856" x="1878013" y="4254500"/>
          <p14:tracePt t="151860" x="1827213" y="4254500"/>
          <p14:tracePt t="151872" x="1801813" y="4254500"/>
          <p14:tracePt t="151876" x="1778000" y="4254500"/>
          <p14:tracePt t="151886" x="1752600" y="4254500"/>
          <p14:tracePt t="151896" x="1727200" y="4267200"/>
          <p14:tracePt t="151902" x="1714500" y="4267200"/>
          <p14:tracePt t="151912" x="1701800" y="4267200"/>
          <p14:tracePt t="151916" x="1689100" y="4279900"/>
          <p14:tracePt t="152078" x="1727200" y="4279900"/>
          <p14:tracePt t="152098" x="1752600" y="4279900"/>
          <p14:tracePt t="152104" x="1765300" y="4279900"/>
          <p14:tracePt t="152118" x="1778000" y="4279900"/>
          <p14:tracePt t="152138" x="1790700" y="4279900"/>
          <p14:tracePt t="152154" x="1814513" y="4279900"/>
          <p14:tracePt t="152158" x="1827213" y="4267200"/>
          <p14:tracePt t="153096" x="1827213" y="4254500"/>
          <p14:tracePt t="153106" x="1801813" y="4267200"/>
          <p14:tracePt t="153112" x="1765300" y="4305300"/>
          <p14:tracePt t="153122" x="1727200" y="4318000"/>
          <p14:tracePt t="153128" x="1689100" y="4330700"/>
          <p14:tracePt t="153138" x="1652588" y="4367213"/>
          <p14:tracePt t="153148" x="1614488" y="4379913"/>
          <p14:tracePt t="153154" x="1589088" y="4392613"/>
          <p14:tracePt t="153164" x="1565275" y="4418013"/>
          <p14:tracePt t="153168" x="1501775" y="4443413"/>
          <p14:tracePt t="153178" x="1452563" y="4492625"/>
          <p14:tracePt t="153184" x="1401763" y="4518025"/>
          <p14:tracePt t="153194" x="1352550" y="4567238"/>
          <p14:tracePt t="153204" x="1314450" y="4643438"/>
          <p14:tracePt t="153210" x="1276350" y="4718050"/>
          <p14:tracePt t="153220" x="1252538" y="4779963"/>
          <p14:tracePt t="153224" x="1227138" y="4868863"/>
          <p14:tracePt t="153234" x="1214438" y="4956175"/>
          <p14:tracePt t="153244" x="1189038" y="5043488"/>
          <p14:tracePt t="153250" x="1176338" y="5118100"/>
          <p14:tracePt t="153260" x="1150938" y="5218113"/>
          <p14:tracePt t="153264" x="1150938" y="5256213"/>
          <p14:tracePt t="153274" x="1150938" y="5294313"/>
          <p14:tracePt t="153284" x="1150938" y="5356225"/>
          <p14:tracePt t="153290" x="1150938" y="5368925"/>
          <p14:tracePt t="153300" x="1150938" y="5381625"/>
          <p14:tracePt t="153304" x="1150938" y="5394325"/>
          <p14:tracePt t="153314" x="1150938" y="5418138"/>
          <p14:tracePt t="153324" x="1150938" y="5430838"/>
          <p14:tracePt t="153331" x="1150938" y="5443538"/>
          <p14:tracePt t="153340" x="1150938" y="5468938"/>
          <p14:tracePt t="153344" x="1150938" y="5494338"/>
          <p14:tracePt t="153354" x="1150938" y="5556250"/>
          <p14:tracePt t="153364" x="1150938" y="5581650"/>
          <p14:tracePt t="153370" x="1150938" y="5630863"/>
          <p14:tracePt t="153381" x="1150938" y="5668963"/>
          <p14:tracePt t="153386" x="1176338" y="5719763"/>
          <p14:tracePt t="153396" x="1176338" y="5756275"/>
          <p14:tracePt t="153406" x="1176338" y="5781675"/>
          <p14:tracePt t="153410" x="1176338" y="5819775"/>
          <p14:tracePt t="153420" x="1176338" y="5843588"/>
          <p14:tracePt t="153426" x="1201738" y="5881688"/>
          <p14:tracePt t="153436" x="1201738" y="5894388"/>
          <p14:tracePt t="153446" x="1201738" y="5907088"/>
          <p14:tracePt t="153450" x="1201738" y="5919788"/>
          <p14:tracePt t="153463" x="1201738" y="5932488"/>
          <p14:tracePt t="153476" x="1201738" y="5945188"/>
          <p14:tracePt t="153804" x="1214438" y="5945188"/>
          <p14:tracePt t="155580" x="1227138" y="5945188"/>
          <p14:tracePt t="155806" x="1239838" y="5945188"/>
          <p14:tracePt t="156488" x="1239838" y="5956300"/>
          <p14:tracePt t="156720" x="1252538" y="5969000"/>
          <p14:tracePt t="156734" x="1263650" y="5969000"/>
          <p14:tracePt t="156760" x="1276350" y="5969000"/>
          <p14:tracePt t="156770" x="1289050" y="5969000"/>
          <p14:tracePt t="156774" x="1301750" y="5969000"/>
          <p14:tracePt t="156794" x="1314450" y="5969000"/>
          <p14:tracePt t="156810" x="1327150" y="5969000"/>
          <p14:tracePt t="156820" x="1339850" y="5969000"/>
          <p14:tracePt t="156840" x="1352550" y="5969000"/>
          <p14:tracePt t="156856" x="1376363" y="5969000"/>
          <p14:tracePt t="156866" x="1401763" y="5969000"/>
          <p14:tracePt t="156880" x="1414463" y="5969000"/>
          <p14:tracePt t="156890" x="1452563" y="5969000"/>
          <p14:tracePt t="156906" x="1465263" y="5969000"/>
          <p14:tracePt t="156916" x="1476375" y="5969000"/>
          <p14:tracePt t="156920" x="1489075" y="5969000"/>
          <p14:tracePt t="156930" x="1501775" y="5969000"/>
          <p14:tracePt t="156960" x="1514475" y="5969000"/>
          <p14:tracePt t="156972" x="1539875" y="5969000"/>
          <p14:tracePt t="156996" x="1552575" y="5969000"/>
          <p14:tracePt t="157042" x="1565275" y="5969000"/>
          <p14:tracePt t="157964" x="1577975" y="5969000"/>
          <p14:tracePt t="157970" x="1589088" y="5969000"/>
          <p14:tracePt t="157990" x="1601788" y="5969000"/>
          <p14:tracePt t="158006" x="1614488" y="5969000"/>
          <p14:tracePt t="158026" x="1627188" y="5969000"/>
          <p14:tracePt t="158086" x="1639888" y="5969000"/>
          <p14:tracePt t="158146" x="1652588" y="5969000"/>
          <p14:tracePt t="158176" x="1665288" y="5969000"/>
          <p14:tracePt t="158238" x="1677988" y="5969000"/>
          <p14:tracePt t="158298" x="1689100" y="5969000"/>
          <p14:tracePt t="158318" x="1701800" y="5969000"/>
          <p14:tracePt t="158334" x="1714500" y="5969000"/>
          <p14:tracePt t="158354" x="1739900" y="5969000"/>
          <p14:tracePt t="158358" x="1765300" y="5969000"/>
          <p14:tracePt t="158374" x="1778000" y="5969000"/>
          <p14:tracePt t="158384" x="1801813" y="5969000"/>
          <p14:tracePt t="158394" x="1839913" y="5969000"/>
          <p14:tracePt t="158408" x="1852613" y="5969000"/>
          <p14:tracePt t="158414" x="1865313" y="5969000"/>
          <p14:tracePt t="158425" x="1878013" y="5969000"/>
          <p14:tracePt t="158434" x="1903413" y="5969000"/>
          <p14:tracePt t="158440" x="1927225" y="5969000"/>
          <p14:tracePt t="158450" x="1939925" y="5969000"/>
          <p14:tracePt t="158454" x="1952625" y="5956300"/>
          <p14:tracePt t="159614" x="1965325" y="5956300"/>
          <p14:tracePt t="159623" x="1978025" y="5956300"/>
          <p14:tracePt t="159630" x="1990725" y="5956300"/>
          <p14:tracePt t="159644" x="2003425" y="5956300"/>
          <p14:tracePt t="159670" x="2014538" y="5956300"/>
          <p14:tracePt t="159684" x="2027238" y="5956300"/>
          <p14:tracePt t="159696" x="2039938" y="5956300"/>
          <p14:tracePt t="159706" x="2052638" y="5956300"/>
          <p14:tracePt t="159720" x="2065338" y="5956300"/>
          <p14:tracePt t="159726" x="2078038" y="5956300"/>
          <p14:tracePt t="159736" x="2090738" y="5956300"/>
          <p14:tracePt t="159760" x="2116138" y="5956300"/>
          <p14:tracePt t="159786" x="2127250" y="5956300"/>
          <p14:tracePt t="159790" x="2139950" y="5956300"/>
          <p14:tracePt t="159802" x="2178050" y="5956300"/>
          <p14:tracePt t="159806" x="2216150" y="5956300"/>
          <p14:tracePt t="159816" x="2239963" y="5956300"/>
          <p14:tracePt t="159826" x="2265363" y="5956300"/>
          <p14:tracePt t="159846" x="2290763" y="5956300"/>
          <p14:tracePt t="159988" x="2303463" y="5956300"/>
          <p14:tracePt t="160004" x="2316163" y="5956300"/>
          <p14:tracePt t="160008" x="2328863" y="5956300"/>
          <p14:tracePt t="160018" x="2339975" y="5956300"/>
          <p14:tracePt t="160028" x="2352675" y="5956300"/>
          <p14:tracePt t="160032" x="2365375" y="5956300"/>
          <p14:tracePt t="160048" x="2378075" y="5956300"/>
          <p14:tracePt t="160068" x="2390775" y="5956300"/>
          <p14:tracePt t="160084" x="2403475" y="5956300"/>
          <p14:tracePt t="160088" x="2428875" y="5956300"/>
          <p14:tracePt t="160098" x="2441575" y="5945188"/>
          <p14:tracePt t="160108" x="2465388" y="5945188"/>
          <p14:tracePt t="160114" x="2490788" y="5932488"/>
          <p14:tracePt t="160128" x="2503488" y="5932488"/>
          <p14:tracePt t="160148" x="2516188" y="5919788"/>
          <p14:tracePt t="160180" x="2528888" y="5919788"/>
          <p14:tracePt t="160256" x="2541588" y="5907088"/>
          <p14:tracePt t="160270" x="2554288" y="5894388"/>
          <p14:tracePt t="160286" x="2565400" y="5881688"/>
          <p14:tracePt t="160306" x="2578100" y="5868988"/>
          <p14:tracePt t="160310" x="2590800" y="5868988"/>
          <p14:tracePt t="160320" x="2603500" y="5856288"/>
          <p14:tracePt t="160326" x="2616200" y="5843588"/>
          <p14:tracePt t="160346" x="2641600" y="5819775"/>
          <p14:tracePt t="160396" x="2641600" y="5807075"/>
          <p14:tracePt t="160412" x="2641600" y="5794375"/>
          <p14:tracePt t="160436" x="2641600" y="5768975"/>
          <p14:tracePt t="160446" x="2641600" y="5743575"/>
          <p14:tracePt t="160452" x="2628900" y="5732463"/>
          <p14:tracePt t="160462" x="2628900" y="5719763"/>
          <p14:tracePt t="160466" x="2603500" y="5707063"/>
          <p14:tracePt t="160478" x="2578100" y="5681663"/>
          <p14:tracePt t="160486" x="2554288" y="5643563"/>
          <p14:tracePt t="160492" x="2541588" y="5643563"/>
          <p14:tracePt t="160502" x="2528888" y="5619750"/>
          <p14:tracePt t="160508" x="2516188" y="5619750"/>
          <p14:tracePt t="160518" x="2516188" y="5607050"/>
          <p14:tracePt t="160528" x="2503488" y="5607050"/>
          <p14:tracePt t="160532" x="2490788" y="5581650"/>
          <p14:tracePt t="160542" x="2465388" y="5581650"/>
          <p14:tracePt t="160548" x="2441575" y="5556250"/>
          <p14:tracePt t="160572" x="2428875" y="5556250"/>
          <p14:tracePt t="160582" x="2416175" y="5556250"/>
          <p14:tracePt t="160588" x="2403475" y="5556250"/>
          <p14:tracePt t="160598" x="2403475" y="5543550"/>
          <p14:tracePt t="160608" x="2390775" y="5543550"/>
          <p14:tracePt t="160632" x="2378075" y="5543550"/>
          <p14:tracePt t="160638" x="2365375" y="5543550"/>
          <p14:tracePt t="160648" x="2339975" y="5543550"/>
          <p14:tracePt t="160654" x="2316163" y="5543550"/>
          <p14:tracePt t="160664" x="2303463" y="5543550"/>
          <p14:tracePt t="160674" x="2265363" y="5543550"/>
          <p14:tracePt t="160688" x="2239963" y="5543550"/>
          <p14:tracePt t="160694" x="2228850" y="5556250"/>
          <p14:tracePt t="160704" x="2216150" y="5556250"/>
          <p14:tracePt t="160714" x="2203450" y="5556250"/>
          <p14:tracePt t="160718" x="2178050" y="5556250"/>
          <p14:tracePt t="160728" x="2152650" y="5581650"/>
          <p14:tracePt t="160744" x="2139950" y="5594350"/>
          <p14:tracePt t="160754" x="2139950" y="5607050"/>
          <p14:tracePt t="160760" x="2127250" y="5630863"/>
          <p14:tracePt t="160774" x="2116138" y="5643563"/>
          <p14:tracePt t="160784" x="2103438" y="5668963"/>
          <p14:tracePt t="160800" x="2103438" y="5694363"/>
          <p14:tracePt t="160810" x="2090738" y="5707063"/>
          <p14:tracePt t="160814" x="2090738" y="5719763"/>
          <p14:tracePt t="160836" x="2090738" y="5743575"/>
          <p14:tracePt t="160840" x="2078038" y="5756275"/>
          <p14:tracePt t="160850" x="2078038" y="5768975"/>
          <p14:tracePt t="160856" x="2078038" y="5794375"/>
          <p14:tracePt t="160866" x="2078038" y="5807075"/>
          <p14:tracePt t="160876" x="2078038" y="5819775"/>
          <p14:tracePt t="160880" x="2078038" y="5843588"/>
          <p14:tracePt t="160890" x="2078038" y="5856288"/>
          <p14:tracePt t="160896" x="2078038" y="5881688"/>
          <p14:tracePt t="160906" x="2078038" y="5894388"/>
          <p14:tracePt t="160916" x="2078038" y="5907088"/>
          <p14:tracePt t="160920" x="2078038" y="5932488"/>
          <p14:tracePt t="160930" x="2078038" y="5945188"/>
          <p14:tracePt t="160936" x="2103438" y="5956300"/>
          <p14:tracePt t="160957" x="2127250" y="5994400"/>
          <p14:tracePt t="160960" x="2139950" y="6019800"/>
          <p14:tracePt t="160970" x="2165350" y="6032500"/>
          <p14:tracePt t="160976" x="2178050" y="6056313"/>
          <p14:tracePt t="160986" x="2228850" y="6069013"/>
          <p14:tracePt t="160996" x="2252663" y="6094413"/>
          <p14:tracePt t="161002" x="2278063" y="6107113"/>
          <p14:tracePt t="161012" x="2303463" y="6132513"/>
          <p14:tracePt t="161016" x="2328863" y="6132513"/>
          <p14:tracePt t="161026" x="2339975" y="6132513"/>
          <p14:tracePt t="161042" x="2365375" y="6132513"/>
          <p14:tracePt t="161052" x="2378075" y="6145213"/>
          <p14:tracePt t="161057" x="2390775" y="6157913"/>
          <p14:tracePt t="161066" x="2416175" y="6157913"/>
          <p14:tracePt t="161076" x="2441575" y="6169025"/>
          <p14:tracePt t="161092" x="2465388" y="6169025"/>
          <p14:tracePt t="161098" x="2490788" y="6169025"/>
          <p14:tracePt t="161108" x="2516188" y="6169025"/>
          <p14:tracePt t="161122" x="2541588" y="6169025"/>
          <p14:tracePt t="161138" x="2565400" y="6169025"/>
          <p14:tracePt t="161148" x="2578100" y="6169025"/>
          <p14:tracePt t="161158" x="2590800" y="6169025"/>
          <p14:tracePt t="161162" x="2616200" y="6169025"/>
          <p14:tracePt t="161174" x="2628900" y="6157913"/>
          <p14:tracePt t="161178" x="2641600" y="6157913"/>
          <p14:tracePt t="161188" x="2641600" y="6145213"/>
          <p14:tracePt t="161198" x="2667000" y="6107113"/>
          <p14:tracePt t="161204" x="2678113" y="6081713"/>
          <p14:tracePt t="161214" x="2690813" y="6056313"/>
          <p14:tracePt t="161218" x="2690813" y="6032500"/>
          <p14:tracePt t="161228" x="2690813" y="6007100"/>
          <p14:tracePt t="161239" x="2690813" y="5981700"/>
          <p14:tracePt t="161244" x="2690813" y="5932488"/>
          <p14:tracePt t="161254" x="2690813" y="5894388"/>
          <p14:tracePt t="161258" x="2690813" y="5868988"/>
          <p14:tracePt t="161268" x="2690813" y="5832475"/>
          <p14:tracePt t="161278" x="2690813" y="5781675"/>
          <p14:tracePt t="161284" x="2690813" y="5756275"/>
          <p14:tracePt t="161298" x="2690813" y="5732463"/>
          <p14:tracePt t="161308" x="2690813" y="5707063"/>
          <p14:tracePt t="161318" x="2690813" y="5681663"/>
          <p14:tracePt t="161324" x="2690813" y="5656263"/>
          <p14:tracePt t="161334" x="2690813" y="5630863"/>
          <p14:tracePt t="161340" x="2690813" y="5619750"/>
          <p14:tracePt t="161350" x="2678113" y="5594350"/>
          <p14:tracePt t="161364" x="2678113" y="5581650"/>
          <p14:tracePt t="161374" x="2678113" y="5568950"/>
          <p14:tracePt t="161390" x="2654300" y="5556250"/>
          <p14:tracePt t="161420" x="2641600" y="5543550"/>
          <p14:tracePt t="161444" x="2616200" y="5543550"/>
          <p14:tracePt t="161460" x="2590800" y="5543550"/>
          <p14:tracePt t="161466" x="2565400" y="5543550"/>
          <p14:tracePt t="161476" x="2554288" y="5543550"/>
          <p14:tracePt t="161486" x="2516188" y="5543550"/>
          <p14:tracePt t="161490" x="2490788" y="5543550"/>
          <p14:tracePt t="161500" x="2465388" y="5543550"/>
          <p14:tracePt t="161516" x="2441575" y="5543550"/>
          <p14:tracePt t="161526" x="2416175" y="5543550"/>
          <p14:tracePt t="161532" x="2390775" y="5543550"/>
          <p14:tracePt t="161542" x="2365375" y="5543550"/>
          <p14:tracePt t="161546" x="2328863" y="5556250"/>
          <p14:tracePt t="161556" x="2303463" y="5568950"/>
          <p14:tracePt t="161566" x="2278063" y="5581650"/>
          <p14:tracePt t="161572" x="2265363" y="5594350"/>
          <p14:tracePt t="161582" x="2239963" y="5607050"/>
          <p14:tracePt t="161586" x="2216150" y="5630863"/>
          <p14:tracePt t="161606" x="2190750" y="5643563"/>
          <p14:tracePt t="161612" x="2178050" y="5668963"/>
          <p14:tracePt t="161622" x="2178050" y="5681663"/>
          <p14:tracePt t="161626" x="2178050" y="5707063"/>
          <p14:tracePt t="161636" x="2165350" y="5719763"/>
          <p14:tracePt t="161646" x="2165350" y="5732463"/>
          <p14:tracePt t="161652" x="2165350" y="5756275"/>
          <p14:tracePt t="161662" x="2165350" y="5768975"/>
          <p14:tracePt t="161668" x="2165350" y="5794375"/>
          <p14:tracePt t="161678" x="2165350" y="5807075"/>
          <p14:tracePt t="161689" x="2165350" y="5819775"/>
          <p14:tracePt t="161692" x="2165350" y="5843588"/>
          <p14:tracePt t="161708" x="2165350" y="5881688"/>
          <p14:tracePt t="161718" x="2178050" y="5907088"/>
          <p14:tracePt t="161728" x="2190750" y="5919788"/>
          <p14:tracePt t="161742" x="2190750" y="5945188"/>
          <p14:tracePt t="161748" x="2190750" y="5956300"/>
          <p14:tracePt t="161758" x="2203450" y="5969000"/>
          <p14:tracePt t="161773" x="2216150" y="5981700"/>
          <p14:tracePt t="161782" x="2228850" y="5981700"/>
          <p14:tracePt t="161788" x="2252663" y="6007100"/>
          <p14:tracePt t="161798" x="2278063" y="6007100"/>
          <p14:tracePt t="161808" x="2303463" y="6019800"/>
          <p14:tracePt t="161814" x="2328863" y="6019800"/>
          <p14:tracePt t="161824" x="2352675" y="6032500"/>
          <p14:tracePt t="161828" x="2378075" y="6032500"/>
          <p14:tracePt t="161848" x="2403475" y="6032500"/>
          <p14:tracePt t="161855" x="2416175" y="6032500"/>
          <p14:tracePt t="161868" x="2428875" y="6032500"/>
          <p14:tracePt t="161878" x="2441575" y="6032500"/>
          <p14:tracePt t="161890" x="2452688" y="6032500"/>
          <p14:tracePt t="161904" x="2478088" y="6032500"/>
          <p14:tracePt t="161910" x="2478088" y="6019800"/>
          <p14:tracePt t="161920" x="2478088" y="6007100"/>
          <p14:tracePt t="161930" x="2478088" y="5994400"/>
          <p14:tracePt t="161933" x="2478088" y="5956300"/>
          <p14:tracePt t="161944" x="2478088" y="5932488"/>
          <p14:tracePt t="161950" x="2478088" y="5907088"/>
          <p14:tracePt t="161960" x="2478088" y="5894388"/>
          <p14:tracePt t="161970" x="2478088" y="5868988"/>
          <p14:tracePt t="161976" x="2478088" y="5856288"/>
          <p14:tracePt t="161986" x="2478088" y="5832475"/>
          <p14:tracePt t="162000" x="2478088" y="5807075"/>
          <p14:tracePt t="162016" x="2478088" y="5794375"/>
          <p14:tracePt t="162030" x="2478088" y="5768975"/>
          <p14:tracePt t="162050" x="2478088" y="5756275"/>
          <p14:tracePt t="162056" x="2478088" y="5743575"/>
          <p14:tracePt t="162066" x="2478088" y="5732463"/>
          <p14:tracePt t="162070" x="2478088" y="5719763"/>
          <p14:tracePt t="162080" x="2478088" y="5707063"/>
          <p14:tracePt t="162096" x="2478088" y="5694363"/>
          <p14:tracePt t="162106" x="2478088" y="5681663"/>
          <p14:tracePt t="162162" x="2478088" y="5668963"/>
          <p14:tracePt t="162192" x="2465388" y="5668963"/>
          <p14:tracePt t="162202" x="2452688" y="5668963"/>
          <p14:tracePt t="162212" x="2441575" y="5668963"/>
          <p14:tracePt t="162226" x="2416175" y="5668963"/>
          <p14:tracePt t="162232" x="2403475" y="5668963"/>
          <p14:tracePt t="162242" x="2390775" y="5668963"/>
          <p14:tracePt t="162252" x="2378075" y="5668963"/>
          <p14:tracePt t="162258" x="2365375" y="5681663"/>
          <p14:tracePt t="162268" x="2352675" y="5694363"/>
          <p14:tracePt t="162273" x="2339975" y="5707063"/>
          <p14:tracePt t="162282" x="2328863" y="5719763"/>
          <p14:tracePt t="162292" x="2303463" y="5743575"/>
          <p14:tracePt t="162298" x="2290763" y="5756275"/>
          <p14:tracePt t="162308" x="2290763" y="5768975"/>
          <p14:tracePt t="162312" x="2290763" y="5781675"/>
          <p14:tracePt t="162323" x="2290763" y="5794375"/>
          <p14:tracePt t="162332" x="2290763" y="5807075"/>
          <p14:tracePt t="162339" x="2290763" y="5819775"/>
          <p14:tracePt t="162348" x="2290763" y="5843588"/>
          <p14:tracePt t="162352" x="2290763" y="5856288"/>
          <p14:tracePt t="162374" x="2290763" y="5881688"/>
          <p14:tracePt t="162394" x="2290763" y="5894388"/>
          <p14:tracePt t="162404" x="2290763" y="5919788"/>
          <p14:tracePt t="162418" x="2303463" y="5932488"/>
          <p14:tracePt t="162434" x="2328863" y="5945188"/>
          <p14:tracePt t="162454" x="2352675" y="5945188"/>
          <p14:tracePt t="162458" x="2365375" y="5945188"/>
          <p14:tracePt t="162470" x="2390775" y="5945188"/>
          <p14:tracePt t="162474" x="2403475" y="5945188"/>
          <p14:tracePt t="162484" x="2416175" y="5945188"/>
          <p14:tracePt t="162494" x="2452688" y="5945188"/>
          <p14:tracePt t="162500" x="2465388" y="5945188"/>
          <p14:tracePt t="162510" x="2478088" y="5945188"/>
          <p14:tracePt t="162514" x="2490788" y="5945188"/>
          <p14:tracePt t="162524" x="2516188" y="5945188"/>
          <p14:tracePt t="162534" x="2528888" y="5945188"/>
          <p14:tracePt t="162540" x="2541588" y="5919788"/>
          <p14:tracePt t="162550" x="2541588" y="5907088"/>
          <p14:tracePt t="162556" x="2541588" y="5894388"/>
          <p14:tracePt t="162566" x="2554288" y="5856288"/>
          <p14:tracePt t="162576" x="2554288" y="5819775"/>
          <p14:tracePt t="162580" x="2554288" y="5781675"/>
          <p14:tracePt t="162590" x="2554288" y="5756275"/>
          <p14:tracePt t="162596" x="2554288" y="5719763"/>
          <p14:tracePt t="162606" x="2541588" y="5694363"/>
          <p14:tracePt t="162616" x="2528888" y="5681663"/>
          <p14:tracePt t="162621" x="2528888" y="5668963"/>
          <p14:tracePt t="162630" x="2503488" y="5643563"/>
          <p14:tracePt t="162656" x="2503488" y="5630863"/>
          <p14:tracePt t="162670" x="2490788" y="5619750"/>
          <p14:tracePt t="162686" x="2478088" y="5619750"/>
          <p14:tracePt t="162696" x="2465388" y="5619750"/>
          <p14:tracePt t="162700" x="2452688" y="5619750"/>
          <p14:tracePt t="162710" x="2428875" y="5619750"/>
          <p14:tracePt t="162716" x="2403475" y="5619750"/>
          <p14:tracePt t="162726" x="2378075" y="5619750"/>
          <p14:tracePt t="162736" x="2352675" y="5619750"/>
          <p14:tracePt t="162742" x="2339975" y="5619750"/>
          <p14:tracePt t="162752" x="2316163" y="5630863"/>
          <p14:tracePt t="162756" x="2290763" y="5656263"/>
          <p14:tracePt t="162766" x="2278063" y="5668963"/>
          <p14:tracePt t="162776" x="2278063" y="5719763"/>
          <p14:tracePt t="162782" x="2265363" y="5756275"/>
          <p14:tracePt t="162792" x="2265363" y="5794375"/>
          <p14:tracePt t="162796" x="2265363" y="5856288"/>
          <p14:tracePt t="162806" x="2265363" y="5907088"/>
          <p14:tracePt t="162818" x="2265363" y="5945188"/>
          <p14:tracePt t="162822" x="2265363" y="5994400"/>
          <p14:tracePt t="162832" x="2290763" y="6032500"/>
          <p14:tracePt t="162838" x="2328863" y="6081713"/>
          <p14:tracePt t="162848" x="2328863" y="6094413"/>
          <p14:tracePt t="162858" x="2339975" y="6107113"/>
          <p14:tracePt t="162872" x="2352675" y="6119813"/>
          <p14:tracePt t="162890" x="2365375" y="6119813"/>
          <p14:tracePt t="162898" x="2378075" y="6119813"/>
          <p14:tracePt t="162902" x="2403475" y="6119813"/>
          <p14:tracePt t="162914" x="2428875" y="6119813"/>
          <p14:tracePt t="162918" x="2452688" y="6119813"/>
          <p14:tracePt t="162928" x="2516188" y="6107113"/>
          <p14:tracePt t="162939" x="2541588" y="6069013"/>
          <p14:tracePt t="162944" x="2565400" y="6056313"/>
          <p14:tracePt t="162956" x="2590800" y="5994400"/>
          <p14:tracePt t="162958" x="2603500" y="5956300"/>
          <p14:tracePt t="162968" x="2603500" y="5919788"/>
          <p14:tracePt t="162978" x="2603500" y="5868988"/>
          <p14:tracePt t="162984" x="2603500" y="5843588"/>
          <p14:tracePt t="162994" x="2603500" y="5819775"/>
          <p14:tracePt t="162998" x="2603500" y="5794375"/>
          <p14:tracePt t="163008" x="2590800" y="5768975"/>
          <p14:tracePt t="163018" x="2565400" y="5756275"/>
          <p14:tracePt t="163024" x="2554288" y="5743575"/>
          <p14:tracePt t="163048" x="2541588" y="5732463"/>
          <p14:tracePt t="163060" x="2528888" y="5707063"/>
          <p14:tracePt t="163064" x="2503488" y="5694363"/>
          <p14:tracePt t="163074" x="2490788" y="5694363"/>
          <p14:tracePt t="163080" x="2452688" y="5694363"/>
          <p14:tracePt t="163090" x="2416175" y="5694363"/>
          <p14:tracePt t="163100" x="2390775" y="5694363"/>
          <p14:tracePt t="163105" x="2352675" y="5694363"/>
          <p14:tracePt t="163114" x="2316163" y="5694363"/>
          <p14:tracePt t="163120" x="2278063" y="5694363"/>
          <p14:tracePt t="163130" x="2252663" y="5707063"/>
          <p14:tracePt t="163140" x="2216150" y="5732463"/>
          <p14:tracePt t="163144" x="2190750" y="5743575"/>
          <p14:tracePt t="163154" x="2178050" y="5781675"/>
          <p14:tracePt t="163160" x="2165350" y="5807075"/>
          <p14:tracePt t="163170" x="2165350" y="5819775"/>
          <p14:tracePt t="163180" x="2165350" y="5832475"/>
          <p14:tracePt t="163186" x="2165350" y="5881688"/>
          <p14:tracePt t="163196" x="2165350" y="5894388"/>
          <p14:tracePt t="163200" x="2165350" y="5919788"/>
          <p14:tracePt t="163220" x="2178050" y="5945188"/>
          <p14:tracePt t="163226" x="2190750" y="5956300"/>
          <p14:tracePt t="163250" x="2203450" y="5956300"/>
          <p14:tracePt t="163262" x="2228850" y="5956300"/>
          <p14:tracePt t="163266" x="2252663" y="5956300"/>
          <p14:tracePt t="163276" x="2265363" y="5956300"/>
          <p14:tracePt t="163282" x="2290763" y="5956300"/>
          <p14:tracePt t="163292" x="2316163" y="5945188"/>
          <p14:tracePt t="163302" x="2328863" y="5932488"/>
          <p14:tracePt t="163306" x="2328863" y="5907088"/>
          <p14:tracePt t="163316" x="2328863" y="5868988"/>
          <p14:tracePt t="163322" x="2328863" y="5843588"/>
          <p14:tracePt t="163332" x="2328863" y="5819775"/>
          <p14:tracePt t="163346" x="2328863" y="5807075"/>
          <p14:tracePt t="163356" x="2316163" y="5794375"/>
          <p14:tracePt t="163398" x="2303463" y="5794375"/>
          <p14:tracePt t="163412" x="2290763" y="5794375"/>
          <p14:tracePt t="163418" x="2265363" y="5794375"/>
          <p14:tracePt t="163428" x="2252663" y="5807075"/>
          <p14:tracePt t="163438" x="2239963" y="5868988"/>
          <p14:tracePt t="163442" x="2239963" y="5919788"/>
          <p14:tracePt t="163452" x="2239963" y="5956300"/>
          <p14:tracePt t="163458" x="2239963" y="5981700"/>
          <p14:tracePt t="163468" x="2239963" y="6019800"/>
          <p14:tracePt t="163478" x="2239963" y="6032500"/>
          <p14:tracePt t="163518" x="2239963" y="6045200"/>
          <p14:tracePt t="163544" x="2252663" y="6045200"/>
          <p14:tracePt t="163558" x="2278063" y="6045200"/>
          <p14:tracePt t="163568" x="2303463" y="6045200"/>
          <p14:tracePt t="163574" x="2339975" y="6045200"/>
          <p14:tracePt t="163584" x="2365375" y="6045200"/>
          <p14:tracePt t="163588" x="2390775" y="6045200"/>
          <p14:tracePt t="163598" x="2403475" y="6045200"/>
          <p14:tracePt t="163608" x="2416175" y="6045200"/>
          <p14:tracePt t="163614" x="2441575" y="6045200"/>
          <p14:tracePt t="163624" x="2452688" y="6045200"/>
          <p14:tracePt t="163628" x="2465388" y="6045200"/>
          <p14:tracePt t="163638" x="2478088" y="6045200"/>
          <p14:tracePt t="163664" x="2503488" y="6045200"/>
          <p14:tracePt t="165350" x="2503488" y="6032500"/>
          <p14:tracePt t="165400" x="2503488" y="6019800"/>
          <p14:tracePt t="165420" x="2478088" y="6019800"/>
          <p14:tracePt t="165424" x="2452688" y="6019800"/>
          <p14:tracePt t="165434" x="2416175" y="6019800"/>
          <p14:tracePt t="165440" x="2365375" y="6019800"/>
          <p14:tracePt t="165450" x="2316163" y="6019800"/>
          <p14:tracePt t="165460" x="2265363" y="6019800"/>
          <p14:tracePt t="165464" x="2190750" y="6019800"/>
          <p14:tracePt t="165474" x="2139950" y="6045200"/>
          <p14:tracePt t="165480" x="2078038" y="6056313"/>
          <p14:tracePt t="165490" x="2027238" y="6081713"/>
          <p14:tracePt t="165500" x="1978025" y="6094413"/>
          <p14:tracePt t="165506" x="1927225" y="6119813"/>
          <p14:tracePt t="165516" x="1878013" y="6145213"/>
          <p14:tracePt t="165520" x="1827213" y="6157913"/>
          <p14:tracePt t="165530" x="1778000" y="6194425"/>
          <p14:tracePt t="165540" x="1689100" y="6219825"/>
          <p14:tracePt t="165546" x="1601788" y="6257925"/>
          <p14:tracePt t="165556" x="1539875" y="6269038"/>
          <p14:tracePt t="165560" x="1452563" y="6294438"/>
          <p14:tracePt t="165572" x="1414463" y="6294438"/>
          <p14:tracePt t="165582" x="1363663" y="6294438"/>
          <p14:tracePt t="165586" x="1314450" y="6307138"/>
          <p14:tracePt t="165596" x="1289050" y="6307138"/>
          <p14:tracePt t="165602" x="1276350" y="6307138"/>
          <p14:tracePt t="165612" x="1263650" y="6307138"/>
          <p14:tracePt t="165632" x="1252538" y="6307138"/>
          <p14:tracePt t="165888" x="1263650" y="6307138"/>
          <p14:tracePt t="165894" x="1289050" y="6294438"/>
          <p14:tracePt t="165904" x="1314450" y="6281738"/>
          <p14:tracePt t="165908" x="1327150" y="6257925"/>
          <p14:tracePt t="165918" x="1339850" y="6257925"/>
          <p14:tracePt t="165928" x="1352550" y="6232525"/>
          <p14:tracePt t="165935" x="1363663" y="6232525"/>
          <p14:tracePt t="165944" x="1376363" y="6194425"/>
          <p14:tracePt t="165953" x="1389063" y="6181725"/>
          <p14:tracePt t="165960" x="1401763" y="6169025"/>
          <p14:tracePt t="165970" x="1414463" y="6157913"/>
          <p14:tracePt t="165974" x="1427163" y="6145213"/>
          <p14:tracePt t="165990" x="1452563" y="6119813"/>
          <p14:tracePt t="166010" x="1465263" y="6107113"/>
          <p14:tracePt t="166024" x="1476375" y="6107113"/>
          <p14:tracePt t="166030" x="1489075" y="6107113"/>
          <p14:tracePt t="166070" x="1501775" y="6107113"/>
          <p14:tracePt t="166086" x="1514475" y="6094413"/>
          <p14:tracePt t="166100" x="1527175" y="6081713"/>
          <p14:tracePt t="166434" x="1539875" y="6081713"/>
          <p14:tracePt t="166448" x="1539875" y="6069013"/>
          <p14:tracePt t="166468" x="1527175" y="6056313"/>
          <p14:tracePt t="166494" x="1514475" y="6056313"/>
          <p14:tracePt t="166504" x="1501775" y="6032500"/>
          <p14:tracePt t="166524" x="1501775" y="6019800"/>
          <p14:tracePt t="166544" x="1501775" y="5994400"/>
          <p14:tracePt t="166560" x="1501775" y="5981700"/>
          <p14:tracePt t="166564" x="1489075" y="5969000"/>
          <p14:tracePt t="166574" x="1476375" y="5969000"/>
          <p14:tracePt t="166862" x="1489075" y="5969000"/>
          <p14:tracePt t="166882" x="1501775" y="5969000"/>
          <p14:tracePt t="166888" x="1514475" y="5969000"/>
          <p14:tracePt t="166902" x="1527175" y="5969000"/>
          <p14:tracePt t="166912" x="1539875" y="5969000"/>
          <p14:tracePt t="166928" x="1552575" y="5969000"/>
          <p14:tracePt t="166942" x="1565275" y="5969000"/>
          <p14:tracePt t="166968" x="1577975" y="5969000"/>
          <p14:tracePt t="166978" x="1589088" y="5969000"/>
          <p14:tracePt t="166994" x="1601788" y="5969000"/>
          <p14:tracePt t="167014" x="1614488" y="5969000"/>
          <p14:tracePt t="167028" x="1639888" y="5981700"/>
          <p14:tracePt t="167038" x="1639888" y="5994400"/>
          <p14:tracePt t="167044" x="1652588" y="6007100"/>
          <p14:tracePt t="167054" x="1665288" y="6019800"/>
          <p14:tracePt t="167064" x="1689100" y="6032500"/>
          <p14:tracePt t="167068" x="1727200" y="6069013"/>
          <p14:tracePt t="167078" x="1752600" y="6069013"/>
          <p14:tracePt t="167085" x="1790700" y="6069013"/>
          <p14:tracePt t="167094" x="1801813" y="6069013"/>
          <p14:tracePt t="167104" x="1839913" y="6094413"/>
          <p14:tracePt t="167110" x="1865313" y="6094413"/>
          <p14:tracePt t="167124" x="1878013" y="6107113"/>
          <p14:tracePt t="167144" x="1890713" y="6107113"/>
          <p14:tracePt t="167150" x="1903413" y="6107113"/>
          <p14:tracePt t="167170" x="1914525" y="6107113"/>
          <p14:tracePt t="167185" x="1927225" y="6107113"/>
          <p14:tracePt t="167200" x="1939925" y="6107113"/>
          <p14:tracePt t="167210" x="1952625" y="6107113"/>
          <p14:tracePt t="167217" x="1952625" y="6094413"/>
          <p14:tracePt t="167246" x="1965325" y="6094413"/>
          <p14:tracePt t="167256" x="1978025" y="6094413"/>
          <p14:tracePt t="167286" x="1990725" y="6094413"/>
          <p14:tracePt t="167296" x="2003425" y="6094413"/>
          <p14:tracePt t="167306" x="2014538" y="6094413"/>
          <p14:tracePt t="167312" x="2027238" y="6094413"/>
          <p14:tracePt t="167322" x="2039938" y="6094413"/>
          <p14:tracePt t="167416" x="2065338" y="6094413"/>
          <p14:tracePt t="167740" x="2065338" y="6081713"/>
          <p14:tracePt t="167750" x="2065338" y="6069013"/>
          <p14:tracePt t="167754" x="2065338" y="6045200"/>
          <p14:tracePt t="167764" x="2065338" y="6032500"/>
          <p14:tracePt t="167780" x="2065338" y="6007100"/>
          <p14:tracePt t="167796" x="2065338" y="5994400"/>
          <p14:tracePt t="167810" x="2065338" y="5981700"/>
          <p14:tracePt t="168042" x="2065338" y="5969000"/>
          <p14:tracePt t="168058" x="2065338" y="5956300"/>
          <p14:tracePt t="168068" x="2065338" y="5945188"/>
          <p14:tracePt t="168072" x="2065338" y="5932488"/>
          <p14:tracePt t="168082" x="2065338" y="5919788"/>
          <p14:tracePt t="168092" x="2065338" y="5907088"/>
          <p14:tracePt t="168098" x="2065338" y="5894388"/>
          <p14:tracePt t="168108" x="2065338" y="5881688"/>
          <p14:tracePt t="168124" x="2065338" y="5856288"/>
          <p14:tracePt t="168138" x="2065338" y="5832475"/>
          <p14:tracePt t="168154" x="2065338" y="5819775"/>
          <p14:tracePt t="168164" x="2065338" y="5807075"/>
          <p14:tracePt t="168174" x="2052638" y="5794375"/>
          <p14:tracePt t="168178" x="2052638" y="5781675"/>
          <p14:tracePt t="168188" x="2027238" y="5768975"/>
          <p14:tracePt t="168194" x="2014538" y="5756275"/>
          <p14:tracePt t="168204" x="1990725" y="5732463"/>
          <p14:tracePt t="168214" x="1965325" y="5719763"/>
          <p14:tracePt t="168218" x="1939925" y="5707063"/>
          <p14:tracePt t="168228" x="1927225" y="5694363"/>
          <p14:tracePt t="168244" x="1914525" y="5694363"/>
          <p14:tracePt t="168264" x="1903413" y="5694363"/>
          <p14:tracePt t="168294" x="1890713" y="5694363"/>
          <p14:tracePt t="168310" x="1878013" y="5694363"/>
          <p14:tracePt t="168324" x="1865313" y="5694363"/>
          <p14:tracePt t="168340" x="1839913" y="5694363"/>
          <p14:tracePt t="168360" x="1827213" y="5694363"/>
          <p14:tracePt t="168364" x="1801813" y="5707063"/>
          <p14:tracePt t="168380" x="1790700" y="5707063"/>
          <p14:tracePt t="168390" x="1778000" y="5732463"/>
          <p14:tracePt t="168400" x="1765300" y="5756275"/>
          <p14:tracePt t="168406" x="1765300" y="5768975"/>
          <p14:tracePt t="168417" x="1752600" y="5794375"/>
          <p14:tracePt t="168420" x="1752600" y="5819775"/>
          <p14:tracePt t="168430" x="1752600" y="5843588"/>
          <p14:tracePt t="168446" x="1752600" y="5868988"/>
          <p14:tracePt t="168462" x="1752600" y="5894388"/>
          <p14:tracePt t="168472" x="1752600" y="5907088"/>
          <p14:tracePt t="168483" x="1752600" y="5932488"/>
          <p14:tracePt t="168486" x="1752600" y="5945188"/>
          <p14:tracePt t="168496" x="1778000" y="5969000"/>
          <p14:tracePt t="168522" x="1801813" y="5994400"/>
          <p14:tracePt t="168536" x="1814513" y="6007100"/>
          <p14:tracePt t="168542" x="1839913" y="6019800"/>
          <p14:tracePt t="168552" x="1852613" y="6019800"/>
          <p14:tracePt t="168562" x="1865313" y="6019800"/>
          <p14:tracePt t="168568" x="1903413" y="6019800"/>
          <p14:tracePt t="168578" x="1914525" y="6019800"/>
          <p14:tracePt t="168583" x="1939925" y="6019800"/>
          <p14:tracePt t="168592" x="1952625" y="6019800"/>
          <p14:tracePt t="168602" x="1978025" y="6019800"/>
          <p14:tracePt t="168608" x="1990725" y="6019800"/>
          <p14:tracePt t="168622" x="2003425" y="6019800"/>
          <p14:tracePt t="168632" x="2014538" y="6007100"/>
          <p14:tracePt t="168658" x="2027238" y="5994400"/>
          <p14:tracePt t="168672" x="2027238" y="5956300"/>
          <p14:tracePt t="168682" x="2027238" y="5932488"/>
          <p14:tracePt t="168688" x="2027238" y="5919788"/>
          <p14:tracePt t="168698" x="2039938" y="5907088"/>
          <p14:tracePt t="168704" x="2039938" y="5881688"/>
          <p14:tracePt t="168714" x="2039938" y="5868988"/>
          <p14:tracePt t="168724" x="2039938" y="5856288"/>
          <p14:tracePt t="168728" x="2039938" y="5843588"/>
          <p14:tracePt t="168754" x="2039938" y="5819775"/>
          <p14:tracePt t="168768" x="2039938" y="5807075"/>
          <p14:tracePt t="168784" x="2039938" y="5794375"/>
          <p14:tracePt t="168804" x="2027238" y="5768975"/>
          <p14:tracePt t="168818" x="2014538" y="5768975"/>
          <p14:tracePt t="168864" x="2003425" y="5768975"/>
          <p14:tracePt t="168884" x="1990725" y="5768975"/>
          <p14:tracePt t="168910" x="1965325" y="5768975"/>
          <p14:tracePt t="168934" x="1952625" y="5768975"/>
          <p14:tracePt t="168950" x="1927225" y="5768975"/>
          <p14:tracePt t="168960" x="1927225" y="5781675"/>
          <p14:tracePt t="168966" x="1914525" y="5807075"/>
          <p14:tracePt t="168986" x="1914525" y="5832475"/>
          <p14:tracePt t="168990" x="1914525" y="5843588"/>
          <p14:tracePt t="169000" x="1914525" y="5856288"/>
          <p14:tracePt t="169006" x="1914525" y="5868988"/>
          <p14:tracePt t="169016" x="1914525" y="5881688"/>
          <p14:tracePt t="169026" x="1914525" y="5894388"/>
          <p14:tracePt t="169030" x="1914525" y="5907088"/>
          <p14:tracePt t="169040" x="1914525" y="5919788"/>
          <p14:tracePt t="169056" x="1914525" y="5945188"/>
          <p14:tracePt t="169086" x="1914525" y="5956300"/>
          <p14:tracePt t="169444" x="1927225" y="5956300"/>
          <p14:tracePt t="169460" x="1927225" y="5969000"/>
          <p14:tracePt t="169484" x="1927225" y="5981700"/>
          <p14:tracePt t="171184" x="1939925" y="5969000"/>
          <p14:tracePt t="171482" x="1939925" y="5981700"/>
          <p14:tracePt t="171488" x="1939925" y="5994400"/>
          <p14:tracePt t="171498" x="1939925" y="6007100"/>
          <p14:tracePt t="171512" x="1952625" y="6032500"/>
          <p14:tracePt t="171542" x="1965325" y="6045200"/>
          <p14:tracePt t="171548" x="1965325" y="6056313"/>
          <p14:tracePt t="175542" x="1965325" y="5994400"/>
          <p14:tracePt t="175548" x="1965325" y="5969000"/>
          <p14:tracePt t="175558" x="1965325" y="5956300"/>
          <p14:tracePt t="175562" x="1965325" y="5945188"/>
          <p14:tracePt t="175572" x="1965325" y="5932488"/>
          <p14:tracePt t="175582" x="1965325" y="5919788"/>
          <p14:tracePt t="175618" x="1965325" y="5894388"/>
          <p14:tracePt t="175628" x="1978025" y="5894388"/>
          <p14:tracePt t="176238" x="1990725" y="5894388"/>
          <p14:tracePt t="176844" x="1990725" y="5919788"/>
          <p14:tracePt t="176864" x="1990725" y="5932488"/>
          <p14:tracePt t="176880" x="1990725" y="5945188"/>
          <p14:tracePt t="176884" x="1990725" y="5956300"/>
          <p14:tracePt t="176904" x="1990725" y="5969000"/>
          <p14:tracePt t="176920" x="1990725" y="5981700"/>
          <p14:tracePt t="177020" x="1990725" y="5994400"/>
          <p14:tracePt t="177030" x="1990725" y="6007100"/>
          <p14:tracePt t="177046" x="1990725" y="6032500"/>
          <p14:tracePt t="177060" x="1990725" y="6045200"/>
          <p14:tracePt t="177080" x="1990725" y="6056313"/>
          <p14:tracePt t="177096" x="1990725" y="6069013"/>
          <p14:tracePt t="177120" x="1990725" y="6081713"/>
          <p14:tracePt t="177156" x="1990725" y="6094413"/>
          <p14:tracePt t="177182" x="1990725" y="6119813"/>
          <p14:tracePt t="177212" x="2003425" y="6132513"/>
          <p14:tracePt t="177414" x="2014538" y="6132513"/>
          <p14:tracePt t="177424" x="2052638" y="6132513"/>
          <p14:tracePt t="177434" x="2090738" y="6145213"/>
          <p14:tracePt t="177440" x="2116138" y="6157913"/>
          <p14:tracePt t="177450" x="2165350" y="6169025"/>
          <p14:tracePt t="177464" x="2190750" y="6181725"/>
          <p14:tracePt t="177475" x="2216150" y="6207125"/>
          <p14:tracePt t="177480" x="2239963" y="6207125"/>
          <p14:tracePt t="177490" x="2265363" y="6245225"/>
          <p14:tracePt t="177494" x="2278063" y="6245225"/>
          <p14:tracePt t="177504" x="2303463" y="6269038"/>
          <p14:tracePt t="177520" x="2328863" y="6281738"/>
          <p14:tracePt t="177544" x="2352675" y="6281738"/>
          <p14:tracePt t="177934" x="2339975" y="6281738"/>
          <p14:tracePt t="177938" x="2328863" y="6257925"/>
          <p14:tracePt t="177948" x="2316163" y="6245225"/>
          <p14:tracePt t="177958" x="2316163" y="6232525"/>
          <p14:tracePt t="177964" x="2316163" y="6194425"/>
          <p14:tracePt t="177974" x="2290763" y="6169025"/>
          <p14:tracePt t="177978" x="2278063" y="6145213"/>
          <p14:tracePt t="177988" x="2278063" y="6132513"/>
          <p14:tracePt t="177998" x="2265363" y="6119813"/>
          <p14:tracePt t="178004" x="2252663" y="6094413"/>
          <p14:tracePt t="178020" x="2252663" y="6081713"/>
          <p14:tracePt t="178030" x="2239963" y="6069013"/>
          <p14:tracePt t="178054" x="2228850" y="6056313"/>
          <p14:tracePt t="178060" x="2216150" y="6045200"/>
          <p14:tracePt t="178070" x="2203450" y="6019800"/>
          <p14:tracePt t="178080" x="2178050" y="6007100"/>
          <p14:tracePt t="178084" x="2152650" y="5994400"/>
          <p14:tracePt t="178094" x="2139950" y="5969000"/>
          <p14:tracePt t="178100" x="2090738" y="5956300"/>
          <p14:tracePt t="178110" x="2039938" y="5919788"/>
          <p14:tracePt t="178120" x="1990725" y="5894388"/>
          <p14:tracePt t="178124" x="1952625" y="5881688"/>
          <p14:tracePt t="178134" x="1927225" y="5856288"/>
          <p14:tracePt t="178140" x="1903413" y="5856288"/>
          <p14:tracePt t="178150" x="1878013" y="5856288"/>
          <p14:tracePt t="178160" x="1852613" y="5843588"/>
          <p14:tracePt t="178186" x="1839913" y="5843588"/>
          <p14:tracePt t="178191" x="1827213" y="5843588"/>
          <p14:tracePt t="178306" x="1801813" y="5832475"/>
          <p14:tracePt t="178322" x="1778000" y="5807075"/>
          <p14:tracePt t="178332" x="1778000" y="5794375"/>
          <p14:tracePt t="178336" x="1765300" y="5781675"/>
          <p14:tracePt t="178346" x="1752600" y="5756275"/>
          <p14:tracePt t="178356" x="1739900" y="5743575"/>
          <p14:tracePt t="178362" x="1727200" y="5732463"/>
          <p14:tracePt t="178373" x="1714500" y="5719763"/>
          <p14:tracePt t="178386" x="1701800" y="5681663"/>
          <p14:tracePt t="178412" x="1701800" y="5668963"/>
          <p14:tracePt t="178514" x="1701800" y="5681663"/>
          <p14:tracePt t="178518" x="1689100" y="5719763"/>
          <p14:tracePt t="178528" x="1689100" y="5756275"/>
          <p14:tracePt t="178534" x="1689100" y="5807075"/>
          <p14:tracePt t="178544" x="1677988" y="5843588"/>
          <p14:tracePt t="178554" x="1677988" y="5907088"/>
          <p14:tracePt t="178558" x="1677988" y="5956300"/>
          <p14:tracePt t="178568" x="1677988" y="6007100"/>
          <p14:tracePt t="178574" x="1677988" y="6032500"/>
          <p14:tracePt t="178584" x="1677988" y="6081713"/>
          <p14:tracePt t="178594" x="1677988" y="6094413"/>
          <p14:tracePt t="178598" x="1677988" y="6107113"/>
          <p14:tracePt t="178724" x="1665288" y="6069013"/>
          <p14:tracePt t="178730" x="1665288" y="6056313"/>
          <p14:tracePt t="178740" x="1665288" y="6045200"/>
          <p14:tracePt t="178750" x="1652588" y="6032500"/>
          <p14:tracePt t="178780" x="1652588" y="6007100"/>
          <p14:tracePt t="179028" x="1665288" y="6007100"/>
          <p14:tracePt t="179390" x="1677988" y="6007100"/>
          <p14:tracePt t="179744" x="1677988" y="6032500"/>
          <p14:tracePt t="179942" x="1677988" y="6045200"/>
          <p14:tracePt t="179960" x="1665288" y="6045200"/>
          <p14:tracePt t="179976" x="1639888" y="6045200"/>
          <p14:tracePt t="179990" x="1627188" y="6032500"/>
          <p14:tracePt t="180002" x="1614488" y="6007100"/>
          <p14:tracePt t="180006" x="1589088" y="5994400"/>
          <p14:tracePt t="180016" x="1565275" y="5956300"/>
          <p14:tracePt t="180026" x="1552575" y="5945188"/>
          <p14:tracePt t="180032" x="1539875" y="5932488"/>
          <p14:tracePt t="180042" x="1527175" y="5919788"/>
          <p14:tracePt t="180056" x="1527175" y="5907088"/>
          <p14:tracePt t="180066" x="1527175" y="5894388"/>
          <p14:tracePt t="180072" x="1527175" y="5881688"/>
          <p14:tracePt t="180086" x="1527175" y="5868988"/>
          <p14:tracePt t="180106" x="1527175" y="5856288"/>
          <p14:tracePt t="180123" x="1527175" y="5843588"/>
          <p14:tracePt t="180138" x="1527175" y="5832475"/>
          <p14:tracePt t="180158" x="1527175" y="5819775"/>
          <p14:tracePt t="180172" x="1527175" y="5807075"/>
          <p14:tracePt t="180188" x="1539875" y="5807075"/>
          <p14:tracePt t="180202" x="1552575" y="5807075"/>
          <p14:tracePt t="180222" x="1565275" y="5807075"/>
          <p14:tracePt t="180238" x="1589088" y="5807075"/>
          <p14:tracePt t="180242" x="1614488" y="5807075"/>
          <p14:tracePt t="180255" x="1639888" y="5807075"/>
          <p14:tracePt t="180264" x="1665288" y="5807075"/>
          <p14:tracePt t="180268" x="1689100" y="5807075"/>
          <p14:tracePt t="180278" x="1727200" y="5807075"/>
          <p14:tracePt t="180284" x="1752600" y="5807075"/>
          <p14:tracePt t="180294" x="1778000" y="5807075"/>
          <p14:tracePt t="180304" x="1801813" y="5807075"/>
          <p14:tracePt t="180318" x="1814513" y="5807075"/>
          <p14:tracePt t="180324" x="1839913" y="5781675"/>
          <p14:tracePt t="180344" x="1852613" y="5768975"/>
          <p14:tracePt t="180348" x="1865313" y="5756275"/>
          <p14:tracePt t="180360" x="1878013" y="5756275"/>
          <p14:tracePt t="180364" x="1903413" y="5743575"/>
          <p14:tracePt t="180374" x="1914525" y="5732463"/>
          <p14:tracePt t="180384" x="1914525" y="5707063"/>
          <p14:tracePt t="180390" x="1939925" y="5681663"/>
          <p14:tracePt t="180404" x="1939925" y="5656263"/>
          <p14:tracePt t="180414" x="1939925" y="5630863"/>
          <p14:tracePt t="180424" x="1952625" y="5619750"/>
          <p14:tracePt t="180430" x="1952625" y="5607050"/>
          <p14:tracePt t="180444" x="1965325" y="5581650"/>
          <p14:tracePt t="180500" x="1965325" y="5568950"/>
          <p14:tracePt t="180506" x="1965325" y="5556250"/>
          <p14:tracePt t="180516" x="1939925" y="5556250"/>
          <p14:tracePt t="180520" x="1927225" y="5543550"/>
          <p14:tracePt t="180530" x="1903413" y="5543550"/>
          <p14:tracePt t="180540" x="1852613" y="5530850"/>
          <p14:tracePt t="180546" x="1827213" y="5530850"/>
          <p14:tracePt t="180556" x="1765300" y="5530850"/>
          <p14:tracePt t="180562" x="1714500" y="5518150"/>
          <p14:tracePt t="180572" x="1639888" y="5518150"/>
          <p14:tracePt t="180582" x="1577975" y="5518150"/>
          <p14:tracePt t="180586" x="1514475" y="5518150"/>
          <p14:tracePt t="180596" x="1452563" y="5507038"/>
          <p14:tracePt t="180602" x="1363663" y="5494338"/>
          <p14:tracePt t="180612" x="1289050" y="5494338"/>
          <p14:tracePt t="180622" x="1214438" y="5481638"/>
          <p14:tracePt t="180626" x="1150938" y="5481638"/>
          <p14:tracePt t="180636" x="1063625" y="5481638"/>
          <p14:tracePt t="180642" x="1014413" y="5481638"/>
          <p14:tracePt t="180652" x="914400" y="5481638"/>
          <p14:tracePt t="180662" x="863600" y="5481638"/>
          <p14:tracePt t="180666" x="776288" y="5481638"/>
          <p14:tracePt t="180676" x="701675" y="5456238"/>
          <p14:tracePt t="180682" x="663575" y="5456238"/>
          <p14:tracePt t="180692" x="612775" y="5456238"/>
          <p14:tracePt t="180702" x="576263" y="5456238"/>
          <p14:tracePt t="180706" x="563563" y="5456238"/>
          <p14:tracePt t="181034" x="588963" y="5443538"/>
          <p14:tracePt t="181050" x="600075" y="5443538"/>
          <p14:tracePt t="181060" x="612775" y="5443538"/>
          <p14:tracePt t="181070" x="625475" y="5443538"/>
          <p14:tracePt t="181076" x="638175" y="5443538"/>
          <p14:tracePt t="181086" x="650875" y="5443538"/>
          <p14:tracePt t="181116" x="663575" y="5430838"/>
          <p14:tracePt t="181408" x="688975" y="5430838"/>
          <p14:tracePt t="181414" x="701675" y="5430838"/>
          <p14:tracePt t="181424" x="738188" y="5443538"/>
          <p14:tracePt t="181428" x="776288" y="5443538"/>
          <p14:tracePt t="181438" x="814388" y="5443538"/>
          <p14:tracePt t="181448" x="863600" y="5456238"/>
          <p14:tracePt t="181464" x="901700" y="5468938"/>
          <p14:tracePt t="181468" x="914400" y="5468938"/>
          <p14:tracePt t="181646" x="925513" y="5468938"/>
          <p14:tracePt t="181656" x="938213" y="5468938"/>
          <p14:tracePt t="181666" x="963613" y="5468938"/>
          <p14:tracePt t="181671" x="976313" y="5468938"/>
          <p14:tracePt t="187143" x="989013" y="5481638"/>
          <p14:tracePt t="187152" x="989013" y="5494338"/>
          <p14:tracePt t="187164" x="989013" y="5507038"/>
          <p14:tracePt t="187178" x="1001713" y="5507038"/>
          <p14:tracePt t="187194" x="1014413" y="5507038"/>
          <p14:tracePt t="187234" x="1027113" y="5507038"/>
          <p14:tracePt t="187290" x="1050925" y="5507038"/>
          <p14:tracePt t="187314" x="1063625" y="5507038"/>
          <p14:tracePt t="187324" x="1076325" y="5507038"/>
          <p14:tracePt t="187330" x="1101725" y="5507038"/>
          <p14:tracePt t="187340" x="1114425" y="5507038"/>
          <p14:tracePt t="187344" x="1139825" y="5507038"/>
          <p14:tracePt t="187354" x="1163638" y="5507038"/>
          <p14:tracePt t="187366" x="1176338" y="5507038"/>
          <p14:tracePt t="187370" x="1201738" y="5507038"/>
          <p14:tracePt t="187380" x="1214438" y="5507038"/>
          <p14:tracePt t="187386" x="1239838" y="5507038"/>
          <p14:tracePt t="187406" x="1252538" y="5507038"/>
          <p14:tracePt t="187410" x="1263650" y="5507038"/>
          <p14:tracePt t="187426" x="1276350" y="5507038"/>
          <p14:tracePt t="187436" x="1289050" y="5507038"/>
          <p14:tracePt t="187446" x="1314450" y="5507038"/>
          <p14:tracePt t="187450" x="1339850" y="5507038"/>
          <p14:tracePt t="187460" x="1376363" y="5507038"/>
          <p14:tracePt t="187466" x="1427163" y="5507038"/>
          <p14:tracePt t="187476" x="1452563" y="5507038"/>
          <p14:tracePt t="187486" x="1476375" y="5518150"/>
          <p14:tracePt t="187490" x="1514475" y="5518150"/>
          <p14:tracePt t="187500" x="1539875" y="5530850"/>
          <p14:tracePt t="187506" x="1565275" y="5530850"/>
          <p14:tracePt t="187516" x="1589088" y="5530850"/>
          <p14:tracePt t="187526" x="1614488" y="5556250"/>
          <p14:tracePt t="187532" x="1652588" y="5556250"/>
          <p14:tracePt t="187542" x="1677988" y="5556250"/>
          <p14:tracePt t="187546" x="1714500" y="5556250"/>
          <p14:tracePt t="187556" x="1739900" y="5556250"/>
          <p14:tracePt t="187566" x="1765300" y="5556250"/>
          <p14:tracePt t="187572" x="1790700" y="5556250"/>
          <p14:tracePt t="187582" x="1814513" y="5556250"/>
          <p14:tracePt t="187586" x="1827213" y="5556250"/>
          <p14:tracePt t="187596" x="1865313" y="5556250"/>
          <p14:tracePt t="187606" x="1903413" y="5556250"/>
          <p14:tracePt t="187612" x="1927225" y="5556250"/>
          <p14:tracePt t="187622" x="1952625" y="5556250"/>
          <p14:tracePt t="187628" x="1978025" y="5556250"/>
          <p14:tracePt t="187638" x="2027238" y="5556250"/>
          <p14:tracePt t="187649" x="2052638" y="5556250"/>
          <p14:tracePt t="187652" x="2078038" y="5556250"/>
          <p14:tracePt t="187662" x="2116138" y="5556250"/>
          <p14:tracePt t="187668" x="2152650" y="5556250"/>
          <p14:tracePt t="187678" x="2178050" y="5556250"/>
          <p14:tracePt t="187688" x="2216150" y="5530850"/>
          <p14:tracePt t="187692" x="2265363" y="5530850"/>
          <p14:tracePt t="187702" x="2290763" y="5518150"/>
          <p14:tracePt t="187708" x="2316163" y="5518150"/>
          <p14:tracePt t="187718" x="2365375" y="5518150"/>
          <p14:tracePt t="187728" x="2416175" y="5507038"/>
          <p14:tracePt t="187734" x="2465388" y="5507038"/>
          <p14:tracePt t="187744" x="2503488" y="5494338"/>
          <p14:tracePt t="187749" x="2528888" y="5494338"/>
          <p14:tracePt t="187758" x="2578100" y="5468938"/>
          <p14:tracePt t="187768" x="2616200" y="5468938"/>
          <p14:tracePt t="187774" x="2667000" y="5468938"/>
          <p14:tracePt t="187784" x="2703513" y="5468938"/>
          <p14:tracePt t="187788" x="2728913" y="5468938"/>
          <p14:tracePt t="187799" x="2778125" y="5468938"/>
          <p14:tracePt t="187808" x="2828925" y="5443538"/>
          <p14:tracePt t="187814" x="2879725" y="5443538"/>
          <p14:tracePt t="187824" x="2916238" y="5443538"/>
          <p14:tracePt t="187828" x="2979738" y="5443538"/>
          <p14:tracePt t="187838" x="3028950" y="5443538"/>
          <p14:tracePt t="187849" x="3116263" y="5443538"/>
          <p14:tracePt t="187854" x="3179763" y="5443538"/>
          <p14:tracePt t="187864" x="3292475" y="5443538"/>
          <p14:tracePt t="187868" x="3392488" y="5443538"/>
          <p14:tracePt t="187880" x="3530600" y="5443538"/>
          <p14:tracePt t="187890" x="3643313" y="5443538"/>
          <p14:tracePt t="187894" x="3767138" y="5443538"/>
          <p14:tracePt t="187904" x="3843338" y="5443538"/>
          <p14:tracePt t="187910" x="3943350" y="5443538"/>
          <p14:tracePt t="187920" x="4030663" y="5443538"/>
          <p14:tracePt t="187931" x="4117975" y="5443538"/>
          <p14:tracePt t="187933" x="4181475" y="5443538"/>
          <p14:tracePt t="187944" x="4268788" y="5443538"/>
          <p14:tracePt t="187950" x="4343400" y="5443538"/>
          <p14:tracePt t="187960" x="4406900" y="5443538"/>
          <p14:tracePt t="187970" x="4456113" y="5443538"/>
          <p14:tracePt t="187976" x="4518025" y="5443538"/>
          <p14:tracePt t="187986" x="4556125" y="5443538"/>
          <p14:tracePt t="187990" x="4630738" y="5443538"/>
          <p14:tracePt t="188000" x="4681538" y="5443538"/>
          <p14:tracePt t="188010" x="4743450" y="5443538"/>
          <p14:tracePt t="188016" x="4781550" y="5430838"/>
          <p14:tracePt t="188026" x="4832350" y="5430838"/>
          <p14:tracePt t="188030" x="4906963" y="5407025"/>
          <p14:tracePt t="188040" x="4981575" y="5394325"/>
          <p14:tracePt t="188050" x="5032375" y="5394325"/>
          <p14:tracePt t="188056" x="5094288" y="5381625"/>
          <p14:tracePt t="188066" x="5157788" y="5368925"/>
          <p14:tracePt t="188072" x="5194300" y="5368925"/>
          <p14:tracePt t="188082" x="5219700" y="5368925"/>
          <p14:tracePt t="188092" x="5232400" y="5368925"/>
          <p14:tracePt t="188096" x="5281613" y="5343525"/>
          <p14:tracePt t="188106" x="5294313" y="5330825"/>
          <p14:tracePt t="188112" x="5319713" y="5330825"/>
          <p14:tracePt t="188122" x="5332413" y="5330825"/>
          <p14:tracePt t="188136" x="5357813" y="5330825"/>
          <p14:tracePt t="188298" x="5319713" y="5356225"/>
          <p14:tracePt t="188308" x="5294313" y="5368925"/>
          <p14:tracePt t="188314" x="5232400" y="5394325"/>
          <p14:tracePt t="188324" x="5170488" y="5394325"/>
          <p14:tracePt t="188334" x="5045075" y="5430838"/>
          <p14:tracePt t="188338" x="4932363" y="5443538"/>
          <p14:tracePt t="188348" x="4781550" y="5443538"/>
          <p14:tracePt t="188354" x="4630738" y="5443538"/>
          <p14:tracePt t="188364" x="4481513" y="5481638"/>
          <p14:tracePt t="188374" x="4356100" y="5481638"/>
          <p14:tracePt t="188378" x="4243388" y="5518150"/>
          <p14:tracePt t="188388" x="4143375" y="5518150"/>
          <p14:tracePt t="188394" x="4068763" y="5543550"/>
          <p14:tracePt t="188404" x="3979863" y="5556250"/>
          <p14:tracePt t="188415" x="3867150" y="5556250"/>
          <p14:tracePt t="188418" x="3743325" y="5556250"/>
          <p14:tracePt t="188428" x="3643313" y="5581650"/>
          <p14:tracePt t="188434" x="3579813" y="5594350"/>
          <p14:tracePt t="188444" x="3492500" y="5594350"/>
          <p14:tracePt t="188454" x="3392488" y="5619750"/>
          <p14:tracePt t="188460" x="3305175" y="5619750"/>
          <p14:tracePt t="188470" x="3241675" y="5630863"/>
          <p14:tracePt t="188474" x="3179763" y="5656263"/>
          <p14:tracePt t="188484" x="3141663" y="5656263"/>
          <p14:tracePt t="188494" x="3092450" y="5668963"/>
          <p14:tracePt t="188500" x="3054350" y="5668963"/>
          <p14:tracePt t="188510" x="3016250" y="5668963"/>
          <p14:tracePt t="188514" x="2954338" y="5694363"/>
          <p14:tracePt t="188524" x="2890838" y="5707063"/>
          <p14:tracePt t="188534" x="2828925" y="5732463"/>
          <p14:tracePt t="188540" x="2754313" y="5756275"/>
          <p14:tracePt t="188550" x="2703513" y="5768975"/>
          <p14:tracePt t="188556" x="2641600" y="5794375"/>
          <p14:tracePt t="188566" x="2603500" y="5807075"/>
          <p14:tracePt t="188576" x="2554288" y="5807075"/>
          <p14:tracePt t="188580" x="2528888" y="5819775"/>
          <p14:tracePt t="188590" x="2503488" y="5832475"/>
          <p14:tracePt t="188597" x="2452688" y="5832475"/>
          <p14:tracePt t="188606" x="2428875" y="5843588"/>
          <p14:tracePt t="188616" x="2416175" y="5856288"/>
          <p14:tracePt t="188620" x="2390775" y="5856288"/>
          <p14:tracePt t="188632" x="2365375" y="5856288"/>
          <p14:tracePt t="188636" x="2316163" y="5881688"/>
          <p14:tracePt t="188647" x="2303463" y="5881688"/>
          <p14:tracePt t="188656" x="2278063" y="5881688"/>
          <p14:tracePt t="188662" x="2239963" y="5881688"/>
          <p14:tracePt t="188672" x="2228850" y="5881688"/>
          <p14:tracePt t="188676" x="2203450" y="5881688"/>
          <p14:tracePt t="188686" x="2152650" y="5881688"/>
          <p14:tracePt t="188697" x="2103438" y="5907088"/>
          <p14:tracePt t="188702" x="2039938" y="5919788"/>
          <p14:tracePt t="188712" x="1990725" y="5919788"/>
          <p14:tracePt t="188716" x="1903413" y="5945188"/>
          <p14:tracePt t="188726" x="1865313" y="5945188"/>
          <p14:tracePt t="188736" x="1839913" y="5945188"/>
          <p14:tracePt t="188742" x="1814513" y="5956300"/>
          <p14:tracePt t="188752" x="1790700" y="5956300"/>
          <p14:tracePt t="188756" x="1765300" y="5956300"/>
          <p14:tracePt t="188766" x="1739900" y="5969000"/>
          <p14:tracePt t="188776" x="1714500" y="5981700"/>
          <p14:tracePt t="188792" x="1689100" y="5981700"/>
          <p14:tracePt t="188798" x="1677988" y="5994400"/>
          <p14:tracePt t="188832" x="1665288" y="5994400"/>
          <p14:tracePt t="188852" x="1652588" y="6007100"/>
          <p14:tracePt t="188868" x="1639888" y="6007100"/>
          <p14:tracePt t="188878" x="1627188" y="6019800"/>
          <p14:tracePt t="188882" x="1614488" y="6019800"/>
          <p14:tracePt t="188892" x="1601788" y="6019800"/>
          <p14:tracePt t="189412" x="1589088" y="6019800"/>
          <p14:tracePt t="189422" x="1577975" y="6019800"/>
          <p14:tracePt t="189578" x="1565275" y="6019800"/>
          <p14:tracePt t="189588" x="1552575" y="6032500"/>
          <p14:tracePt t="189594" x="1539875" y="6045200"/>
          <p14:tracePt t="189620" x="1527175" y="6056313"/>
          <p14:tracePt t="189634" x="1514475" y="6069013"/>
          <p14:tracePt t="189644" x="1501775" y="6081713"/>
          <p14:tracePt t="189660" x="1489075" y="6081713"/>
          <p14:tracePt t="189670" x="1476375" y="6094413"/>
          <p14:tracePt t="189674" x="1465263" y="6094413"/>
          <p14:tracePt t="189684" x="1452563" y="6094413"/>
          <p14:tracePt t="189690" x="1452563" y="6107113"/>
          <p14:tracePt t="189700" x="1427163" y="6119813"/>
          <p14:tracePt t="189710" x="1401763" y="6132513"/>
          <p14:tracePt t="189716" x="1389063" y="6145213"/>
          <p14:tracePt t="189726" x="1339850" y="6157913"/>
          <p14:tracePt t="189730" x="1263650" y="6169025"/>
          <p14:tracePt t="189740" x="1239838" y="6169025"/>
          <p14:tracePt t="189750" x="1214438" y="6194425"/>
          <p14:tracePt t="189756" x="1201738" y="6194425"/>
          <p14:tracePt t="189766" x="1176338" y="6207125"/>
          <p14:tracePt t="189770" x="1163638" y="6207125"/>
          <p14:tracePt t="189782" x="1150938" y="6207125"/>
          <p14:tracePt t="190204" x="1139825" y="6207125"/>
          <p14:tracePt t="190412" x="1127125" y="6207125"/>
          <p14:tracePt t="190416" x="1139825" y="6194425"/>
          <p14:tracePt t="190426" x="1150938" y="6194425"/>
          <p14:tracePt t="190436" x="1163638" y="6181725"/>
          <p14:tracePt t="190442" x="1189038" y="6157913"/>
          <p14:tracePt t="190452" x="1227138" y="6145213"/>
          <p14:tracePt t="190456" x="1239838" y="6132513"/>
          <p14:tracePt t="190466" x="1263650" y="6119813"/>
          <p14:tracePt t="190476" x="1289050" y="6107113"/>
          <p14:tracePt t="190482" x="1314450" y="6069013"/>
          <p14:tracePt t="190492" x="1327150" y="6069013"/>
          <p14:tracePt t="190498" x="1352550" y="6045200"/>
          <p14:tracePt t="190508" x="1363663" y="6045200"/>
          <p14:tracePt t="190518" x="1376363" y="6019800"/>
          <p14:tracePt t="190522" x="1401763" y="6019800"/>
          <p14:tracePt t="190532" x="1414463" y="6019800"/>
          <p14:tracePt t="190684" x="1414463" y="6032500"/>
          <p14:tracePt t="190688" x="1414463" y="6045200"/>
          <p14:tracePt t="190698" x="1414463" y="6056313"/>
          <p14:tracePt t="190704" x="1414463" y="6081713"/>
          <p14:tracePt t="190714" x="1414463" y="6094413"/>
          <p14:tracePt t="190724" x="1414463" y="6107113"/>
          <p14:tracePt t="190729" x="1414463" y="6119813"/>
          <p14:tracePt t="190920" x="1427163" y="6119813"/>
          <p14:tracePt t="190966" x="1439863" y="6119813"/>
          <p14:tracePt t="191118" x="1452563" y="6107113"/>
          <p14:tracePt t="191142" x="1465263" y="6094413"/>
          <p14:tracePt t="191162" x="1465263" y="6081713"/>
          <p14:tracePt t="191182" x="1465263" y="6069013"/>
          <p14:tracePt t="191202" x="1476375" y="6056313"/>
          <p14:tracePt t="191244" x="1476375" y="6032500"/>
          <p14:tracePt t="191334" x="1476375" y="6019800"/>
          <p14:tracePt t="191562" x="1489075" y="6007100"/>
          <p14:tracePt t="191586" x="1501775" y="5994400"/>
          <p14:tracePt t="191626" x="1514475" y="5994400"/>
          <p14:tracePt t="193104" x="1527175" y="5969000"/>
          <p14:tracePt t="193114" x="1539875" y="5969000"/>
          <p14:tracePt t="193120" x="1565275" y="5956300"/>
          <p14:tracePt t="193130" x="1577975" y="5945188"/>
          <p14:tracePt t="193140" x="1589088" y="5945188"/>
          <p14:tracePt t="193144" x="1627188" y="5932488"/>
          <p14:tracePt t="193154" x="1639888" y="5932488"/>
          <p14:tracePt t="193160" x="1652588" y="5932488"/>
          <p14:tracePt t="193170" x="1665288" y="5932488"/>
          <p14:tracePt t="193548" x="1689100" y="5932488"/>
          <p14:tracePt t="193558" x="1727200" y="5932488"/>
          <p14:tracePt t="193564" x="1765300" y="5932488"/>
          <p14:tracePt t="193574" x="1801813" y="5932488"/>
          <p14:tracePt t="193578" x="1827213" y="5932488"/>
          <p14:tracePt t="193588" x="1852613" y="5945188"/>
          <p14:tracePt t="193598" x="1865313" y="5945188"/>
          <p14:tracePt t="193604" x="1890713" y="5945188"/>
          <p14:tracePt t="193614" x="1914525" y="5945188"/>
          <p14:tracePt t="193618" x="1939925" y="5945188"/>
          <p14:tracePt t="193628" x="1952625" y="5945188"/>
          <p14:tracePt t="193640" x="1965325" y="5945188"/>
          <p14:tracePt t="193644" x="1978025" y="5945188"/>
          <p14:tracePt t="193660" x="2003425" y="5945188"/>
          <p14:tracePt t="193680" x="2014538" y="5945188"/>
          <p14:tracePt t="193684" x="2027238" y="5945188"/>
          <p14:tracePt t="193700" x="2039938" y="5945188"/>
          <p14:tracePt t="193720" x="2052638" y="5945188"/>
          <p14:tracePt t="193724" x="2065338" y="5945188"/>
          <p14:tracePt t="193734" x="2078038" y="5945188"/>
          <p14:tracePt t="193740" x="2090738" y="5945188"/>
          <p14:tracePt t="193750" x="2116138" y="5945188"/>
          <p14:tracePt t="193766" x="2139950" y="5956300"/>
          <p14:tracePt t="193780" x="2165350" y="5956300"/>
          <p14:tracePt t="193800" x="2178050" y="5956300"/>
          <p14:tracePt t="193840" x="2190750" y="5956300"/>
          <p14:tracePt t="193982" x="2190750" y="5969000"/>
          <p14:tracePt t="193992" x="2190750" y="5994400"/>
          <p14:tracePt t="193998" x="2190750" y="6007100"/>
          <p14:tracePt t="194008" x="2190750" y="6032500"/>
          <p14:tracePt t="194012" x="2190750" y="6056313"/>
          <p14:tracePt t="194022" x="2178050" y="6107113"/>
          <p14:tracePt t="194038" x="2165350" y="6107113"/>
          <p14:tracePt t="194048" x="2152650" y="6119813"/>
          <p14:tracePt t="194052" x="2152650" y="6132513"/>
          <p14:tracePt t="194072" x="2139950" y="6132513"/>
          <p14:tracePt t="194078" x="2116138" y="6145213"/>
          <p14:tracePt t="194093" x="2116138" y="6157913"/>
          <p14:tracePt t="194104" x="2103438" y="6157913"/>
          <p14:tracePt t="194118" x="2090738" y="6157913"/>
          <p14:tracePt t="194128" x="2078038" y="6157913"/>
          <p14:tracePt t="194230" x="2078038" y="6145213"/>
          <p14:tracePt t="194234" x="2078038" y="6119813"/>
          <p14:tracePt t="194260" x="2078038" y="6094413"/>
          <p14:tracePt t="194658" x="2065338" y="6081713"/>
          <p14:tracePt t="194840" x="2039938" y="6081713"/>
          <p14:tracePt t="194844" x="2014538" y="6081713"/>
          <p14:tracePt t="194866" x="1965325" y="6081713"/>
          <p14:tracePt t="194870" x="1939925" y="6081713"/>
          <p14:tracePt t="194880" x="1914525" y="6081713"/>
          <p14:tracePt t="194886" x="1903413" y="6081713"/>
          <p14:tracePt t="194896" x="1878013" y="6081713"/>
          <p14:tracePt t="194906" x="1852613" y="6081713"/>
          <p14:tracePt t="194910" x="1827213" y="6094413"/>
          <p14:tracePt t="194920" x="1814513" y="6094413"/>
          <p14:tracePt t="194926" x="1790700" y="6107113"/>
          <p14:tracePt t="194936" x="1778000" y="6107113"/>
          <p14:tracePt t="194959" x="1765300" y="6119813"/>
          <p14:tracePt t="194966" x="1739900" y="6132513"/>
          <p14:tracePt t="195072" x="1739900" y="6119813"/>
          <p14:tracePt t="195086" x="1739900" y="6107113"/>
          <p14:tracePt t="196534" x="1739900" y="6081713"/>
          <p14:tracePt t="196540" x="1765300" y="6081713"/>
          <p14:tracePt t="196550" x="1814513" y="6069013"/>
          <p14:tracePt t="196554" x="1865313" y="6069013"/>
          <p14:tracePt t="196564" x="1914525" y="6069013"/>
          <p14:tracePt t="196574" x="1952625" y="6069013"/>
          <p14:tracePt t="196580" x="1978025" y="6069013"/>
          <p14:tracePt t="196588" x="2003425" y="6069013"/>
          <p14:tracePt t="196598" x="2027238" y="6069013"/>
          <p14:tracePt t="196618" x="2039938" y="6069013"/>
          <p14:tracePt t="196654" x="2052638" y="6069013"/>
          <p14:tracePt t="196670" x="2065338" y="6069013"/>
          <p14:tracePt t="196690" x="2078038" y="6069013"/>
          <p14:tracePt t="196710" x="2090738" y="6069013"/>
          <p14:tracePt t="196744" x="2116138" y="6069013"/>
          <p14:tracePt t="196760" x="2152650" y="6045200"/>
          <p14:tracePt t="196770" x="2165350" y="6045200"/>
          <p14:tracePt t="196780" x="2190750" y="6045200"/>
          <p14:tracePt t="196786" x="2216150" y="6045200"/>
          <p14:tracePt t="196796" x="2252663" y="6045200"/>
          <p14:tracePt t="196800" x="2278063" y="6045200"/>
          <p14:tracePt t="196810" x="2303463" y="6045200"/>
          <p14:tracePt t="196820" x="2316163" y="6019800"/>
          <p14:tracePt t="196826" x="2352675" y="6007100"/>
          <p14:tracePt t="196836" x="2390775" y="6007100"/>
          <p14:tracePt t="196840" x="2428875" y="5994400"/>
          <p14:tracePt t="196852" x="2441575" y="5994400"/>
          <p14:tracePt t="196862" x="2465388" y="5981700"/>
          <p14:tracePt t="196866" x="2503488" y="5969000"/>
          <p14:tracePt t="196882" x="2516188" y="5969000"/>
          <p14:tracePt t="196902" x="2528888" y="5956300"/>
          <p14:tracePt t="196907" x="2541588" y="5956300"/>
          <p14:tracePt t="196922" x="2541588" y="5945188"/>
          <p14:tracePt t="196932" x="2554288" y="5945188"/>
          <p14:tracePt t="196942" x="2554288" y="5932488"/>
          <p14:tracePt t="196957" x="2578100" y="5919788"/>
          <p14:tracePt t="196958" x="2578100" y="5907088"/>
          <p14:tracePt t="196962" x="2590800" y="5907088"/>
          <p14:tracePt t="196972" x="2590800" y="5894388"/>
          <p14:tracePt t="196992" x="2590800" y="5881688"/>
          <p14:tracePt t="197002" x="2603500" y="5881688"/>
          <p14:tracePt t="197008" x="2616200" y="5868988"/>
          <p14:tracePt t="197028" x="2616200" y="5856288"/>
          <p14:tracePt t="197074" x="2616200" y="5843588"/>
          <p14:tracePt t="197088" x="2616200" y="5832475"/>
          <p14:tracePt t="197098" x="2616200" y="5819775"/>
          <p14:tracePt t="197114" x="2616200" y="5807075"/>
          <p14:tracePt t="197128" x="2616200" y="5781675"/>
          <p14:tracePt t="197138" x="2603500" y="5781675"/>
          <p14:tracePt t="197148" x="2590800" y="5768975"/>
          <p14:tracePt t="197154" x="2590800" y="5756275"/>
          <p14:tracePt t="197164" x="2565400" y="5743575"/>
          <p14:tracePt t="197180" x="2554288" y="5732463"/>
          <p14:tracePt t="197200" x="2541588" y="5732463"/>
          <p14:tracePt t="197210" x="2528888" y="5732463"/>
          <p14:tracePt t="197224" x="2528888" y="5707063"/>
          <p14:tracePt t="197240" x="2516188" y="5694363"/>
          <p14:tracePt t="197264" x="2516188" y="5681663"/>
          <p14:tracePt t="197274" x="2503488" y="5681663"/>
          <p14:tracePt t="197356" x="2490788" y="5668963"/>
          <p14:tracePt t="197380" x="2465388" y="5668963"/>
          <p14:tracePt t="197386" x="2452688" y="5668963"/>
          <p14:tracePt t="197396" x="2428875" y="5668963"/>
          <p14:tracePt t="197406" x="2416175" y="5668963"/>
          <p14:tracePt t="197410" x="2390775" y="5668963"/>
          <p14:tracePt t="197423" x="2365375" y="5668963"/>
          <p14:tracePt t="197426" x="2316163" y="5681663"/>
          <p14:tracePt t="197436" x="2290763" y="5681663"/>
          <p14:tracePt t="197446" x="2239963" y="5707063"/>
          <p14:tracePt t="197452" x="2203450" y="5732463"/>
          <p14:tracePt t="197462" x="2190750" y="5732463"/>
          <p14:tracePt t="197466" x="2165350" y="5732463"/>
          <p14:tracePt t="197476" x="2152650" y="5732463"/>
          <p14:tracePt t="197486" x="2139950" y="5732463"/>
          <p14:tracePt t="197492" x="2127250" y="5743575"/>
          <p14:tracePt t="197502" x="2127250" y="5756275"/>
          <p14:tracePt t="197506" x="2116138" y="5756275"/>
          <p14:tracePt t="197552" x="2116138" y="5768975"/>
          <p14:tracePt t="197562" x="2103438" y="5768975"/>
          <p14:tracePt t="197578" x="2103438" y="5781675"/>
          <p14:tracePt t="197622" x="2103438" y="5794375"/>
          <p14:tracePt t="197634" x="2103438" y="5807075"/>
          <p14:tracePt t="197638" x="2103438" y="5819775"/>
          <p14:tracePt t="197648" x="2103438" y="5832475"/>
          <p14:tracePt t="197664" x="2103438" y="5856288"/>
          <p14:tracePt t="197674" x="2116138" y="5881688"/>
          <p14:tracePt t="197678" x="2139950" y="5894388"/>
          <p14:tracePt t="197688" x="2165350" y="5932488"/>
          <p14:tracePt t="197698" x="2178050" y="5945188"/>
          <p14:tracePt t="197704" x="2190750" y="5956300"/>
          <p14:tracePt t="197714" x="2203450" y="5969000"/>
          <p14:tracePt t="197718" x="2239963" y="5981700"/>
          <p14:tracePt t="197728" x="2252663" y="5994400"/>
          <p14:tracePt t="197739" x="2265363" y="6007100"/>
          <p14:tracePt t="197754" x="2290763" y="6007100"/>
          <p14:tracePt t="197758" x="2316163" y="6019800"/>
          <p14:tracePt t="197778" x="2339975" y="6019800"/>
          <p14:tracePt t="197784" x="2365375" y="6019800"/>
          <p14:tracePt t="197794" x="2365375" y="6032500"/>
          <p14:tracePt t="197810" x="2378075" y="6032500"/>
          <p14:tracePt t="197824" x="2390775" y="6032500"/>
          <p14:tracePt t="197834" x="2403475" y="6032500"/>
          <p14:tracePt t="197840" x="2416175" y="6032500"/>
          <p14:tracePt t="197860" x="2441575" y="6032500"/>
          <p14:tracePt t="197874" x="2441575" y="6019800"/>
          <p14:tracePt t="197884" x="2452688" y="6007100"/>
          <p14:tracePt t="197900" x="2478088" y="5981700"/>
          <p14:tracePt t="197916" x="2503488" y="5956300"/>
          <p14:tracePt t="197930" x="2516188" y="5945188"/>
          <p14:tracePt t="197946" x="2528888" y="5907088"/>
          <p14:tracePt t="197966" x="2528888" y="5881688"/>
          <p14:tracePt t="197970" x="2528888" y="5868988"/>
          <p14:tracePt t="197980" x="2528888" y="5856288"/>
          <p14:tracePt t="197986" x="2528888" y="5832475"/>
          <p14:tracePt t="197996" x="2528888" y="5807075"/>
          <p14:tracePt t="198010" x="2516188" y="5781675"/>
          <p14:tracePt t="198022" x="2516188" y="5768975"/>
          <p14:tracePt t="198026" x="2503488" y="5732463"/>
          <p14:tracePt t="198036" x="2490788" y="5707063"/>
          <p14:tracePt t="198046" x="2478088" y="5694363"/>
          <p14:tracePt t="198052" x="2465388" y="5668963"/>
          <p14:tracePt t="198062" x="2452688" y="5656263"/>
          <p14:tracePt t="198066" x="2428875" y="5630863"/>
          <p14:tracePt t="198076" x="2428875" y="5619750"/>
          <p14:tracePt t="198086" x="2390775" y="5581650"/>
          <p14:tracePt t="198092" x="2378075" y="5568950"/>
          <p14:tracePt t="198108" x="2352675" y="5543550"/>
          <p14:tracePt t="198128" x="2339975" y="5530850"/>
          <p14:tracePt t="198148" x="2328863" y="5530850"/>
          <p14:tracePt t="198158" x="2316163" y="5530850"/>
          <p14:tracePt t="198168" x="2290763" y="5530850"/>
          <p14:tracePt t="198172" x="2278063" y="5530850"/>
          <p14:tracePt t="198189" x="2265363" y="5530850"/>
          <p14:tracePt t="198198" x="2252663" y="5530850"/>
          <p14:tracePt t="198214" x="2239963" y="5543550"/>
          <p14:tracePt t="198224" x="2239963" y="5556250"/>
          <p14:tracePt t="198228" x="2239963" y="5581650"/>
          <p14:tracePt t="198239" x="2239963" y="5630863"/>
          <p14:tracePt t="198248" x="2239963" y="5668963"/>
          <p14:tracePt t="198254" x="2239963" y="5694363"/>
          <p14:tracePt t="198264" x="2239963" y="5756275"/>
          <p14:tracePt t="198268" x="2265363" y="5819775"/>
          <p14:tracePt t="198278" x="2316163" y="5881688"/>
          <p14:tracePt t="198288" x="2352675" y="5919788"/>
          <p14:tracePt t="198294" x="2378075" y="5969000"/>
          <p14:tracePt t="198304" x="2403475" y="5994400"/>
          <p14:tracePt t="198308" x="2416175" y="6019800"/>
          <p14:tracePt t="198318" x="2428875" y="6032500"/>
          <p14:tracePt t="198328" x="2441575" y="6045200"/>
          <p14:tracePt t="198334" x="2452688" y="6056313"/>
          <p14:tracePt t="198354" x="2465388" y="6056313"/>
          <p14:tracePt t="198370" x="2478088" y="6056313"/>
          <p14:tracePt t="198384" x="2490788" y="6056313"/>
          <p14:tracePt t="198410" x="2516188" y="6056313"/>
          <p14:tracePt t="198414" x="2541588" y="6056313"/>
          <p14:tracePt t="198434" x="2554288" y="6056313"/>
          <p14:tracePt t="198440" x="2565400" y="6045200"/>
          <p14:tracePt t="198450" x="2578100" y="6032500"/>
          <p14:tracePt t="198454" x="2578100" y="6007100"/>
          <p14:tracePt t="198464" x="2578100" y="5994400"/>
          <p14:tracePt t="198474" x="2578100" y="5969000"/>
          <p14:tracePt t="198480" x="2578100" y="5956300"/>
          <p14:tracePt t="198490" x="2590800" y="5945188"/>
          <p14:tracePt t="198496" x="2590800" y="5932488"/>
          <p14:tracePt t="198506" x="2590800" y="5907088"/>
          <p14:tracePt t="198516" x="2590800" y="5881688"/>
          <p14:tracePt t="198530" x="2590800" y="5843588"/>
          <p14:tracePt t="198536" x="2565400" y="5832475"/>
          <p14:tracePt t="198546" x="2541588" y="5794375"/>
          <p14:tracePt t="198556" x="2516188" y="5768975"/>
          <p14:tracePt t="198560" x="2490788" y="5756275"/>
          <p14:tracePt t="198571" x="2490788" y="5743575"/>
          <p14:tracePt t="198576" x="2478088" y="5743575"/>
          <p14:tracePt t="198586" x="2465388" y="5732463"/>
          <p14:tracePt t="198596" x="2441575" y="5719763"/>
          <p14:tracePt t="198602" x="2403475" y="5694363"/>
          <p14:tracePt t="198616" x="2390775" y="5694363"/>
          <p14:tracePt t="198626" x="2378075" y="5694363"/>
          <p14:tracePt t="198642" x="2352675" y="5694363"/>
          <p14:tracePt t="198652" x="2339975" y="5694363"/>
          <p14:tracePt t="198656" x="2328863" y="5694363"/>
          <p14:tracePt t="198666" x="2316163" y="5694363"/>
          <p14:tracePt t="198678" x="2303463" y="5694363"/>
          <p14:tracePt t="198692" x="2290763" y="5694363"/>
          <p14:tracePt t="198698" x="2278063" y="5707063"/>
          <p14:tracePt t="198708" x="2278063" y="5719763"/>
          <p14:tracePt t="198718" x="2265363" y="5719763"/>
          <p14:tracePt t="198732" x="2265363" y="5732463"/>
          <p14:tracePt t="198748" x="2265363" y="5743575"/>
          <p14:tracePt t="198798" x="2252663" y="5743575"/>
          <p14:tracePt t="199046" x="2303463" y="5781675"/>
          <p14:tracePt t="199056" x="2378075" y="5807075"/>
          <p14:tracePt t="199066" x="2416175" y="5819775"/>
          <p14:tracePt t="199069" x="2490788" y="5881688"/>
          <p14:tracePt t="199080" x="2541588" y="5907088"/>
          <p14:tracePt t="199087" x="2616200" y="5945188"/>
          <p14:tracePt t="199096" x="2690813" y="5981700"/>
          <p14:tracePt t="199106" x="2754313" y="6007100"/>
          <p14:tracePt t="199110" x="2803525" y="6032500"/>
          <p14:tracePt t="199120" x="2828925" y="6032500"/>
          <p14:tracePt t="199126" x="2867025" y="6032500"/>
          <p14:tracePt t="199150" x="2879725" y="6032500"/>
          <p14:tracePt t="199160" x="2890838" y="6032500"/>
          <p14:tracePt t="199176" x="2903538" y="6032500"/>
          <p14:tracePt t="199187" x="2928938" y="6007100"/>
          <p14:tracePt t="199192" x="2928938" y="5981700"/>
          <p14:tracePt t="199202" x="2928938" y="5956300"/>
          <p14:tracePt t="199206" x="2928938" y="5907088"/>
          <p14:tracePt t="199216" x="2928938" y="5868988"/>
          <p14:tracePt t="199226" x="2928938" y="5856288"/>
          <p14:tracePt t="199232" x="2928938" y="5832475"/>
          <p14:tracePt t="199242" x="2916238" y="5807075"/>
          <p14:tracePt t="199246" x="2916238" y="5768975"/>
          <p14:tracePt t="199256" x="2867025" y="5707063"/>
          <p14:tracePt t="199266" x="2828925" y="5643563"/>
          <p14:tracePt t="199272" x="2790825" y="5607050"/>
          <p14:tracePt t="199282" x="2754313" y="5543550"/>
          <p14:tracePt t="199288" x="2716213" y="5481638"/>
          <p14:tracePt t="199298" x="2678113" y="5456238"/>
          <p14:tracePt t="199308" x="2654300" y="5394325"/>
          <p14:tracePt t="199312" x="2603500" y="5356225"/>
          <p14:tracePt t="199322" x="2541588" y="5318125"/>
          <p14:tracePt t="199328" x="2503488" y="5268913"/>
          <p14:tracePt t="199338" x="2452688" y="5230813"/>
          <p14:tracePt t="199348" x="2390775" y="5168900"/>
          <p14:tracePt t="199352" x="2365375" y="5143500"/>
          <p14:tracePt t="199364" x="2303463" y="5092700"/>
          <p14:tracePt t="199368" x="2228850" y="5043488"/>
          <p14:tracePt t="199378" x="2165350" y="4992688"/>
          <p14:tracePt t="199388" x="2127250" y="4968875"/>
          <p14:tracePt t="199394" x="2103438" y="4968875"/>
          <p14:tracePt t="199404" x="2090738" y="4943475"/>
          <p14:tracePt t="199408" x="2078038" y="4943475"/>
          <p14:tracePt t="199418" x="2039938" y="4918075"/>
          <p14:tracePt t="199428" x="2003425" y="4905375"/>
          <p14:tracePt t="199434" x="1939925" y="4892675"/>
          <p14:tracePt t="199444" x="1878013" y="4856163"/>
          <p14:tracePt t="199448" x="1865313" y="4843463"/>
          <p14:tracePt t="199458" x="1814513" y="4818063"/>
          <p14:tracePt t="199468" x="1790700" y="4818063"/>
          <p14:tracePt t="199474" x="1752600" y="4792663"/>
          <p14:tracePt t="199484" x="1727200" y="4779963"/>
          <p14:tracePt t="199488" x="1714500" y="4768850"/>
          <p14:tracePt t="199498" x="1689100" y="4756150"/>
          <p14:tracePt t="199508" x="1639888" y="4743450"/>
          <p14:tracePt t="199514" x="1614488" y="4730750"/>
          <p14:tracePt t="199524" x="1577975" y="4692650"/>
          <p14:tracePt t="199530" x="1565275" y="4679950"/>
          <p14:tracePt t="199540" x="1539875" y="4679950"/>
          <p14:tracePt t="199550" x="1527175" y="4667250"/>
          <p14:tracePt t="199555" x="1514475" y="4667250"/>
          <p14:tracePt t="199564" x="1514475" y="4656138"/>
          <p14:tracePt t="199580" x="1501775" y="4656138"/>
          <p14:tracePt t="200124" x="1539875" y="4656138"/>
          <p14:tracePt t="200134" x="1552575" y="4656138"/>
          <p14:tracePt t="200144" x="1589088" y="4679950"/>
          <p14:tracePt t="200150" x="1627188" y="4679950"/>
          <p14:tracePt t="200160" x="1677988" y="4679950"/>
          <p14:tracePt t="200164" x="1752600" y="4679950"/>
          <p14:tracePt t="200174" x="1814513" y="4705350"/>
          <p14:tracePt t="200184" x="1890713" y="4705350"/>
          <p14:tracePt t="200190" x="1939925" y="4718050"/>
          <p14:tracePt t="200200" x="1990725" y="4718050"/>
          <p14:tracePt t="200204" x="2014538" y="4718050"/>
          <p14:tracePt t="200214" x="2052638" y="4718050"/>
          <p14:tracePt t="200226" x="2078038" y="4718050"/>
          <p14:tracePt t="200230" x="2103438" y="4718050"/>
          <p14:tracePt t="200240" x="2116138" y="4718050"/>
          <p14:tracePt t="200246" x="2139950" y="4718050"/>
          <p14:tracePt t="200256" x="2152650" y="4718050"/>
          <p14:tracePt t="200270" x="2165350" y="4718050"/>
          <p14:tracePt t="200412" x="2078038" y="4718050"/>
          <p14:tracePt t="200416" x="1952625" y="4718050"/>
          <p14:tracePt t="200428" x="1801813" y="4718050"/>
          <p14:tracePt t="200432" x="1665288" y="4718050"/>
          <p14:tracePt t="200442" x="1552575" y="4718050"/>
          <p14:tracePt t="200452" x="1427163" y="4718050"/>
          <p14:tracePt t="200458" x="1327150" y="4718050"/>
          <p14:tracePt t="200469" x="1252538" y="4718050"/>
          <p14:tracePt t="200472" x="1214438" y="4718050"/>
          <p14:tracePt t="200482" x="1189038" y="4718050"/>
          <p14:tracePt t="200618" x="1227138" y="4718050"/>
          <p14:tracePt t="200624" x="1263650" y="4718050"/>
          <p14:tracePt t="200634" x="1314450" y="4718050"/>
          <p14:tracePt t="200638" x="1376363" y="4718050"/>
          <p14:tracePt t="200648" x="1465263" y="4718050"/>
          <p14:tracePt t="200658" x="1552575" y="4718050"/>
          <p14:tracePt t="200664" x="1627188" y="4718050"/>
          <p14:tracePt t="200674" x="1701800" y="4718050"/>
          <p14:tracePt t="200678" x="1739900" y="4718050"/>
          <p14:tracePt t="200690" x="1790700" y="4718050"/>
          <p14:tracePt t="200700" x="1827213" y="4718050"/>
          <p14:tracePt t="200704" x="1839913" y="4718050"/>
          <p14:tracePt t="200714" x="1852613" y="4718050"/>
          <p14:tracePt t="200720" x="1865313" y="4718050"/>
          <p14:tracePt t="200846" x="1827213" y="4718050"/>
          <p14:tracePt t="200850" x="1814513" y="4718050"/>
          <p14:tracePt t="200860" x="1790700" y="4743450"/>
          <p14:tracePt t="200870" x="1752600" y="4743450"/>
          <p14:tracePt t="200876" x="1727200" y="4743450"/>
          <p14:tracePt t="200886" x="1714500" y="4768850"/>
          <p14:tracePt t="200890" x="1701800" y="4768850"/>
          <p14:tracePt t="201820" x="1677988" y="4768850"/>
          <p14:tracePt t="201830" x="1652588" y="4768850"/>
          <p14:tracePt t="201840" x="1627188" y="4768850"/>
          <p14:tracePt t="201854" x="1601788" y="4768850"/>
          <p14:tracePt t="201860" x="1577975" y="4768850"/>
          <p14:tracePt t="201870" x="1552575" y="4768850"/>
          <p14:tracePt t="201884" x="1501775" y="4768850"/>
          <p14:tracePt t="201901" x="1476375" y="4768850"/>
          <p14:tracePt t="201910" x="1465263" y="4768850"/>
          <p14:tracePt t="201920" x="1452563" y="4768850"/>
          <p14:tracePt t="201924" x="1439863" y="4768850"/>
          <p14:tracePt t="202072" x="1465263" y="4768850"/>
          <p14:tracePt t="202082" x="1527175" y="4768850"/>
          <p14:tracePt t="202086" x="1601788" y="4743450"/>
          <p14:tracePt t="202096" x="1677988" y="4730750"/>
          <p14:tracePt t="202102" x="1714500" y="4705350"/>
          <p14:tracePt t="202112" x="1752600" y="4705350"/>
          <p14:tracePt t="202122" x="1778000" y="4692650"/>
          <p14:tracePt t="202126" x="1814513" y="4692650"/>
          <p14:tracePt t="202136" x="1827213" y="4679950"/>
          <p14:tracePt t="202248" x="1801813" y="4679950"/>
          <p14:tracePt t="202258" x="1752600" y="4679950"/>
          <p14:tracePt t="202262" x="1665288" y="4679950"/>
          <p14:tracePt t="202272" x="1614488" y="4705350"/>
          <p14:tracePt t="202278" x="1577975" y="4705350"/>
          <p14:tracePt t="202288" x="1552575" y="4705350"/>
          <p14:tracePt t="202298" x="1514475" y="4705350"/>
          <p14:tracePt t="202304" x="1476375" y="4730750"/>
          <p14:tracePt t="202464" x="1489075" y="4730750"/>
          <p14:tracePt t="202474" x="1501775" y="4730750"/>
          <p14:tracePt t="202480" x="1527175" y="4718050"/>
          <p14:tracePt t="202494" x="1539875" y="4718050"/>
          <p14:tracePt t="202828" x="1565275" y="4718050"/>
          <p14:tracePt t="202832" x="1589088" y="4705350"/>
          <p14:tracePt t="202842" x="1614488" y="4705350"/>
          <p14:tracePt t="202854" x="1627188" y="4692650"/>
          <p14:tracePt t="202858" x="1652588" y="4692650"/>
          <p14:tracePt t="202868" x="1665288" y="4679950"/>
          <p14:tracePt t="202874" x="1677988" y="4679950"/>
          <p14:tracePt t="202894" x="1689100" y="4679950"/>
          <p14:tracePt t="203000" x="1689100" y="4667250"/>
          <p14:tracePt t="203010" x="1665288" y="4667250"/>
          <p14:tracePt t="203014" x="1601788" y="4667250"/>
          <p14:tracePt t="203024" x="1539875" y="4692650"/>
          <p14:tracePt t="203034" x="1489075" y="4692650"/>
          <p14:tracePt t="203040" x="1439863" y="4705350"/>
          <p14:tracePt t="203051" x="1427163" y="4705350"/>
          <p14:tracePt t="203054" x="1414463" y="4705350"/>
          <p14:tracePt t="203064" x="1401763" y="4705350"/>
          <p14:tracePt t="203074" x="1389063" y="4705350"/>
          <p14:tracePt t="203176" x="1414463" y="4705350"/>
          <p14:tracePt t="203186" x="1452563" y="4705350"/>
          <p14:tracePt t="203190" x="1514475" y="4692650"/>
          <p14:tracePt t="203202" x="1577975" y="4679950"/>
          <p14:tracePt t="203212" x="1639888" y="4656138"/>
          <p14:tracePt t="203217" x="1701800" y="4656138"/>
          <p14:tracePt t="203226" x="1752600" y="4618038"/>
          <p14:tracePt t="203232" x="1801813" y="4618038"/>
          <p14:tracePt t="203242" x="1827213" y="4605338"/>
          <p14:tracePt t="203252" x="1852613" y="4605338"/>
          <p14:tracePt t="203256" x="1865313" y="4592638"/>
          <p14:tracePt t="204044" x="1878013" y="4592638"/>
          <p14:tracePt t="204286" x="1878013" y="4579938"/>
          <p14:tracePt t="204362" x="1878013" y="4567238"/>
          <p14:tracePt t="204366" x="1890713" y="4554538"/>
          <p14:tracePt t="204392" x="1890713" y="4543425"/>
          <p14:tracePt t="204452" x="1878013" y="4543425"/>
          <p14:tracePt t="204456" x="1827213" y="4543425"/>
          <p14:tracePt t="204468" x="1778000" y="4543425"/>
          <p14:tracePt t="204478" x="1689100" y="4618038"/>
          <p14:tracePt t="204483" x="1614488" y="4667250"/>
          <p14:tracePt t="204492" x="1539875" y="4730750"/>
          <p14:tracePt t="204498" x="1465263" y="4792663"/>
          <p14:tracePt t="204508" x="1389063" y="4868863"/>
          <p14:tracePt t="204518" x="1339850" y="4918075"/>
          <p14:tracePt t="204522" x="1301750" y="4956175"/>
          <p14:tracePt t="204532" x="1276350" y="5005388"/>
          <p14:tracePt t="204549" x="1263650" y="5018088"/>
          <p14:tracePt t="204558" x="1239838" y="5043488"/>
          <p14:tracePt t="204572" x="1239838" y="5068888"/>
          <p14:tracePt t="204578" x="1239838" y="5081588"/>
          <p14:tracePt t="204598" x="1239838" y="5092700"/>
          <p14:tracePt t="204628" x="1239838" y="5105400"/>
          <p14:tracePt t="204658" x="1227138" y="5118100"/>
          <p14:tracePt t="204900" x="1252538" y="5118100"/>
          <p14:tracePt t="204910" x="1289050" y="5118100"/>
          <p14:tracePt t="204916" x="1339850" y="5118100"/>
          <p14:tracePt t="204926" x="1414463" y="5118100"/>
          <p14:tracePt t="204932" x="1489075" y="5081588"/>
          <p14:tracePt t="204950" x="1565275" y="5043488"/>
          <p14:tracePt t="204951" x="1665288" y="4968875"/>
          <p14:tracePt t="204956" x="1752600" y="4918075"/>
          <p14:tracePt t="204966" x="1852613" y="4879975"/>
          <p14:tracePt t="204972" x="1927225" y="4830763"/>
          <p14:tracePt t="204982" x="1965325" y="4792663"/>
          <p14:tracePt t="204992" x="2027238" y="4779963"/>
          <p14:tracePt t="204996" x="2052638" y="4756150"/>
          <p14:tracePt t="205006" x="2065338" y="4730750"/>
          <p14:tracePt t="205012" x="2090738" y="4718050"/>
          <p14:tracePt t="205022" x="2116138" y="4705350"/>
          <p14:tracePt t="205038" x="2127250" y="4679950"/>
          <p14:tracePt t="205049" x="2139950" y="4679950"/>
          <p14:tracePt t="205052" x="2139950" y="4656138"/>
          <p14:tracePt t="205062" x="2152650" y="4643438"/>
          <p14:tracePt t="205078" x="2152650" y="4630738"/>
          <p14:tracePt t="205092" x="2165350" y="4618038"/>
          <p14:tracePt t="205228" x="2127250" y="4618038"/>
          <p14:tracePt t="205238" x="2078038" y="4656138"/>
          <p14:tracePt t="205244" x="2003425" y="4692650"/>
          <p14:tracePt t="205254" x="1927225" y="4743450"/>
          <p14:tracePt t="205260" x="1852613" y="4779963"/>
          <p14:tracePt t="205270" x="1778000" y="4818063"/>
          <p14:tracePt t="205280" x="1714500" y="4856163"/>
          <p14:tracePt t="205284" x="1677988" y="4879975"/>
          <p14:tracePt t="205294" x="1601788" y="4918075"/>
          <p14:tracePt t="205300" x="1577975" y="4930775"/>
          <p14:tracePt t="205310" x="1552575" y="4943475"/>
          <p14:tracePt t="205320" x="1527175" y="4943475"/>
          <p14:tracePt t="205334" x="1514475" y="4968875"/>
          <p14:tracePt t="205370" x="1501775" y="4968875"/>
          <p14:tracePt t="205390" x="1489075" y="4968875"/>
          <p14:tracePt t="205420" x="1476375" y="4968875"/>
          <p14:tracePt t="205456" x="1476375" y="4981575"/>
          <p14:tracePt t="205466" x="1465263" y="4981575"/>
          <p14:tracePt t="205490" x="1452563" y="4992688"/>
          <p14:tracePt t="205526" x="1439863" y="4992688"/>
          <p14:tracePt t="205536" x="1427163" y="5005388"/>
          <p14:tracePt t="205778" x="1439863" y="5018088"/>
          <p14:tracePt t="205784" x="1452563" y="5030788"/>
          <p14:tracePt t="205794" x="1465263" y="5030788"/>
          <p14:tracePt t="205798" x="1489075" y="5030788"/>
          <p14:tracePt t="205808" x="1514475" y="5030788"/>
          <p14:tracePt t="205818" x="1539875" y="5030788"/>
          <p14:tracePt t="205824" x="1577975" y="5043488"/>
          <p14:tracePt t="205834" x="1601788" y="5043488"/>
          <p14:tracePt t="205840" x="1639888" y="5068888"/>
          <p14:tracePt t="205850" x="1665288" y="5068888"/>
          <p14:tracePt t="205860" x="1677988" y="5068888"/>
          <p14:tracePt t="205874" x="1701800" y="5068888"/>
          <p14:tracePt t="205915" x="1714500" y="5068888"/>
          <p14:tracePt t="205936" x="1727200" y="5068888"/>
          <p14:tracePt t="205960" x="1739900" y="5068888"/>
          <p14:tracePt t="206060" x="1752600" y="5068888"/>
          <p14:tracePt t="206070" x="1765300" y="5068888"/>
          <p14:tracePt t="206080" x="1778000" y="5068888"/>
          <p14:tracePt t="206096" x="1790700" y="5068888"/>
          <p14:tracePt t="206122" x="1814513" y="5068888"/>
          <p14:tracePt t="206136" x="1827213" y="5068888"/>
          <p14:tracePt t="206142" x="1839913" y="5068888"/>
          <p14:tracePt t="206162" x="1852613" y="5068888"/>
          <p14:tracePt t="206176" x="1865313" y="5068888"/>
          <p14:tracePt t="206182" x="1878013" y="5068888"/>
          <p14:tracePt t="206202" x="1903413" y="5068888"/>
          <p14:tracePt t="206228" x="1914525" y="5068888"/>
          <p14:tracePt t="206242" x="1914525" y="5056188"/>
          <p14:tracePt t="206272" x="1927225" y="5056188"/>
          <p14:tracePt t="206298" x="1939925" y="5056188"/>
          <p14:tracePt t="206302" x="1952625" y="5056188"/>
          <p14:tracePt t="206312" x="1965325" y="5056188"/>
          <p14:tracePt t="206322" x="1978025" y="5056188"/>
          <p14:tracePt t="206328" x="1990725" y="5056188"/>
          <p14:tracePt t="206338" x="2003425" y="5056188"/>
          <p14:tracePt t="206354" x="2014538" y="5056188"/>
          <p14:tracePt t="206378" x="2039938" y="5056188"/>
          <p14:tracePt t="206408" x="2052638" y="5056188"/>
          <p14:tracePt t="206438" x="2065338" y="5056188"/>
          <p14:tracePt t="206494" x="2078038" y="5056188"/>
          <p14:tracePt t="206546" x="2090738" y="5056188"/>
          <p14:tracePt t="206606" x="2103438" y="5056188"/>
          <p14:tracePt t="206646" x="2127250" y="5056188"/>
          <p14:tracePt t="206696" x="2139950" y="5056188"/>
          <p14:tracePt t="206726" x="2152650" y="5056188"/>
          <p14:tracePt t="206742" x="2165350" y="5056188"/>
          <p14:tracePt t="206752" x="2178050" y="5068888"/>
          <p14:tracePt t="206756" x="2190750" y="5068888"/>
          <p14:tracePt t="206766" x="2203450" y="5068888"/>
          <p14:tracePt t="206776" x="2203450" y="5081588"/>
          <p14:tracePt t="206782" x="2216150" y="5081588"/>
          <p14:tracePt t="206798" x="2239963" y="5081588"/>
          <p14:tracePt t="206808" x="2239963" y="5092700"/>
          <p14:tracePt t="206822" x="2265363" y="5092700"/>
          <p14:tracePt t="206832" x="2278063" y="5092700"/>
          <p14:tracePt t="206838" x="2290763" y="5092700"/>
          <p14:tracePt t="206848" x="2328863" y="5105400"/>
          <p14:tracePt t="206872" x="2339975" y="5118100"/>
          <p14:tracePt t="206888" x="2352675" y="5118100"/>
          <p14:tracePt t="207156" x="2365375" y="5118100"/>
          <p14:tracePt t="207170" x="2378075" y="5118100"/>
          <p14:tracePt t="207196" x="2403475" y="5118100"/>
          <p14:tracePt t="207200" x="2416175" y="5118100"/>
          <p14:tracePt t="207210" x="2428875" y="5118100"/>
          <p14:tracePt t="207220" x="2441575" y="5118100"/>
          <p14:tracePt t="207226" x="2478088" y="5118100"/>
          <p14:tracePt t="207242" x="2503488" y="5118100"/>
          <p14:tracePt t="207252" x="2516188" y="5118100"/>
          <p14:tracePt t="207262" x="2541588" y="5118100"/>
          <p14:tracePt t="207266" x="2554288" y="5118100"/>
          <p14:tracePt t="207276" x="2578100" y="5118100"/>
          <p14:tracePt t="207282" x="2603500" y="5118100"/>
          <p14:tracePt t="207292" x="2628900" y="5118100"/>
          <p14:tracePt t="207302" x="2654300" y="5118100"/>
          <p14:tracePt t="207316" x="2667000" y="5118100"/>
          <p14:tracePt t="207322" x="2690813" y="5118100"/>
          <p14:tracePt t="207332" x="2728913" y="5118100"/>
          <p14:tracePt t="207346" x="2754313" y="5118100"/>
          <p14:tracePt t="207356" x="2767013" y="5130800"/>
          <p14:tracePt t="207362" x="2778125" y="5130800"/>
          <p14:tracePt t="207388" x="2790825" y="5130800"/>
          <p14:tracePt t="207408" x="2803525" y="5130800"/>
          <p14:tracePt t="207432" x="2816225" y="5130800"/>
          <p14:tracePt t="207524" x="2828925" y="5130800"/>
          <p14:tracePt t="207528" x="2828925" y="5143500"/>
          <p14:tracePt t="207538" x="2841625" y="5143500"/>
          <p14:tracePt t="207568" x="2867025" y="5143500"/>
          <p14:tracePt t="207594" x="2879725" y="5143500"/>
          <p14:tracePt t="207604" x="2890838" y="5143500"/>
          <p14:tracePt t="207620" x="2903538" y="5143500"/>
          <p14:tracePt t="207630" x="2916238" y="5143500"/>
          <p14:tracePt t="207634" x="2928938" y="5143500"/>
          <p14:tracePt t="207644" x="2954338" y="5143500"/>
          <p14:tracePt t="207660" x="2967038" y="5143500"/>
          <p14:tracePt t="207670" x="2979738" y="5143500"/>
          <p14:tracePt t="207684" x="3003550" y="5143500"/>
          <p14:tracePt t="207710" x="3016250" y="5143500"/>
          <p14:tracePt t="207716" x="3028950" y="5143500"/>
          <p14:tracePt t="207730" x="3041650" y="5143500"/>
          <p14:tracePt t="207740" x="3054350" y="5143500"/>
          <p14:tracePt t="207756" x="3079750" y="5143500"/>
          <p14:tracePt t="207786" x="3103563" y="5143500"/>
          <p14:tracePt t="207800" x="3128963" y="5130800"/>
          <p14:tracePt t="207816" x="3128963" y="5118100"/>
          <p14:tracePt t="207826" x="3154363" y="5118100"/>
          <p14:tracePt t="207830" x="3167063" y="5118100"/>
          <p14:tracePt t="207842" x="3192463" y="5118100"/>
          <p14:tracePt t="207852" x="3228975" y="5118100"/>
          <p14:tracePt t="207866" x="3241675" y="5118100"/>
          <p14:tracePt t="207872" x="3267075" y="5118100"/>
          <p14:tracePt t="207882" x="3305175" y="5118100"/>
          <p14:tracePt t="207898" x="3328988" y="5105400"/>
          <p14:tracePt t="207908" x="3341688" y="5092700"/>
          <p14:tracePt t="207912" x="3379788" y="5092700"/>
          <p14:tracePt t="207932" x="3417888" y="5092700"/>
          <p14:tracePt t="207938" x="3467100" y="5068888"/>
          <p14:tracePt t="207948" x="3505200" y="5056188"/>
          <p14:tracePt t="207952" x="3517900" y="5056188"/>
          <p14:tracePt t="207962" x="3567113" y="5056188"/>
          <p14:tracePt t="207972" x="3605213" y="5056188"/>
          <p14:tracePt t="207978" x="3630613" y="5043488"/>
          <p14:tracePt t="207988" x="3654425" y="5043488"/>
          <p14:tracePt t="207992" x="3667125" y="5043488"/>
          <p14:tracePt t="208004" x="3679825" y="5043488"/>
          <p14:tracePt t="208028" x="3705225" y="5043488"/>
          <p14:tracePt t="208124" x="3717925" y="5043488"/>
          <p14:tracePt t="208784" x="3730625" y="5043488"/>
          <p14:tracePt t="208810" x="3743325" y="5043488"/>
          <p14:tracePt t="208880" x="3756025" y="5043488"/>
          <p14:tracePt t="208900" x="3767138" y="5043488"/>
          <p14:tracePt t="208930" x="3779838" y="5043488"/>
          <p14:tracePt t="209046" x="3792538" y="5056188"/>
          <p14:tracePt t="209154" x="3805238" y="5056188"/>
          <p14:tracePt t="209274" x="3817938" y="5056188"/>
          <p14:tracePt t="209310" x="3817938" y="5068888"/>
          <p14:tracePt t="209380" x="3830638" y="5068888"/>
          <p14:tracePt t="209466" x="3843338" y="5068888"/>
          <p14:tracePt t="209542" x="3856038" y="5081588"/>
          <p14:tracePt t="209598" x="3879850" y="5081588"/>
          <p14:tracePt t="209662" x="3892550" y="5081588"/>
          <p14:tracePt t="209724" x="3905250" y="5081588"/>
          <p14:tracePt t="209728" x="3917950" y="5081588"/>
          <p14:tracePt t="209738" x="3917950" y="5092700"/>
          <p14:tracePt t="209744" x="3930650" y="5092700"/>
          <p14:tracePt t="209754" x="3943350" y="5092700"/>
          <p14:tracePt t="209770" x="3968750" y="5092700"/>
          <p14:tracePt t="209780" x="4005263" y="5118100"/>
          <p14:tracePt t="209784" x="4017963" y="5118100"/>
          <p14:tracePt t="209804" x="4043363" y="5130800"/>
          <p14:tracePt t="209820" x="4068763" y="5130800"/>
          <p14:tracePt t="209824" x="4081463" y="5130800"/>
          <p14:tracePt t="209834" x="4092575" y="5143500"/>
          <p14:tracePt t="209850" x="4117975" y="5143500"/>
          <p14:tracePt t="209860" x="4130675" y="5143500"/>
          <p14:tracePt t="209864" x="4156075" y="5143500"/>
          <p14:tracePt t="209874" x="4168775" y="5143500"/>
          <p14:tracePt t="209884" x="4192588" y="5156200"/>
          <p14:tracePt t="209890" x="4205288" y="5156200"/>
          <p14:tracePt t="209900" x="4243388" y="5156200"/>
          <p14:tracePt t="209904" x="4268788" y="5156200"/>
          <p14:tracePt t="209916" x="4294188" y="5156200"/>
          <p14:tracePt t="209927" x="4318000" y="5156200"/>
          <p14:tracePt t="209930" x="4356100" y="5156200"/>
          <p14:tracePt t="209940" x="4381500" y="5156200"/>
          <p14:tracePt t="209946" x="4394200" y="5156200"/>
          <p14:tracePt t="209962" x="4430713" y="5156200"/>
          <p14:tracePt t="209966" x="4456113" y="5156200"/>
          <p14:tracePt t="209970" x="4481513" y="5156200"/>
          <p14:tracePt t="209986" x="4506913" y="5156200"/>
          <p14:tracePt t="209996" x="4530725" y="5156200"/>
          <p14:tracePt t="210006" x="4556125" y="5156200"/>
          <p14:tracePt t="210012" x="4581525" y="5168900"/>
          <p14:tracePt t="210022" x="4594225" y="5168900"/>
          <p14:tracePt t="210027" x="4606925" y="5168900"/>
          <p14:tracePt t="210036" x="4606925" y="5181600"/>
          <p14:tracePt t="210056" x="4630738" y="5181600"/>
          <p14:tracePt t="210082" x="4643438" y="5181600"/>
          <p14:tracePt t="210092" x="4643438" y="5194300"/>
          <p14:tracePt t="210108" x="4656138" y="5194300"/>
          <p14:tracePt t="210178" x="4668838" y="5194300"/>
          <p14:tracePt t="210414" x="4656138" y="5194300"/>
          <p14:tracePt t="210424" x="4643438" y="5194300"/>
          <p14:tracePt t="210430" x="4643438" y="5205413"/>
          <p14:tracePt t="210440" x="4630738" y="5218113"/>
          <p14:tracePt t="210450" x="4594225" y="5218113"/>
          <p14:tracePt t="210454" x="4594225" y="5230813"/>
          <p14:tracePt t="210464" x="4568825" y="5243513"/>
          <p14:tracePt t="210470" x="4543425" y="5256213"/>
          <p14:tracePt t="210480" x="4530725" y="5268913"/>
          <p14:tracePt t="210490" x="4506913" y="5294313"/>
          <p14:tracePt t="210496" x="4468813" y="5294313"/>
          <p14:tracePt t="210506" x="4443413" y="5318125"/>
          <p14:tracePt t="210511" x="4406900" y="5330825"/>
          <p14:tracePt t="210520" x="4381500" y="5356225"/>
          <p14:tracePt t="210530" x="4330700" y="5356225"/>
          <p14:tracePt t="210536" x="4268788" y="5381625"/>
          <p14:tracePt t="210546" x="4230688" y="5381625"/>
          <p14:tracePt t="210550" x="4205288" y="5381625"/>
          <p14:tracePt t="210561" x="4181475" y="5381625"/>
          <p14:tracePt t="210570" x="4156075" y="5394325"/>
          <p14:tracePt t="210576" x="4117975" y="5394325"/>
          <p14:tracePt t="210586" x="4092575" y="5394325"/>
          <p14:tracePt t="210592" x="4068763" y="5394325"/>
          <p14:tracePt t="210602" x="4030663" y="5394325"/>
          <p14:tracePt t="210612" x="4005263" y="5394325"/>
          <p14:tracePt t="210616" x="3956050" y="5394325"/>
          <p14:tracePt t="210632" x="3905250" y="5394325"/>
          <p14:tracePt t="210642" x="3905250" y="5381625"/>
          <p14:tracePt t="210652" x="3879850" y="5381625"/>
          <p14:tracePt t="210656" x="3830638" y="5381625"/>
          <p14:tracePt t="210666" x="3792538" y="5356225"/>
          <p14:tracePt t="210672" x="3767138" y="5356225"/>
          <p14:tracePt t="210682" x="3730625" y="5343525"/>
          <p14:tracePt t="210693" x="3705225" y="5330825"/>
          <p14:tracePt t="210698" x="3692525" y="5330825"/>
          <p14:tracePt t="210708" x="3667125" y="5305425"/>
          <p14:tracePt t="210722" x="3643313" y="5305425"/>
          <p14:tracePt t="210732" x="3630613" y="5305425"/>
          <p14:tracePt t="210738" x="3617913" y="5305425"/>
          <p14:tracePt t="210748" x="3605213" y="5305425"/>
          <p14:tracePt t="210752" x="3592513" y="5281613"/>
          <p14:tracePt t="210762" x="3579813" y="5281613"/>
          <p14:tracePt t="210772" x="3567113" y="5281613"/>
          <p14:tracePt t="210802" x="3541713" y="5281613"/>
          <p14:tracePt t="210838" x="3517900" y="5281613"/>
          <p14:tracePt t="210854" x="3505200" y="5281613"/>
          <p14:tracePt t="210858" x="3492500" y="5281613"/>
          <p14:tracePt t="210868" x="3479800" y="5281613"/>
          <p14:tracePt t="210884" x="3467100" y="5281613"/>
          <p14:tracePt t="210904" x="3454400" y="5281613"/>
          <p14:tracePt t="211000" x="3429000" y="5281613"/>
          <p14:tracePt t="211036" x="3417888" y="5281613"/>
          <p14:tracePt t="211050" x="3405188" y="5281613"/>
          <p14:tracePt t="211070" x="3392488" y="5281613"/>
          <p14:tracePt t="211076" x="3379788" y="5281613"/>
          <p14:tracePt t="211090" x="3354388" y="5294313"/>
          <p14:tracePt t="211100" x="3328988" y="5305425"/>
          <p14:tracePt t="211110" x="3317875" y="5318125"/>
          <p14:tracePt t="211116" x="3279775" y="5330825"/>
          <p14:tracePt t="211127" x="3216275" y="5368925"/>
          <p14:tracePt t="211132" x="3179763" y="5407025"/>
          <p14:tracePt t="211142" x="3103563" y="5430838"/>
          <p14:tracePt t="211152" x="3054350" y="5456238"/>
          <p14:tracePt t="211156" x="3003550" y="5481638"/>
          <p14:tracePt t="211166" x="2954338" y="5518150"/>
          <p14:tracePt t="211172" x="2916238" y="5530850"/>
          <p14:tracePt t="211182" x="2890838" y="5556250"/>
          <p14:tracePt t="211192" x="2854325" y="5581650"/>
          <p14:tracePt t="211196" x="2816225" y="5594350"/>
          <p14:tracePt t="211206" x="2778125" y="5607050"/>
          <p14:tracePt t="211211" x="2778125" y="5619750"/>
          <p14:tracePt t="211222" x="2754313" y="5630863"/>
          <p14:tracePt t="211232" x="2728913" y="5643563"/>
          <p14:tracePt t="211246" x="2703513" y="5656263"/>
          <p14:tracePt t="211262" x="2690813" y="5656263"/>
          <p14:tracePt t="211272" x="2678113" y="5656263"/>
          <p14:tracePt t="211277" x="2667000" y="5656263"/>
          <p14:tracePt t="211286" x="2654300" y="5656263"/>
          <p14:tracePt t="211302" x="2628900" y="5656263"/>
          <p14:tracePt t="211312" x="2603500" y="5656263"/>
          <p14:tracePt t="211328" x="2590800" y="5656263"/>
          <p14:tracePt t="211332" x="2578100" y="5656263"/>
          <p14:tracePt t="211352" x="2565400" y="5656263"/>
          <p14:tracePt t="212160" x="2554288" y="5668963"/>
          <p14:tracePt t="212196" x="2554288" y="5681663"/>
          <p14:tracePt t="212200" x="2578100" y="5694363"/>
          <p14:tracePt t="212210" x="2616200" y="5707063"/>
          <p14:tracePt t="212226" x="2641600" y="5719763"/>
          <p14:tracePt t="212236" x="2654300" y="5719763"/>
          <p14:tracePt t="212240" x="2678113" y="5732463"/>
          <p14:tracePt t="212256" x="2690813" y="5743575"/>
          <p14:tracePt t="212266" x="2703513" y="5743575"/>
          <p14:tracePt t="212282" x="2716213" y="5756275"/>
          <p14:tracePt t="212292" x="2728913" y="5756275"/>
          <p14:tracePt t="212322" x="2741613" y="5756275"/>
          <p14:tracePt t="212352" x="2741613" y="5768975"/>
          <p14:tracePt t="212372" x="2754313" y="5768975"/>
          <p14:tracePt t="212882" x="2778125" y="5781675"/>
          <p14:tracePt t="212892" x="2778125" y="5794375"/>
          <p14:tracePt t="212896" x="2803525" y="5794375"/>
          <p14:tracePt t="212912" x="2816225" y="5807075"/>
          <p14:tracePt t="212947" x="2828925" y="5819775"/>
          <p14:tracePt t="213128" x="2841625" y="5832475"/>
          <p14:tracePt t="213134" x="2841625" y="5843588"/>
          <p14:tracePt t="213178" x="2854325" y="5856288"/>
          <p14:tracePt t="213194" x="2854325" y="5868988"/>
          <p14:tracePt t="213264" x="2867025" y="5868988"/>
          <p14:tracePt t="213300" x="2879725" y="5868988"/>
          <p14:tracePt t="213310" x="2890838" y="5868988"/>
          <p14:tracePt t="213314" x="2903538" y="5868988"/>
          <p14:tracePt t="213324" x="2916238" y="5868988"/>
          <p14:tracePt t="213334" x="2928938" y="5868988"/>
          <p14:tracePt t="213340" x="2941638" y="5868988"/>
          <p14:tracePt t="213350" x="2954338" y="5868988"/>
          <p14:tracePt t="213380" x="2967038" y="5868988"/>
          <p14:tracePt t="213800" x="2979738" y="5868988"/>
          <p14:tracePt t="213804" x="3003550" y="5868988"/>
          <p14:tracePt t="213814" x="3054350" y="5894388"/>
          <p14:tracePt t="213824" x="3092450" y="5907088"/>
          <p14:tracePt t="213830" x="3141663" y="5932488"/>
          <p14:tracePt t="213844" x="3167063" y="5932488"/>
          <p14:tracePt t="213854" x="3192463" y="5932488"/>
          <p14:tracePt t="213864" x="3205163" y="5932488"/>
          <p14:tracePt t="213870" x="3216275" y="5932488"/>
          <p14:tracePt t="213884" x="3228975" y="5945188"/>
          <p14:tracePt t="213926" x="3241675" y="5956300"/>
          <p14:tracePt t="213940" x="3254375" y="5956300"/>
          <p14:tracePt t="213956" x="3267075" y="5956300"/>
          <p14:tracePt t="213980" x="3292475" y="5956300"/>
          <p14:tracePt t="213990" x="3317875" y="5956300"/>
          <p14:tracePt t="214006" x="3328988" y="5956300"/>
          <p14:tracePt t="214016" x="3341688" y="5956300"/>
          <p14:tracePt t="214020" x="3354388" y="5956300"/>
          <p14:tracePt t="214042" x="3367088" y="5956300"/>
          <p14:tracePt t="214062" x="3379788" y="5956300"/>
          <p14:tracePt t="214102" x="3405188" y="5956300"/>
          <p14:tracePt t="214358" x="3417888" y="5956300"/>
          <p14:tracePt t="214368" x="3441700" y="5956300"/>
          <p14:tracePt t="214374" x="3479800" y="5956300"/>
          <p14:tracePt t="214384" x="3505200" y="5956300"/>
          <p14:tracePt t="214400" x="3530600" y="5956300"/>
          <p14:tracePt t="214413" x="3554413" y="5956300"/>
          <p14:tracePt t="214424" x="3579813" y="5956300"/>
          <p14:tracePt t="214430" x="3605213" y="5956300"/>
          <p14:tracePt t="214450" x="3643313" y="5981700"/>
          <p14:tracePt t="214454" x="3654425" y="5981700"/>
          <p14:tracePt t="214470" x="3679825" y="5981700"/>
          <p14:tracePt t="214480" x="3692525" y="5981700"/>
          <p14:tracePt t="214490" x="3717925" y="5994400"/>
          <p14:tracePt t="214493" x="3717925" y="6007100"/>
          <p14:tracePt t="214510" x="3743325" y="6007100"/>
          <p14:tracePt t="214536" x="3756025" y="6019800"/>
          <p14:tracePt t="214636" x="3767138" y="6032500"/>
          <p14:tracePt t="214738" x="3792538" y="6032500"/>
          <p14:tracePt t="214758" x="3805238" y="6045200"/>
          <p14:tracePt t="214762" x="3817938" y="6045200"/>
          <p14:tracePt t="214778" x="3830638" y="6045200"/>
          <p14:tracePt t="214788" x="3843338" y="6056313"/>
          <p14:tracePt t="214802" x="3856038" y="6069013"/>
          <p14:tracePt t="214818" x="3867150" y="6069013"/>
          <p14:tracePt t="214838" x="3892550" y="6081713"/>
          <p14:tracePt t="214864" x="3905250" y="6094413"/>
          <p14:tracePt t="214878" x="3930650" y="6119813"/>
          <p14:tracePt t="214888" x="3943350" y="6119813"/>
          <p14:tracePt t="214898" x="3956050" y="6145213"/>
          <p14:tracePt t="214912" x="3968750" y="6157913"/>
          <p14:tracePt t="214928" x="3979863" y="6207125"/>
          <p14:tracePt t="214944" x="3979863" y="6219825"/>
          <p14:tracePt t="214957" x="3979863" y="6232525"/>
          <p14:tracePt t="214964" x="3979863" y="6245225"/>
          <p14:tracePt t="214968" x="3992563" y="6257925"/>
          <p14:tracePt t="214978" x="4005263" y="6269038"/>
          <p14:tracePt t="214984" x="4005263" y="6281738"/>
          <p14:tracePt t="214994" x="4005263" y="6307138"/>
          <p14:tracePt t="215008" x="4005263" y="6332538"/>
          <p14:tracePt t="215024" x="4005263" y="6345238"/>
          <p14:tracePt t="215034" x="4005263" y="6357938"/>
          <p14:tracePt t="215048" x="4005263" y="6381750"/>
          <p14:tracePt t="215064" x="3992563" y="6394450"/>
          <p14:tracePt t="215074" x="3968750" y="6419850"/>
          <p14:tracePt t="215084" x="3917950" y="6432550"/>
          <p14:tracePt t="215090" x="3879850" y="6445250"/>
          <p14:tracePt t="215100" x="3817938" y="6445250"/>
          <p14:tracePt t="215104" x="3705225" y="6470650"/>
          <p14:tracePt t="215114" x="3592513" y="6470650"/>
          <p14:tracePt t="215124" x="3479800" y="6470650"/>
          <p14:tracePt t="215130" x="3341688" y="6470650"/>
          <p14:tracePt t="215140" x="3241675" y="6470650"/>
          <p14:tracePt t="215144" x="3154363" y="6470650"/>
          <p14:tracePt t="215154" x="3092450" y="6470650"/>
          <p14:tracePt t="215164" x="3003550" y="6445250"/>
          <p14:tracePt t="215170" x="2916238" y="6445250"/>
          <p14:tracePt t="215180" x="2879725" y="6445250"/>
          <p14:tracePt t="215184" x="2816225" y="6432550"/>
          <p14:tracePt t="215196" x="2790825" y="6432550"/>
          <p14:tracePt t="215206" x="2754313" y="6432550"/>
          <p14:tracePt t="215210" x="2728913" y="6432550"/>
          <p14:tracePt t="215220" x="2703513" y="6432550"/>
          <p14:tracePt t="215226" x="2690813" y="6432550"/>
          <p14:tracePt t="215236" x="2667000" y="6432550"/>
          <p14:tracePt t="215246" x="2654300" y="6432550"/>
          <p14:tracePt t="215250" x="2641600" y="6432550"/>
          <p14:tracePt t="215260" x="2628900" y="6432550"/>
          <p14:tracePt t="215266" x="2603500" y="6432550"/>
          <p14:tracePt t="215286" x="2590800" y="6432550"/>
          <p14:tracePt t="215292" x="2565400" y="6445250"/>
          <p14:tracePt t="215302" x="2554288" y="6457950"/>
          <p14:tracePt t="215306" x="2541588" y="6457950"/>
          <p14:tracePt t="215316" x="2528888" y="6457950"/>
          <p14:tracePt t="215326" x="2516188" y="6457950"/>
          <p14:tracePt t="215342" x="2490788" y="6457950"/>
          <p14:tracePt t="215346" x="2465388" y="6457950"/>
          <p14:tracePt t="215356" x="2441575" y="6470650"/>
          <p14:tracePt t="215373" x="2416175" y="6470650"/>
          <p14:tracePt t="215386" x="2403475" y="6470650"/>
          <p14:tracePt t="215406" x="2390775" y="6470650"/>
          <p14:tracePt t="215428" x="2378075" y="6470650"/>
          <p14:tracePt t="215448" x="2365375" y="6470650"/>
          <p14:tracePt t="215704" x="2378075" y="6470650"/>
          <p14:tracePt t="215724" x="2390775" y="6483350"/>
          <p14:tracePt t="215730" x="2428875" y="6483350"/>
          <p14:tracePt t="215740" x="2452688" y="6483350"/>
          <p14:tracePt t="215754" x="2478088" y="6483350"/>
          <p14:tracePt t="215764" x="2503488" y="6483350"/>
          <p14:tracePt t="215770" x="2528888" y="6483350"/>
          <p14:tracePt t="215780" x="2578100" y="6483350"/>
          <p14:tracePt t="215786" x="2603500" y="6483350"/>
          <p14:tracePt t="215796" x="2654300" y="6483350"/>
          <p14:tracePt t="215806" x="2690813" y="6483350"/>
          <p14:tracePt t="215810" x="2741613" y="6483350"/>
          <p14:tracePt t="215820" x="2803525" y="6483350"/>
          <p14:tracePt t="215826" x="2879725" y="6483350"/>
          <p14:tracePt t="215836" x="2941638" y="6483350"/>
          <p14:tracePt t="215846" x="3003550" y="6483350"/>
          <p14:tracePt t="215850" x="3079750" y="6483350"/>
          <p14:tracePt t="215862" x="3128963" y="6483350"/>
          <p14:tracePt t="215866" x="3167063" y="6483350"/>
          <p14:tracePt t="215876" x="3216275" y="6483350"/>
          <p14:tracePt t="215886" x="3241675" y="6483350"/>
          <p14:tracePt t="215892" x="3279775" y="6483350"/>
          <p14:tracePt t="215902" x="3305175" y="6483350"/>
          <p14:tracePt t="215906" x="3328988" y="6483350"/>
          <p14:tracePt t="215916" x="3354388" y="6483350"/>
          <p14:tracePt t="215926" x="3379788" y="6483350"/>
          <p14:tracePt t="215962" x="3392488" y="6483350"/>
          <p14:tracePt t="216032" x="3405188" y="6483350"/>
          <p14:tracePt t="216052" x="3417888" y="6494463"/>
          <p14:tracePt t="216996" x="3417888" y="6507163"/>
          <p14:tracePt t="217006" x="3405188" y="6519863"/>
          <p14:tracePt t="217010" x="3392488" y="6532563"/>
          <p14:tracePt t="217020" x="3379788" y="6545263"/>
          <p14:tracePt t="217136" x="3392488" y="6545263"/>
          <p14:tracePt t="217146" x="3405188" y="6545263"/>
          <p14:tracePt t="217162" x="3417888" y="6545263"/>
          <p14:tracePt t="217178" x="3429000" y="6545263"/>
          <p14:tracePt t="217188" x="3441700" y="6545263"/>
          <p14:tracePt t="217232" x="3467100" y="6545263"/>
          <p14:tracePt t="217324" x="3467100" y="6557963"/>
          <p14:tracePt t="217344" x="3467100" y="6570663"/>
          <p14:tracePt t="217348" x="3467100" y="6583363"/>
          <p14:tracePt t="217358" x="3467100" y="6619875"/>
          <p14:tracePt t="217364" x="3467100" y="6645275"/>
          <p14:tracePt t="217374" x="3467100" y="6670675"/>
          <p14:tracePt t="217384" x="3467100" y="6696075"/>
          <p14:tracePt t="217390" x="3467100" y="6732588"/>
          <p14:tracePt t="217400" x="3467100" y="6745288"/>
          <p14:tracePt t="217404" x="3467100" y="6770688"/>
          <p14:tracePt t="217414" x="3467100" y="6783388"/>
          <p14:tracePt t="217430" x="3467100" y="6796088"/>
          <p14:tracePt t="217702" x="3467100" y="6783388"/>
          <p14:tracePt t="217728" x="3467100" y="6770688"/>
          <p14:tracePt t="218846" x="3467100" y="6757988"/>
          <p14:tracePt t="218862" x="3467100" y="6732588"/>
          <p14:tracePt t="218872" x="3479800" y="6732588"/>
          <p14:tracePt t="218932" x="3479800" y="6719888"/>
          <p14:tracePt t="219134" x="3479800" y="6707188"/>
          <p14:tracePt t="219145" x="3479800" y="6696075"/>
          <p14:tracePt t="219154" x="3479800" y="6683375"/>
          <p14:tracePt t="219170" x="3492500" y="6670675"/>
          <p14:tracePt t="219226" x="3492500" y="6657975"/>
          <p14:tracePt t="219310" x="3505200" y="6657975"/>
          <p14:tracePt t="219356" x="3517900" y="6657975"/>
          <p14:tracePt t="219382" x="3530600" y="6657975"/>
          <p14:tracePt t="219402" x="3541713" y="6657975"/>
          <p14:tracePt t="219416" x="3554413" y="6645275"/>
          <p14:tracePt t="219436" x="3592513" y="6607175"/>
          <p14:tracePt t="219442" x="3592513" y="6583363"/>
          <p14:tracePt t="219452" x="3605213" y="6583363"/>
          <p14:tracePt t="219456" x="3617913" y="6545263"/>
          <p14:tracePt t="219466" x="3654425" y="6507163"/>
          <p14:tracePt t="219482" x="3679825" y="6457950"/>
          <p14:tracePt t="219492" x="3705225" y="6432550"/>
          <p14:tracePt t="219498" x="3717925" y="6407150"/>
          <p14:tracePt t="219508" x="3730625" y="6407150"/>
          <p14:tracePt t="219519" x="3730625" y="6394450"/>
          <p14:tracePt t="219522" x="3730625" y="6381750"/>
          <p14:tracePt t="219588" x="3730625" y="6370638"/>
          <p14:tracePt t="219608" x="3730625" y="6357938"/>
          <p14:tracePt t="219614" x="3730625" y="6332538"/>
          <p14:tracePt t="219624" x="3705225" y="6294438"/>
          <p14:tracePt t="219634" x="3692525" y="6281738"/>
          <p14:tracePt t="219638" x="3667125" y="6269038"/>
          <p14:tracePt t="219648" x="3654425" y="6257925"/>
          <p14:tracePt t="219654" x="3617913" y="6232525"/>
          <p14:tracePt t="219664" x="3579813" y="6219825"/>
          <p14:tracePt t="219674" x="3567113" y="6194425"/>
          <p14:tracePt t="219678" x="3517900" y="6169025"/>
          <p14:tracePt t="219688" x="3479800" y="6145213"/>
          <p14:tracePt t="219694" x="3454400" y="6119813"/>
          <p14:tracePt t="219704" x="3392488" y="6081713"/>
          <p14:tracePt t="219714" x="3367088" y="6056313"/>
          <p14:tracePt t="219720" x="3354388" y="6045200"/>
          <p14:tracePt t="219730" x="3305175" y="6019800"/>
          <p14:tracePt t="219734" x="3279775" y="5994400"/>
          <p14:tracePt t="219744" x="3254375" y="5969000"/>
          <p14:tracePt t="219754" x="3205163" y="5932488"/>
          <p14:tracePt t="219760" x="3179763" y="5907088"/>
          <p14:tracePt t="219770" x="3167063" y="5894388"/>
          <p14:tracePt t="219774" x="3128963" y="5856288"/>
          <p14:tracePt t="219786" x="3103563" y="5819775"/>
          <p14:tracePt t="219796" x="3079750" y="5794375"/>
          <p14:tracePt t="219801" x="3054350" y="5756275"/>
          <p14:tracePt t="219810" x="3041650" y="5756275"/>
          <p14:tracePt t="219816" x="3028950" y="5732463"/>
          <p14:tracePt t="219836" x="3016250" y="5719763"/>
          <p14:tracePt t="219890" x="3016250" y="5707063"/>
          <p14:tracePt t="219900" x="3003550" y="5707063"/>
          <p14:tracePt t="219936" x="2979738" y="5707063"/>
          <p14:tracePt t="219946" x="2967038" y="5707063"/>
          <p14:tracePt t="219962" x="2941638" y="5707063"/>
          <p14:tracePt t="219972" x="2928938" y="5681663"/>
          <p14:tracePt t="219976" x="2916238" y="5681663"/>
          <p14:tracePt t="219986" x="2903538" y="5681663"/>
          <p14:tracePt t="219992" x="2867025" y="5681663"/>
          <p14:tracePt t="220012" x="2828925" y="5668963"/>
          <p14:tracePt t="220018" x="2790825" y="5656263"/>
          <p14:tracePt t="220026" x="2767013" y="5630863"/>
          <p14:tracePt t="220032" x="2728913" y="5630863"/>
          <p14:tracePt t="220042" x="2703513" y="5607050"/>
          <p14:tracePt t="220052" x="2678113" y="5594350"/>
          <p14:tracePt t="220058" x="2654300" y="5581650"/>
          <p14:tracePt t="220069" x="2628900" y="5568950"/>
          <p14:tracePt t="220072" x="2578100" y="5543550"/>
          <p14:tracePt t="220082" x="2565400" y="5518150"/>
          <p14:tracePt t="220092" x="2541588" y="5494338"/>
          <p14:tracePt t="220098" x="2490788" y="5456238"/>
          <p14:tracePt t="220108" x="2478088" y="5430838"/>
          <p14:tracePt t="220112" x="2441575" y="5407025"/>
          <p14:tracePt t="220122" x="2403475" y="5381625"/>
          <p14:tracePt t="220132" x="2390775" y="5368925"/>
          <p14:tracePt t="220138" x="2339975" y="5330825"/>
          <p14:tracePt t="220152" x="2316163" y="5305425"/>
          <p14:tracePt t="220162" x="2278063" y="5281613"/>
          <p14:tracePt t="220172" x="2265363" y="5268913"/>
          <p14:tracePt t="220178" x="2252663" y="5268913"/>
          <p14:tracePt t="220188" x="2228850" y="5243513"/>
          <p14:tracePt t="220194" x="2190750" y="5218113"/>
          <p14:tracePt t="220204" x="2178050" y="5205413"/>
          <p14:tracePt t="220214" x="2152650" y="5205413"/>
          <p14:tracePt t="220218" x="2152650" y="5194300"/>
          <p14:tracePt t="220228" x="2139950" y="5181600"/>
          <p14:tracePt t="220244" x="2116138" y="5181600"/>
          <p14:tracePt t="220254" x="2116138" y="5168900"/>
          <p14:tracePt t="220284" x="2103438" y="5168900"/>
          <p14:tracePt t="220314" x="2103438" y="5156200"/>
          <p14:tracePt t="220324" x="2090738" y="5156200"/>
          <p14:tracePt t="220334" x="2090738" y="5143500"/>
          <p14:tracePt t="220340" x="2090738" y="5130800"/>
          <p14:tracePt t="220350" x="2090738" y="5092700"/>
          <p14:tracePt t="220354" x="2090738" y="5068888"/>
          <p14:tracePt t="220364" x="2090738" y="5043488"/>
          <p14:tracePt t="220374" x="2090738" y="5018088"/>
          <p14:tracePt t="220380" x="2090738" y="4992688"/>
          <p14:tracePt t="220390" x="2090738" y="4956175"/>
          <p14:tracePt t="220396" x="2090738" y="4930775"/>
          <p14:tracePt t="220406" x="2090738" y="4905375"/>
          <p14:tracePt t="220417" x="2090738" y="4879975"/>
          <p14:tracePt t="220420" x="2090738" y="4843463"/>
          <p14:tracePt t="220430" x="2090738" y="4792663"/>
          <p14:tracePt t="220436" x="2090738" y="4768850"/>
          <p14:tracePt t="220446" x="2090738" y="4730750"/>
          <p14:tracePt t="220456" x="2090738" y="4679950"/>
          <p14:tracePt t="220460" x="2090738" y="4618038"/>
          <p14:tracePt t="220472" x="2090738" y="4592638"/>
          <p14:tracePt t="220476" x="2065338" y="4518025"/>
          <p14:tracePt t="220486" x="2052638" y="4454525"/>
          <p14:tracePt t="220496" x="2027238" y="4405313"/>
          <p14:tracePt t="220502" x="2027238" y="4392613"/>
          <p14:tracePt t="220512" x="2014538" y="4341813"/>
          <p14:tracePt t="220516" x="2003425" y="4318000"/>
          <p14:tracePt t="220526" x="1990725" y="4279900"/>
          <p14:tracePt t="220536" x="1990725" y="4267200"/>
          <p14:tracePt t="220542" x="1978025" y="4267200"/>
          <p14:tracePt t="220552" x="1965325" y="4254500"/>
          <p14:tracePt t="220556" x="1965325" y="4241800"/>
          <p14:tracePt t="220576" x="1952625" y="4230688"/>
          <p14:tracePt t="220582" x="1939925" y="4230688"/>
          <p14:tracePt t="220596" x="1927225" y="4230688"/>
          <p14:tracePt t="220606" x="1914525" y="4230688"/>
          <p14:tracePt t="220617" x="1890713" y="4230688"/>
          <p14:tracePt t="220622" x="1865313" y="4230688"/>
          <p14:tracePt t="220632" x="1852613" y="4230688"/>
          <p14:tracePt t="220638" x="1814513" y="4230688"/>
          <p14:tracePt t="220648" x="1801813" y="4230688"/>
          <p14:tracePt t="220658" x="1778000" y="4230688"/>
          <p14:tracePt t="220662" x="1765300" y="4230688"/>
          <p14:tracePt t="220672" x="1752600" y="4230688"/>
          <p14:tracePt t="220678" x="1739900" y="4230688"/>
          <p14:tracePt t="220688" x="1714500" y="4230688"/>
          <p14:tracePt t="220698" x="1701800" y="4241800"/>
          <p14:tracePt t="220702" x="1689100" y="4241800"/>
          <p14:tracePt t="220712" x="1689100" y="4267200"/>
          <p14:tracePt t="220718" x="1677988" y="4267200"/>
          <p14:tracePt t="220728" x="1665288" y="4279900"/>
          <p14:tracePt t="220738" x="1665288" y="4305300"/>
          <p14:tracePt t="220744" x="1652588" y="4341813"/>
          <p14:tracePt t="220754" x="1652588" y="4367213"/>
          <p14:tracePt t="220758" x="1639888" y="4392613"/>
          <p14:tracePt t="220768" x="1627188" y="4418013"/>
          <p14:tracePt t="220778" x="1627188" y="4454525"/>
          <p14:tracePt t="220784" x="1627188" y="4492625"/>
          <p14:tracePt t="220794" x="1627188" y="4530725"/>
          <p14:tracePt t="220798" x="1601788" y="4567238"/>
          <p14:tracePt t="220808" x="1601788" y="4630738"/>
          <p14:tracePt t="220820" x="1601788" y="4667250"/>
          <p14:tracePt t="220824" x="1601788" y="4718050"/>
          <p14:tracePt t="220834" x="1601788" y="4756150"/>
          <p14:tracePt t="220837" x="1601788" y="4805363"/>
          <p14:tracePt t="220850" x="1639888" y="4843463"/>
          <p14:tracePt t="220860" x="1652588" y="4868863"/>
          <p14:tracePt t="220864" x="1677988" y="4905375"/>
          <p14:tracePt t="220874" x="1689100" y="4918075"/>
          <p14:tracePt t="220880" x="1714500" y="4956175"/>
          <p14:tracePt t="220890" x="1714500" y="4981575"/>
          <p14:tracePt t="220901" x="1739900" y="4992688"/>
          <p14:tracePt t="220904" x="1752600" y="4992688"/>
          <p14:tracePt t="220914" x="1778000" y="5005388"/>
          <p14:tracePt t="220930" x="1814513" y="5005388"/>
          <p14:tracePt t="220940" x="1827213" y="5005388"/>
          <p14:tracePt t="220945" x="1865313" y="5005388"/>
          <p14:tracePt t="220954" x="1890713" y="5005388"/>
          <p14:tracePt t="220960" x="1914525" y="5005388"/>
          <p14:tracePt t="220970" x="1939925" y="5005388"/>
          <p14:tracePt t="220986" x="1952625" y="5005388"/>
          <p14:tracePt t="220996" x="1965325" y="5005388"/>
          <p14:tracePt t="221010" x="1978025" y="5005388"/>
          <p14:tracePt t="221020" x="1990725" y="4992688"/>
          <p14:tracePt t="221026" x="1990725" y="4981575"/>
          <p14:tracePt t="221051" x="2003425" y="4956175"/>
          <p14:tracePt t="221060" x="2014538" y="4943475"/>
          <p14:tracePt t="221066" x="2014538" y="4930775"/>
          <p14:tracePt t="221076" x="2014538" y="4918075"/>
          <p14:tracePt t="221082" x="2014538" y="4905375"/>
          <p14:tracePt t="221092" x="2014538" y="4892675"/>
          <p14:tracePt t="221102" x="2014538" y="4868863"/>
          <p14:tracePt t="221106" x="2014538" y="4856163"/>
          <p14:tracePt t="221116" x="2003425" y="4830763"/>
          <p14:tracePt t="221122" x="1978025" y="4792663"/>
          <p14:tracePt t="221133" x="1927225" y="4768850"/>
          <p14:tracePt t="221142" x="1914525" y="4730750"/>
          <p14:tracePt t="221146" x="1890713" y="4705350"/>
          <p14:tracePt t="221156" x="1839913" y="4679950"/>
          <p14:tracePt t="221162" x="1790700" y="4679950"/>
          <p14:tracePt t="221172" x="1752600" y="4643438"/>
          <p14:tracePt t="221183" x="1677988" y="4618038"/>
          <p14:tracePt t="221188" x="1652588" y="4605338"/>
          <p14:tracePt t="221198" x="1601788" y="4605338"/>
          <p14:tracePt t="221202" x="1565275" y="4592638"/>
          <p14:tracePt t="221212" x="1539875" y="4592638"/>
          <p14:tracePt t="221222" x="1514475" y="4592638"/>
          <p14:tracePt t="221228" x="1489075" y="4592638"/>
          <p14:tracePt t="221238" x="1452563" y="4592638"/>
          <p14:tracePt t="221242" x="1427163" y="4592638"/>
          <p14:tracePt t="221252" x="1401763" y="4605338"/>
          <p14:tracePt t="221262" x="1389063" y="4618038"/>
          <p14:tracePt t="221268" x="1363663" y="4643438"/>
          <p14:tracePt t="221278" x="1339850" y="4679950"/>
          <p14:tracePt t="221282" x="1327150" y="4705350"/>
          <p14:tracePt t="221292" x="1314450" y="4756150"/>
          <p14:tracePt t="221302" x="1301750" y="4792663"/>
          <p14:tracePt t="221308" x="1301750" y="4805363"/>
          <p14:tracePt t="221318" x="1301750" y="4856163"/>
          <p14:tracePt t="221322" x="1301750" y="4892675"/>
          <p14:tracePt t="221334" x="1301750" y="4943475"/>
          <p14:tracePt t="221344" x="1301750" y="4981575"/>
          <p14:tracePt t="221348" x="1301750" y="5030788"/>
          <p14:tracePt t="221358" x="1301750" y="5043488"/>
          <p14:tracePt t="221364" x="1327150" y="5081588"/>
          <p14:tracePt t="221374" x="1352550" y="5105400"/>
          <p14:tracePt t="221384" x="1363663" y="5118100"/>
          <p14:tracePt t="221388" x="1389063" y="5130800"/>
          <p14:tracePt t="221398" x="1414463" y="5143500"/>
          <p14:tracePt t="221404" x="1427163" y="5143500"/>
          <p14:tracePt t="221414" x="1476375" y="5143500"/>
          <p14:tracePt t="221424" x="1514475" y="5143500"/>
          <p14:tracePt t="221430" x="1577975" y="5143500"/>
          <p14:tracePt t="221440" x="1639888" y="5143500"/>
          <p14:tracePt t="221444" x="1701800" y="5118100"/>
          <p14:tracePt t="221454" x="1765300" y="5105400"/>
          <p14:tracePt t="221464" x="1827213" y="5030788"/>
          <p14:tracePt t="221470" x="1852613" y="4992688"/>
          <p14:tracePt t="221480" x="1878013" y="4943475"/>
          <p14:tracePt t="221484" x="1903413" y="4879975"/>
          <p14:tracePt t="221494" x="1903413" y="4856163"/>
          <p14:tracePt t="221504" x="1903413" y="4805363"/>
          <p14:tracePt t="221510" x="1903413" y="4768850"/>
          <p14:tracePt t="221520" x="1903413" y="4705350"/>
          <p14:tracePt t="221524" x="1890713" y="4679950"/>
          <p14:tracePt t="221536" x="1865313" y="4618038"/>
          <p14:tracePt t="221546" x="1814513" y="4567238"/>
          <p14:tracePt t="221551" x="1778000" y="4530725"/>
          <p14:tracePt t="221560" x="1714500" y="4467225"/>
          <p14:tracePt t="221567" x="1652588" y="4430713"/>
          <p14:tracePt t="221576" x="1639888" y="4430713"/>
          <p14:tracePt t="221586" x="1614488" y="4430713"/>
          <p14:tracePt t="221590" x="1565275" y="4430713"/>
          <p14:tracePt t="221600" x="1527175" y="4430713"/>
          <p14:tracePt t="221606" x="1489075" y="4430713"/>
          <p14:tracePt t="221617" x="1439863" y="4430713"/>
          <p14:tracePt t="221626" x="1401763" y="4467225"/>
          <p14:tracePt t="221629" x="1376363" y="4492625"/>
          <p14:tracePt t="221640" x="1339850" y="4530725"/>
          <p14:tracePt t="221646" x="1301750" y="4543425"/>
          <p14:tracePt t="221656" x="1289050" y="4567238"/>
          <p14:tracePt t="221667" x="1252538" y="4592638"/>
          <p14:tracePt t="221672" x="1239838" y="4618038"/>
          <p14:tracePt t="221682" x="1227138" y="4643438"/>
          <p14:tracePt t="221686" x="1214438" y="4643438"/>
          <p14:tracePt t="221696" x="1214438" y="4679950"/>
          <p14:tracePt t="221706" x="1214438" y="4692650"/>
          <p14:tracePt t="221712" x="1214438" y="4730750"/>
          <p14:tracePt t="221722" x="1214438" y="4779963"/>
          <p14:tracePt t="221726" x="1214438" y="4805363"/>
          <p14:tracePt t="221736" x="1214438" y="4843463"/>
          <p14:tracePt t="221746" x="1227138" y="4868863"/>
          <p14:tracePt t="221752" x="1252538" y="4918075"/>
          <p14:tracePt t="221762" x="1276350" y="4956175"/>
          <p14:tracePt t="221768" x="1301750" y="4968875"/>
          <p14:tracePt t="221778" x="1314450" y="4992688"/>
          <p14:tracePt t="221788" x="1327150" y="4992688"/>
          <p14:tracePt t="221802" x="1352550" y="4992688"/>
          <p14:tracePt t="221808" x="1363663" y="4992688"/>
          <p14:tracePt t="221818" x="1389063" y="4992688"/>
          <p14:tracePt t="221828" x="1427163" y="4992688"/>
          <p14:tracePt t="221842" x="1465263" y="4992688"/>
          <p14:tracePt t="221848" x="1489075" y="4968875"/>
          <p14:tracePt t="221858" x="1514475" y="4930775"/>
          <p14:tracePt t="221868" x="1514475" y="4918075"/>
          <p14:tracePt t="221872" x="1514475" y="4892675"/>
          <p14:tracePt t="221882" x="1539875" y="4843463"/>
          <p14:tracePt t="221888" x="1539875" y="4805363"/>
          <p14:tracePt t="221899" x="1539875" y="4756150"/>
          <p14:tracePt t="221908" x="1539875" y="4718050"/>
          <p14:tracePt t="221914" x="1539875" y="4656138"/>
          <p14:tracePt t="221924" x="1539875" y="4605338"/>
          <p14:tracePt t="221928" x="1501775" y="4530725"/>
          <p14:tracePt t="221938" x="1465263" y="4467225"/>
          <p14:tracePt t="221951" x="1414463" y="4405313"/>
          <p14:tracePt t="221954" x="1363663" y="4341813"/>
          <p14:tracePt t="221964" x="1301750" y="4279900"/>
          <p14:tracePt t="221968" x="1252538" y="4241800"/>
          <p14:tracePt t="221978" x="1201738" y="4192588"/>
          <p14:tracePt t="221988" x="1150938" y="4154488"/>
          <p14:tracePt t="221994" x="1114425" y="4141788"/>
          <p14:tracePt t="222004" x="1050925" y="4129088"/>
          <p14:tracePt t="222010" x="1038225" y="4129088"/>
          <p14:tracePt t="222020" x="1027113" y="4129088"/>
          <p14:tracePt t="222030" x="1014413" y="4129088"/>
          <p14:tracePt t="222034" x="989013" y="4129088"/>
          <p14:tracePt t="222044" x="963613" y="4129088"/>
          <p14:tracePt t="222050" x="938213" y="4154488"/>
          <p14:tracePt t="222060" x="925513" y="4154488"/>
          <p14:tracePt t="222070" x="901700" y="4192588"/>
          <p14:tracePt t="222074" x="889000" y="4217988"/>
          <p14:tracePt t="222084" x="876300" y="4254500"/>
          <p14:tracePt t="222090" x="876300" y="4279900"/>
          <p14:tracePt t="222100" x="876300" y="4341813"/>
          <p14:tracePt t="222110" x="876300" y="4379913"/>
          <p14:tracePt t="222116" x="876300" y="4430713"/>
          <p14:tracePt t="222126" x="876300" y="4492625"/>
          <p14:tracePt t="222130" x="876300" y="4543425"/>
          <p14:tracePt t="222140" x="889000" y="4618038"/>
          <p14:tracePt t="222150" x="963613" y="4718050"/>
          <p14:tracePt t="222156" x="1027113" y="4792663"/>
          <p14:tracePt t="222166" x="1089025" y="4879975"/>
          <p14:tracePt t="222170" x="1163638" y="4943475"/>
          <p14:tracePt t="222180" x="1263650" y="4992688"/>
          <p14:tracePt t="222190" x="1327150" y="4992688"/>
          <p14:tracePt t="222196" x="1401763" y="5018088"/>
          <p14:tracePt t="222206" x="1465263" y="5030788"/>
          <p14:tracePt t="222210" x="1527175" y="5030788"/>
          <p14:tracePt t="222220" x="1565275" y="5030788"/>
          <p14:tracePt t="222230" x="1614488" y="5030788"/>
          <p14:tracePt t="222236" x="1652588" y="5030788"/>
          <p14:tracePt t="222246" x="1701800" y="5018088"/>
          <p14:tracePt t="222250" x="1765300" y="4981575"/>
          <p14:tracePt t="222262" x="1790700" y="4930775"/>
          <p14:tracePt t="222272" x="1827213" y="4879975"/>
          <p14:tracePt t="222276" x="1865313" y="4830763"/>
          <p14:tracePt t="222286" x="1890713" y="4768850"/>
          <p14:tracePt t="222292" x="1927225" y="4730750"/>
          <p14:tracePt t="222302" x="1965325" y="4679950"/>
          <p14:tracePt t="222312" x="1978025" y="4656138"/>
          <p14:tracePt t="222317" x="2003425" y="4630738"/>
          <p14:tracePt t="222326" x="2039938" y="4605338"/>
          <p14:tracePt t="222332" x="2065338" y="4567238"/>
          <p14:tracePt t="222342" x="2090738" y="4567238"/>
          <p14:tracePt t="222352" x="2116138" y="4554538"/>
          <p14:tracePt t="222358" x="2178050" y="4543425"/>
          <p14:tracePt t="222368" x="2228850" y="4518025"/>
          <p14:tracePt t="222372" x="2278063" y="4505325"/>
          <p14:tracePt t="222382" x="2339975" y="4505325"/>
          <p14:tracePt t="222392" x="2390775" y="4479925"/>
          <p14:tracePt t="222398" x="2452688" y="4479925"/>
          <p14:tracePt t="222408" x="2541588" y="4479925"/>
          <p14:tracePt t="222412" x="2628900" y="4479925"/>
          <p14:tracePt t="222422" x="2728913" y="4479925"/>
          <p14:tracePt t="222434" x="2867025" y="4479925"/>
          <p14:tracePt t="222437" x="2979738" y="4479925"/>
          <p14:tracePt t="222449" x="3128963" y="4479925"/>
          <p14:tracePt t="222454" x="3267075" y="4479925"/>
          <p14:tracePt t="222464" x="3417888" y="4479925"/>
          <p14:tracePt t="222470" x="3530600" y="4479925"/>
          <p14:tracePt t="222480" x="3630613" y="4479925"/>
          <p14:tracePt t="222490" x="3730625" y="4479925"/>
          <p14:tracePt t="222493" x="3830638" y="4479925"/>
          <p14:tracePt t="222504" x="3892550" y="4479925"/>
          <p14:tracePt t="222510" x="3968750" y="4479925"/>
          <p14:tracePt t="222520" x="4005263" y="4479925"/>
          <p14:tracePt t="222530" x="4056063" y="4479925"/>
          <p14:tracePt t="222544" x="4081463" y="4479925"/>
          <p14:tracePt t="222550" x="4105275" y="4479925"/>
          <p14:tracePt t="222570" x="4130675" y="4479925"/>
          <p14:tracePt t="222574" x="4156075" y="4479925"/>
          <p14:tracePt t="222584" x="4181475" y="4479925"/>
          <p14:tracePt t="222590" x="4205288" y="4479925"/>
          <p14:tracePt t="222600" x="4256088" y="4454525"/>
          <p14:tracePt t="222610" x="4268788" y="4443413"/>
          <p14:tracePt t="222616" x="4318000" y="4430713"/>
          <p14:tracePt t="222626" x="4356100" y="4418013"/>
          <p14:tracePt t="222630" x="4381500" y="4418013"/>
          <p14:tracePt t="222640" x="4456113" y="4392613"/>
          <p14:tracePt t="222649" x="4481513" y="4392613"/>
          <p14:tracePt t="222656" x="4530725" y="4379913"/>
          <p14:tracePt t="222666" x="4568825" y="4379913"/>
          <p14:tracePt t="222670" x="4630738" y="4379913"/>
          <p14:tracePt t="222682" x="4681538" y="4379913"/>
          <p14:tracePt t="222692" x="4719638" y="4379913"/>
          <p14:tracePt t="222696" x="4768850" y="4379913"/>
          <p14:tracePt t="222706" x="4832350" y="4379913"/>
          <p14:tracePt t="222712" x="4868863" y="4379913"/>
          <p14:tracePt t="222722" x="4945063" y="4379913"/>
          <p14:tracePt t="222732" x="4994275" y="4379913"/>
          <p14:tracePt t="222736" x="5057775" y="4379913"/>
          <p14:tracePt t="222746" x="5094288" y="4379913"/>
          <p14:tracePt t="222752" x="5119688" y="4379913"/>
          <p14:tracePt t="222762" x="5170488" y="4379913"/>
          <p14:tracePt t="222772" x="5207000" y="4392613"/>
          <p14:tracePt t="222776" x="5270500" y="4418013"/>
          <p14:tracePt t="222788" x="5294313" y="4418013"/>
          <p14:tracePt t="222792" x="5345113" y="4454525"/>
          <p14:tracePt t="222802" x="5383213" y="4467225"/>
          <p14:tracePt t="222812" x="5394325" y="4479925"/>
          <p14:tracePt t="222818" x="5457825" y="4543425"/>
          <p14:tracePt t="222828" x="5495925" y="4554538"/>
          <p14:tracePt t="222832" x="5507038" y="4579938"/>
          <p14:tracePt t="222842" x="5545138" y="4605338"/>
          <p14:tracePt t="222852" x="5570538" y="4630738"/>
          <p14:tracePt t="222858" x="5595938" y="4667250"/>
          <p14:tracePt t="222868" x="5619750" y="4679950"/>
          <p14:tracePt t="222872" x="5645150" y="4705350"/>
          <p14:tracePt t="222883" x="5670550" y="4743450"/>
          <p14:tracePt t="222892" x="5683250" y="4768850"/>
          <p14:tracePt t="222898" x="5695950" y="4792663"/>
          <p14:tracePt t="222908" x="5719763" y="4805363"/>
          <p14:tracePt t="222912" x="5732463" y="4843463"/>
          <p14:tracePt t="222922" x="5745163" y="4856163"/>
          <p14:tracePt t="222932" x="5745163" y="4868863"/>
          <p14:tracePt t="222950" x="5757863" y="4868863"/>
          <p14:tracePt t="222954" x="5757863" y="4879975"/>
          <p14:tracePt t="222965" x="5757863" y="4892675"/>
          <p14:tracePt t="222974" x="5757863" y="4905375"/>
          <p14:tracePt t="222988" x="5757863" y="4918075"/>
          <p14:tracePt t="223004" x="5757863" y="4930775"/>
          <p14:tracePt t="223014" x="5757863" y="4943475"/>
          <p14:tracePt t="223018" x="5732463" y="4981575"/>
          <p14:tracePt t="223028" x="5670550" y="4992688"/>
          <p14:tracePt t="223034" x="5595938" y="5005388"/>
          <p14:tracePt t="223044" x="5507038" y="5030788"/>
          <p14:tracePt t="223054" x="5394325" y="5081588"/>
          <p14:tracePt t="223060" x="5270500" y="5092700"/>
          <p14:tracePt t="223070" x="5157788" y="5118100"/>
          <p14:tracePt t="223074" x="4981575" y="5130800"/>
          <p14:tracePt t="223084" x="4819650" y="5156200"/>
          <p14:tracePt t="223094" x="4668838" y="5168900"/>
          <p14:tracePt t="223100" x="4518025" y="5194300"/>
          <p14:tracePt t="223110" x="4368800" y="5218113"/>
          <p14:tracePt t="223114" x="4217988" y="5243513"/>
          <p14:tracePt t="223126" x="4092575" y="5256213"/>
          <p14:tracePt t="223136" x="3979863" y="5281613"/>
          <p14:tracePt t="223140" x="3856038" y="5318125"/>
          <p14:tracePt t="223150" x="3767138" y="5330825"/>
          <p14:tracePt t="223156" x="3679825" y="5368925"/>
          <p14:tracePt t="223166" x="3592513" y="5394325"/>
          <p14:tracePt t="223176" x="3505200" y="5407025"/>
          <p14:tracePt t="223180" x="3405188" y="5430838"/>
          <p14:tracePt t="223190" x="3328988" y="5468938"/>
          <p14:tracePt t="223196" x="3216275" y="5481638"/>
          <p14:tracePt t="223206" x="3092450" y="5507038"/>
          <p14:tracePt t="223216" x="3003550" y="5518150"/>
          <p14:tracePt t="223220" x="2890838" y="5518150"/>
          <p14:tracePt t="223230" x="2778125" y="5543550"/>
          <p14:tracePt t="223236" x="2703513" y="5556250"/>
          <p14:tracePt t="223246" x="2578100" y="5556250"/>
          <p14:tracePt t="223256" x="2465388" y="5594350"/>
          <p14:tracePt t="223260" x="2339975" y="5594350"/>
          <p14:tracePt t="223270" x="2190750" y="5594350"/>
          <p14:tracePt t="223276" x="2052638" y="5594350"/>
          <p14:tracePt t="223286" x="1914525" y="5594350"/>
          <p14:tracePt t="223296" x="1778000" y="5594350"/>
          <p14:tracePt t="223302" x="1677988" y="5594350"/>
          <p14:tracePt t="223312" x="1614488" y="5594350"/>
          <p14:tracePt t="223316" x="1565275" y="5594350"/>
          <p14:tracePt t="223326" x="1527175" y="5594350"/>
          <p14:tracePt t="223336" x="1501775" y="5594350"/>
          <p14:tracePt t="223342" x="1465263" y="5594350"/>
          <p14:tracePt t="223352" x="1439863" y="5594350"/>
          <p14:tracePt t="223356" x="1414463" y="5594350"/>
          <p14:tracePt t="223366" x="1389063" y="5594350"/>
          <p14:tracePt t="223378" x="1352550" y="5594350"/>
          <p14:tracePt t="223382" x="1301750" y="5568950"/>
          <p14:tracePt t="223392" x="1227138" y="5518150"/>
          <p14:tracePt t="223399" x="1163638" y="5481638"/>
          <p14:tracePt t="223408" x="1089025" y="5456238"/>
          <p14:tracePt t="223418" x="1050925" y="5430838"/>
          <p14:tracePt t="223421" x="989013" y="5394325"/>
          <p14:tracePt t="223432" x="925513" y="5343525"/>
          <p14:tracePt t="223438" x="876300" y="5305425"/>
          <p14:tracePt t="223449" x="825500" y="5281613"/>
          <p14:tracePt t="223458" x="801688" y="5243513"/>
          <p14:tracePt t="223462" x="763588" y="5230813"/>
          <p14:tracePt t="223472" x="725488" y="5205413"/>
          <p14:tracePt t="223488" x="701675" y="5181600"/>
          <p14:tracePt t="223499" x="701675" y="5143500"/>
          <p14:tracePt t="223514" x="688975" y="5130800"/>
          <p14:tracePt t="223518" x="688975" y="5105400"/>
          <p14:tracePt t="223528" x="663575" y="5092700"/>
          <p14:tracePt t="223544" x="663575" y="5081588"/>
          <p14:tracePt t="223554" x="663575" y="5056188"/>
          <p14:tracePt t="223568" x="663575" y="5043488"/>
          <p14:tracePt t="223578" x="663575" y="5030788"/>
          <p14:tracePt t="223584" x="663575" y="5018088"/>
          <p14:tracePt t="223594" x="663575" y="5005388"/>
          <p14:tracePt t="223598" x="663575" y="4981575"/>
          <p14:tracePt t="223608" x="663575" y="4956175"/>
          <p14:tracePt t="223618" x="663575" y="4930775"/>
          <p14:tracePt t="223624" x="663575" y="4905375"/>
          <p14:tracePt t="223634" x="676275" y="4879975"/>
          <p14:tracePt t="223640" x="688975" y="4856163"/>
          <p14:tracePt t="223650" x="725488" y="4818063"/>
          <p14:tracePt t="223660" x="725488" y="4792663"/>
          <p14:tracePt t="223665" x="750888" y="4756150"/>
          <p14:tracePt t="223674" x="763588" y="4743450"/>
          <p14:tracePt t="223680" x="776288" y="4718050"/>
          <p14:tracePt t="223690" x="788988" y="4692650"/>
          <p14:tracePt t="223700" x="825500" y="4656138"/>
          <p14:tracePt t="223714" x="863600" y="4618038"/>
          <p14:tracePt t="223720" x="863600" y="4592638"/>
          <p14:tracePt t="223731" x="889000" y="4592638"/>
          <p14:tracePt t="223746" x="901700" y="4567238"/>
          <p14:tracePt t="223756" x="914400" y="4567238"/>
          <p14:tracePt t="223760" x="938213" y="4543425"/>
          <p14:tracePt t="223770" x="950913" y="4543425"/>
          <p14:tracePt t="223780" x="989013" y="4518025"/>
          <p14:tracePt t="223786" x="1014413" y="4505325"/>
          <p14:tracePt t="223797" x="1038225" y="4505325"/>
          <p14:tracePt t="223800" x="1101725" y="4479925"/>
          <p14:tracePt t="223810" x="1150938" y="4479925"/>
          <p14:tracePt t="223820" x="1227138" y="4454525"/>
          <p14:tracePt t="223826" x="1314450" y="4418013"/>
          <p14:tracePt t="223836" x="1352550" y="4405313"/>
          <p14:tracePt t="223840" x="1427163" y="4392613"/>
          <p14:tracePt t="223850" x="1476375" y="4367213"/>
          <p14:tracePt t="223862" x="1552575" y="4341813"/>
          <p14:tracePt t="223866" x="1614488" y="4330700"/>
          <p14:tracePt t="223876" x="1677988" y="4305300"/>
          <p14:tracePt t="223882" x="1714500" y="4305300"/>
          <p14:tracePt t="223892" x="1790700" y="4279900"/>
          <p14:tracePt t="223902" x="1814513" y="4279900"/>
          <p14:tracePt t="223906" x="1878013" y="4279900"/>
          <p14:tracePt t="223916" x="1927225" y="4279900"/>
          <p14:tracePt t="223922" x="1978025" y="4279900"/>
          <p14:tracePt t="223932" x="2014538" y="4279900"/>
          <p14:tracePt t="223949" x="2103438" y="4267200"/>
          <p14:tracePt t="223956" x="2165350" y="4241800"/>
          <p14:tracePt t="223962" x="2216150" y="4241800"/>
          <p14:tracePt t="223972" x="2278063" y="4230688"/>
          <p14:tracePt t="223982" x="2328863" y="4230688"/>
          <p14:tracePt t="223988" x="2416175" y="4205288"/>
          <p14:tracePt t="223998" x="2490788" y="4205288"/>
          <p14:tracePt t="224002" x="2578100" y="4205288"/>
          <p14:tracePt t="224012" x="2628900" y="4205288"/>
          <p14:tracePt t="224022" x="2678113" y="4205288"/>
          <p14:tracePt t="224028" x="2741613" y="4205288"/>
          <p14:tracePt t="224038" x="2790825" y="4205288"/>
          <p14:tracePt t="224042" x="2854325" y="4205288"/>
          <p14:tracePt t="224052" x="2903538" y="4205288"/>
          <p14:tracePt t="224064" x="2967038" y="4205288"/>
          <p14:tracePt t="224068" x="3041650" y="4205288"/>
          <p14:tracePt t="224078" x="3079750" y="4205288"/>
          <p14:tracePt t="224084" x="3128963" y="4205288"/>
          <p14:tracePt t="224094" x="3179763" y="4205288"/>
          <p14:tracePt t="224104" x="3228975" y="4205288"/>
          <p14:tracePt t="224108" x="3292475" y="4205288"/>
          <p14:tracePt t="224118" x="3367088" y="4205288"/>
          <p14:tracePt t="224124" x="3467100" y="4205288"/>
          <p14:tracePt t="224134" x="3554413" y="4205288"/>
          <p14:tracePt t="224144" x="3654425" y="4230688"/>
          <p14:tracePt t="224148" x="3743325" y="4230688"/>
          <p14:tracePt t="224158" x="3856038" y="4241800"/>
          <p14:tracePt t="224165" x="3956050" y="4267200"/>
          <p14:tracePt t="224174" x="4043363" y="4279900"/>
          <p14:tracePt t="224184" x="4143375" y="4305300"/>
          <p14:tracePt t="224188" x="4217988" y="4305300"/>
          <p14:tracePt t="224198" x="4281488" y="4305300"/>
          <p14:tracePt t="224204" x="4318000" y="4318000"/>
          <p14:tracePt t="224215" x="4368800" y="4341813"/>
          <p14:tracePt t="224224" x="4381500" y="4341813"/>
          <p14:tracePt t="224230" x="4406900" y="4341813"/>
          <p14:tracePt t="224240" x="4443413" y="4354513"/>
          <p14:tracePt t="224244" x="4468813" y="4367213"/>
          <p14:tracePt t="224254" x="4494213" y="4367213"/>
          <p14:tracePt t="224264" x="4506913" y="4379913"/>
          <p14:tracePt t="224270" x="4556125" y="4405313"/>
          <p14:tracePt t="224280" x="4581525" y="4405313"/>
          <p14:tracePt t="224284" x="4606925" y="4405313"/>
          <p14:tracePt t="224294" x="4656138" y="4430713"/>
          <p14:tracePt t="224304" x="4681538" y="4443413"/>
          <p14:tracePt t="224309" x="4732338" y="4454525"/>
          <p14:tracePt t="224320" x="4794250" y="4479925"/>
          <p14:tracePt t="224326" x="4819650" y="4505325"/>
          <p14:tracePt t="224336" x="4894263" y="4518025"/>
          <p14:tracePt t="224347" x="4945063" y="4554538"/>
          <p14:tracePt t="224350" x="4994275" y="4592638"/>
          <p14:tracePt t="224360" x="5032375" y="4605338"/>
          <p14:tracePt t="224366" x="5081588" y="4630738"/>
          <p14:tracePt t="224376" x="5132388" y="4656138"/>
          <p14:tracePt t="224386" x="5170488" y="4667250"/>
          <p14:tracePt t="224390" x="5194300" y="4692650"/>
          <p14:tracePt t="224402" x="5232400" y="4718050"/>
          <p14:tracePt t="224406" x="5281613" y="4730750"/>
          <p14:tracePt t="224416" x="5307013" y="4756150"/>
          <p14:tracePt t="224426" x="5345113" y="4779963"/>
          <p14:tracePt t="224432" x="5357813" y="4779963"/>
          <p14:tracePt t="224442" x="5383213" y="4779963"/>
          <p14:tracePt t="224447" x="5407025" y="4805363"/>
          <p14:tracePt t="224456" x="5419725" y="4805363"/>
          <p14:tracePt t="224466" x="5432425" y="4805363"/>
          <p14:tracePt t="224472" x="5445125" y="4818063"/>
          <p14:tracePt t="224482" x="5457825" y="4818063"/>
          <p14:tracePt t="224486" x="5470525" y="4830763"/>
          <p14:tracePt t="224496" x="5483225" y="4843463"/>
          <p14:tracePt t="224512" x="5495925" y="4843463"/>
          <p14:tracePt t="224526" x="5495925" y="4856163"/>
          <p14:tracePt t="224558" x="5507038" y="4868863"/>
          <p14:tracePt t="224598" x="5507038" y="4879975"/>
          <p14:tracePt t="224602" x="5507038" y="4905375"/>
          <p14:tracePt t="224612" x="5507038" y="4918075"/>
          <p14:tracePt t="224622" x="5507038" y="4930775"/>
          <p14:tracePt t="224628" x="5507038" y="4956175"/>
          <p14:tracePt t="224638" x="5507038" y="4968875"/>
          <p14:tracePt t="224642" x="5483225" y="5005388"/>
          <p14:tracePt t="224652" x="5419725" y="5043488"/>
          <p14:tracePt t="224663" x="5357813" y="5081588"/>
          <p14:tracePt t="224668" x="5270500" y="5118100"/>
          <p14:tracePt t="224678" x="5181600" y="5181600"/>
          <p14:tracePt t="224684" x="5068888" y="5218113"/>
          <p14:tracePt t="224694" x="4945063" y="5230813"/>
          <p14:tracePt t="224704" x="4781550" y="5281613"/>
          <p14:tracePt t="224707" x="4630738" y="5305425"/>
          <p14:tracePt t="224718" x="4468813" y="5305425"/>
          <p14:tracePt t="224724" x="4281488" y="5318125"/>
          <p14:tracePt t="224734" x="4092575" y="5343525"/>
          <p14:tracePt t="224744" x="3930650" y="5356225"/>
          <p14:tracePt t="224748" x="3767138" y="5407025"/>
          <p14:tracePt t="224758" x="3592513" y="5407025"/>
          <p14:tracePt t="224764" x="3441700" y="5443538"/>
          <p14:tracePt t="224774" x="3292475" y="5443538"/>
          <p14:tracePt t="224784" x="3167063" y="5443538"/>
          <p14:tracePt t="224790" x="3041650" y="5468938"/>
          <p14:tracePt t="224800" x="2903538" y="5481638"/>
          <p14:tracePt t="224804" x="2803525" y="5481638"/>
          <p14:tracePt t="224814" x="2690813" y="5481638"/>
          <p14:tracePt t="224824" x="2578100" y="5481638"/>
          <p14:tracePt t="224830" x="2490788" y="5481638"/>
          <p14:tracePt t="224840" x="2378075" y="5481638"/>
          <p14:tracePt t="224844" x="2278063" y="5481638"/>
          <p14:tracePt t="224854" x="2203450" y="5481638"/>
          <p14:tracePt t="224866" x="2165350" y="5481638"/>
          <p14:tracePt t="224870" x="2103438" y="5481638"/>
          <p14:tracePt t="224880" x="2039938" y="5481638"/>
          <p14:tracePt t="224886" x="1978025" y="5481638"/>
          <p14:tracePt t="224895" x="1952625" y="5456238"/>
          <p14:tracePt t="224906" x="1878013" y="5443538"/>
          <p14:tracePt t="224910" x="1827213" y="5418138"/>
          <p14:tracePt t="224920" x="1778000" y="5418138"/>
          <p14:tracePt t="224926" x="1689100" y="5394325"/>
          <p14:tracePt t="224936" x="1627188" y="5394325"/>
          <p14:tracePt t="224948" x="1527175" y="5381625"/>
          <p14:tracePt t="224950" x="1452563" y="5381625"/>
          <p14:tracePt t="224960" x="1352550" y="5381625"/>
          <p14:tracePt t="224966" x="1227138" y="5381625"/>
          <p14:tracePt t="224976" x="1150938" y="5381625"/>
          <p14:tracePt t="224986" x="1027113" y="5381625"/>
          <p14:tracePt t="224990" x="925513" y="5381625"/>
          <p14:tracePt t="225000" x="814388" y="5381625"/>
          <p14:tracePt t="225006" x="725488" y="5356225"/>
          <p14:tracePt t="225016" x="650875" y="5343525"/>
          <p14:tracePt t="225026" x="588963" y="5343525"/>
          <p14:tracePt t="225032" x="525463" y="5318125"/>
          <p14:tracePt t="225042" x="488950" y="5318125"/>
          <p14:tracePt t="225047" x="463550" y="5305425"/>
          <p14:tracePt t="225056" x="438150" y="5294313"/>
          <p14:tracePt t="225066" x="425450" y="5281613"/>
          <p14:tracePt t="225082" x="400050" y="5256213"/>
          <p14:tracePt t="225086" x="376238" y="5243513"/>
          <p14:tracePt t="225097" x="363538" y="5218113"/>
          <p14:tracePt t="225106" x="350838" y="5218113"/>
          <p14:tracePt t="225112" x="338138" y="5194300"/>
          <p14:tracePt t="225122" x="325438" y="5156200"/>
          <p14:tracePt t="225132" x="325438" y="5143500"/>
          <p14:tracePt t="225138" x="312738" y="5105400"/>
          <p14:tracePt t="225148" x="312738" y="5092700"/>
          <p14:tracePt t="225158" x="312738" y="5081588"/>
          <p14:tracePt t="225163" x="312738" y="5056188"/>
          <p14:tracePt t="225172" x="312738" y="5030788"/>
          <p14:tracePt t="225178" x="312738" y="4981575"/>
          <p14:tracePt t="225188" x="312738" y="4956175"/>
          <p14:tracePt t="225198" x="312738" y="4930775"/>
          <p14:tracePt t="225204" x="312738" y="4892675"/>
          <p14:tracePt t="225214" x="312738" y="4868863"/>
          <p14:tracePt t="225218" x="312738" y="4818063"/>
          <p14:tracePt t="225228" x="338138" y="4805363"/>
          <p14:tracePt t="225238" x="350838" y="4779963"/>
          <p14:tracePt t="225244" x="363538" y="4743450"/>
          <p14:tracePt t="225254" x="387350" y="4730750"/>
          <p14:tracePt t="225258" x="412750" y="4705350"/>
          <p14:tracePt t="225268" x="425450" y="4679950"/>
          <p14:tracePt t="225279" x="463550" y="4667250"/>
          <p14:tracePt t="225284" x="488950" y="4667250"/>
          <p14:tracePt t="225294" x="538163" y="4630738"/>
          <p14:tracePt t="225298" x="550863" y="4630738"/>
          <p14:tracePt t="225308" x="600075" y="4618038"/>
          <p14:tracePt t="225318" x="638175" y="4605338"/>
          <p14:tracePt t="225324" x="676275" y="4605338"/>
          <p14:tracePt t="225334" x="725488" y="4592638"/>
          <p14:tracePt t="225338" x="788988" y="4592638"/>
          <p14:tracePt t="225348" x="825500" y="4592638"/>
          <p14:tracePt t="225358" x="876300" y="4567238"/>
          <p14:tracePt t="225364" x="914400" y="4567238"/>
          <p14:tracePt t="225374" x="1001713" y="4567238"/>
          <p14:tracePt t="225380" x="1050925" y="4567238"/>
          <p14:tracePt t="225390" x="1127125" y="4543425"/>
          <p14:tracePt t="225400" x="1176338" y="4530725"/>
          <p14:tracePt t="225404" x="1239838" y="4530725"/>
          <p14:tracePt t="225414" x="1289050" y="4530725"/>
          <p14:tracePt t="225420" x="1339850" y="4530725"/>
          <p14:tracePt t="225430" x="1376363" y="4530725"/>
          <p14:tracePt t="225440" x="1414463" y="4518025"/>
          <p14:tracePt t="225444" x="1439863" y="4505325"/>
          <p14:tracePt t="225456" x="1476375" y="4505325"/>
          <p14:tracePt t="225460" x="1501775" y="4505325"/>
          <p14:tracePt t="225470" x="1539875" y="4505325"/>
          <p14:tracePt t="225480" x="1577975" y="4479925"/>
          <p14:tracePt t="225486" x="1614488" y="4467225"/>
          <p14:tracePt t="225497" x="1639888" y="4467225"/>
          <p14:tracePt t="225500" x="1652588" y="4454525"/>
          <p14:tracePt t="225510" x="1677988" y="4443413"/>
          <p14:tracePt t="225520" x="1689100" y="4430713"/>
          <p14:tracePt t="225536" x="1714500" y="4430713"/>
          <p14:tracePt t="225540" x="1752600" y="4418013"/>
          <p14:tracePt t="225550" x="1778000" y="4405313"/>
          <p14:tracePt t="225560" x="1801813" y="4392613"/>
          <p14:tracePt t="225566" x="1827213" y="4367213"/>
          <p14:tracePt t="225576" x="1865313" y="4367213"/>
          <p14:tracePt t="225580" x="1914525" y="4367213"/>
          <p14:tracePt t="225590" x="1965325" y="4341813"/>
          <p14:tracePt t="225602" x="2027238" y="4330700"/>
          <p14:tracePt t="225606" x="2078038" y="4330700"/>
          <p14:tracePt t="225616" x="2152650" y="4330700"/>
          <p14:tracePt t="225622" x="2190750" y="4330700"/>
          <p14:tracePt t="225632" x="2252663" y="4330700"/>
          <p14:tracePt t="225642" x="2303463" y="4330700"/>
          <p14:tracePt t="225646" x="2365375" y="4330700"/>
          <p14:tracePt t="225656" x="2428875" y="4330700"/>
          <p14:tracePt t="225662" x="2503488" y="4330700"/>
          <p14:tracePt t="225672" x="2578100" y="4330700"/>
          <p14:tracePt t="225682" x="2641600" y="4330700"/>
          <p14:tracePt t="225686" x="2678113" y="4330700"/>
          <p14:tracePt t="225697" x="2741613" y="4330700"/>
          <p14:tracePt t="225702" x="2816225" y="4305300"/>
          <p14:tracePt t="225712" x="2890838" y="4292600"/>
          <p14:tracePt t="225722" x="2992438" y="4292600"/>
          <p14:tracePt t="225728" x="3054350" y="4292600"/>
          <p14:tracePt t="225738" x="3141663" y="4292600"/>
          <p14:tracePt t="225742" x="3241675" y="4267200"/>
          <p14:tracePt t="225752" x="3317875" y="4254500"/>
          <p14:tracePt t="225762" x="3392488" y="4254500"/>
          <p14:tracePt t="225768" x="3492500" y="4254500"/>
          <p14:tracePt t="225778" x="3617913" y="4254500"/>
          <p14:tracePt t="225782" x="3692525" y="4254500"/>
          <p14:tracePt t="225794" x="3817938" y="4254500"/>
          <p14:tracePt t="225804" x="3943350" y="4254500"/>
          <p14:tracePt t="225808" x="4043363" y="4254500"/>
          <p14:tracePt t="225818" x="4168775" y="4254500"/>
          <p14:tracePt t="225824" x="4281488" y="4254500"/>
          <p14:tracePt t="225834" x="4394200" y="4254500"/>
          <p14:tracePt t="225844" x="4494213" y="4254500"/>
          <p14:tracePt t="225848" x="4619625" y="4254500"/>
          <p14:tracePt t="225858" x="4732338" y="4254500"/>
          <p14:tracePt t="225864" x="4843463" y="4254500"/>
          <p14:tracePt t="225874" x="4919663" y="4254500"/>
          <p14:tracePt t="225884" x="5006975" y="4254500"/>
          <p14:tracePt t="225888" x="5106988" y="4254500"/>
          <p14:tracePt t="225898" x="5170488" y="4254500"/>
          <p14:tracePt t="225904" x="5257800" y="4254500"/>
          <p14:tracePt t="225914" x="5319713" y="4254500"/>
          <p14:tracePt t="225924" x="5370513" y="4254500"/>
          <p14:tracePt t="225928" x="5445125" y="4254500"/>
          <p14:tracePt t="225940" x="5483225" y="4254500"/>
          <p14:tracePt t="225947" x="5532438" y="4254500"/>
          <p14:tracePt t="225954" x="5570538" y="4254500"/>
          <p14:tracePt t="225964" x="5583238" y="4254500"/>
          <p14:tracePt t="225970" x="5607050" y="4267200"/>
          <p14:tracePt t="225980" x="5619750" y="4267200"/>
          <p14:tracePt t="225984" x="5632450" y="4279900"/>
          <p14:tracePt t="225995" x="5645150" y="4292600"/>
          <p14:tracePt t="226004" x="5657850" y="4292600"/>
          <p14:tracePt t="226020" x="5670550" y="4292600"/>
          <p14:tracePt t="226034" x="5683250" y="4305300"/>
          <p14:tracePt t="226050" x="5708650" y="4305300"/>
          <p14:tracePt t="226060" x="5719763" y="4341813"/>
          <p14:tracePt t="226066" x="5732463" y="4341813"/>
          <p14:tracePt t="226076" x="5745163" y="4354513"/>
          <p14:tracePt t="226086" x="5757863" y="4379913"/>
          <p14:tracePt t="226100" x="5783263" y="4405313"/>
          <p14:tracePt t="226106" x="5795963" y="4443413"/>
          <p14:tracePt t="226126" x="5808663" y="4467225"/>
          <p14:tracePt t="226142" x="5821363" y="4492625"/>
          <p14:tracePt t="226146" x="5821363" y="4530725"/>
          <p14:tracePt t="226156" x="5845175" y="4554538"/>
          <p14:tracePt t="226166" x="5845175" y="4579938"/>
          <p14:tracePt t="226182" x="5845175" y="4630738"/>
          <p14:tracePt t="226186" x="5845175" y="4643438"/>
          <p14:tracePt t="226196" x="5845175" y="4656138"/>
          <p14:tracePt t="226206" x="5845175" y="4679950"/>
          <p14:tracePt t="226222" x="5845175" y="4705350"/>
          <p14:tracePt t="226226" x="5821363" y="4743450"/>
          <p14:tracePt t="226236" x="5783263" y="4768850"/>
          <p14:tracePt t="226246" x="5757863" y="4792663"/>
          <p14:tracePt t="226252" x="5732463" y="4805363"/>
          <p14:tracePt t="226263" x="5670550" y="4843463"/>
          <p14:tracePt t="226266" x="5632450" y="4856163"/>
          <p14:tracePt t="226276" x="5619750" y="4868863"/>
          <p14:tracePt t="226288" x="5595938" y="4868863"/>
          <p14:tracePt t="226292" x="5557838" y="4879975"/>
          <p14:tracePt t="226302" x="5519738" y="4918075"/>
          <p14:tracePt t="226308" x="5507038" y="4918075"/>
          <p14:tracePt t="226318" x="5470525" y="4943475"/>
          <p14:tracePt t="226328" x="5445125" y="4956175"/>
          <p14:tracePt t="226332" x="5445125" y="4968875"/>
          <p14:tracePt t="226342" x="5419725" y="4992688"/>
          <p14:tracePt t="226348" x="5419725" y="5005388"/>
          <p14:tracePt t="226358" x="5394325" y="5043488"/>
          <p14:tracePt t="226368" x="5383213" y="5068888"/>
          <p14:tracePt t="226372" x="5370513" y="5092700"/>
          <p14:tracePt t="226382" x="5357813" y="5130800"/>
          <p14:tracePt t="226388" x="5345113" y="5168900"/>
          <p14:tracePt t="226398" x="5332413" y="5205413"/>
          <p14:tracePt t="226408" x="5307013" y="5256213"/>
          <p14:tracePt t="226414" x="5281613" y="5294313"/>
          <p14:tracePt t="226424" x="5281613" y="5318125"/>
          <p14:tracePt t="226429" x="5270500" y="5330825"/>
          <p14:tracePt t="226438" x="5270500" y="5356225"/>
          <p14:tracePt t="226448" x="5257800" y="5368925"/>
          <p14:tracePt t="226484" x="5257800" y="5381625"/>
          <p14:tracePt t="226510" x="5245100" y="5394325"/>
          <p14:tracePt t="226514" x="5232400" y="5394325"/>
          <p14:tracePt t="226524" x="5219700" y="5418138"/>
          <p14:tracePt t="226554" x="5207000" y="5418138"/>
          <p14:tracePt t="226564" x="5194300" y="5430838"/>
          <p14:tracePt t="226580" x="5181600" y="5443538"/>
          <p14:tracePt t="226606" x="5170488" y="5443538"/>
          <p14:tracePt t="226666" x="5157788" y="5456238"/>
          <p14:tracePt t="226676" x="5145088" y="5456238"/>
          <p14:tracePt t="226690" x="5132388" y="5481638"/>
          <p14:tracePt t="226716" x="5106988" y="5494338"/>
          <p14:tracePt t="226732" x="5094288" y="5507038"/>
          <p14:tracePt t="226872" x="5081588" y="5507038"/>
          <p14:tracePt t="227216" x="5068888" y="5507038"/>
          <p14:tracePt t="227230" x="5057775" y="5507038"/>
          <p14:tracePt t="227246" x="5045075" y="5507038"/>
          <p14:tracePt t="227256" x="5032375" y="5507038"/>
          <p14:tracePt t="227266" x="5019675" y="5507038"/>
          <p14:tracePt t="227270" x="4981575" y="5507038"/>
          <p14:tracePt t="227282" x="4945063" y="5507038"/>
          <p14:tracePt t="227286" x="4894263" y="5507038"/>
          <p14:tracePt t="227296" x="4868863" y="5507038"/>
          <p14:tracePt t="227306" x="4806950" y="5507038"/>
          <p14:tracePt t="227310" x="4768850" y="5507038"/>
          <p14:tracePt t="227322" x="4681538" y="5507038"/>
          <p14:tracePt t="227326" x="4643438" y="5507038"/>
          <p14:tracePt t="227336" x="4581525" y="5494338"/>
          <p14:tracePt t="227346" x="4530725" y="5494338"/>
          <p14:tracePt t="227352" x="4494213" y="5494338"/>
          <p14:tracePt t="227362" x="4468813" y="5494338"/>
          <p14:tracePt t="227366" x="4406900" y="5494338"/>
          <p14:tracePt t="227376" x="4330700" y="5468938"/>
          <p14:tracePt t="227386" x="4281488" y="5468938"/>
          <p14:tracePt t="227392" x="4243388" y="5468938"/>
          <p14:tracePt t="227402" x="4181475" y="5468938"/>
          <p14:tracePt t="227406" x="4156075" y="5468938"/>
          <p14:tracePt t="227416" x="4092575" y="5468938"/>
          <p14:tracePt t="227426" x="4030663" y="5468938"/>
          <p14:tracePt t="227432" x="4005263" y="5468938"/>
          <p14:tracePt t="227442" x="3968750" y="5468938"/>
          <p14:tracePt t="227448" x="3917950" y="5468938"/>
          <p14:tracePt t="227458" x="3879850" y="5468938"/>
          <p14:tracePt t="227468" x="3817938" y="5468938"/>
          <p14:tracePt t="227472" x="3767138" y="5468938"/>
          <p14:tracePt t="227482" x="3679825" y="5468938"/>
          <p14:tracePt t="227488" x="3605213" y="5468938"/>
          <p14:tracePt t="227498" x="3505200" y="5468938"/>
          <p14:tracePt t="227508" x="3379788" y="5468938"/>
          <p14:tracePt t="227514" x="3228975" y="5468938"/>
          <p14:tracePt t="227524" x="3116263" y="5468938"/>
          <p14:tracePt t="227528" x="2979738" y="5468938"/>
          <p14:tracePt t="227538" x="2879725" y="5468938"/>
          <p14:tracePt t="227548" x="2816225" y="5468938"/>
          <p14:tracePt t="227554" x="2754313" y="5468938"/>
          <p14:tracePt t="227564" x="2716213" y="5468938"/>
          <p14:tracePt t="227568" x="2678113" y="5468938"/>
          <p14:tracePt t="227578" x="2667000" y="5468938"/>
          <p14:tracePt t="227595" x="2641600" y="5468938"/>
          <p14:tracePt t="227612" x="2628900" y="5468938"/>
          <p14:tracePt t="227632" x="2616200" y="5468938"/>
          <p14:tracePt t="227638" x="2603500" y="5468938"/>
          <p14:tracePt t="227648" x="2578100" y="5468938"/>
          <p14:tracePt t="227658" x="2565400" y="5468938"/>
          <p14:tracePt t="227664" x="2516188" y="5468938"/>
          <p14:tracePt t="227674" x="2490788" y="5468938"/>
          <p14:tracePt t="227678" x="2441575" y="5468938"/>
          <p14:tracePt t="227688" x="2365375" y="5468938"/>
          <p14:tracePt t="227698" x="2328863" y="5468938"/>
          <p14:tracePt t="227704" x="2239963" y="5468938"/>
          <p14:tracePt t="227714" x="2152650" y="5468938"/>
          <p14:tracePt t="227718" x="2052638" y="5468938"/>
          <p14:tracePt t="227728" x="1990725" y="5468938"/>
          <p14:tracePt t="227738" x="1903413" y="5468938"/>
          <p14:tracePt t="227744" x="1865313" y="5468938"/>
          <p14:tracePt t="227754" x="1814513" y="5468938"/>
          <p14:tracePt t="227758" x="1752600" y="5443538"/>
          <p14:tracePt t="227768" x="1727200" y="5443538"/>
          <p14:tracePt t="227778" x="1689100" y="5430838"/>
          <p14:tracePt t="227784" x="1677988" y="5430838"/>
          <p14:tracePt t="227794" x="1665288" y="5430838"/>
          <p14:tracePt t="227800" x="1652588" y="5418138"/>
          <p14:tracePt t="227810" x="1639888" y="5407025"/>
          <p14:tracePt t="227820" x="1614488" y="5407025"/>
          <p14:tracePt t="227824" x="1601788" y="5394325"/>
          <p14:tracePt t="227840" x="1589088" y="5381625"/>
          <p14:tracePt t="227850" x="1577975" y="5368925"/>
          <p14:tracePt t="227860" x="1565275" y="5368925"/>
          <p14:tracePt t="227864" x="1552575" y="5356225"/>
          <p14:tracePt t="227874" x="1527175" y="5343525"/>
          <p14:tracePt t="227880" x="1501775" y="5343525"/>
          <p14:tracePt t="227890" x="1501775" y="5330825"/>
          <p14:tracePt t="227900" x="1476375" y="5318125"/>
          <p14:tracePt t="227916" x="1439863" y="5318125"/>
          <p14:tracePt t="227930" x="1427163" y="5318125"/>
          <p14:tracePt t="227940" x="1427163" y="5305425"/>
          <p14:tracePt t="227956" x="1414463" y="5305425"/>
          <p14:tracePt t="227966" x="1401763" y="5294313"/>
          <p14:tracePt t="227990" x="1376363" y="5294313"/>
          <p14:tracePt t="228006" x="1363663" y="5294313"/>
          <p14:tracePt t="228012" x="1352550" y="5281613"/>
          <p14:tracePt t="228022" x="1352550" y="5268913"/>
          <p14:tracePt t="228032" x="1339850" y="5268913"/>
          <p14:tracePt t="228046" x="1327150" y="5268913"/>
          <p14:tracePt t="228082" x="1314450" y="5268913"/>
          <p14:tracePt t="228126" x="1289050" y="5256213"/>
          <p14:tracePt t="228132" x="1289050" y="5243513"/>
          <p14:tracePt t="228152" x="1263650" y="5230813"/>
          <p14:tracePt t="228158" x="1252538" y="5230813"/>
          <p14:tracePt t="228168" x="1252538" y="5218113"/>
          <p14:tracePt t="228172" x="1227138" y="5205413"/>
          <p14:tracePt t="228182" x="1227138" y="5194300"/>
          <p14:tracePt t="228193" x="1214438" y="5194300"/>
          <p14:tracePt t="228208" x="1214438" y="5168900"/>
          <p14:tracePt t="228222" x="1214438" y="5156200"/>
          <p14:tracePt t="228268" x="1214438" y="5143500"/>
          <p14:tracePt t="228284" x="1201738" y="5130800"/>
          <p14:tracePt t="228612" x="1227138" y="5156200"/>
          <p14:tracePt t="228622" x="1252538" y="5181600"/>
          <p14:tracePt t="228632" x="1263650" y="5205413"/>
          <p14:tracePt t="228636" x="1301750" y="5256213"/>
          <p14:tracePt t="228646" x="1352550" y="5305425"/>
          <p14:tracePt t="228652" x="1389063" y="5368925"/>
          <p14:tracePt t="228662" x="1427163" y="5418138"/>
          <p14:tracePt t="228672" x="1476375" y="5518150"/>
          <p14:tracePt t="228676" x="1514475" y="5568950"/>
          <p14:tracePt t="228686" x="1552575" y="5630863"/>
          <p14:tracePt t="228692" x="1589088" y="5694363"/>
          <p14:tracePt t="228702" x="1601788" y="5732463"/>
          <p14:tracePt t="228712" x="1639888" y="5794375"/>
          <p14:tracePt t="228718" x="1652588" y="5819775"/>
          <p14:tracePt t="228728" x="1665288" y="5843588"/>
          <p14:tracePt t="228732" x="1677988" y="5868988"/>
          <p14:tracePt t="228742" x="1689100" y="5881688"/>
          <p14:tracePt t="228792" x="1689100" y="5894388"/>
          <p14:tracePt t="228838" x="1701800" y="5907088"/>
          <p14:tracePt t="228854" x="1727200" y="5894388"/>
          <p14:tracePt t="228858" x="1752600" y="5868988"/>
          <p14:tracePt t="228868" x="1814513" y="5807075"/>
          <p14:tracePt t="228878" x="1865313" y="5743575"/>
          <p14:tracePt t="228884" x="1939925" y="5668963"/>
          <p14:tracePt t="228894" x="2014538" y="5594350"/>
          <p14:tracePt t="228898" x="2127250" y="5494338"/>
          <p14:tracePt t="228909" x="2252663" y="5418138"/>
          <p14:tracePt t="228918" x="2378075" y="5330825"/>
          <p14:tracePt t="228924" x="2503488" y="5243513"/>
          <p14:tracePt t="228934" x="2628900" y="5168900"/>
          <p14:tracePt t="228938" x="2741613" y="5105400"/>
          <p14:tracePt t="228950" x="2867025" y="5043488"/>
          <p14:tracePt t="228960" x="2979738" y="5005388"/>
          <p14:tracePt t="228964" x="3067050" y="4968875"/>
          <p14:tracePt t="228974" x="3103563" y="4943475"/>
          <p14:tracePt t="228980" x="3141663" y="4930775"/>
          <p14:tracePt t="228990" x="3167063" y="4918075"/>
          <p14:tracePt t="229000" x="3192463" y="4905375"/>
          <p14:tracePt t="230048" x="3205163" y="4892675"/>
          <p14:tracePt t="230064" x="3205163" y="4879975"/>
          <p14:tracePt t="230074" x="3154363" y="4905375"/>
          <p14:tracePt t="230078" x="3128963" y="4918075"/>
          <p14:tracePt t="230088" x="3092450" y="4956175"/>
          <p14:tracePt t="230094" x="3067050" y="4968875"/>
          <p14:tracePt t="230106" x="3028950" y="4992688"/>
          <p14:tracePt t="230110" x="3003550" y="5056188"/>
          <p14:tracePt t="230120" x="2979738" y="5092700"/>
          <p14:tracePt t="230130" x="2941638" y="5168900"/>
          <p14:tracePt t="230136" x="2903538" y="5230813"/>
          <p14:tracePt t="230146" x="2867025" y="5318125"/>
          <p14:tracePt t="230150" x="2828925" y="5381625"/>
          <p14:tracePt t="230160" x="2816225" y="5443538"/>
          <p14:tracePt t="230170" x="2790825" y="5494338"/>
          <p14:tracePt t="230176" x="2767013" y="5543550"/>
          <p14:tracePt t="230186" x="2754313" y="5581650"/>
          <p14:tracePt t="230192" x="2741613" y="5619750"/>
          <p14:tracePt t="230202" x="2728913" y="5619750"/>
          <p14:tracePt t="230212" x="2728913" y="5643563"/>
          <p14:tracePt t="230216" x="2703513" y="5668963"/>
          <p14:tracePt t="230242" x="2703513" y="5681663"/>
          <p14:tracePt t="230256" x="2703513" y="5694363"/>
          <p14:tracePt t="230378" x="2703513" y="5707063"/>
          <p14:tracePt t="230398" x="2703513" y="5719763"/>
          <p14:tracePt t="230494" x="2703513" y="5732463"/>
          <p14:tracePt t="230504" x="2703513" y="5756275"/>
          <p14:tracePt t="230509" x="2703513" y="5781675"/>
          <p14:tracePt t="230524" x="2703513" y="5807075"/>
          <p14:tracePt t="230534" x="2703513" y="5819775"/>
          <p14:tracePt t="230544" x="2703513" y="5856288"/>
          <p14:tracePt t="230560" x="2703513" y="5868988"/>
          <p14:tracePt t="230564" x="2703513" y="5907088"/>
          <p14:tracePt t="230584" x="2690813" y="5945188"/>
          <p14:tracePt t="230591" x="2690813" y="5956300"/>
          <p14:tracePt t="230600" x="2690813" y="5969000"/>
          <p14:tracePt t="230604" x="2678113" y="5981700"/>
          <p14:tracePt t="230686" x="2678113" y="5994400"/>
          <p14:tracePt t="230700" x="2667000" y="5994400"/>
          <p14:tracePt t="230726" x="2654300" y="5994400"/>
          <p14:tracePt t="230740" x="2641600" y="5994400"/>
          <p14:tracePt t="230780" x="2628900" y="5994400"/>
          <p14:tracePt t="230786" x="2616200" y="5994400"/>
          <p14:tracePt t="230796" x="2603500" y="5994400"/>
          <p14:tracePt t="230806" x="2590800" y="5994400"/>
          <p14:tracePt t="230812" x="2565400" y="5994400"/>
          <p14:tracePt t="230822" x="2541588" y="5994400"/>
          <p14:tracePt t="230826" x="2516188" y="5994400"/>
          <p14:tracePt t="230836" x="2478088" y="5994400"/>
          <p14:tracePt t="230846" x="2452688" y="5994400"/>
          <p14:tracePt t="230852" x="2403475" y="5994400"/>
          <p14:tracePt t="230862" x="2365375" y="5994400"/>
          <p14:tracePt t="230866" x="2316163" y="5994400"/>
          <p14:tracePt t="230876" x="2290763" y="5994400"/>
          <p14:tracePt t="230888" x="2265363" y="5994400"/>
          <p14:tracePt t="230902" x="2239963" y="5994400"/>
          <p14:tracePt t="230918" x="2228850" y="5994400"/>
          <p14:tracePt t="230932" x="2216150" y="5994400"/>
          <p14:tracePt t="231064" x="2203450" y="5994400"/>
          <p14:tracePt t="231078" x="2190750" y="5994400"/>
          <p14:tracePt t="231138" x="2178050" y="5994400"/>
          <p14:tracePt t="231154" x="2165350" y="5994400"/>
          <p14:tracePt t="231174" x="2152650" y="5994400"/>
          <p14:tracePt t="231200" x="2139950" y="5994400"/>
          <p14:tracePt t="231214" x="2127250" y="6007100"/>
          <p14:tracePt t="231240" x="2116138" y="6007100"/>
          <p14:tracePt t="231518" x="2139950" y="6019800"/>
          <p14:tracePt t="231522" x="2152650" y="6019800"/>
          <p14:tracePt t="231538" x="2165350" y="6019800"/>
          <p14:tracePt t="231548" x="2178050" y="6019800"/>
          <p14:tracePt t="232542" x="2216150" y="6032500"/>
          <p14:tracePt t="232552" x="2228850" y="6045200"/>
          <p14:tracePt t="232562" x="2239963" y="6045200"/>
          <p14:tracePt t="232592" x="2252663" y="6045200"/>
          <p14:tracePt t="232596" x="2265363" y="6045200"/>
          <p14:tracePt t="232606" x="2278063" y="6045200"/>
          <p14:tracePt t="232621" x="2303463" y="6045200"/>
          <p14:tracePt t="232638" x="2316163" y="6069013"/>
          <p14:tracePt t="232648" x="2328863" y="6069013"/>
          <p14:tracePt t="232698" x="2339975" y="6069013"/>
          <p14:tracePt t="232721" x="2352675" y="6069013"/>
          <p14:tracePt t="232854" x="2365375" y="6069013"/>
          <p14:tracePt t="232884" x="2378075" y="6069013"/>
          <p14:tracePt t="234690" x="2390775" y="6069013"/>
          <p14:tracePt t="234706" x="2403475" y="6069013"/>
          <p14:tracePt t="234756" x="2416175" y="6069013"/>
          <p14:tracePt t="234796" x="2441575" y="6069013"/>
          <p14:tracePt t="234972" x="2452688" y="6069013"/>
          <p14:tracePt t="235276" x="2465388" y="6069013"/>
          <p14:tracePt t="235286" x="2478088" y="6069013"/>
          <p14:tracePt t="238296" x="2465388" y="6069013"/>
          <p14:tracePt t="238300" x="2452688" y="6069013"/>
          <p14:tracePt t="238316" x="2441575" y="6069013"/>
          <p14:tracePt t="238336" x="2428875" y="6069013"/>
          <p14:tracePt t="238340" x="2403475" y="6069013"/>
          <p14:tracePt t="238452" x="2416175" y="6069013"/>
          <p14:tracePt t="238456" x="2452688" y="6069013"/>
          <p14:tracePt t="238466" x="2516188" y="6069013"/>
          <p14:tracePt t="238478" x="2590800" y="6045200"/>
          <p14:tracePt t="238482" x="2654300" y="6032500"/>
          <p14:tracePt t="238492" x="2728913" y="6032500"/>
          <p14:tracePt t="238498" x="2790825" y="6007100"/>
          <p14:tracePt t="238508" x="2867025" y="5969000"/>
          <p14:tracePt t="238518" x="2890838" y="5969000"/>
          <p14:tracePt t="238522" x="2916238" y="5969000"/>
          <p14:tracePt t="238658" x="2890838" y="5969000"/>
          <p14:tracePt t="238668" x="2867025" y="5969000"/>
          <p14:tracePt t="238678" x="2828925" y="5969000"/>
          <p14:tracePt t="238684" x="2803525" y="5969000"/>
          <p14:tracePt t="238694" x="2778125" y="5969000"/>
          <p14:tracePt t="238698" x="2741613" y="5969000"/>
          <p14:tracePt t="238708" x="2728913" y="5969000"/>
          <p14:tracePt t="238724" x="2703513" y="5969000"/>
          <p14:tracePt t="238748" x="2678113" y="5969000"/>
          <p14:tracePt t="238764" x="2667000" y="5969000"/>
          <p14:tracePt t="238774" x="2654300" y="5969000"/>
          <p14:tracePt t="238790" x="2641600" y="5969000"/>
          <p14:tracePt t="238804" x="2628900" y="5969000"/>
          <p14:tracePt t="238830" x="2616200" y="5969000"/>
          <p14:tracePt t="238844" x="2590800" y="5969000"/>
          <p14:tracePt t="238854" x="2565400" y="5969000"/>
          <p14:tracePt t="238870" x="2541588" y="5969000"/>
          <p14:tracePt t="238880" x="2516188" y="5969000"/>
          <p14:tracePt t="238900" x="2490788" y="5969000"/>
          <p14:tracePt t="238910" x="2478088" y="5969000"/>
          <p14:tracePt t="238920" x="2441575" y="5981700"/>
          <p14:tracePt t="238926" x="2416175" y="5981700"/>
          <p14:tracePt t="238936" x="2403475" y="5994400"/>
          <p14:tracePt t="238939" x="2378075" y="5994400"/>
          <p14:tracePt t="238950" x="2352675" y="5994400"/>
          <p14:tracePt t="238968" x="2278063" y="6007100"/>
          <p14:tracePt t="238976" x="2252663" y="6007100"/>
          <p14:tracePt t="238983" x="2228850" y="6007100"/>
          <p14:tracePt t="238992" x="2216150" y="6007100"/>
          <p14:tracePt t="239002" x="2190750" y="6019800"/>
          <p14:tracePt t="239005" x="2178050" y="6019800"/>
          <p14:tracePt t="239016" x="2165350" y="6019800"/>
          <p14:tracePt t="239198" x="2165350" y="6032500"/>
          <p14:tracePt t="239224" x="2165350" y="6045200"/>
          <p14:tracePt t="239228" x="2178050" y="6045200"/>
          <p14:tracePt t="239238" x="2216150" y="6056313"/>
          <p14:tracePt t="239248" x="2239963" y="6056313"/>
          <p14:tracePt t="239254" x="2252663" y="6056313"/>
          <p14:tracePt t="239264" x="2278063" y="6056313"/>
          <p14:tracePt t="239268" x="2290763" y="6056313"/>
          <p14:tracePt t="239278" x="2303463" y="6056313"/>
          <p14:tracePt t="239288" x="2328863" y="6056313"/>
          <p14:tracePt t="239308" x="2339975" y="6056313"/>
          <p14:tracePt t="239360" x="2352675" y="6056313"/>
          <p14:tracePt t="239390" x="2378075" y="6056313"/>
          <p14:tracePt t="239404" x="2390775" y="6045200"/>
          <p14:tracePt t="239414" x="2416175" y="6045200"/>
          <p14:tracePt t="239424" x="2428875" y="6045200"/>
          <p14:tracePt t="239430" x="2452688" y="6032500"/>
          <p14:tracePt t="239444" x="2465388" y="6019800"/>
          <p14:tracePt t="239456" x="2478088" y="6019800"/>
          <p14:tracePt t="241160" x="2490788" y="6019800"/>
          <p14:tracePt t="241180" x="2490788" y="6007100"/>
          <p14:tracePt t="241240" x="2503488" y="6007100"/>
          <p14:tracePt t="241250" x="2516188" y="6007100"/>
          <p14:tracePt t="241256" x="2541588" y="6007100"/>
          <p14:tracePt t="241266" x="2554288" y="6032500"/>
          <p14:tracePt t="241270" x="2565400" y="6045200"/>
          <p14:tracePt t="241280" x="2578100" y="6081713"/>
          <p14:tracePt t="241290" x="2603500" y="6107113"/>
          <p14:tracePt t="241296" x="2616200" y="6145213"/>
          <p14:tracePt t="241306" x="2628900" y="6157913"/>
          <p14:tracePt t="241322" x="2628900" y="6169025"/>
          <p14:tracePt t="241336" x="2641600" y="6181725"/>
          <p14:tracePt t="241352" x="2654300" y="6181725"/>
          <p14:tracePt t="241386" x="2667000" y="6194425"/>
          <p14:tracePt t="241418" x="2678113" y="6194425"/>
          <p14:tracePt t="241432" x="2690813" y="6194425"/>
          <p14:tracePt t="241452" x="2703513" y="6194425"/>
          <p14:tracePt t="241468" x="2716213" y="6194425"/>
          <p14:tracePt t="241482" x="2716213" y="6207125"/>
          <p14:tracePt t="241604" x="2741613" y="6207125"/>
          <p14:tracePt t="241634" x="2741613" y="6219825"/>
          <p14:tracePt t="241650" x="2741613" y="6232525"/>
          <p14:tracePt t="241670" x="2741613" y="6245225"/>
          <p14:tracePt t="241684" x="2754313" y="6245225"/>
          <p14:tracePt t="246830" x="2767013" y="6245225"/>
          <p14:tracePt t="246840" x="2790825" y="6245225"/>
          <p14:tracePt t="246850" x="2816225" y="6245225"/>
          <p14:tracePt t="246854" x="2867025" y="6232525"/>
          <p14:tracePt t="246864" x="2916238" y="6169025"/>
          <p14:tracePt t="246870" x="2928938" y="6132513"/>
          <p14:tracePt t="246880" x="2967038" y="6107113"/>
          <p14:tracePt t="246890" x="2992438" y="6056313"/>
          <p14:tracePt t="246894" x="3016250" y="6019800"/>
          <p14:tracePt t="246906" x="3028950" y="5994400"/>
          <p14:tracePt t="246910" x="3054350" y="5969000"/>
          <p14:tracePt t="246920" x="3067050" y="5945188"/>
          <p14:tracePt t="246930" x="3079750" y="5932488"/>
          <p14:tracePt t="246936" x="3092450" y="5907088"/>
          <p14:tracePt t="246950" x="3103563" y="5894388"/>
          <p14:tracePt t="246970" x="3116263" y="5881688"/>
          <p14:tracePt t="246996" x="3116263" y="5868988"/>
          <p14:tracePt t="247006" x="3116263" y="5856288"/>
          <p14:tracePt t="247012" x="3116263" y="5843588"/>
          <p14:tracePt t="247022" x="3116263" y="5819775"/>
          <p14:tracePt t="247032" x="3116263" y="5781675"/>
          <p14:tracePt t="247036" x="3067050" y="5707063"/>
          <p14:tracePt t="247046" x="3003550" y="5643563"/>
          <p14:tracePt t="247052" x="2941638" y="5556250"/>
          <p14:tracePt t="247062" x="2828925" y="5443538"/>
          <p14:tracePt t="247072" x="2667000" y="5343525"/>
          <p14:tracePt t="247077" x="2503488" y="5256213"/>
          <p14:tracePt t="247086" x="2290763" y="5156200"/>
          <p14:tracePt t="247093" x="2065338" y="5068888"/>
          <p14:tracePt t="247102" x="1865313" y="5005388"/>
          <p14:tracePt t="247112" x="1689100" y="4968875"/>
          <p14:tracePt t="247116" x="1577975" y="4918075"/>
          <p14:tracePt t="247126" x="1452563" y="4879975"/>
          <p14:tracePt t="247132" x="1327150" y="4856163"/>
          <p14:tracePt t="247142" x="1214438" y="4843463"/>
          <p14:tracePt t="247152" x="1114425" y="4818063"/>
          <p14:tracePt t="247155" x="1027113" y="4805363"/>
          <p14:tracePt t="247166" x="925513" y="4805363"/>
          <p14:tracePt t="247172" x="876300" y="4779963"/>
          <p14:tracePt t="247182" x="850900" y="4779963"/>
          <p14:tracePt t="247193" x="801688" y="4779963"/>
          <p14:tracePt t="247208" x="788988" y="4779963"/>
          <p14:tracePt t="247272" x="776288" y="4779963"/>
          <p14:tracePt t="247278" x="776288" y="4792663"/>
          <p14:tracePt t="247288" x="788988" y="4856163"/>
          <p14:tracePt t="247294" x="850900" y="4905375"/>
          <p14:tracePt t="247304" x="938213" y="4956175"/>
          <p14:tracePt t="247314" x="1027113" y="5018088"/>
          <p14:tracePt t="247318" x="1139825" y="5068888"/>
          <p14:tracePt t="247328" x="1252538" y="5092700"/>
          <p14:tracePt t="247334" x="1352550" y="5105400"/>
          <p14:tracePt t="247344" x="1465263" y="5130800"/>
          <p14:tracePt t="247354" x="1614488" y="5143500"/>
          <p14:tracePt t="247358" x="1727200" y="5143500"/>
          <p14:tracePt t="247368" x="1878013" y="5143500"/>
          <p14:tracePt t="247375" x="2027238" y="5143500"/>
          <p14:tracePt t="247384" x="2178050" y="5092700"/>
          <p14:tracePt t="247394" x="2316163" y="5043488"/>
          <p14:tracePt t="247400" x="2452688" y="4956175"/>
          <p14:tracePt t="247410" x="2541588" y="4918075"/>
          <p14:tracePt t="247414" x="2590800" y="4879975"/>
          <p14:tracePt t="247424" x="2616200" y="4830763"/>
          <p14:tracePt t="247434" x="2628900" y="4818063"/>
          <p14:tracePt t="247440" x="2654300" y="4779963"/>
          <p14:tracePt t="247454" x="2654300" y="4756150"/>
          <p14:tracePt t="247464" x="2628900" y="4718050"/>
          <p14:tracePt t="247476" x="2565400" y="4679950"/>
          <p14:tracePt t="247480" x="2465388" y="4656138"/>
          <p14:tracePt t="247490" x="2378075" y="4643438"/>
          <p14:tracePt t="247496" x="2278063" y="4630738"/>
          <p14:tracePt t="247506" x="2178050" y="4630738"/>
          <p14:tracePt t="247516" x="2078038" y="4630738"/>
          <p14:tracePt t="247520" x="1939925" y="4630738"/>
          <p14:tracePt t="247530" x="1839913" y="4667250"/>
          <p14:tracePt t="247536" x="1752600" y="4692650"/>
          <p14:tracePt t="247546" x="1677988" y="4718050"/>
          <p14:tracePt t="247556" x="1601788" y="4756150"/>
          <p14:tracePt t="247560" x="1552575" y="4792663"/>
          <p14:tracePt t="247570" x="1539875" y="4805363"/>
          <p14:tracePt t="247576" x="1527175" y="4818063"/>
          <p14:tracePt t="247586" x="1527175" y="4830763"/>
          <p14:tracePt t="247600" x="1527175" y="4856163"/>
          <p14:tracePt t="247626" x="1539875" y="4879975"/>
          <p14:tracePt t="247636" x="1589088" y="4879975"/>
          <p14:tracePt t="247642" x="1701800" y="4879975"/>
          <p14:tracePt t="247652" x="1790700" y="4879975"/>
          <p14:tracePt t="247656" x="1903413" y="4879975"/>
          <p14:tracePt t="247666" x="2003425" y="4879975"/>
          <p14:tracePt t="247676" x="2116138" y="4856163"/>
          <p14:tracePt t="247682" x="2165350" y="4843463"/>
          <p14:tracePt t="247693" x="2190750" y="4818063"/>
          <p14:tracePt t="247696" x="2228850" y="4805363"/>
          <p14:tracePt t="247706" x="2228850" y="4792663"/>
          <p14:tracePt t="247716" x="2228850" y="4779963"/>
          <p14:tracePt t="247722" x="2228850" y="4756150"/>
          <p14:tracePt t="247738" x="2228850" y="4730750"/>
          <p14:tracePt t="247748" x="2228850" y="4705350"/>
          <p14:tracePt t="247758" x="2228850" y="4692650"/>
          <p14:tracePt t="247762" x="2203450" y="4692650"/>
          <p14:tracePt t="247772" x="2165350" y="4667250"/>
          <p14:tracePt t="247778" x="2127250" y="4667250"/>
          <p14:tracePt t="247798" x="2103438" y="4667250"/>
          <p14:tracePt t="247822" x="2090738" y="4667250"/>
          <p14:tracePt t="247854" x="2090738" y="4679950"/>
          <p14:tracePt t="247878" x="2090738" y="4692650"/>
          <p14:tracePt t="247894" x="2090738" y="4705350"/>
          <p14:tracePt t="247990" x="2078038" y="4705350"/>
          <p14:tracePt t="247994" x="2052638" y="4718050"/>
          <p14:tracePt t="248060" x="2052638" y="4730750"/>
          <p14:tracePt t="248070" x="2052638" y="4756150"/>
          <p14:tracePt t="248074" x="2052638" y="4768850"/>
          <p14:tracePt t="248084" x="2052638" y="4792663"/>
          <p14:tracePt t="248094" x="2052638" y="4805363"/>
          <p14:tracePt t="248100" x="2052638" y="4818063"/>
          <p14:tracePt t="248116" x="2052638" y="4843463"/>
          <p14:tracePt t="248150" x="2052638" y="4868863"/>
          <p14:tracePt t="248318" x="2052638" y="4879975"/>
          <p14:tracePt t="248328" x="2052638" y="4892675"/>
          <p14:tracePt t="248338" x="2027238" y="4905375"/>
          <p14:tracePt t="248342" x="2027238" y="4930775"/>
          <p14:tracePt t="248352" x="2003425" y="4956175"/>
          <p14:tracePt t="248359" x="2003425" y="4968875"/>
          <p14:tracePt t="248368" x="1978025" y="4992688"/>
          <p14:tracePt t="248378" x="1952625" y="5018088"/>
          <p14:tracePt t="248382" x="1939925" y="5030788"/>
          <p14:tracePt t="248392" x="1914525" y="5056188"/>
          <p14:tracePt t="248398" x="1903413" y="5056188"/>
          <p14:tracePt t="248409" x="1878013" y="5068888"/>
          <p14:tracePt t="248414" x="1865313" y="5081588"/>
          <p14:tracePt t="248434" x="1852613" y="5092700"/>
          <p14:tracePt t="248441" x="1839913" y="5092700"/>
          <p14:tracePt t="248450" x="1839913" y="5105400"/>
          <p14:tracePt t="248480" x="1827213" y="5105400"/>
          <p14:tracePt t="248494" x="1814513" y="5105400"/>
          <p14:tracePt t="248510" x="1790700" y="5105400"/>
          <p14:tracePt t="248550" x="1778000" y="5105400"/>
          <p14:tracePt t="248570" x="1765300" y="5105400"/>
          <p14:tracePt t="248586" x="1765300" y="5118100"/>
          <p14:tracePt t="248596" x="1765300" y="5143500"/>
          <p14:tracePt t="248600" x="1765300" y="5156200"/>
          <p14:tracePt t="248610" x="1765300" y="5194300"/>
          <p14:tracePt t="248620" x="1801813" y="5243513"/>
          <p14:tracePt t="248626" x="1878013" y="5281613"/>
          <p14:tracePt t="248636" x="1952625" y="5318125"/>
          <p14:tracePt t="248640" x="2039938" y="5356225"/>
          <p14:tracePt t="248650" x="2152650" y="5381625"/>
          <p14:tracePt t="248662" x="2278063" y="5394325"/>
          <p14:tracePt t="248666" x="2403475" y="5418138"/>
          <p14:tracePt t="248676" x="2516188" y="5430838"/>
          <p14:tracePt t="248681" x="2641600" y="5456238"/>
          <p14:tracePt t="248692" x="2703513" y="5456238"/>
          <p14:tracePt t="248702" x="2728913" y="5456238"/>
          <p14:tracePt t="248706" x="2754313" y="5456238"/>
          <p14:tracePt t="248746" x="2754313" y="5468938"/>
          <p14:tracePt t="248766" x="2716213" y="5494338"/>
          <p14:tracePt t="248778" x="2616200" y="5494338"/>
          <p14:tracePt t="248788" x="2490788" y="5518150"/>
          <p14:tracePt t="248792" x="2352675" y="5530850"/>
          <p14:tracePt t="248802" x="2190750" y="5556250"/>
          <p14:tracePt t="248808" x="2027238" y="5581650"/>
          <p14:tracePt t="248818" x="1878013" y="5607050"/>
          <p14:tracePt t="248828" x="1752600" y="5619750"/>
          <p14:tracePt t="248832" x="1665288" y="5643563"/>
          <p14:tracePt t="248842" x="1614488" y="5643563"/>
          <p14:tracePt t="248848" x="1589088" y="5643563"/>
          <p14:tracePt t="248868" x="1577975" y="5643563"/>
          <p14:tracePt t="248928" x="1665288" y="5643563"/>
          <p14:tracePt t="248938" x="1752600" y="5607050"/>
          <p14:tracePt t="248948" x="1865313" y="5581650"/>
          <p14:tracePt t="248954" x="1978025" y="5530850"/>
          <p14:tracePt t="248964" x="2090738" y="5494338"/>
          <p14:tracePt t="248968" x="2178050" y="5481638"/>
          <p14:tracePt t="248980" x="2239963" y="5456238"/>
          <p14:tracePt t="248990" x="2290763" y="5443538"/>
          <p14:tracePt t="248994" x="2303463" y="5443538"/>
          <p14:tracePt t="249094" x="2303463" y="5456238"/>
          <p14:tracePt t="249110" x="2290763" y="5481638"/>
          <p14:tracePt t="249116" x="2265363" y="5481638"/>
          <p14:tracePt t="249126" x="2252663" y="5494338"/>
          <p14:tracePt t="249139" x="2239963" y="5518150"/>
          <p14:tracePt t="249150" x="2228850" y="5518150"/>
          <p14:tracePt t="249166" x="2216150" y="5530850"/>
          <p14:tracePt t="249180" x="2203450" y="5543550"/>
          <p14:tracePt t="249716" x="2190750" y="5543550"/>
          <p14:tracePt t="249726" x="2165350" y="5543550"/>
          <p14:tracePt t="250014" x="2203450" y="5543550"/>
          <p14:tracePt t="250024" x="2278063" y="5568950"/>
          <p14:tracePt t="250028" x="2303463" y="5568950"/>
          <p14:tracePt t="250038" x="2352675" y="5581650"/>
          <p14:tracePt t="250044" x="2428875" y="5607050"/>
          <p14:tracePt t="250054" x="2465388" y="5607050"/>
          <p14:tracePt t="250064" x="2541588" y="5630863"/>
          <p14:tracePt t="250068" x="2590800" y="5643563"/>
          <p14:tracePt t="250078" x="2654300" y="5681663"/>
          <p14:tracePt t="250084" x="2728913" y="5681663"/>
          <p14:tracePt t="250093" x="2790825" y="5719763"/>
          <p14:tracePt t="250104" x="2867025" y="5732463"/>
          <p14:tracePt t="250108" x="2916238" y="5756275"/>
          <p14:tracePt t="250118" x="2967038" y="5756275"/>
          <p14:tracePt t="250124" x="3003550" y="5768975"/>
          <p14:tracePt t="250134" x="3028950" y="5768975"/>
          <p14:tracePt t="250144" x="3028950" y="5781675"/>
          <p14:tracePt t="250164" x="3054350" y="5781675"/>
          <p14:tracePt t="250214" x="3067050" y="5781675"/>
          <p14:tracePt t="250230" x="3079750" y="5781675"/>
          <p14:tracePt t="250240" x="3092450" y="5781675"/>
          <p14:tracePt t="250250" x="3103563" y="5781675"/>
          <p14:tracePt t="250266" x="3116263" y="5781675"/>
          <p14:tracePt t="250280" x="3141663" y="5781675"/>
          <p14:tracePt t="250296" x="3167063" y="5781675"/>
          <p14:tracePt t="250316" x="3192463" y="5781675"/>
          <p14:tracePt t="250320" x="3216275" y="5781675"/>
          <p14:tracePt t="250336" x="3241675" y="5781675"/>
          <p14:tracePt t="250346" x="3254375" y="5781675"/>
          <p14:tracePt t="250357" x="3267075" y="5781675"/>
          <p14:tracePt t="250360" x="3292475" y="5781675"/>
          <p14:tracePt t="250370" x="3317875" y="5781675"/>
          <p14:tracePt t="250376" x="3341688" y="5781675"/>
          <p14:tracePt t="250386" x="3367088" y="5794375"/>
          <p14:tracePt t="250396" x="3405188" y="5807075"/>
          <p14:tracePt t="250402" x="3429000" y="5832475"/>
          <p14:tracePt t="250412" x="3467100" y="5856288"/>
          <p14:tracePt t="250416" x="3517900" y="5881688"/>
          <p14:tracePt t="250426" x="3567113" y="5919788"/>
          <p14:tracePt t="250436" x="3592513" y="5945188"/>
          <p14:tracePt t="250442" x="3617913" y="5994400"/>
          <p14:tracePt t="250452" x="3630613" y="6007100"/>
          <p14:tracePt t="250456" x="3654425" y="6045200"/>
          <p14:tracePt t="250466" x="3654425" y="6069013"/>
          <p14:tracePt t="250476" x="3679825" y="6119813"/>
          <p14:tracePt t="250482" x="3679825" y="6145213"/>
          <p14:tracePt t="250492" x="3692525" y="6157913"/>
          <p14:tracePt t="250498" x="3705225" y="6207125"/>
          <p14:tracePt t="250518" x="3705225" y="6232525"/>
          <p14:tracePt t="250532" x="3717925" y="6257925"/>
          <p14:tracePt t="250562" x="3717925" y="6281738"/>
          <p14:tracePt t="250644" x="3730625" y="6281738"/>
          <p14:tracePt t="250654" x="3743325" y="6269038"/>
          <p14:tracePt t="250664" x="3756025" y="6269038"/>
          <p14:tracePt t="250678" x="3779838" y="6245225"/>
          <p14:tracePt t="250704" x="3805238" y="6219825"/>
          <p14:tracePt t="250708" x="3817938" y="6219825"/>
          <p14:tracePt t="250754" x="3830638" y="6219825"/>
          <p14:tracePt t="250780" x="3830638" y="6207125"/>
          <p14:tracePt t="250814" x="3843338" y="6207125"/>
          <p14:tracePt t="250846" x="3856038" y="6207125"/>
          <p14:tracePt t="250866" x="3867150" y="6207125"/>
          <p14:tracePt t="250880" x="3879850" y="6194425"/>
          <p14:tracePt t="251158" x="3879850" y="6181725"/>
          <p14:tracePt t="251168" x="3879850" y="6169025"/>
          <p14:tracePt t="251178" x="3879850" y="6157913"/>
          <p14:tracePt t="251192" x="3879850" y="6145213"/>
          <p14:tracePt t="251198" x="3879850" y="6132513"/>
          <p14:tracePt t="251394" x="3879850" y="6119813"/>
          <p14:tracePt t="251404" x="3879850" y="6094413"/>
          <p14:tracePt t="251410" x="3879850" y="6069013"/>
          <p14:tracePt t="251420" x="3856038" y="6045200"/>
          <p14:tracePt t="251430" x="3856038" y="6007100"/>
          <p14:tracePt t="251446" x="3843338" y="5981700"/>
          <p14:tracePt t="251450" x="3830638" y="5969000"/>
          <p14:tracePt t="251958" x="3830638" y="5994400"/>
          <p14:tracePt t="251964" x="3830638" y="6032500"/>
          <p14:tracePt t="251970" x="3830638" y="6045200"/>
          <p14:tracePt t="251980" x="3830638" y="6056313"/>
          <p14:tracePt t="251990" x="3830638" y="6069013"/>
          <p14:tracePt t="251994" x="3843338" y="6081713"/>
          <p14:tracePt t="252004" x="3843338" y="6094413"/>
          <p14:tracePt t="252010" x="3843338" y="6119813"/>
          <p14:tracePt t="252256" x="3843338" y="6132513"/>
          <p14:tracePt t="252610" x="3843338" y="6119813"/>
          <p14:tracePt t="253008" x="3843338" y="6094413"/>
          <p14:tracePt t="253018" x="3843338" y="6069013"/>
          <p14:tracePt t="253022" x="3843338" y="6045200"/>
          <p14:tracePt t="253038" x="3843338" y="6019800"/>
          <p14:tracePt t="253048" x="3843338" y="5994400"/>
          <p14:tracePt t="253064" x="3843338" y="5969000"/>
          <p14:tracePt t="253074" x="3843338" y="5956300"/>
          <p14:tracePt t="253078" x="3843338" y="5919788"/>
          <p14:tracePt t="253088" x="3843338" y="5894388"/>
          <p14:tracePt t="253114" x="3843338" y="5881688"/>
          <p14:tracePt t="253180" x="3843338" y="5868988"/>
          <p14:tracePt t="253582" x="3843338" y="5881688"/>
          <p14:tracePt t="253598" x="3843338" y="5894388"/>
          <p14:tracePt t="253644" x="3843338" y="5907088"/>
          <p14:tracePt t="255414" x="3830638" y="5894388"/>
          <p14:tracePt t="255424" x="3830638" y="5868988"/>
          <p14:tracePt t="255433" x="3830638" y="5832475"/>
          <p14:tracePt t="255438" x="3830638" y="5781675"/>
          <p14:tracePt t="255448" x="3830638" y="5756275"/>
          <p14:tracePt t="255454" x="3830638" y="5732463"/>
          <p14:tracePt t="255464" x="3830638" y="5707063"/>
          <p14:tracePt t="255474" x="3830638" y="5668963"/>
          <p14:tracePt t="255490" x="3830638" y="5643563"/>
          <p14:tracePt t="255586" x="3830638" y="5668963"/>
          <p14:tracePt t="255596" x="3830638" y="5694363"/>
          <p14:tracePt t="255606" x="3830638" y="5719763"/>
          <p14:tracePt t="255610" x="3830638" y="5743575"/>
          <p14:tracePt t="255620" x="3830638" y="5756275"/>
          <p14:tracePt t="255646" x="3830638" y="5768975"/>
          <p14:tracePt t="256206" x="3830638" y="5781675"/>
          <p14:tracePt t="256210" x="3843338" y="5781675"/>
          <p14:tracePt t="256220" x="3843338" y="5794375"/>
          <p14:tracePt t="256226" x="3856038" y="5807075"/>
          <p14:tracePt t="256236" x="3867150" y="5819775"/>
          <p14:tracePt t="256246" x="3867150" y="5843588"/>
          <p14:tracePt t="256256" x="3879850" y="5856288"/>
          <p14:tracePt t="256267" x="3892550" y="5868988"/>
          <p14:tracePt t="256332" x="3905250" y="5881688"/>
          <p14:tracePt t="256902" x="3917950" y="5894388"/>
          <p14:tracePt t="256906" x="3968750" y="5894388"/>
          <p14:tracePt t="256916" x="4081463" y="5907088"/>
          <p14:tracePt t="256926" x="4105275" y="5907088"/>
          <p14:tracePt t="261648" x="4117975" y="5907088"/>
          <p14:tracePt t="261658" x="4117975" y="5894388"/>
          <p14:tracePt t="261668" x="4105275" y="5832475"/>
          <p14:tracePt t="261672" x="4081463" y="5768975"/>
          <p14:tracePt t="261682" x="4068763" y="5756275"/>
          <p14:tracePt t="261688" x="4056063" y="5719763"/>
          <p14:tracePt t="261698" x="4056063" y="5707063"/>
          <p14:tracePt t="261714" x="4043363" y="5707063"/>
          <p14:tracePt t="261930" x="4043363" y="5694363"/>
          <p14:tracePt t="261956" x="4043363" y="5681663"/>
          <p14:tracePt t="261966" x="4068763" y="5668963"/>
          <p14:tracePt t="262086" x="4068763" y="5656263"/>
          <p14:tracePt t="262112" x="4068763" y="5643563"/>
          <p14:tracePt t="262178" x="4068763" y="5630863"/>
          <p14:tracePt t="262192" x="4081463" y="5630863"/>
          <p14:tracePt t="262198" x="4105275" y="5630863"/>
          <p14:tracePt t="262218" x="4117975" y="5643563"/>
          <p14:tracePt t="262248" x="4068763" y="5619750"/>
          <p14:tracePt t="262252" x="4081463" y="5668963"/>
          <p14:tracePt t="262264" x="4117975" y="5719763"/>
          <p14:tracePt t="262642" x="4117975" y="5668963"/>
          <p14:tracePt t="262645" x="4117975" y="5619750"/>
          <p14:tracePt t="262656" x="4117975" y="5556250"/>
          <p14:tracePt t="262662" x="4117975" y="5443538"/>
          <p14:tracePt t="262672" x="4130675" y="5318125"/>
          <p14:tracePt t="262679" x="4156075" y="5205413"/>
          <p14:tracePt t="262688" x="4168775" y="5068888"/>
          <p14:tracePt t="262697" x="4168775" y="4943475"/>
          <p14:tracePt t="262701" x="4168775" y="4818063"/>
          <p14:tracePt t="262712" x="4168775" y="4679950"/>
          <p14:tracePt t="262718" x="4168775" y="4530725"/>
          <p14:tracePt t="262729" x="4168775" y="4405313"/>
          <p14:tracePt t="262738" x="4156075" y="4254500"/>
          <p14:tracePt t="262744" x="4117975" y="4129088"/>
          <p14:tracePt t="262754" x="4030663" y="4005263"/>
          <p14:tracePt t="262758" x="3968750" y="3892550"/>
          <p14:tracePt t="262768" x="3892550" y="3816350"/>
          <p14:tracePt t="262778" x="3817938" y="3741738"/>
          <p14:tracePt t="262784" x="3717925" y="3667125"/>
          <p14:tracePt t="262794" x="3667125" y="3629025"/>
          <p14:tracePt t="262798" x="3554413" y="3590925"/>
          <p14:tracePt t="262808" x="3467100" y="3529013"/>
          <p14:tracePt t="262818" x="3379788" y="3479800"/>
          <p14:tracePt t="262824" x="3279775" y="3441700"/>
          <p14:tracePt t="262834" x="3179763" y="3403600"/>
          <p14:tracePt t="262840" x="3092450" y="3367088"/>
          <p14:tracePt t="262850" x="3016250" y="3328988"/>
          <p14:tracePt t="262860" x="2916238" y="3290888"/>
          <p14:tracePt t="262864" x="2854325" y="3278188"/>
          <p14:tracePt t="262874" x="2803525" y="3241675"/>
          <p14:tracePt t="262880" x="2728913" y="3203575"/>
          <p14:tracePt t="262890" x="2628900" y="3154363"/>
          <p14:tracePt t="262900" x="2578100" y="3103563"/>
          <p14:tracePt t="262904" x="2478088" y="3054350"/>
          <p14:tracePt t="262914" x="2416175" y="3016250"/>
          <p14:tracePt t="262920" x="2316163" y="2952750"/>
          <p14:tracePt t="262930" x="2228850" y="2878138"/>
          <p14:tracePt t="262940" x="2152650" y="2790825"/>
          <p14:tracePt t="262945" x="2052638" y="2728913"/>
          <p14:tracePt t="262954" x="1990725" y="2665413"/>
          <p14:tracePt t="262960" x="1914525" y="2590800"/>
          <p14:tracePt t="262969" x="1827213" y="2540000"/>
          <p14:tracePt t="262980" x="1765300" y="2478088"/>
          <p14:tracePt t="262986" x="1701800" y="2414588"/>
          <p14:tracePt t="262996" x="1652588" y="2339975"/>
          <p14:tracePt t="263000" x="1601788" y="2290763"/>
          <p14:tracePt t="263010" x="1552575" y="2239963"/>
          <p14:tracePt t="263020" x="1527175" y="2201863"/>
          <p14:tracePt t="263026" x="1489075" y="2165350"/>
          <p14:tracePt t="263036" x="1439863" y="2127250"/>
          <p14:tracePt t="263040" x="1376363" y="2089150"/>
          <p14:tracePt t="263050" x="1314450" y="2052638"/>
          <p14:tracePt t="263060" x="1252538" y="2027238"/>
          <p14:tracePt t="263066" x="1214438" y="2001838"/>
          <p14:tracePt t="263077" x="1163638" y="1965325"/>
          <p14:tracePt t="263082" x="1101725" y="1927225"/>
          <p14:tracePt t="263092" x="1050925" y="1901825"/>
          <p14:tracePt t="263101" x="1014413" y="1889125"/>
          <p14:tracePt t="263106" x="950913" y="1827213"/>
          <p14:tracePt t="263116" x="901700" y="1789113"/>
          <p14:tracePt t="263122" x="863600" y="1752600"/>
          <p14:tracePt t="263132" x="801688" y="1689100"/>
          <p14:tracePt t="263142" x="738188" y="1627188"/>
          <p14:tracePt t="263146" x="676275" y="1552575"/>
          <p14:tracePt t="263156" x="625475" y="1476375"/>
          <p14:tracePt t="263162" x="538163" y="1376363"/>
          <p14:tracePt t="263172" x="476250" y="1276350"/>
          <p14:tracePt t="263182" x="425450" y="1201738"/>
          <p14:tracePt t="263188" x="363538" y="1101725"/>
          <p14:tracePt t="263198" x="312738" y="1025525"/>
          <p14:tracePt t="263202" x="238125" y="938213"/>
          <p14:tracePt t="263212" x="200025" y="876300"/>
          <p14:tracePt t="263222" x="163513" y="825500"/>
          <p14:tracePt t="263228" x="100013" y="738188"/>
          <p14:tracePt t="263238" x="74613" y="700088"/>
          <p14:tracePt t="263242" x="25400" y="663575"/>
          <p14:tracePt t="263252" x="12700" y="625475"/>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04949"/>
            <a:ext cx="8316016" cy="1110721"/>
          </a:xfrm>
        </p:spPr>
        <p:txBody>
          <a:bodyPr>
            <a:noAutofit/>
          </a:bodyPr>
          <a:lstStyle/>
          <a:p>
            <a:r>
              <a:rPr lang="en-US" sz="2800" b="1" dirty="0">
                <a:latin typeface="Times New Roman" pitchFamily="18" charset="0"/>
                <a:cs typeface="Times New Roman" pitchFamily="18" charset="0"/>
              </a:rPr>
              <a:t>Types of java constructors: </a:t>
            </a:r>
            <a:br>
              <a:rPr lang="en-IN" sz="2800"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A3E531A7-E926-4800-B234-16EFF9CE4B0F}"/>
              </a:ext>
            </a:extLst>
          </p:cNvPr>
          <p:cNvSpPr/>
          <p:nvPr/>
        </p:nvSpPr>
        <p:spPr>
          <a:xfrm>
            <a:off x="677333" y="1854925"/>
            <a:ext cx="8799175" cy="369332"/>
          </a:xfrm>
          <a:prstGeom prst="rect">
            <a:avLst/>
          </a:prstGeom>
        </p:spPr>
        <p:txBody>
          <a:bodyPr wrap="square" numCol="2">
            <a:spAutoFit/>
          </a:bodyPr>
          <a:lstStyle/>
          <a:p>
            <a:pPr algn="just"/>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CA4EFF6F-53D1-437D-9571-D5854C5E4212}"/>
              </a:ext>
            </a:extLst>
          </p:cNvPr>
          <p:cNvSpPr/>
          <p:nvPr/>
        </p:nvSpPr>
        <p:spPr>
          <a:xfrm>
            <a:off x="677332" y="1443776"/>
            <a:ext cx="8799175" cy="3642344"/>
          </a:xfrm>
          <a:prstGeom prst="rect">
            <a:avLst/>
          </a:prstGeom>
        </p:spPr>
        <p:txBody>
          <a:bodyPr wrap="square">
            <a:spAutoFit/>
          </a:bodyPr>
          <a:lstStyle/>
          <a:p>
            <a:pPr marL="342900" lvl="0" indent="-342900" algn="just">
              <a:lnSpc>
                <a:spcPct val="115000"/>
              </a:lnSpc>
              <a:spcAft>
                <a:spcPts val="1000"/>
              </a:spcAft>
              <a:buFont typeface="Times New Roman" panose="02020603050405020304" pitchFamily="18"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Constructors are roughly of 2 types… No-argument constructors and argument-constructors.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Times New Roman" panose="02020603050405020304" pitchFamily="18"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Caution: No-argument constructors are not necessarily the default constructor. Default constructor is the no-argument constructor provided by the compiler should the developer give none.</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Times New Roman" panose="02020603050405020304" pitchFamily="18"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Once you declare at least one argument-constructor inside your class, your no-argument default constructor would not be available at all until you yourself provide your no-argument constructor.</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Times New Roman" panose="02020603050405020304" pitchFamily="18"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Copy constructor is a special type of argument constructor where the argument is an object of the same class. </a:t>
            </a:r>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F6BDAC8-6AC1-A0CF-AC82-07A5ECFD2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1316" y="-8467"/>
            <a:ext cx="1155701" cy="707886"/>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230739"/>
    </mc:Choice>
    <mc:Fallback xmlns="">
      <p:transition spd="slow" advTm="23073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15611"/>
            <a:ext cx="6783224" cy="517093"/>
          </a:xfrm>
        </p:spPr>
        <p:txBody>
          <a:bodyPr>
            <a:noAutofit/>
          </a:bodyPr>
          <a:lstStyle/>
          <a:p>
            <a:r>
              <a:rPr lang="en-US" sz="2800" b="1" dirty="0">
                <a:latin typeface="Times New Roman" pitchFamily="18" charset="0"/>
                <a:cs typeface="Times New Roman" pitchFamily="18" charset="0"/>
              </a:rPr>
              <a:t>Java Default Constructor: </a:t>
            </a:r>
            <a:br>
              <a:rPr lang="en-IN"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7" name="TextBox 6"/>
          <p:cNvSpPr txBox="1"/>
          <p:nvPr/>
        </p:nvSpPr>
        <p:spPr>
          <a:xfrm>
            <a:off x="863842" y="1121900"/>
            <a:ext cx="8590945" cy="1754326"/>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 constructor is called "Default Constructor" when the constructor is not defined in code but it is called during object creation. </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Example of default constructor                              Example of no argument constructor</a:t>
            </a:r>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6" name="Rounded Rectangle 5"/>
          <p:cNvSpPr/>
          <p:nvPr/>
        </p:nvSpPr>
        <p:spPr>
          <a:xfrm>
            <a:off x="863842" y="2748432"/>
            <a:ext cx="3814175" cy="276445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itchFamily="18" charset="0"/>
                <a:cs typeface="Times New Roman" pitchFamily="18" charset="0"/>
              </a:rPr>
              <a:t>class Bike{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void </a:t>
            </a:r>
            <a:r>
              <a:rPr lang="en-US" sz="1600" dirty="0" err="1">
                <a:solidFill>
                  <a:schemeClr val="tx1"/>
                </a:solidFill>
                <a:latin typeface="Times New Roman" pitchFamily="18" charset="0"/>
                <a:cs typeface="Times New Roman" pitchFamily="18" charset="0"/>
              </a:rPr>
              <a:t>colour</a:t>
            </a:r>
            <a:r>
              <a:rPr lang="en-US" sz="1600" dirty="0">
                <a:solidFill>
                  <a:schemeClr val="tx1"/>
                </a:solidFill>
                <a:latin typeface="Times New Roman" pitchFamily="18" charset="0"/>
                <a:cs typeface="Times New Roman" pitchFamily="18" charset="0"/>
              </a:rPr>
              <a:t>(){</a:t>
            </a:r>
            <a:r>
              <a:rPr lang="en-US" sz="1600" dirty="0" err="1">
                <a:solidFill>
                  <a:schemeClr val="tx1"/>
                </a:solidFill>
                <a:latin typeface="Times New Roman" pitchFamily="18" charset="0"/>
                <a:cs typeface="Times New Roman" pitchFamily="18" charset="0"/>
              </a:rPr>
              <a:t>System.out.println</a:t>
            </a:r>
            <a:r>
              <a:rPr lang="en-US" sz="1600" dirty="0">
                <a:solidFill>
                  <a:schemeClr val="tx1"/>
                </a:solidFill>
                <a:latin typeface="Times New Roman" pitchFamily="18" charset="0"/>
                <a:cs typeface="Times New Roman" pitchFamily="18" charset="0"/>
              </a:rPr>
              <a:t>(“The bike is Red");}  </a:t>
            </a:r>
          </a:p>
          <a:p>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public static void main(String </a:t>
            </a:r>
            <a:r>
              <a:rPr lang="en-US" sz="1600" dirty="0" err="1">
                <a:solidFill>
                  <a:schemeClr val="tx1"/>
                </a:solidFill>
                <a:latin typeface="Times New Roman" pitchFamily="18" charset="0"/>
                <a:cs typeface="Times New Roman" pitchFamily="18" charset="0"/>
              </a:rPr>
              <a:t>args</a:t>
            </a:r>
            <a:r>
              <a:rPr lang="en-US" sz="1600" dirty="0">
                <a:solidFill>
                  <a:schemeClr val="tx1"/>
                </a:solidFill>
                <a:latin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Bike b=new Bike();  </a:t>
            </a:r>
          </a:p>
          <a:p>
            <a:r>
              <a:rPr lang="en-US" sz="1600" dirty="0" err="1">
                <a:solidFill>
                  <a:schemeClr val="tx1"/>
                </a:solidFill>
                <a:latin typeface="Times New Roman" pitchFamily="18" charset="0"/>
                <a:cs typeface="Times New Roman" pitchFamily="18" charset="0"/>
              </a:rPr>
              <a:t>b.colour</a:t>
            </a:r>
            <a:r>
              <a:rPr lang="en-US" sz="1600" dirty="0">
                <a:solidFill>
                  <a:schemeClr val="tx1"/>
                </a:solidFill>
                <a:latin typeface="Times New Roman" pitchFamily="18" charset="0"/>
                <a:cs typeface="Times New Roman" pitchFamily="18" charset="0"/>
              </a:rPr>
              <a:t>();</a:t>
            </a:r>
            <a:endParaRPr lang="en-IN"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  }  </a:t>
            </a:r>
          </a:p>
          <a:p>
            <a:endParaRPr lang="en-US"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Output: The bike is Red</a:t>
            </a:r>
            <a:endParaRPr lang="en-IN" sz="1600" dirty="0">
              <a:solidFill>
                <a:schemeClr val="tx1"/>
              </a:solidFill>
              <a:latin typeface="Times New Roman" pitchFamily="18" charset="0"/>
              <a:cs typeface="Times New Roman" pitchFamily="18" charset="0"/>
            </a:endParaRPr>
          </a:p>
        </p:txBody>
      </p:sp>
      <p:sp>
        <p:nvSpPr>
          <p:cNvPr id="9" name="Rounded Rectangle 5">
            <a:extLst>
              <a:ext uri="{FF2B5EF4-FFF2-40B4-BE49-F238E27FC236}">
                <a16:creationId xmlns:a16="http://schemas.microsoft.com/office/drawing/2014/main" id="{633E127A-58F3-4303-8855-1D2E3C1E6B36}"/>
              </a:ext>
            </a:extLst>
          </p:cNvPr>
          <p:cNvSpPr/>
          <p:nvPr/>
        </p:nvSpPr>
        <p:spPr>
          <a:xfrm>
            <a:off x="5410623" y="2662747"/>
            <a:ext cx="4044164" cy="276445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itchFamily="18" charset="0"/>
                <a:cs typeface="Times New Roman" pitchFamily="18" charset="0"/>
              </a:rPr>
              <a:t>class A</a:t>
            </a:r>
          </a:p>
          <a:p>
            <a:r>
              <a:rPr lang="en-US" sz="1600" dirty="0">
                <a:solidFill>
                  <a:schemeClr val="tx1"/>
                </a:solidFill>
                <a:latin typeface="Times New Roman" pitchFamily="18" charset="0"/>
                <a:cs typeface="Times New Roman" pitchFamily="18" charset="0"/>
              </a:rPr>
              <a:t>{ A(){</a:t>
            </a:r>
          </a:p>
          <a:p>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System.out.println</a:t>
            </a:r>
            <a:r>
              <a:rPr lang="en-US" sz="1600" dirty="0">
                <a:solidFill>
                  <a:schemeClr val="tx1"/>
                </a:solidFill>
                <a:latin typeface="Times New Roman" pitchFamily="18" charset="0"/>
                <a:cs typeface="Times New Roman" pitchFamily="18" charset="0"/>
              </a:rPr>
              <a:t>(“From </a:t>
            </a:r>
            <a:r>
              <a:rPr lang="en-US" sz="1600" dirty="0" err="1">
                <a:solidFill>
                  <a:schemeClr val="tx1"/>
                </a:solidFill>
                <a:latin typeface="Times New Roman" pitchFamily="18" charset="0"/>
                <a:cs typeface="Times New Roman" pitchFamily="18" charset="0"/>
              </a:rPr>
              <a:t>contstructor</a:t>
            </a:r>
            <a:r>
              <a:rPr lang="en-US" sz="1600" dirty="0">
                <a:solidFill>
                  <a:schemeClr val="tx1"/>
                </a:solidFill>
                <a:latin typeface="Times New Roman" pitchFamily="18" charset="0"/>
                <a:cs typeface="Times New Roman" pitchFamily="18" charset="0"/>
              </a:rPr>
              <a:t>”); }</a:t>
            </a:r>
          </a:p>
          <a:p>
            <a:r>
              <a:rPr lang="en-US" sz="1600" dirty="0">
                <a:solidFill>
                  <a:schemeClr val="tx1"/>
                </a:solidFill>
                <a:latin typeface="Times New Roman" pitchFamily="18" charset="0"/>
                <a:cs typeface="Times New Roman" pitchFamily="18" charset="0"/>
              </a:rPr>
              <a:t>public static void main(String[] </a:t>
            </a:r>
            <a:r>
              <a:rPr lang="en-US" sz="1600" dirty="0" err="1">
                <a:solidFill>
                  <a:schemeClr val="tx1"/>
                </a:solidFill>
                <a:latin typeface="Times New Roman" pitchFamily="18" charset="0"/>
                <a:cs typeface="Times New Roman" pitchFamily="18" charset="0"/>
              </a:rPr>
              <a:t>args</a:t>
            </a:r>
            <a:r>
              <a:rPr lang="en-US" sz="1600" dirty="0">
                <a:solidFill>
                  <a:schemeClr val="tx1"/>
                </a:solidFill>
                <a:latin typeface="Times New Roman" pitchFamily="18" charset="0"/>
                <a:cs typeface="Times New Roman" pitchFamily="18" charset="0"/>
              </a:rPr>
              <a:t>){</a:t>
            </a:r>
          </a:p>
          <a:p>
            <a:r>
              <a:rPr lang="en-US" sz="1600" dirty="0">
                <a:solidFill>
                  <a:schemeClr val="tx1"/>
                </a:solidFill>
                <a:latin typeface="Times New Roman" pitchFamily="18" charset="0"/>
                <a:cs typeface="Times New Roman" pitchFamily="18" charset="0"/>
              </a:rPr>
              <a:t>  A a=new A();}}</a:t>
            </a:r>
          </a:p>
          <a:p>
            <a:endParaRPr lang="en-US" sz="1600" dirty="0">
              <a:solidFill>
                <a:schemeClr val="tx1"/>
              </a:solidFill>
              <a:latin typeface="Times New Roman" pitchFamily="18" charset="0"/>
              <a:cs typeface="Times New Roman" pitchFamily="18" charset="0"/>
            </a:endParaRPr>
          </a:p>
          <a:p>
            <a:r>
              <a:rPr lang="en-US" sz="1600" dirty="0">
                <a:solidFill>
                  <a:schemeClr val="tx1"/>
                </a:solidFill>
                <a:latin typeface="Times New Roman" pitchFamily="18" charset="0"/>
                <a:cs typeface="Times New Roman" pitchFamily="18" charset="0"/>
              </a:rPr>
              <a:t>Output: From Constructor</a:t>
            </a:r>
          </a:p>
        </p:txBody>
      </p:sp>
      <p:pic>
        <p:nvPicPr>
          <p:cNvPr id="8" name="Picture 7">
            <a:extLst>
              <a:ext uri="{FF2B5EF4-FFF2-40B4-BE49-F238E27FC236}">
                <a16:creationId xmlns:a16="http://schemas.microsoft.com/office/drawing/2014/main" id="{C3EDD4FA-9ADC-CD19-38C5-7589C5844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1316" y="-8467"/>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304463"/>
    </mc:Choice>
    <mc:Fallback xmlns="">
      <p:transition spd="slow" advTm="304463"/>
    </mc:Fallback>
  </mc:AlternateContent>
  <p:extLst>
    <p:ext uri="{3A86A75C-4F4B-4683-9AE1-C65F6400EC91}">
      <p14:laserTraceLst xmlns:p14="http://schemas.microsoft.com/office/powerpoint/2010/main">
        <p14:tracePtLst>
          <p14:tracePt t="35509" x="3465513" y="6188075"/>
          <p14:tracePt t="35748" x="2690813" y="6745288"/>
          <p14:tracePt t="35752" x="2741613" y="6696075"/>
          <p14:tracePt t="35762" x="2778125" y="6632575"/>
          <p14:tracePt t="35768" x="2816225" y="6570663"/>
          <p14:tracePt t="35778" x="2841625" y="6532563"/>
          <p14:tracePt t="35788" x="2890838" y="6483350"/>
          <p14:tracePt t="35792" x="2916238" y="6445250"/>
          <p14:tracePt t="35802" x="2954338" y="6394450"/>
          <p14:tracePt t="35808" x="2992438" y="6345238"/>
          <p14:tracePt t="35818" x="3016250" y="6281738"/>
          <p14:tracePt t="35829" x="3067050" y="6219825"/>
          <p14:tracePt t="35833" x="3103563" y="6119813"/>
          <p14:tracePt t="35845" x="3179763" y="6007100"/>
          <p14:tracePt t="35848" x="3216275" y="5919788"/>
          <p14:tracePt t="35858" x="3279775" y="5781675"/>
          <p14:tracePt t="35868" x="3341688" y="5707063"/>
          <p14:tracePt t="35875" x="3417888" y="5594350"/>
          <p14:tracePt t="35885" x="3467100" y="5468938"/>
          <p14:tracePt t="35889" x="3541713" y="5368925"/>
          <p14:tracePt t="35899" x="3592513" y="5256213"/>
          <p14:tracePt t="35908" x="3654425" y="5156200"/>
          <p14:tracePt t="35914" x="3692525" y="5081588"/>
          <p14:tracePt t="35925" x="3717925" y="4992688"/>
          <p14:tracePt t="35930" x="3743325" y="4930775"/>
          <p14:tracePt t="35941" x="3756025" y="4843463"/>
          <p14:tracePt t="35950" x="3779838" y="4792663"/>
          <p14:tracePt t="35958" x="3779838" y="4730750"/>
          <p14:tracePt t="35965" x="3805238" y="4643438"/>
          <p14:tracePt t="35971" x="3817938" y="4579938"/>
          <p14:tracePt t="35980" x="3817938" y="4518025"/>
          <p14:tracePt t="35991" x="3830638" y="4454525"/>
          <p14:tracePt t="35994" x="3830638" y="4405313"/>
          <p14:tracePt t="36005" x="3830638" y="4379913"/>
          <p14:tracePt t="36011" x="3830638" y="4330700"/>
          <p14:tracePt t="36021" x="3830638" y="4267200"/>
          <p14:tracePt t="36031" x="3830638" y="4205288"/>
          <p14:tracePt t="36035" x="3830638" y="4129088"/>
          <p14:tracePt t="36044" x="3830638" y="4054475"/>
          <p14:tracePt t="36050" x="3830638" y="3992563"/>
          <p14:tracePt t="36061" x="3830638" y="3941763"/>
          <p14:tracePt t="36070" x="3830638" y="3892550"/>
          <p14:tracePt t="36074" x="3830638" y="3816350"/>
          <p14:tracePt t="36087" x="3830638" y="3767138"/>
          <p14:tracePt t="36091" x="3830638" y="3679825"/>
          <p14:tracePt t="36100" x="3830638" y="3616325"/>
          <p14:tracePt t="36111" x="3830638" y="3516313"/>
          <p14:tracePt t="36116" x="3830638" y="3441700"/>
          <p14:tracePt t="36126" x="3830638" y="3367088"/>
          <p14:tracePt t="36130" x="3830638" y="3290888"/>
          <p14:tracePt t="36141" x="3830638" y="3190875"/>
          <p14:tracePt t="36151" x="3830638" y="3141663"/>
          <p14:tracePt t="36157" x="3830638" y="3090863"/>
          <p14:tracePt t="36166" x="3805238" y="3003550"/>
          <p14:tracePt t="36171" x="3767138" y="2928938"/>
          <p14:tracePt t="36183" x="3767138" y="2890838"/>
          <p14:tracePt t="36192" x="3730625" y="2840038"/>
          <p14:tracePt t="36196" x="3705225" y="2803525"/>
          <p14:tracePt t="36207" x="3679825" y="2765425"/>
          <p14:tracePt t="36213" x="3667125" y="2752725"/>
          <p14:tracePt t="36223" x="3643313" y="2716213"/>
          <p14:tracePt t="36237" x="3630613" y="2690813"/>
          <p14:tracePt t="36246" x="3630613" y="2678113"/>
          <p14:tracePt t="36252" x="3617913" y="2678113"/>
          <p14:tracePt t="36262" x="3605213" y="2678113"/>
          <p14:tracePt t="36273" x="3592513" y="2652713"/>
          <p14:tracePt t="36279" x="3554413" y="2640013"/>
          <p14:tracePt t="36289" x="3530600" y="2640013"/>
          <p14:tracePt t="36293" x="3492500" y="2640013"/>
          <p14:tracePt t="36302" x="3467100" y="2627313"/>
          <p14:tracePt t="36312" x="3417888" y="2627313"/>
          <p14:tracePt t="36318" x="3379788" y="2616200"/>
          <p14:tracePt t="36328" x="3328988" y="2616200"/>
          <p14:tracePt t="36332" x="3292475" y="2616200"/>
          <p14:tracePt t="36343" x="3216275" y="2616200"/>
          <p14:tracePt t="36352" x="3128963" y="2616200"/>
          <p14:tracePt t="36358" x="2992438" y="2616200"/>
          <p14:tracePt t="36368" x="2879725" y="2616200"/>
          <p14:tracePt t="36373" x="2778125" y="2616200"/>
          <p14:tracePt t="36382" x="2690813" y="2616200"/>
          <p14:tracePt t="36392" x="2641600" y="2616200"/>
          <p14:tracePt t="36398" x="2578100" y="2616200"/>
          <p14:tracePt t="36408" x="2541588" y="2616200"/>
          <p14:tracePt t="36412" x="2490788" y="2616200"/>
          <p14:tracePt t="36424" x="2452688" y="2616200"/>
          <p14:tracePt t="36435" x="2403475" y="2616200"/>
          <p14:tracePt t="36443" x="2378075" y="2616200"/>
          <p14:tracePt t="36449" x="2339975" y="2616200"/>
          <p14:tracePt t="36458" x="2303463" y="2616200"/>
          <p14:tracePt t="36462" x="2278063" y="2616200"/>
          <p14:tracePt t="36473" x="2252663" y="2616200"/>
          <p14:tracePt t="36478" x="2203450" y="2616200"/>
          <p14:tracePt t="36498" x="2152650" y="2616200"/>
          <p14:tracePt t="36512" x="2127250" y="2616200"/>
          <p14:tracePt t="36518" x="2103438" y="2616200"/>
          <p14:tracePt t="36528" x="2078038" y="2616200"/>
          <p14:tracePt t="36545" x="2052638" y="2616200"/>
          <p14:tracePt t="36555" x="2027238" y="2616200"/>
          <p14:tracePt t="36559" x="1990725" y="2616200"/>
          <p14:tracePt t="36569" x="1965325" y="2616200"/>
          <p14:tracePt t="36579" x="1939925" y="2616200"/>
          <p14:tracePt t="36584" x="1914525" y="2616200"/>
          <p14:tracePt t="36594" x="1890713" y="2616200"/>
          <p14:tracePt t="36599" x="1865313" y="2616200"/>
          <p14:tracePt t="36609" x="1839913" y="2616200"/>
          <p14:tracePt t="36620" x="1790700" y="2616200"/>
          <p14:tracePt t="36625" x="1752600" y="2616200"/>
          <p14:tracePt t="36634" x="1701800" y="2616200"/>
          <p14:tracePt t="36640" x="1652588" y="2627313"/>
          <p14:tracePt t="36650" x="1601788" y="2652713"/>
          <p14:tracePt t="36660" x="1577975" y="2652713"/>
          <p14:tracePt t="36665" x="1539875" y="2678113"/>
          <p14:tracePt t="36675" x="1514475" y="2678113"/>
          <p14:tracePt t="36681" x="1489075" y="2703513"/>
          <p14:tracePt t="36691" x="1465263" y="2703513"/>
          <p14:tracePt t="36700" x="1452563" y="2703513"/>
          <p14:tracePt t="36705" x="1439863" y="2703513"/>
          <p14:tracePt t="36714" x="1427163" y="2716213"/>
          <p14:tracePt t="36720" x="1414463" y="2716213"/>
          <p14:tracePt t="36740" x="1389063" y="2716213"/>
          <p14:tracePt t="36754" x="1376363" y="2716213"/>
          <p14:tracePt t="36761" x="1363663" y="2716213"/>
          <p14:tracePt t="36770" x="1327150" y="2728913"/>
          <p14:tracePt t="36786" x="1301750" y="2740025"/>
          <p14:tracePt t="36801" x="1276350" y="2752725"/>
          <p14:tracePt t="36811" x="1263650" y="2752725"/>
          <p14:tracePt t="36821" x="1239838" y="2765425"/>
          <p14:tracePt t="36827" x="1227138" y="2778125"/>
          <p14:tracePt t="36837" x="1214438" y="2790825"/>
          <p14:tracePt t="36840" x="1201738" y="2790825"/>
          <p14:tracePt t="36851" x="1201738" y="2803525"/>
          <p14:tracePt t="36860" x="1189038" y="2816225"/>
          <p14:tracePt t="36866" x="1163638" y="2840038"/>
          <p14:tracePt t="36877" x="1163638" y="2852738"/>
          <p14:tracePt t="36893" x="1163638" y="2865438"/>
          <p14:tracePt t="36903" x="1163638" y="2903538"/>
          <p14:tracePt t="36907" x="1163638" y="2916238"/>
          <p14:tracePt t="36916" x="1139825" y="2952750"/>
          <p14:tracePt t="36923" x="1127125" y="2965450"/>
          <p14:tracePt t="36932" x="1127125" y="3003550"/>
          <p14:tracePt t="36943" x="1114425" y="3041650"/>
          <p14:tracePt t="36946" x="1114425" y="3065463"/>
          <p14:tracePt t="36957" x="1114425" y="3103563"/>
          <p14:tracePt t="36962" x="1101725" y="3141663"/>
          <p14:tracePt t="36973" x="1101725" y="3178175"/>
          <p14:tracePt t="36982" x="1076325" y="3216275"/>
          <p14:tracePt t="36989" x="1076325" y="3241675"/>
          <p14:tracePt t="36998" x="1050925" y="3290888"/>
          <p14:tracePt t="37002" x="1050925" y="3316288"/>
          <p14:tracePt t="37012" x="1038225" y="3341688"/>
          <p14:tracePt t="37023" x="1038225" y="3354388"/>
          <p14:tracePt t="37028" x="1038225" y="3367088"/>
          <p14:tracePt t="37039" x="1038225" y="3390900"/>
          <p14:tracePt t="37042" x="1027113" y="3403600"/>
          <p14:tracePt t="37052" x="1027113" y="3429000"/>
          <p14:tracePt t="37063" x="1014413" y="3454400"/>
          <p14:tracePt t="37069" x="1014413" y="3503613"/>
          <p14:tracePt t="37079" x="1014413" y="3529013"/>
          <p14:tracePt t="37083" x="989013" y="3590925"/>
          <p14:tracePt t="37093" x="989013" y="3603625"/>
          <p14:tracePt t="37102" x="989013" y="3654425"/>
          <p14:tracePt t="37109" x="989013" y="3679825"/>
          <p14:tracePt t="37118" x="989013" y="3703638"/>
          <p14:tracePt t="37124" x="989013" y="3741738"/>
          <p14:tracePt t="37135" x="989013" y="3767138"/>
          <p14:tracePt t="37145" x="989013" y="3792538"/>
          <p14:tracePt t="37149" x="989013" y="3829050"/>
          <p14:tracePt t="37159" x="989013" y="3867150"/>
          <p14:tracePt t="37165" x="989013" y="3905250"/>
          <p14:tracePt t="37175" x="989013" y="3941763"/>
          <p14:tracePt t="37184" x="989013" y="3967163"/>
          <p14:tracePt t="37188" x="989013" y="3992563"/>
          <p14:tracePt t="37199" x="989013" y="4017963"/>
          <p14:tracePt t="37205" x="989013" y="4067175"/>
          <p14:tracePt t="37215" x="989013" y="4092575"/>
          <p14:tracePt t="37225" x="1014413" y="4117975"/>
          <p14:tracePt t="37230" x="1014413" y="4154488"/>
          <p14:tracePt t="37240" x="1038225" y="4217988"/>
          <p14:tracePt t="37245" x="1050925" y="4254500"/>
          <p14:tracePt t="37255" x="1050925" y="4292600"/>
          <p14:tracePt t="37264" x="1076325" y="4341813"/>
          <p14:tracePt t="37270" x="1089025" y="4405313"/>
          <p14:tracePt t="37281" x="1101725" y="4443413"/>
          <p14:tracePt t="37285" x="1101725" y="4492625"/>
          <p14:tracePt t="37295" x="1139825" y="4567238"/>
          <p14:tracePt t="37307" x="1150938" y="4618038"/>
          <p14:tracePt t="37310" x="1176338" y="4679950"/>
          <p14:tracePt t="37320" x="1189038" y="4730750"/>
          <p14:tracePt t="37326" x="1201738" y="4768850"/>
          <p14:tracePt t="37336" x="1214438" y="4818063"/>
          <p14:tracePt t="37346" x="1214438" y="4830763"/>
          <p14:tracePt t="37350" x="1252538" y="4868863"/>
          <p14:tracePt t="37360" x="1252538" y="4879975"/>
          <p14:tracePt t="37366" x="1263650" y="4918075"/>
          <p14:tracePt t="37376" x="1276350" y="4930775"/>
          <p14:tracePt t="37386" x="1289050" y="4956175"/>
          <p14:tracePt t="37390" x="1301750" y="4968875"/>
          <p14:tracePt t="37401" x="1327150" y="4992688"/>
          <p14:tracePt t="37407" x="1339850" y="5018088"/>
          <p14:tracePt t="37417" x="1352550" y="5030788"/>
          <p14:tracePt t="37427" x="1363663" y="5056188"/>
          <p14:tracePt t="37431" x="1401763" y="5081588"/>
          <p14:tracePt t="37441" x="1427163" y="5118100"/>
          <p14:tracePt t="37447" x="1476375" y="5168900"/>
          <p14:tracePt t="37456" x="1552575" y="5218113"/>
          <p14:tracePt t="37467" x="1614488" y="5281613"/>
          <p14:tracePt t="37473" x="1652588" y="5330825"/>
          <p14:tracePt t="37483" x="1689100" y="5356225"/>
          <p14:tracePt t="37487" x="1727200" y="5407025"/>
          <p14:tracePt t="37497" x="1752600" y="5430838"/>
          <p14:tracePt t="37506" x="1778000" y="5468938"/>
          <p14:tracePt t="37512" x="1814513" y="5507038"/>
          <p14:tracePt t="37523" x="1852613" y="5543550"/>
          <p14:tracePt t="37527" x="1878013" y="5568950"/>
          <p14:tracePt t="37537" x="1903413" y="5594350"/>
          <p14:tracePt t="37547" x="1927225" y="5619750"/>
          <p14:tracePt t="37553" x="1952625" y="5630863"/>
          <p14:tracePt t="37563" x="1978025" y="5656263"/>
          <p14:tracePt t="37569" x="2039938" y="5681663"/>
          <p14:tracePt t="37578" x="2078038" y="5694363"/>
          <p14:tracePt t="37589" x="2152650" y="5732463"/>
          <p14:tracePt t="37593" x="2203450" y="5756275"/>
          <p14:tracePt t="37603" x="2265363" y="5768975"/>
          <p14:tracePt t="37608" x="2303463" y="5781675"/>
          <p14:tracePt t="37618" x="2328863" y="5794375"/>
          <p14:tracePt t="37629" x="2352675" y="5794375"/>
          <p14:tracePt t="37633" x="2378075" y="5807075"/>
          <p14:tracePt t="37643" x="2403475" y="5807075"/>
          <p14:tracePt t="37648" x="2441575" y="5807075"/>
          <p14:tracePt t="37658" x="2478088" y="5807075"/>
          <p14:tracePt t="37668" x="2503488" y="5807075"/>
          <p14:tracePt t="37673" x="2554288" y="5807075"/>
          <p14:tracePt t="37684" x="2590800" y="5807075"/>
          <p14:tracePt t="37689" x="2654300" y="5807075"/>
          <p14:tracePt t="37698" x="2716213" y="5807075"/>
          <p14:tracePt t="37708" x="2790825" y="5807075"/>
          <p14:tracePt t="37714" x="2867025" y="5807075"/>
          <p14:tracePt t="37724" x="2954338" y="5807075"/>
          <p14:tracePt t="37728" x="3041650" y="5807075"/>
          <p14:tracePt t="37739" x="3103563" y="5807075"/>
          <p14:tracePt t="37749" x="3179763" y="5807075"/>
          <p14:tracePt t="37755" x="3279775" y="5768975"/>
          <p14:tracePt t="37765" x="3405188" y="5743575"/>
          <p14:tracePt t="37769" x="3492500" y="5707063"/>
          <p14:tracePt t="37779" x="3617913" y="5668963"/>
          <p14:tracePt t="37789" x="3717925" y="5619750"/>
          <p14:tracePt t="37794" x="3843338" y="5568950"/>
          <p14:tracePt t="37805" x="3943350" y="5518150"/>
          <p14:tracePt t="37810" x="4030663" y="5468938"/>
          <p14:tracePt t="37821" x="4143375" y="5430838"/>
          <p14:tracePt t="37830" x="4230688" y="5381625"/>
          <p14:tracePt t="37834" x="4294188" y="5330825"/>
          <p14:tracePt t="37844" x="4343400" y="5281613"/>
          <p14:tracePt t="37850" x="4381500" y="5243513"/>
          <p14:tracePt t="37860" x="4406900" y="5205413"/>
          <p14:tracePt t="37871" x="4430713" y="5143500"/>
          <p14:tracePt t="37874" x="4456113" y="5056188"/>
          <p14:tracePt t="37885" x="4494213" y="4956175"/>
          <p14:tracePt t="37890" x="4530725" y="4856163"/>
          <p14:tracePt t="37901" x="4530725" y="4743450"/>
          <p14:tracePt t="37910" x="4543425" y="4618038"/>
          <p14:tracePt t="37916" x="4568825" y="4505325"/>
          <p14:tracePt t="37927" x="4568825" y="4367213"/>
          <p14:tracePt t="37931" x="4568825" y="4241800"/>
          <p14:tracePt t="37940" x="4568825" y="4105275"/>
          <p14:tracePt t="37950" x="4568825" y="4005263"/>
          <p14:tracePt t="37957" x="4568825" y="3905250"/>
          <p14:tracePt t="37966" x="4568825" y="3829050"/>
          <p14:tracePt t="37972" x="4568825" y="3767138"/>
          <p14:tracePt t="37980" x="4568825" y="3716338"/>
          <p14:tracePt t="37992" x="4568825" y="3679825"/>
          <p14:tracePt t="37997" x="4568825" y="3654425"/>
          <p14:tracePt t="38006" x="4568825" y="3603625"/>
          <p14:tracePt t="38010" x="4568825" y="3590925"/>
          <p14:tracePt t="38022" x="4568825" y="3567113"/>
          <p14:tracePt t="38033" x="4568825" y="3554413"/>
          <p14:tracePt t="38037" x="4568825" y="3541713"/>
          <p14:tracePt t="38047" x="4568825" y="3529013"/>
          <p14:tracePt t="38053" x="4568825" y="3503613"/>
          <p14:tracePt t="38062" x="4568825" y="3490913"/>
          <p14:tracePt t="38072" x="4568825" y="3479800"/>
          <p14:tracePt t="38076" x="4543425" y="3429000"/>
          <p14:tracePt t="38087" x="4543425" y="3390900"/>
          <p14:tracePt t="38093" x="4543425" y="3367088"/>
          <p14:tracePt t="38102" x="4518025" y="3328988"/>
          <p14:tracePt t="38113" x="4494213" y="3290888"/>
          <p14:tracePt t="38119" x="4481513" y="3241675"/>
          <p14:tracePt t="38128" x="4456113" y="3203575"/>
          <p14:tracePt t="38132" x="4443413" y="3178175"/>
          <p14:tracePt t="38143" x="4418013" y="3128963"/>
          <p14:tracePt t="38153" x="4394200" y="3090863"/>
          <p14:tracePt t="38159" x="4356100" y="3065463"/>
          <p14:tracePt t="38169" x="4318000" y="3016250"/>
          <p14:tracePt t="38172" x="4256088" y="2990850"/>
          <p14:tracePt t="38183" x="4192588" y="2965450"/>
          <p14:tracePt t="38192" x="4143375" y="2916238"/>
          <p14:tracePt t="38199" x="4068763" y="2878138"/>
          <p14:tracePt t="38209" x="3992563" y="2840038"/>
          <p14:tracePt t="38212" x="3930650" y="2816225"/>
          <p14:tracePt t="38222" x="3843338" y="2790825"/>
          <p14:tracePt t="38234" x="3805238" y="2765425"/>
          <p14:tracePt t="38239" x="3705225" y="2752725"/>
          <p14:tracePt t="38248" x="3617913" y="2728913"/>
          <p14:tracePt t="38256" x="3530600" y="2690813"/>
          <p14:tracePt t="38264" x="3405188" y="2665413"/>
          <p14:tracePt t="38274" x="3305175" y="2640013"/>
          <p14:tracePt t="38278" x="3179763" y="2603500"/>
          <p14:tracePt t="38289" x="3028950" y="2578100"/>
          <p14:tracePt t="38294" x="2879725" y="2565400"/>
          <p14:tracePt t="38305" x="2728913" y="2552700"/>
          <p14:tracePt t="38314" x="2590800" y="2540000"/>
          <p14:tracePt t="38318" x="2452688" y="2490788"/>
          <p14:tracePt t="38329" x="2290763" y="2490788"/>
          <p14:tracePt t="38335" x="2178050" y="2478088"/>
          <p14:tracePt t="38345" x="2052638" y="2452688"/>
          <p14:tracePt t="38355" x="1939925" y="2452688"/>
          <p14:tracePt t="38359" x="1852613" y="2452688"/>
          <p14:tracePt t="38368" x="1752600" y="2452688"/>
          <p14:tracePt t="38375" x="1665288" y="2452688"/>
          <p14:tracePt t="38384" x="1565275" y="2452688"/>
          <p14:tracePt t="38395" x="1514475" y="2452688"/>
          <p14:tracePt t="38401" x="1465263" y="2452688"/>
          <p14:tracePt t="38410" x="1414463" y="2452688"/>
          <p14:tracePt t="38415" x="1389063" y="2452688"/>
          <p14:tracePt t="38424" x="1352550" y="2452688"/>
          <p14:tracePt t="38434" x="1289050" y="2465388"/>
          <p14:tracePt t="38440" x="1239838" y="2478088"/>
          <p14:tracePt t="38450" x="1189038" y="2478088"/>
          <p14:tracePt t="38455" x="1114425" y="2516188"/>
          <p14:tracePt t="38464" x="1038225" y="2540000"/>
          <p14:tracePt t="38474" x="989013" y="2578100"/>
          <p14:tracePt t="38480" x="925513" y="2603500"/>
          <p14:tracePt t="38491" x="850900" y="2640013"/>
          <p14:tracePt t="38496" x="763588" y="2703513"/>
          <p14:tracePt t="38506" x="676275" y="2752725"/>
          <p14:tracePt t="38517" x="576263" y="2803525"/>
          <p14:tracePt t="38522" x="525463" y="2852738"/>
          <p14:tracePt t="38530" x="450850" y="2903538"/>
          <p14:tracePt t="38538" x="400050" y="2952750"/>
          <p14:tracePt t="38547" x="338138" y="3003550"/>
          <p14:tracePt t="38557" x="312738" y="3028950"/>
          <p14:tracePt t="38561" x="287338" y="3054350"/>
          <p14:tracePt t="38572" x="274638" y="3090863"/>
          <p14:tracePt t="38577" x="250825" y="3141663"/>
          <p14:tracePt t="38587" x="238125" y="3165475"/>
          <p14:tracePt t="38596" x="212725" y="3216275"/>
          <p14:tracePt t="38603" x="187325" y="3241675"/>
          <p14:tracePt t="38613" x="174625" y="3278188"/>
          <p14:tracePt t="38616" x="163513" y="3328988"/>
          <p14:tracePt t="38627" x="150813" y="3354388"/>
          <p14:tracePt t="38637" x="150813" y="3390900"/>
          <p14:tracePt t="38643" x="125413" y="3429000"/>
          <p14:tracePt t="38652" x="125413" y="3454400"/>
          <p14:tracePt t="38656" x="125413" y="3516313"/>
          <p14:tracePt t="38666" x="125413" y="3579813"/>
          <p14:tracePt t="38676" x="125413" y="3641725"/>
          <p14:tracePt t="38682" x="100013" y="3703638"/>
          <p14:tracePt t="38692" x="100013" y="3754438"/>
          <p14:tracePt t="38696" x="100013" y="3803650"/>
          <p14:tracePt t="38706" x="87313" y="3892550"/>
          <p14:tracePt t="38716" x="87313" y="3992563"/>
          <p14:tracePt t="38722" x="87313" y="4054475"/>
          <p14:tracePt t="38732" x="87313" y="4141788"/>
          <p14:tracePt t="38739" x="87313" y="4241800"/>
          <p14:tracePt t="38749" x="87313" y="4330700"/>
          <p14:tracePt t="38759" x="87313" y="4392613"/>
          <p14:tracePt t="38763" x="87313" y="4492625"/>
          <p14:tracePt t="38773" x="87313" y="4530725"/>
          <p14:tracePt t="38778" x="87313" y="4579938"/>
          <p14:tracePt t="38789" x="87313" y="4618038"/>
          <p14:tracePt t="38799" x="87313" y="4643438"/>
          <p14:tracePt t="38803" x="112713" y="4667250"/>
          <p14:tracePt t="38813" x="125413" y="4692650"/>
          <p14:tracePt t="38819" x="125413" y="4718050"/>
          <p14:tracePt t="38828" x="138113" y="4743450"/>
          <p14:tracePt t="38839" x="138113" y="4756150"/>
          <p14:tracePt t="38844" x="150813" y="4768850"/>
          <p14:tracePt t="38855" x="150813" y="4779963"/>
          <p14:tracePt t="38858" x="163513" y="4792663"/>
          <p14:tracePt t="38868" x="163513" y="4805363"/>
          <p14:tracePt t="38878" x="163513" y="4818063"/>
          <p14:tracePt t="38884" x="174625" y="4830763"/>
          <p14:tracePt t="38899" x="187325" y="4843463"/>
          <p14:tracePt t="38911" x="200025" y="4843463"/>
          <p14:tracePt t="38922" x="200025" y="4868863"/>
          <p14:tracePt t="38924" x="212725" y="4879975"/>
          <p14:tracePt t="38934" x="238125" y="4905375"/>
          <p14:tracePt t="38940" x="238125" y="4918075"/>
          <p14:tracePt t="38950" x="263525" y="4930775"/>
          <p14:tracePt t="38971" x="325438" y="4992688"/>
          <p14:tracePt t="38974" x="363538" y="5005388"/>
          <p14:tracePt t="38981" x="400050" y="5043488"/>
          <p14:tracePt t="38990" x="425450" y="5068888"/>
          <p14:tracePt t="39001" x="488950" y="5092700"/>
          <p14:tracePt t="39005" x="538163" y="5118100"/>
          <p14:tracePt t="39015" x="600075" y="5143500"/>
          <p14:tracePt t="39021" x="625475" y="5168900"/>
          <p14:tracePt t="39030" x="663575" y="5181600"/>
          <p14:tracePt t="39040" x="725488" y="5194300"/>
          <p14:tracePt t="39044" x="776288" y="5230813"/>
          <p14:tracePt t="39055" x="825500" y="5243513"/>
          <p14:tracePt t="39060" x="914400" y="5281613"/>
          <p14:tracePt t="39071" x="963613" y="5305425"/>
          <p14:tracePt t="39080" x="1038225" y="5343525"/>
          <p14:tracePt t="39087" x="1127125" y="5381625"/>
          <p14:tracePt t="39097" x="1239838" y="5418138"/>
          <p14:tracePt t="39100" x="1327150" y="5456238"/>
          <p14:tracePt t="39111" x="1452563" y="5507038"/>
          <p14:tracePt t="39121" x="1552575" y="5556250"/>
          <p14:tracePt t="39127" x="1689100" y="5619750"/>
          <p14:tracePt t="39137" x="1814513" y="5668963"/>
          <p14:tracePt t="39141" x="1965325" y="5743575"/>
          <p14:tracePt t="39150" x="2116138" y="5807075"/>
          <p14:tracePt t="39161" x="2228850" y="5843588"/>
          <p14:tracePt t="39167" x="2352675" y="5881688"/>
          <p14:tracePt t="39177" x="2452688" y="5945188"/>
          <p14:tracePt t="39183" x="2565400" y="5981700"/>
          <p14:tracePt t="39192" x="2628900" y="6019800"/>
          <p14:tracePt t="39204" x="2690813" y="6032500"/>
          <p14:tracePt t="39207" x="2716213" y="6069013"/>
          <p14:tracePt t="39217" x="2741613" y="6069013"/>
          <p14:tracePt t="39223" x="2754313" y="6081713"/>
          <p14:tracePt t="39243" x="2778125" y="6107113"/>
          <p14:tracePt t="39256" x="2803525" y="6107113"/>
          <p14:tracePt t="39272" x="2816225" y="6107113"/>
          <p14:tracePt t="39287" x="2828925" y="6107113"/>
          <p14:tracePt t="39298" x="2841625" y="6132513"/>
          <p14:tracePt t="39303" x="2854325" y="6132513"/>
          <p14:tracePt t="39312" x="2890838" y="6132513"/>
          <p14:tracePt t="39322" x="2941638" y="6145213"/>
          <p14:tracePt t="39328" x="3003550" y="6145213"/>
          <p14:tracePt t="39339" x="3079750" y="6169025"/>
          <p14:tracePt t="39342" x="3141663" y="6169025"/>
          <p14:tracePt t="39353" x="3179763" y="6169025"/>
          <p14:tracePt t="39362" x="3228975" y="6169025"/>
          <p14:tracePt t="39369" x="3267075" y="6169025"/>
          <p14:tracePt t="39379" x="3317875" y="6169025"/>
          <p14:tracePt t="39383" x="3354388" y="6169025"/>
          <p14:tracePt t="39392" x="3392488" y="6169025"/>
          <p14:tracePt t="39403" x="3417888" y="6169025"/>
          <p14:tracePt t="39419" x="3429000" y="6169025"/>
          <p14:tracePt t="39495" x="3441700" y="6169025"/>
          <p14:tracePt t="39531" x="3454400" y="6145213"/>
          <p14:tracePt t="39535" x="3454400" y="6132513"/>
          <p14:tracePt t="39545" x="3454400" y="6119813"/>
          <p14:tracePt t="39550" x="3454400" y="6107113"/>
          <p14:tracePt t="39561" x="3454400" y="6094413"/>
          <p14:tracePt t="39681" x="3454400" y="6081713"/>
          <p14:tracePt t="39701" x="3454400" y="6069013"/>
          <p14:tracePt t="39782" x="3441700" y="6069013"/>
          <p14:tracePt t="39806" x="3429000" y="6069013"/>
          <p14:tracePt t="39867" x="3417888" y="6056313"/>
          <p14:tracePt t="40538" x="3417888" y="6045200"/>
          <p14:tracePt t="41662" x="3405188" y="6045200"/>
          <p14:tracePt t="41672" x="3392488" y="6045200"/>
          <p14:tracePt t="41689" x="3379788" y="6045200"/>
          <p14:tracePt t="41698" x="3354388" y="6019800"/>
          <p14:tracePt t="41704" x="3341688" y="6019800"/>
          <p14:tracePt t="41714" x="3305175" y="6007100"/>
          <p14:tracePt t="41724" x="3267075" y="5956300"/>
          <p14:tracePt t="41728" x="3216275" y="5932488"/>
          <p14:tracePt t="41738" x="3167063" y="5881688"/>
          <p14:tracePt t="41744" x="3067050" y="5807075"/>
          <p14:tracePt t="41754" x="2954338" y="5707063"/>
          <p14:tracePt t="41764" x="2854325" y="5643563"/>
          <p14:tracePt t="41769" x="2754313" y="5543550"/>
          <p14:tracePt t="41779" x="2654300" y="5468938"/>
          <p14:tracePt t="41785" x="2578100" y="5356225"/>
          <p14:tracePt t="41794" x="2503488" y="5230813"/>
          <p14:tracePt t="41805" x="2403475" y="5130800"/>
          <p14:tracePt t="41809" x="2339975" y="5030788"/>
          <p14:tracePt t="41819" x="2265363" y="4918075"/>
          <p14:tracePt t="41825" x="2165350" y="4805363"/>
          <p14:tracePt t="41835" x="2103438" y="4718050"/>
          <p14:tracePt t="41845" x="2052638" y="4643438"/>
          <p14:tracePt t="41848" x="2014538" y="4579938"/>
          <p14:tracePt t="41861" x="1965325" y="4505325"/>
          <p14:tracePt t="41865" x="1927225" y="4454525"/>
          <p14:tracePt t="41875" x="1903413" y="4392613"/>
          <p14:tracePt t="41885" x="1890713" y="4367213"/>
          <p14:tracePt t="41890" x="1878013" y="4341813"/>
          <p14:tracePt t="41901" x="1878013" y="4318000"/>
          <p14:tracePt t="41914" x="1865313" y="4292600"/>
          <p14:tracePt t="41980" x="1865313" y="4279900"/>
          <p14:tracePt t="41987" x="1852613" y="4279900"/>
          <p14:tracePt t="41996" x="1839913" y="4267200"/>
          <p14:tracePt t="42000" x="1801813" y="4241800"/>
          <p14:tracePt t="42010" x="1790700" y="4230688"/>
          <p14:tracePt t="42020" x="1778000" y="4205288"/>
          <p14:tracePt t="42027" x="1739900" y="4179888"/>
          <p14:tracePt t="42036" x="1714500" y="4179888"/>
          <p14:tracePt t="42041" x="1689100" y="4154488"/>
          <p14:tracePt t="42051" x="1665288" y="4117975"/>
          <p14:tracePt t="42060" x="1627188" y="4092575"/>
          <p14:tracePt t="42067" x="1589088" y="4054475"/>
          <p14:tracePt t="42076" x="1565275" y="4041775"/>
          <p14:tracePt t="42083" x="1527175" y="4017963"/>
          <p14:tracePt t="42092" x="1489075" y="3967163"/>
          <p14:tracePt t="42102" x="1452563" y="3941763"/>
          <p14:tracePt t="42106" x="1414463" y="3892550"/>
          <p14:tracePt t="42117" x="1376363" y="3829050"/>
          <p14:tracePt t="42122" x="1339850" y="3792538"/>
          <p14:tracePt t="42133" x="1339850" y="3767138"/>
          <p14:tracePt t="42143" x="1314450" y="3703638"/>
          <p14:tracePt t="42146" x="1276350" y="3667125"/>
          <p14:tracePt t="42159" x="1263650" y="3629025"/>
          <p14:tracePt t="42163" x="1252538" y="3603625"/>
          <p14:tracePt t="42173" x="1239838" y="3541713"/>
          <p14:tracePt t="42183" x="1214438" y="3516313"/>
          <p14:tracePt t="42188" x="1214438" y="3490913"/>
          <p14:tracePt t="42199" x="1189038" y="3467100"/>
          <p14:tracePt t="42202" x="1189038" y="3454400"/>
          <p14:tracePt t="42213" x="1189038" y="3441700"/>
          <p14:tracePt t="42222" x="1163638" y="3429000"/>
          <p14:tracePt t="42228" x="1163638" y="3416300"/>
          <p14:tracePt t="42238" x="1163638" y="3403600"/>
          <p14:tracePt t="42252" x="1163638" y="3390900"/>
          <p14:tracePt t="42272" x="1150938" y="3390900"/>
          <p14:tracePt t="42288" x="1150938" y="3378200"/>
          <p14:tracePt t="42314" x="1139825" y="3354388"/>
          <p14:tracePt t="42325" x="1139825" y="3341688"/>
          <p14:tracePt t="42328" x="1139825" y="3328988"/>
          <p14:tracePt t="42338" x="1114425" y="3303588"/>
          <p14:tracePt t="42365" x="1114425" y="3290888"/>
          <p14:tracePt t="42379" x="1114425" y="3278188"/>
          <p14:tracePt t="42401" x="1114425" y="3267075"/>
          <p14:tracePt t="43615" x="1127125" y="3267075"/>
          <p14:tracePt t="44725" x="1114425" y="3267075"/>
          <p14:tracePt t="44755" x="1101725" y="3267075"/>
          <p14:tracePt t="45553" x="1101725" y="3278188"/>
          <p14:tracePt t="45573" x="1114425" y="3290888"/>
          <p14:tracePt t="45587" x="1127125" y="3290888"/>
          <p14:tracePt t="45592" x="1139825" y="3290888"/>
          <p14:tracePt t="45905" x="1150938" y="3290888"/>
          <p14:tracePt t="48426" x="1163638" y="3303588"/>
          <p14:tracePt t="48436" x="1163638" y="3354388"/>
          <p14:tracePt t="48443" x="1163638" y="3390900"/>
          <p14:tracePt t="48453" x="1189038" y="3429000"/>
          <p14:tracePt t="48463" x="1201738" y="3467100"/>
          <p14:tracePt t="48466" x="1201738" y="3503613"/>
          <p14:tracePt t="48476" x="1214438" y="3516313"/>
          <p14:tracePt t="48483" x="1227138" y="3529013"/>
          <p14:tracePt t="48493" x="1227138" y="3554413"/>
          <p14:tracePt t="48506" x="1239838" y="3579813"/>
          <p14:tracePt t="48516" x="1252538" y="3590925"/>
          <p14:tracePt t="48623" x="1252538" y="3603625"/>
          <p14:tracePt t="48638" x="1263650" y="3603625"/>
          <p14:tracePt t="48659" x="1289050" y="3603625"/>
          <p14:tracePt t="48664" x="1301750" y="3603625"/>
          <p14:tracePt t="48674" x="1339850" y="3603625"/>
          <p14:tracePt t="48679" x="1363663" y="3603625"/>
          <p14:tracePt t="48689" x="1427163" y="3616325"/>
          <p14:tracePt t="48699" x="1489075" y="3641725"/>
          <p14:tracePt t="48705" x="1539875" y="3641725"/>
          <p14:tracePt t="48715" x="1577975" y="3641725"/>
          <p14:tracePt t="48718" x="1601788" y="3641725"/>
          <p14:tracePt t="48729" x="1639888" y="3641725"/>
          <p14:tracePt t="48739" x="1652588" y="3641725"/>
          <p14:tracePt t="48745" x="1689100" y="3641725"/>
          <p14:tracePt t="48754" x="1714500" y="3641725"/>
          <p14:tracePt t="48760" x="1739900" y="3641725"/>
          <p14:tracePt t="48780" x="1765300" y="3641725"/>
          <p14:tracePt t="48795" x="1778000" y="3641725"/>
          <p14:tracePt t="48824" x="1790700" y="3641725"/>
          <p14:tracePt t="48840" x="1801813" y="3641725"/>
          <p14:tracePt t="48851" x="1814513" y="3641725"/>
          <p14:tracePt t="48874" x="1839913" y="3629025"/>
          <p14:tracePt t="48896" x="1839913" y="3616325"/>
          <p14:tracePt t="48916" x="1839913" y="3603625"/>
          <p14:tracePt t="48941" x="1839913" y="3590925"/>
          <p14:tracePt t="48950" x="1839913" y="3579813"/>
          <p14:tracePt t="49109" x="1839913" y="3567113"/>
          <p14:tracePt t="49119" x="1839913" y="3541713"/>
          <p14:tracePt t="49132" x="1839913" y="3529013"/>
          <p14:tracePt t="49143" x="1839913" y="3516313"/>
          <p14:tracePt t="49159" x="1839913" y="3503613"/>
          <p14:tracePt t="49169" x="1839913" y="3490913"/>
          <p14:tracePt t="49173" x="1839913" y="3479800"/>
          <p14:tracePt t="49183" x="1839913" y="3467100"/>
          <p14:tracePt t="49218" x="1839913" y="3454400"/>
          <p14:tracePt t="49245" x="1827213" y="3441700"/>
          <p14:tracePt t="49723" x="1801813" y="3429000"/>
          <p14:tracePt t="49739" x="1790700" y="3429000"/>
          <p14:tracePt t="49749" x="1778000" y="3429000"/>
          <p14:tracePt t="49752" x="1765300" y="3429000"/>
          <p14:tracePt t="49773" x="1752600" y="3429000"/>
          <p14:tracePt t="49778" x="1739900" y="3429000"/>
          <p14:tracePt t="49795" x="1714500" y="3429000"/>
          <p14:tracePt t="49819" x="1701800" y="3429000"/>
          <p14:tracePt t="49829" x="1689100" y="3429000"/>
          <p14:tracePt t="49835" x="1665288" y="3429000"/>
          <p14:tracePt t="49845" x="1639888" y="3429000"/>
          <p14:tracePt t="49855" x="1627188" y="3429000"/>
          <p14:tracePt t="49859" x="1601788" y="3429000"/>
          <p14:tracePt t="49874" x="1589088" y="3429000"/>
          <p14:tracePt t="49885" x="1577975" y="3429000"/>
          <p14:tracePt t="49900" x="1565275" y="3429000"/>
          <p14:tracePt t="50030" x="1589088" y="3429000"/>
          <p14:tracePt t="50037" x="1652588" y="3429000"/>
          <p14:tracePt t="50047" x="1689100" y="3429000"/>
          <p14:tracePt t="50051" x="1739900" y="3429000"/>
          <p14:tracePt t="50061" x="1778000" y="3429000"/>
          <p14:tracePt t="50071" x="1814513" y="3429000"/>
          <p14:tracePt t="50077" x="1839913" y="3429000"/>
          <p14:tracePt t="50087" x="1852613" y="3429000"/>
          <p14:tracePt t="50090" x="1878013" y="3429000"/>
          <p14:tracePt t="50100" x="1903413" y="3429000"/>
          <p14:tracePt t="50111" x="1927225" y="3429000"/>
          <p14:tracePt t="50117" x="1952625" y="3429000"/>
          <p14:tracePt t="50127" x="1990725" y="3429000"/>
          <p14:tracePt t="50142" x="2014538" y="3429000"/>
          <p14:tracePt t="50711" x="2014538" y="3441700"/>
          <p14:tracePt t="50723" x="1965325" y="3454400"/>
          <p14:tracePt t="50732" x="1927225" y="3479800"/>
          <p14:tracePt t="50736" x="1914525" y="3479800"/>
          <p14:tracePt t="50747" x="1890713" y="3490913"/>
          <p14:tracePt t="50753" x="1878013" y="3490913"/>
          <p14:tracePt t="50763" x="1852613" y="3503613"/>
          <p14:tracePt t="50773" x="1839913" y="3516313"/>
          <p14:tracePt t="50777" x="1827213" y="3516313"/>
          <p14:tracePt t="50787" x="1814513" y="3516313"/>
          <p14:tracePt t="50793" x="1801813" y="3529013"/>
          <p14:tracePt t="50813" x="1778000" y="3529013"/>
          <p14:tracePt t="50817" x="1765300" y="3529013"/>
          <p14:tracePt t="50833" x="1752600" y="3541713"/>
          <p14:tracePt t="50873" x="1739900" y="3541713"/>
          <p14:tracePt t="50879" x="1727200" y="3541713"/>
          <p14:tracePt t="50889" x="1714500" y="3541713"/>
          <p14:tracePt t="50899" x="1701800" y="3554413"/>
          <p14:tracePt t="50912" x="1689100" y="3554413"/>
          <p14:tracePt t="51039" x="1677988" y="3554413"/>
          <p14:tracePt t="51091" x="1665288" y="3554413"/>
          <p14:tracePt t="51105" x="1639888" y="3554413"/>
          <p14:tracePt t="51115" x="1627188" y="3567113"/>
          <p14:tracePt t="51121" x="1614488" y="3567113"/>
          <p14:tracePt t="51140" x="1589088" y="3579813"/>
          <p14:tracePt t="51155" x="1565275" y="3579813"/>
          <p14:tracePt t="51171" x="1539875" y="3579813"/>
          <p14:tracePt t="51196" x="1527175" y="3579813"/>
          <p14:tracePt t="51200" x="1514475" y="3579813"/>
          <p14:tracePt t="51210" x="1501775" y="3579813"/>
          <p14:tracePt t="51221" x="1465263" y="3590925"/>
          <p14:tracePt t="51227" x="1389063" y="3590925"/>
          <p14:tracePt t="51237" x="1363663" y="3603625"/>
          <p14:tracePt t="51240" x="1339850" y="3603625"/>
          <p14:tracePt t="51250" x="1327150" y="3603625"/>
          <p14:tracePt t="51260" x="1314450" y="3603625"/>
          <p14:tracePt t="51266" x="1301750" y="3603625"/>
          <p14:tracePt t="51277" x="1289050" y="3603625"/>
          <p14:tracePt t="51283" x="1276350" y="3603625"/>
          <p14:tracePt t="51604" x="1301750" y="3603625"/>
          <p14:tracePt t="51621" x="1314450" y="3603625"/>
          <p14:tracePt t="51631" x="1339850" y="3579813"/>
          <p14:tracePt t="51645" x="1363663" y="3579813"/>
          <p14:tracePt t="51655" x="1376363" y="3579813"/>
          <p14:tracePt t="51670" x="1414463" y="3554413"/>
          <p14:tracePt t="51685" x="1427163" y="3554413"/>
          <p14:tracePt t="51695" x="1439863" y="3554413"/>
          <p14:tracePt t="51701" x="1452563" y="3554413"/>
          <p14:tracePt t="51710" x="1465263" y="3554413"/>
          <p14:tracePt t="51735" x="1489075" y="3554413"/>
          <p14:tracePt t="51760" x="1501775" y="3554413"/>
          <p14:tracePt t="51766" x="1514475" y="3554413"/>
          <p14:tracePt t="51786" x="1527175" y="3554413"/>
          <p14:tracePt t="51820" x="1539875" y="3554413"/>
          <p14:tracePt t="52315" x="1552575" y="3554413"/>
          <p14:tracePt t="52340" x="1577975" y="3529013"/>
          <p14:tracePt t="52357" x="1589088" y="3529013"/>
          <p14:tracePt t="52376" x="1601788" y="3529013"/>
          <p14:tracePt t="52380" x="1614488" y="3529013"/>
          <p14:tracePt t="52390" x="1627188" y="3529013"/>
          <p14:tracePt t="52396" x="1652588" y="3516313"/>
          <p14:tracePt t="52407" x="1665288" y="3516313"/>
          <p14:tracePt t="52417" x="1689100" y="3503613"/>
          <p14:tracePt t="52421" x="1701800" y="3503613"/>
          <p14:tracePt t="52430" x="1727200" y="3503613"/>
          <p14:tracePt t="52437" x="1752600" y="3503613"/>
          <p14:tracePt t="52447" x="1801813" y="3479800"/>
          <p14:tracePt t="52457" x="1814513" y="3479800"/>
          <p14:tracePt t="52463" x="1852613" y="3479800"/>
          <p14:tracePt t="52472" x="1878013" y="3479800"/>
          <p14:tracePt t="52476" x="1903413" y="3479800"/>
          <p14:tracePt t="52487" x="1939925" y="3479800"/>
          <p14:tracePt t="52497" x="1965325" y="3479800"/>
          <p14:tracePt t="52503" x="2003425" y="3479800"/>
          <p14:tracePt t="52513" x="2027238" y="3479800"/>
          <p14:tracePt t="52517" x="2052638" y="3479800"/>
          <p14:tracePt t="52527" x="2065338" y="3479800"/>
          <p14:tracePt t="52536" x="2090738" y="3479800"/>
          <p14:tracePt t="52542" x="2103438" y="3479800"/>
          <p14:tracePt t="52553" x="2116138" y="3479800"/>
          <p14:tracePt t="52559" x="2139950" y="3479800"/>
          <p14:tracePt t="52569" x="2178050" y="3479800"/>
          <p14:tracePt t="52579" x="2203450" y="3479800"/>
          <p14:tracePt t="52583" x="2252663" y="3479800"/>
          <p14:tracePt t="52592" x="2290763" y="3479800"/>
          <p14:tracePt t="52599" x="2328863" y="3479800"/>
          <p14:tracePt t="52609" x="2365375" y="3479800"/>
          <p14:tracePt t="52618" x="2403475" y="3479800"/>
          <p14:tracePt t="52643" x="2416175" y="3479800"/>
          <p14:tracePt t="53113" x="2403475" y="3479800"/>
          <p14:tracePt t="53123" x="2390775" y="3479800"/>
          <p14:tracePt t="53126" x="2378075" y="3479800"/>
          <p14:tracePt t="53137" x="2352675" y="3490913"/>
          <p14:tracePt t="53146" x="2352675" y="3503613"/>
          <p14:tracePt t="53153" x="2316163" y="3516313"/>
          <p14:tracePt t="53163" x="2290763" y="3529013"/>
          <p14:tracePt t="53169" x="2278063" y="3529013"/>
          <p14:tracePt t="53179" x="2265363" y="3541713"/>
          <p14:tracePt t="53189" x="2239963" y="3554413"/>
          <p14:tracePt t="53192" x="2216150" y="3567113"/>
          <p14:tracePt t="53202" x="2203450" y="3579813"/>
          <p14:tracePt t="53208" x="2190750" y="3579813"/>
          <p14:tracePt t="53229" x="2190750" y="3590925"/>
          <p14:tracePt t="53233" x="2178050" y="3590925"/>
          <p14:tracePt t="53265" x="2165350" y="3590925"/>
          <p14:tracePt t="53278" x="2152650" y="3590925"/>
          <p14:tracePt t="53319" x="2139950" y="3590925"/>
          <p14:tracePt t="53380" x="2127250" y="3590925"/>
          <p14:tracePt t="53905" x="2116138" y="3590925"/>
          <p14:tracePt t="53928" x="2127250" y="3579813"/>
          <p14:tracePt t="53944" x="2139950" y="3579813"/>
          <p14:tracePt t="53955" x="2152650" y="3579813"/>
          <p14:tracePt t="53964" x="2152650" y="3567113"/>
          <p14:tracePt t="53970" x="2165350" y="3567113"/>
          <p14:tracePt t="53984" x="2178050" y="3554413"/>
          <p14:tracePt t="54021" x="2190750" y="3554413"/>
          <p14:tracePt t="54873" x="2190750" y="3541713"/>
          <p14:tracePt t="54876" x="2190750" y="3529013"/>
          <p14:tracePt t="54888" x="2190750" y="3516313"/>
          <p14:tracePt t="54903" x="2190750" y="3503613"/>
          <p14:tracePt t="54913" x="2165350" y="3490913"/>
          <p14:tracePt t="54919" x="2152650" y="3479800"/>
          <p14:tracePt t="54929" x="2139950" y="3479800"/>
          <p14:tracePt t="54940" x="2116138" y="3479800"/>
          <p14:tracePt t="54942" x="2103438" y="3479800"/>
          <p14:tracePt t="54969" x="2078038" y="3479800"/>
          <p14:tracePt t="54979" x="2078038" y="3467100"/>
          <p14:tracePt t="55039" x="2065338" y="3467100"/>
          <p14:tracePt t="55045" x="2052638" y="3467100"/>
          <p14:tracePt t="55064" x="2052638" y="3479800"/>
          <p14:tracePt t="55074" x="2039938" y="3479800"/>
          <p14:tracePt t="55191" x="2039938" y="3490913"/>
          <p14:tracePt t="55942" x="2039938" y="3503613"/>
          <p14:tracePt t="55953" x="2052638" y="3503613"/>
          <p14:tracePt t="55957" x="2078038" y="3503613"/>
          <p14:tracePt t="55967" x="2103438" y="3503613"/>
          <p14:tracePt t="55977" x="2139950" y="3503613"/>
          <p14:tracePt t="55983" x="2190750" y="3503613"/>
          <p14:tracePt t="55993" x="2228850" y="3503613"/>
          <p14:tracePt t="55997" x="2290763" y="3516313"/>
          <p14:tracePt t="56007" x="2316163" y="3516313"/>
          <p14:tracePt t="56016" x="2339975" y="3516313"/>
          <p14:tracePt t="56022" x="2365375" y="3516313"/>
          <p14:tracePt t="56033" x="2403475" y="3516313"/>
          <p14:tracePt t="56037" x="2428875" y="3516313"/>
          <p14:tracePt t="56049" x="2452688" y="3516313"/>
          <p14:tracePt t="56059" x="2490788" y="3516313"/>
          <p14:tracePt t="56062" x="2528888" y="3516313"/>
          <p14:tracePt t="56072" x="2554288" y="3516313"/>
          <p14:tracePt t="56078" x="2590800" y="3516313"/>
          <p14:tracePt t="56102" x="2603500" y="3516313"/>
          <p14:tracePt t="57053" x="2590800" y="3516313"/>
          <p14:tracePt t="57152" x="2578100" y="3516313"/>
          <p14:tracePt t="57269" x="2578100" y="3529013"/>
          <p14:tracePt t="57358" x="2565400" y="3529013"/>
          <p14:tracePt t="57431" x="2541588" y="3529013"/>
          <p14:tracePt t="57652" x="2541588" y="3541713"/>
          <p14:tracePt t="57663" x="2541588" y="3554413"/>
          <p14:tracePt t="57666" x="2541588" y="3579813"/>
          <p14:tracePt t="57676" x="2541588" y="3590925"/>
          <p14:tracePt t="57688" x="2565400" y="3603625"/>
          <p14:tracePt t="57692" x="2578100" y="3616325"/>
          <p14:tracePt t="57702" x="2616200" y="3629025"/>
          <p14:tracePt t="57706" x="2654300" y="3641725"/>
          <p14:tracePt t="57716" x="2690813" y="3654425"/>
          <p14:tracePt t="57726" x="2767013" y="3667125"/>
          <p14:tracePt t="57733" x="2790825" y="3667125"/>
          <p14:tracePt t="57742" x="2867025" y="3679825"/>
          <p14:tracePt t="57748" x="2916238" y="3692525"/>
          <p14:tracePt t="57759" x="2954338" y="3692525"/>
          <p14:tracePt t="57770" x="2979738" y="3692525"/>
          <p14:tracePt t="57772" x="3003550" y="3692525"/>
          <p14:tracePt t="57782" x="3028950" y="3692525"/>
          <p14:tracePt t="57788" x="3041650" y="3692525"/>
          <p14:tracePt t="57798" x="3054350" y="3692525"/>
          <p14:tracePt t="57808" x="3067050" y="3692525"/>
          <p14:tracePt t="57822" x="3079750" y="3692525"/>
          <p14:tracePt t="57844" x="3092450" y="3692525"/>
          <p14:tracePt t="57918" x="3116263" y="3692525"/>
          <p14:tracePt t="58591" x="3103563" y="3692525"/>
          <p14:tracePt t="58600" x="3079750" y="3692525"/>
          <p14:tracePt t="58610" x="3067050" y="3692525"/>
          <p14:tracePt t="58614" x="3028950" y="3703638"/>
          <p14:tracePt t="58625" x="3016250" y="3703638"/>
          <p14:tracePt t="58631" x="2967038" y="3716338"/>
          <p14:tracePt t="58641" x="2916238" y="3729038"/>
          <p14:tracePt t="58650" x="2854325" y="3729038"/>
          <p14:tracePt t="58655" x="2790825" y="3754438"/>
          <p14:tracePt t="58664" x="2754313" y="3754438"/>
          <p14:tracePt t="58670" x="2716213" y="3754438"/>
          <p14:tracePt t="58680" x="2667000" y="3754438"/>
          <p14:tracePt t="58691" x="2628900" y="3754438"/>
          <p14:tracePt t="58696" x="2578100" y="3754438"/>
          <p14:tracePt t="58707" x="2541588" y="3767138"/>
          <p14:tracePt t="58710" x="2516188" y="3767138"/>
          <p14:tracePt t="58720" x="2478088" y="3779838"/>
          <p14:tracePt t="58730" x="2441575" y="3779838"/>
          <p14:tracePt t="58736" x="2428875" y="3779838"/>
          <p14:tracePt t="58746" x="2403475" y="3779838"/>
          <p14:tracePt t="58750" x="2390775" y="3779838"/>
          <p14:tracePt t="58761" x="2378075" y="3792538"/>
          <p14:tracePt t="58772" x="2352675" y="3792538"/>
          <p14:tracePt t="58776" x="2339975" y="3792538"/>
          <p14:tracePt t="58786" x="2316163" y="3816350"/>
          <p14:tracePt t="58792" x="2303463" y="3816350"/>
          <p14:tracePt t="58803" x="2290763" y="3816350"/>
          <p14:tracePt t="58812" x="2265363" y="3816350"/>
          <p14:tracePt t="58816" x="2239963" y="3841750"/>
          <p14:tracePt t="58833" x="2228850" y="3841750"/>
          <p14:tracePt t="58842" x="2203450" y="3841750"/>
          <p14:tracePt t="58853" x="2152650" y="3867150"/>
          <p14:tracePt t="58856" x="2103438" y="3879850"/>
          <p14:tracePt t="58866" x="2065338" y="3879850"/>
          <p14:tracePt t="58872" x="2027238" y="3905250"/>
          <p14:tracePt t="58882" x="1990725" y="3905250"/>
          <p14:tracePt t="58893" x="1952625" y="3929063"/>
          <p14:tracePt t="58897" x="1939925" y="3929063"/>
          <p14:tracePt t="58907" x="1927225" y="3929063"/>
          <p14:tracePt t="58912" x="1890713" y="3929063"/>
          <p14:tracePt t="58932" x="1878013" y="3929063"/>
          <p14:tracePt t="58949" x="1865313" y="3929063"/>
          <p14:tracePt t="58972" x="1865313" y="3941763"/>
          <p14:tracePt t="59373" x="1852613" y="3954463"/>
          <p14:tracePt t="60387" x="1839913" y="3954463"/>
          <p14:tracePt t="60397" x="1827213" y="3954463"/>
          <p14:tracePt t="60411" x="1801813" y="3954463"/>
          <p14:tracePt t="60597" x="1801813" y="3941763"/>
          <p14:tracePt t="61006" x="1801813" y="3929063"/>
          <p14:tracePt t="61017" x="1801813" y="3916363"/>
          <p14:tracePt t="61022" x="1801813" y="3905250"/>
          <p14:tracePt t="61032" x="1814513" y="3892550"/>
          <p14:tracePt t="61057" x="1814513" y="3879850"/>
          <p14:tracePt t="61195" x="1814513" y="3867150"/>
          <p14:tracePt t="61229" x="1801813" y="3867150"/>
          <p14:tracePt t="61234" x="1801813" y="3854450"/>
          <p14:tracePt t="61255" x="1790700" y="3854450"/>
          <p14:tracePt t="61275" x="1778000" y="3854450"/>
          <p14:tracePt t="61305" x="1765300" y="3854450"/>
          <p14:tracePt t="61338" x="1739900" y="3854450"/>
          <p14:tracePt t="61355" x="1701800" y="3854450"/>
          <p14:tracePt t="61361" x="1665288" y="3854450"/>
          <p14:tracePt t="61371" x="1627188" y="3867150"/>
          <p14:tracePt t="61381" x="1565275" y="3905250"/>
          <p14:tracePt t="61384" x="1539875" y="3916363"/>
          <p14:tracePt t="61395" x="1514475" y="3916363"/>
          <p14:tracePt t="61401" x="1489075" y="3929063"/>
          <p14:tracePt t="61421" x="1476375" y="3941763"/>
          <p14:tracePt t="61425" x="1465263" y="3941763"/>
          <p14:tracePt t="61440" x="1452563" y="3941763"/>
          <p14:tracePt t="61461" x="1439863" y="3954463"/>
          <p14:tracePt t="61490" x="1427163" y="3954463"/>
          <p14:tracePt t="61501" x="1414463" y="3954463"/>
          <p14:tracePt t="61507" x="1401763" y="3979863"/>
          <p14:tracePt t="61517" x="1389063" y="3979863"/>
          <p14:tracePt t="61527" x="1376363" y="3979863"/>
          <p14:tracePt t="61530" x="1363663" y="3979863"/>
          <p14:tracePt t="61541" x="1352550" y="3979863"/>
          <p14:tracePt t="61546" x="1339850" y="4005263"/>
          <p14:tracePt t="61556" x="1327150" y="4005263"/>
          <p14:tracePt t="61592" x="1314450" y="4005263"/>
          <p14:tracePt t="61612" x="1301750" y="4017963"/>
          <p14:tracePt t="61617" x="1301750" y="4029075"/>
          <p14:tracePt t="61626" x="1289050" y="4029075"/>
          <p14:tracePt t="61633" x="1276350" y="4029075"/>
          <p14:tracePt t="61643" x="1263650" y="4041775"/>
          <p14:tracePt t="61653" x="1263650" y="4054475"/>
          <p14:tracePt t="61656" x="1239838" y="4067175"/>
          <p14:tracePt t="61668" x="1227138" y="4079875"/>
          <p14:tracePt t="61683" x="1214438" y="4092575"/>
          <p14:tracePt t="61699" x="1201738" y="4105275"/>
          <p14:tracePt t="61733" x="1189038" y="4117975"/>
          <p14:tracePt t="61738" x="1176338" y="4117975"/>
          <p14:tracePt t="62157" x="1189038" y="4117975"/>
          <p14:tracePt t="62163" x="1214438" y="4117975"/>
          <p14:tracePt t="62173" x="1263650" y="4117975"/>
          <p14:tracePt t="62177" x="1339850" y="4117975"/>
          <p14:tracePt t="62187" x="1401763" y="4117975"/>
          <p14:tracePt t="62197" x="1439863" y="4117975"/>
          <p14:tracePt t="62202" x="1501775" y="4117975"/>
          <p14:tracePt t="62212" x="1577975" y="4117975"/>
          <p14:tracePt t="62216" x="1639888" y="4117975"/>
          <p14:tracePt t="62227" x="1739900" y="4117975"/>
          <p14:tracePt t="62237" x="1814513" y="4117975"/>
          <p14:tracePt t="62243" x="1878013" y="4117975"/>
          <p14:tracePt t="62253" x="1914525" y="4117975"/>
          <p14:tracePt t="62259" x="1990725" y="4117975"/>
          <p14:tracePt t="62269" x="2039938" y="4117975"/>
          <p14:tracePt t="62279" x="2116138" y="4141788"/>
          <p14:tracePt t="62283" x="2165350" y="4141788"/>
          <p14:tracePt t="62293" x="2239963" y="4141788"/>
          <p14:tracePt t="62299" x="2316163" y="4141788"/>
          <p14:tracePt t="62309" x="2416175" y="4141788"/>
          <p14:tracePt t="62319" x="2503488" y="4141788"/>
          <p14:tracePt t="62323" x="2616200" y="4141788"/>
          <p14:tracePt t="62333" x="2690813" y="4141788"/>
          <p14:tracePt t="62339" x="2754313" y="4141788"/>
          <p14:tracePt t="62349" x="2854325" y="4141788"/>
          <p14:tracePt t="62359" x="2879725" y="4141788"/>
          <p14:tracePt t="62365" x="2916238" y="4141788"/>
          <p14:tracePt t="62375" x="2954338" y="4141788"/>
          <p14:tracePt t="62379" x="2979738" y="4141788"/>
          <p14:tracePt t="62389" x="3003550" y="4141788"/>
          <p14:tracePt t="62399" x="3016250" y="4141788"/>
          <p14:tracePt t="62405" x="3028950" y="4141788"/>
          <p14:tracePt t="62416" x="3054350" y="4141788"/>
          <p14:tracePt t="62418" x="3067050" y="4141788"/>
          <p14:tracePt t="62439" x="3092450" y="4141788"/>
          <p14:tracePt t="62454" x="3103563" y="4141788"/>
          <p14:tracePt t="62458" x="3141663" y="4129088"/>
          <p14:tracePt t="62469" x="3167063" y="4129088"/>
          <p14:tracePt t="62478" x="3192463" y="4129088"/>
          <p14:tracePt t="62484" x="3205163" y="4129088"/>
          <p14:tracePt t="62495" x="3241675" y="4129088"/>
          <p14:tracePt t="62499" x="3267075" y="4129088"/>
          <p14:tracePt t="62510" x="3279775" y="4129088"/>
          <p14:tracePt t="62521" x="3292475" y="4129088"/>
          <p14:tracePt t="62525" x="3317875" y="4129088"/>
          <p14:tracePt t="62535" x="3328988" y="4129088"/>
          <p14:tracePt t="62540" x="3354388" y="4129088"/>
          <p14:tracePt t="62550" x="3367088" y="4129088"/>
          <p14:tracePt t="62570" x="3379788" y="4129088"/>
          <p14:tracePt t="62949" x="3367088" y="4129088"/>
          <p14:tracePt t="63207" x="3354388" y="4129088"/>
          <p14:tracePt t="63210" x="3341688" y="4129088"/>
          <p14:tracePt t="63226" x="3328988" y="4141788"/>
          <p14:tracePt t="63287" x="3317875" y="4154488"/>
          <p14:tracePt t="63406" x="3292475" y="4167188"/>
          <p14:tracePt t="63433" x="3292475" y="4179888"/>
          <p14:tracePt t="63449" x="3292475" y="4192588"/>
          <p14:tracePt t="63459" x="3292475" y="4205288"/>
          <p14:tracePt t="63463" x="3292475" y="4217988"/>
          <p14:tracePt t="63472" x="3292475" y="4230688"/>
          <p14:tracePt t="63488" x="3292475" y="4254500"/>
          <p14:tracePt t="63499" x="3267075" y="4267200"/>
          <p14:tracePt t="63515" x="3267075" y="4279900"/>
          <p14:tracePt t="63518" x="3228975" y="4305300"/>
          <p14:tracePt t="63528" x="3216275" y="4318000"/>
          <p14:tracePt t="63538" x="3205163" y="4341813"/>
          <p14:tracePt t="63554" x="3192463" y="4341813"/>
          <p14:tracePt t="63558" x="3179763" y="4354513"/>
          <p14:tracePt t="63578" x="3141663" y="4392613"/>
          <p14:tracePt t="63605" x="3128963" y="4392613"/>
          <p14:tracePt t="63610" x="3116263" y="4392613"/>
          <p14:tracePt t="63761" x="3116263" y="4379913"/>
          <p14:tracePt t="63770" x="3116263" y="4367213"/>
          <p14:tracePt t="63777" x="3116263" y="4354513"/>
          <p14:tracePt t="63787" x="3103563" y="4354513"/>
          <p14:tracePt t="63790" x="3092450" y="4341813"/>
          <p14:tracePt t="63811" x="3092450" y="4318000"/>
          <p14:tracePt t="63816" x="3067050" y="4305300"/>
          <p14:tracePt t="63826" x="3067050" y="4292600"/>
          <p14:tracePt t="63843" x="3054350" y="4279900"/>
          <p14:tracePt t="63853" x="3041650" y="4267200"/>
          <p14:tracePt t="63857" x="3028950" y="4254500"/>
          <p14:tracePt t="63866" x="3016250" y="4254500"/>
          <p14:tracePt t="63872" x="3003550" y="4241800"/>
          <p14:tracePt t="63882" x="2979738" y="4230688"/>
          <p14:tracePt t="63892" x="2967038" y="4217988"/>
          <p14:tracePt t="63897" x="2928938" y="4217988"/>
          <p14:tracePt t="63906" x="2916238" y="4205288"/>
          <p14:tracePt t="63913" x="2890838" y="4192588"/>
          <p14:tracePt t="63922" x="2867025" y="4192588"/>
          <p14:tracePt t="63933" x="2841625" y="4179888"/>
          <p14:tracePt t="63936" x="2816225" y="4167188"/>
          <p14:tracePt t="63947" x="2803525" y="4167188"/>
          <p14:tracePt t="63952" x="2754313" y="4154488"/>
          <p14:tracePt t="63963" x="2728913" y="4154488"/>
          <p14:tracePt t="63972" x="2703513" y="4129088"/>
          <p14:tracePt t="63979" x="2678113" y="4129088"/>
          <p14:tracePt t="63989" x="2654300" y="4129088"/>
          <p14:tracePt t="63993" x="2616200" y="4105275"/>
          <p14:tracePt t="64003" x="2590800" y="4105275"/>
          <p14:tracePt t="64012" x="2565400" y="4092575"/>
          <p14:tracePt t="64018" x="2554288" y="4092575"/>
          <p14:tracePt t="64029" x="2528888" y="4092575"/>
          <p14:tracePt t="64033" x="2516188" y="4079875"/>
          <p14:tracePt t="64043" x="2503488" y="4079875"/>
          <p14:tracePt t="64052" x="2490788" y="4067175"/>
          <p14:tracePt t="64068" x="2478088" y="4067175"/>
          <p14:tracePt t="64072" x="2465388" y="4067175"/>
          <p14:tracePt t="64093" x="2452688" y="4054475"/>
          <p14:tracePt t="64109" x="2428875" y="4054475"/>
          <p14:tracePt t="64125" x="2416175" y="4054475"/>
          <p14:tracePt t="64135" x="2403475" y="4041775"/>
          <p14:tracePt t="64138" x="2390775" y="4041775"/>
          <p14:tracePt t="64148" x="2378075" y="4041775"/>
          <p14:tracePt t="64155" x="2339975" y="4029075"/>
          <p14:tracePt t="64164" x="2328863" y="4017963"/>
          <p14:tracePt t="64174" x="2303463" y="4017963"/>
          <p14:tracePt t="64178" x="2290763" y="4005263"/>
          <p14:tracePt t="64188" x="2252663" y="4005263"/>
          <p14:tracePt t="64194" x="2228850" y="4005263"/>
          <p14:tracePt t="64214" x="2216150" y="4005263"/>
          <p14:tracePt t="64220" x="2190750" y="3992563"/>
          <p14:tracePt t="64235" x="2165350" y="3992563"/>
          <p14:tracePt t="64245" x="2139950" y="3992563"/>
          <p14:tracePt t="64255" x="2116138" y="3992563"/>
          <p14:tracePt t="64265" x="2090738" y="3979863"/>
          <p14:tracePt t="64271" x="2078038" y="3979863"/>
          <p14:tracePt t="64275" x="2027238" y="3979863"/>
          <p14:tracePt t="64284" x="2003425" y="3967163"/>
          <p14:tracePt t="64295" x="1965325" y="3967163"/>
          <p14:tracePt t="64301" x="1927225" y="3967163"/>
          <p14:tracePt t="64310" x="1903413" y="3967163"/>
          <p14:tracePt t="64317" x="1878013" y="3967163"/>
          <p14:tracePt t="64327" x="1852613" y="3967163"/>
          <p14:tracePt t="64337" x="1827213" y="3967163"/>
          <p14:tracePt t="64341" x="1814513" y="3967163"/>
          <p14:tracePt t="64350" x="1778000" y="3967163"/>
          <p14:tracePt t="64356" x="1752600" y="3967163"/>
          <p14:tracePt t="64377" x="1739900" y="3967163"/>
          <p14:tracePt t="64390" x="1727200" y="3967163"/>
          <p14:tracePt t="64407" x="1714500" y="3967163"/>
          <p14:tracePt t="64423" x="1701800" y="3967163"/>
          <p14:tracePt t="64431" x="1689100" y="3967163"/>
          <p14:tracePt t="64437" x="1677988" y="3967163"/>
          <p14:tracePt t="64447" x="1652588" y="3967163"/>
          <p14:tracePt t="64457" x="1639888" y="3967163"/>
          <p14:tracePt t="64463" x="1614488" y="3967163"/>
          <p14:tracePt t="64472" x="1589088" y="3967163"/>
          <p14:tracePt t="64476" x="1577975" y="3967163"/>
          <p14:tracePt t="64487" x="1552575" y="3967163"/>
          <p14:tracePt t="64497" x="1539875" y="3967163"/>
          <p14:tracePt t="64502" x="1514475" y="3967163"/>
          <p14:tracePt t="64513" x="1501775" y="3967163"/>
          <p14:tracePt t="64517" x="1489075" y="3967163"/>
          <p14:tracePt t="64536" x="1465263" y="3967163"/>
          <p14:tracePt t="64557" x="1452563" y="3967163"/>
          <p14:tracePt t="64566" x="1427163" y="3967163"/>
          <p14:tracePt t="64579" x="1389063" y="3967163"/>
          <p14:tracePt t="64582" x="1363663" y="3967163"/>
          <p14:tracePt t="64598" x="1339850" y="3967163"/>
          <p14:tracePt t="64608" x="1327150" y="3967163"/>
          <p14:tracePt t="64618" x="1301750" y="3967163"/>
          <p14:tracePt t="64622" x="1289050" y="3967163"/>
          <p14:tracePt t="64633" x="1276350" y="3967163"/>
          <p14:tracePt t="64639" x="1252538" y="3979863"/>
          <p14:tracePt t="64649" x="1239838" y="3992563"/>
          <p14:tracePt t="64659" x="1214438" y="3992563"/>
          <p14:tracePt t="64664" x="1189038" y="3992563"/>
          <p14:tracePt t="64675" x="1189038" y="4017963"/>
          <p14:tracePt t="64679" x="1163638" y="4029075"/>
          <p14:tracePt t="64688" x="1150938" y="4029075"/>
          <p14:tracePt t="64698" x="1127125" y="4054475"/>
          <p14:tracePt t="64714" x="1114425" y="4067175"/>
          <p14:tracePt t="64719" x="1101725" y="4067175"/>
          <p14:tracePt t="64730" x="1089025" y="4067175"/>
          <p14:tracePt t="64754" x="1076325" y="4092575"/>
          <p14:tracePt t="64761" x="1063625" y="4092575"/>
          <p14:tracePt t="64780" x="1050925" y="4105275"/>
          <p14:tracePt t="64794" x="1038225" y="4117975"/>
          <p14:tracePt t="64824" x="1027113" y="4129088"/>
          <p14:tracePt t="64855" x="1014413" y="4141788"/>
          <p14:tracePt t="64897" x="1014413" y="4154488"/>
          <p14:tracePt t="64910" x="1014413" y="4167188"/>
          <p14:tracePt t="64927" x="1001713" y="4179888"/>
          <p14:tracePt t="64936" x="1001713" y="4192588"/>
          <p14:tracePt t="64950" x="1001713" y="4205288"/>
          <p14:tracePt t="64963" x="989013" y="4217988"/>
          <p14:tracePt t="64980" x="989013" y="4230688"/>
          <p14:tracePt t="64990" x="989013" y="4241800"/>
          <p14:tracePt t="65016" x="989013" y="4254500"/>
          <p14:tracePt t="65063" x="989013" y="4267200"/>
          <p14:tracePt t="65107" x="989013" y="4279900"/>
          <p14:tracePt t="65133" x="989013" y="4292600"/>
          <p14:tracePt t="65169" x="1001713" y="4305300"/>
          <p14:tracePt t="65183" x="1014413" y="4318000"/>
          <p14:tracePt t="65208" x="1038225" y="4330700"/>
          <p14:tracePt t="65223" x="1050925" y="4341813"/>
          <p14:tracePt t="65238" x="1063625" y="4341813"/>
          <p14:tracePt t="65252" x="1076325" y="4341813"/>
          <p14:tracePt t="65268" x="1089025" y="4341813"/>
          <p14:tracePt t="65288" x="1101725" y="4354513"/>
          <p14:tracePt t="65295" x="1114425" y="4354513"/>
          <p14:tracePt t="65328" x="1139825" y="4354513"/>
          <p14:tracePt t="65359" x="1150938" y="4354513"/>
          <p14:tracePt t="65368" x="1163638" y="4354513"/>
          <p14:tracePt t="65375" x="1189038" y="4367213"/>
          <p14:tracePt t="65395" x="1201738" y="4367213"/>
          <p14:tracePt t="65400" x="1214438" y="4379913"/>
          <p14:tracePt t="65411" x="1239838" y="4379913"/>
          <p14:tracePt t="65424" x="1252538" y="4379913"/>
          <p14:tracePt t="65434" x="1263650" y="4392613"/>
          <p14:tracePt t="65454" x="1276350" y="4392613"/>
          <p14:tracePt t="65480" x="1301750" y="4392613"/>
          <p14:tracePt t="65506" x="1314450" y="4392613"/>
          <p14:tracePt t="65510" x="1339850" y="4405313"/>
          <p14:tracePt t="65520" x="1352550" y="4405313"/>
          <p14:tracePt t="65530" x="1363663" y="4418013"/>
          <p14:tracePt t="65537" x="1414463" y="4443413"/>
          <p14:tracePt t="65547" x="1452563" y="4443413"/>
          <p14:tracePt t="65550" x="1489075" y="4467225"/>
          <p14:tracePt t="65561" x="1539875" y="4479925"/>
          <p14:tracePt t="65571" x="1577975" y="4479925"/>
          <p14:tracePt t="65577" x="1627188" y="4492625"/>
          <p14:tracePt t="65587" x="1677988" y="4505325"/>
          <p14:tracePt t="65593" x="1752600" y="4530725"/>
          <p14:tracePt t="65603" x="1827213" y="4567238"/>
          <p14:tracePt t="65613" x="1890713" y="4579938"/>
          <p14:tracePt t="65616" x="1939925" y="4605338"/>
          <p14:tracePt t="65627" x="2027238" y="4643438"/>
          <p14:tracePt t="65633" x="2078038" y="4656138"/>
          <p14:tracePt t="65643" x="2152650" y="4692650"/>
          <p14:tracePt t="65653" x="2239963" y="4730750"/>
          <p14:tracePt t="65657" x="2328863" y="4768850"/>
          <p14:tracePt t="65667" x="2403475" y="4792663"/>
          <p14:tracePt t="65672" x="2478088" y="4805363"/>
          <p14:tracePt t="65682" x="2541588" y="4830763"/>
          <p14:tracePt t="65693" x="2578100" y="4830763"/>
          <p14:tracePt t="65697" x="2628900" y="4830763"/>
          <p14:tracePt t="65707" x="2667000" y="4830763"/>
          <p14:tracePt t="65713" x="2703513" y="4830763"/>
          <p14:tracePt t="65723" x="2741613" y="4830763"/>
          <p14:tracePt t="65733" x="2754313" y="4830763"/>
          <p14:tracePt t="65738" x="2778125" y="4830763"/>
          <p14:tracePt t="65748" x="2803525" y="4830763"/>
          <p14:tracePt t="65769" x="2816225" y="4830763"/>
          <p14:tracePt t="65809" x="2828925" y="4830763"/>
          <p14:tracePt t="65829" x="2841625" y="4830763"/>
          <p14:tracePt t="65845" x="2854325" y="4830763"/>
          <p14:tracePt t="65858" x="2879725" y="4830763"/>
          <p14:tracePt t="65888" x="2890838" y="4805363"/>
          <p14:tracePt t="65894" x="2903538" y="4792663"/>
          <p14:tracePt t="65905" x="2916238" y="4779963"/>
          <p14:tracePt t="65909" x="2954338" y="4730750"/>
          <p14:tracePt t="65919" x="2967038" y="4730750"/>
          <p14:tracePt t="65929" x="2992438" y="4718050"/>
          <p14:tracePt t="65934" x="3003550" y="4692650"/>
          <p14:tracePt t="65945" x="3041650" y="4679950"/>
          <p14:tracePt t="65963" x="3067050" y="4656138"/>
          <p14:tracePt t="65971" x="3092450" y="4630738"/>
          <p14:tracePt t="65984" x="3103563" y="4618038"/>
          <p14:tracePt t="66000" x="3103563" y="4605338"/>
          <p14:tracePt t="66010" x="3116263" y="4579938"/>
          <p14:tracePt t="66014" x="3128963" y="4567238"/>
          <p14:tracePt t="66040" x="3128963" y="4554538"/>
          <p14:tracePt t="66055" x="3128963" y="4543425"/>
          <p14:tracePt t="66087" x="3128963" y="4518025"/>
          <p14:tracePt t="66127" x="3128963" y="4505325"/>
          <p14:tracePt t="66146" x="3128963" y="4492625"/>
          <p14:tracePt t="66150" x="3128963" y="4479925"/>
          <p14:tracePt t="66161" x="3128963" y="4467225"/>
          <p14:tracePt t="66171" x="3128963" y="4443413"/>
          <p14:tracePt t="66177" x="3103563" y="4430713"/>
          <p14:tracePt t="66186" x="3079750" y="4418013"/>
          <p14:tracePt t="66190" x="3054350" y="4392613"/>
          <p14:tracePt t="66203" x="3041650" y="4367213"/>
          <p14:tracePt t="66213" x="3028950" y="4354513"/>
          <p14:tracePt t="66216" x="3003550" y="4341813"/>
          <p14:tracePt t="66226" x="2979738" y="4330700"/>
          <p14:tracePt t="66232" x="2954338" y="4330700"/>
          <p14:tracePt t="66243" x="2941638" y="4305300"/>
          <p14:tracePt t="66252" x="2903538" y="4305300"/>
          <p14:tracePt t="66256" x="2854325" y="4279900"/>
          <p14:tracePt t="66266" x="2816225" y="4267200"/>
          <p14:tracePt t="66272" x="2741613" y="4241800"/>
          <p14:tracePt t="66282" x="2678113" y="4230688"/>
          <p14:tracePt t="66293" x="2590800" y="4230688"/>
          <p14:tracePt t="66299" x="2516188" y="4192588"/>
          <p14:tracePt t="66309" x="2452688" y="4192588"/>
          <p14:tracePt t="66312" x="2339975" y="4167188"/>
          <p14:tracePt t="66323" x="2290763" y="4154488"/>
          <p14:tracePt t="66333" x="2239963" y="4154488"/>
          <p14:tracePt t="66339" x="2190750" y="4154488"/>
          <p14:tracePt t="66348" x="2152650" y="4154488"/>
          <p14:tracePt t="66352" x="2103438" y="4154488"/>
          <p14:tracePt t="66363" x="2065338" y="4154488"/>
          <p14:tracePt t="66375" x="2014538" y="4154488"/>
          <p14:tracePt t="66379" x="1978025" y="4154488"/>
          <p14:tracePt t="66389" x="1914525" y="4154488"/>
          <p14:tracePt t="66393" x="1865313" y="4154488"/>
          <p14:tracePt t="66405" x="1790700" y="4154488"/>
          <p14:tracePt t="66414" x="1752600" y="4154488"/>
          <p14:tracePt t="66418" x="1701800" y="4154488"/>
          <p14:tracePt t="66429" x="1677988" y="4154488"/>
          <p14:tracePt t="66435" x="1652588" y="4154488"/>
          <p14:tracePt t="66444" x="1627188" y="4154488"/>
          <p14:tracePt t="66454" x="1614488" y="4154488"/>
          <p14:tracePt t="66459" x="1601788" y="4154488"/>
          <p14:tracePt t="66469" x="1589088" y="4154488"/>
          <p14:tracePt t="66474" x="1577975" y="4154488"/>
          <p14:tracePt t="66484" x="1552575" y="4154488"/>
          <p14:tracePt t="66494" x="1527175" y="4154488"/>
          <p14:tracePt t="66499" x="1489075" y="4154488"/>
          <p14:tracePt t="66509" x="1465263" y="4154488"/>
          <p14:tracePt t="66515" x="1414463" y="4141788"/>
          <p14:tracePt t="66525" x="1389063" y="4141788"/>
          <p14:tracePt t="66534" x="1352550" y="4129088"/>
          <p14:tracePt t="66540" x="1327150" y="4129088"/>
          <p14:tracePt t="66550" x="1289050" y="4129088"/>
          <p14:tracePt t="66555" x="1263650" y="4129088"/>
          <p14:tracePt t="66565" x="1227138" y="4129088"/>
          <p14:tracePt t="66575" x="1189038" y="4129088"/>
          <p14:tracePt t="66581" x="1150938" y="4129088"/>
          <p14:tracePt t="66590" x="1101725" y="4129088"/>
          <p14:tracePt t="66595" x="1063625" y="4129088"/>
          <p14:tracePt t="66604" x="1038225" y="4129088"/>
          <p14:tracePt t="66614" x="1027113" y="4129088"/>
          <p14:tracePt t="66620" x="1014413" y="4129088"/>
          <p14:tracePt t="66637" x="1001713" y="4129088"/>
          <p14:tracePt t="66647" x="989013" y="4129088"/>
          <p14:tracePt t="66657" x="963613" y="4129088"/>
          <p14:tracePt t="66661" x="938213" y="4129088"/>
          <p14:tracePt t="66670" x="914400" y="4129088"/>
          <p14:tracePt t="66677" x="876300" y="4129088"/>
          <p14:tracePt t="66686" x="850900" y="4141788"/>
          <p14:tracePt t="66697" x="825500" y="4167188"/>
          <p14:tracePt t="66700" x="801688" y="4167188"/>
          <p14:tracePt t="66711" x="801688" y="4179888"/>
          <p14:tracePt t="66728" x="788988" y="4192588"/>
          <p14:tracePt t="66737" x="776288" y="4205288"/>
          <p14:tracePt t="66752" x="763588" y="4205288"/>
          <p14:tracePt t="66762" x="763588" y="4217988"/>
          <p14:tracePt t="66777" x="763588" y="4241800"/>
          <p14:tracePt t="66787" x="750888" y="4241800"/>
          <p14:tracePt t="66803" x="750888" y="4267200"/>
          <p14:tracePt t="66816" x="750888" y="4279900"/>
          <p14:tracePt t="66826" x="750888" y="4292600"/>
          <p14:tracePt t="66832" x="750888" y="4305300"/>
          <p14:tracePt t="66853" x="750888" y="4318000"/>
          <p14:tracePt t="66868" x="750888" y="4330700"/>
          <p14:tracePt t="66872" x="750888" y="4341813"/>
          <p14:tracePt t="66893" x="750888" y="4354513"/>
          <p14:tracePt t="66908" x="750888" y="4367213"/>
          <p14:tracePt t="66912" x="763588" y="4367213"/>
          <p14:tracePt t="66923" x="776288" y="4379913"/>
          <p14:tracePt t="66933" x="788988" y="4379913"/>
          <p14:tracePt t="66939" x="838200" y="4379913"/>
          <p14:tracePt t="66949" x="889000" y="4392613"/>
          <p14:tracePt t="66952" x="950913" y="4392613"/>
          <p14:tracePt t="66962" x="1076325" y="4418013"/>
          <p14:tracePt t="66973" x="1150938" y="4418013"/>
          <p14:tracePt t="66979" x="1276350" y="4418013"/>
          <p14:tracePt t="66989" x="1376363" y="4418013"/>
          <p14:tracePt t="66993" x="1489075" y="4418013"/>
          <p14:tracePt t="67005" x="1577975" y="4430713"/>
          <p14:tracePt t="67015" x="1677988" y="4443413"/>
          <p14:tracePt t="67018" x="1752600" y="4454525"/>
          <p14:tracePt t="67029" x="1801813" y="4467225"/>
          <p14:tracePt t="67035" x="1852613" y="4467225"/>
          <p14:tracePt t="67045" x="1890713" y="4492625"/>
          <p14:tracePt t="67055" x="1927225" y="4492625"/>
          <p14:tracePt t="67059" x="1978025" y="4492625"/>
          <p14:tracePt t="67069" x="2014538" y="4492625"/>
          <p14:tracePt t="67075" x="2039938" y="4492625"/>
          <p14:tracePt t="67084" x="2065338" y="4492625"/>
          <p14:tracePt t="67095" x="2090738" y="4492625"/>
          <p14:tracePt t="67105" x="2116138" y="4492625"/>
          <p14:tracePt t="67109" x="2139950" y="4492625"/>
          <p14:tracePt t="67118" x="2165350" y="4492625"/>
          <p14:tracePt t="67125" x="2203450" y="4492625"/>
          <p14:tracePt t="67135" x="2252663" y="4492625"/>
          <p14:tracePt t="67138" x="2303463" y="4492625"/>
          <p14:tracePt t="67148" x="2403475" y="4492625"/>
          <p14:tracePt t="67159" x="2452688" y="4492625"/>
          <p14:tracePt t="67165" x="2541588" y="4492625"/>
          <p14:tracePt t="67174" x="2603500" y="4492625"/>
          <p14:tracePt t="67178" x="2667000" y="4492625"/>
          <p14:tracePt t="67190" x="2741613" y="4492625"/>
          <p14:tracePt t="67200" x="2778125" y="4492625"/>
          <p14:tracePt t="67204" x="2828925" y="4492625"/>
          <p14:tracePt t="67214" x="2867025" y="4492625"/>
          <p14:tracePt t="67221" x="2890838" y="4492625"/>
          <p14:tracePt t="67230" x="2941638" y="4492625"/>
          <p14:tracePt t="67245" x="2967038" y="4492625"/>
          <p14:tracePt t="67280" x="2979738" y="4492625"/>
          <p14:tracePt t="67284" x="2992438" y="4492625"/>
          <p14:tracePt t="67295" x="3003550" y="4492625"/>
          <p14:tracePt t="67311" x="3016250" y="4492625"/>
          <p14:tracePt t="67320" x="3028950" y="4492625"/>
          <p14:tracePt t="67336" x="3041650" y="4492625"/>
          <p14:tracePt t="67350" x="3054350" y="4492625"/>
          <p14:tracePt t="67366" x="3067050" y="4492625"/>
          <p14:tracePt t="67386" x="3079750" y="4492625"/>
          <p14:tracePt t="67523" x="3079750" y="4479925"/>
          <p14:tracePt t="67533" x="3079750" y="4467225"/>
          <p14:tracePt t="67539" x="3079750" y="4443413"/>
          <p14:tracePt t="67552" x="3067050" y="4379913"/>
          <p14:tracePt t="67562" x="3041650" y="4367213"/>
          <p14:tracePt t="67573" x="3028950" y="4341813"/>
          <p14:tracePt t="67578" x="3003550" y="4318000"/>
          <p14:tracePt t="67594" x="2992438" y="4305300"/>
          <p14:tracePt t="67603" x="2979738" y="4292600"/>
          <p14:tracePt t="67618" x="2967038" y="4279900"/>
          <p14:tracePt t="67653" x="2941638" y="4279900"/>
          <p14:tracePt t="67669" x="2928938" y="4279900"/>
          <p14:tracePt t="67689" x="2928938" y="4267200"/>
          <p14:tracePt t="67705" x="2916238" y="4267200"/>
          <p14:tracePt t="67719" x="2890838" y="4267200"/>
          <p14:tracePt t="67729" x="2879725" y="4254500"/>
          <p14:tracePt t="67735" x="2854325" y="4254500"/>
          <p14:tracePt t="67745" x="2828925" y="4241800"/>
          <p14:tracePt t="67749" x="2803525" y="4241800"/>
          <p14:tracePt t="67759" x="2778125" y="4230688"/>
          <p14:tracePt t="67769" x="2741613" y="4217988"/>
          <p14:tracePt t="67775" x="2703513" y="4205288"/>
          <p14:tracePt t="67785" x="2667000" y="4192588"/>
          <p14:tracePt t="67789" x="2641600" y="4179888"/>
          <p14:tracePt t="67799" x="2590800" y="4179888"/>
          <p14:tracePt t="67811" x="2554288" y="4154488"/>
          <p14:tracePt t="67815" x="2490788" y="4141788"/>
          <p14:tracePt t="67824" x="2452688" y="4141788"/>
          <p14:tracePt t="67830" x="2390775" y="4141788"/>
          <p14:tracePt t="67841" x="2339975" y="4117975"/>
          <p14:tracePt t="67850" x="2303463" y="4117975"/>
          <p14:tracePt t="67854" x="2252663" y="4117975"/>
          <p14:tracePt t="67864" x="2203450" y="4117975"/>
          <p14:tracePt t="67870" x="2139950" y="4117975"/>
          <p14:tracePt t="67880" x="2090738" y="4092575"/>
          <p14:tracePt t="67890" x="2052638" y="4079875"/>
          <p14:tracePt t="67895" x="1978025" y="4079875"/>
          <p14:tracePt t="67905" x="1927225" y="4054475"/>
          <p14:tracePt t="67911" x="1878013" y="4054475"/>
          <p14:tracePt t="67921" x="1814513" y="4041775"/>
          <p14:tracePt t="67931" x="1739900" y="4041775"/>
          <p14:tracePt t="67937" x="1665288" y="4029075"/>
          <p14:tracePt t="67946" x="1614488" y="4017963"/>
          <p14:tracePt t="67950" x="1539875" y="4017963"/>
          <p14:tracePt t="67962" x="1489075" y="4017963"/>
          <p14:tracePt t="67971" x="1452563" y="3992563"/>
          <p14:tracePt t="67977" x="1401763" y="3992563"/>
          <p14:tracePt t="67987" x="1363663" y="3992563"/>
          <p14:tracePt t="67991" x="1327150" y="3979863"/>
          <p14:tracePt t="68003" x="1276350" y="3979863"/>
          <p14:tracePt t="68012" x="1252538" y="3967163"/>
          <p14:tracePt t="68016" x="1214438" y="3967163"/>
          <p14:tracePt t="68027" x="1163638" y="3967163"/>
          <p14:tracePt t="68033" x="1139825" y="3967163"/>
          <p14:tracePt t="68043" x="1089025" y="3967163"/>
          <p14:tracePt t="68053" x="1050925" y="3967163"/>
          <p14:tracePt t="68056" x="1014413" y="3967163"/>
          <p14:tracePt t="68067" x="989013" y="3967163"/>
          <p14:tracePt t="68072" x="976313" y="3967163"/>
          <p14:tracePt t="68082" x="938213" y="3967163"/>
          <p14:tracePt t="68097" x="914400" y="3967163"/>
          <p14:tracePt t="68107" x="901700" y="3967163"/>
          <p14:tracePt t="68112" x="889000" y="3967163"/>
          <p14:tracePt t="68122" x="863600" y="3967163"/>
          <p14:tracePt t="68136" x="850900" y="3967163"/>
          <p14:tracePt t="68152" x="838200" y="3967163"/>
          <p14:tracePt t="68162" x="825500" y="3967163"/>
          <p14:tracePt t="68209" x="801688" y="3967163"/>
          <p14:tracePt t="68239" x="788988" y="3967163"/>
          <p14:tracePt t="68269" x="776288" y="3967163"/>
          <p14:tracePt t="68284" x="763588" y="3967163"/>
          <p14:tracePt t="68299" x="763588" y="3992563"/>
          <p14:tracePt t="68315" x="763588" y="4017963"/>
          <p14:tracePt t="68325" x="763588" y="4041775"/>
          <p14:tracePt t="68335" x="763588" y="4067175"/>
          <p14:tracePt t="68339" x="763588" y="4105275"/>
          <p14:tracePt t="68348" x="763588" y="4129088"/>
          <p14:tracePt t="68354" x="763588" y="4154488"/>
          <p14:tracePt t="68365" x="776288" y="4179888"/>
          <p14:tracePt t="68375" x="788988" y="4217988"/>
          <p14:tracePt t="68379" x="801688" y="4254500"/>
          <p14:tracePt t="68390" x="825500" y="4279900"/>
          <p14:tracePt t="68394" x="825500" y="4292600"/>
          <p14:tracePt t="68405" x="838200" y="4305300"/>
          <p14:tracePt t="68414" x="850900" y="4318000"/>
          <p14:tracePt t="68431" x="876300" y="4330700"/>
          <p14:tracePt t="68435" x="876300" y="4341813"/>
          <p14:tracePt t="68454" x="889000" y="4354513"/>
          <p14:tracePt t="68470" x="914400" y="4367213"/>
          <p14:tracePt t="68474" x="925513" y="4379913"/>
          <p14:tracePt t="68494" x="938213" y="4379913"/>
          <p14:tracePt t="68501" x="950913" y="4379913"/>
          <p14:tracePt t="68511" x="963613" y="4379913"/>
          <p14:tracePt t="68517" x="989013" y="4392613"/>
          <p14:tracePt t="68527" x="1038225" y="4392613"/>
          <p14:tracePt t="68537" x="1076325" y="4405313"/>
          <p14:tracePt t="68540" x="1101725" y="4405313"/>
          <p14:tracePt t="68551" x="1150938" y="4405313"/>
          <p14:tracePt t="68556" x="1214438" y="4430713"/>
          <p14:tracePt t="68566" x="1252538" y="4430713"/>
          <p14:tracePt t="68577" x="1276350" y="4430713"/>
          <p14:tracePt t="68582" x="1314450" y="4430713"/>
          <p14:tracePt t="68593" x="1363663" y="4430713"/>
          <p14:tracePt t="68597" x="1401763" y="4443413"/>
          <p14:tracePt t="68607" x="1427163" y="4454525"/>
          <p14:tracePt t="68616" x="1465263" y="4454525"/>
          <p14:tracePt t="68622" x="1489075" y="4454525"/>
          <p14:tracePt t="68633" x="1514475" y="4467225"/>
          <p14:tracePt t="68637" x="1539875" y="4467225"/>
          <p14:tracePt t="68647" x="1565275" y="4467225"/>
          <p14:tracePt t="68657" x="1577975" y="4467225"/>
          <p14:tracePt t="68662" x="1601788" y="4467225"/>
          <p14:tracePt t="68672" x="1639888" y="4479925"/>
          <p14:tracePt t="68677" x="1665288" y="4479925"/>
          <p14:tracePt t="68686" x="1689100" y="4492625"/>
          <p14:tracePt t="68696" x="1727200" y="4492625"/>
          <p14:tracePt t="68702" x="1752600" y="4492625"/>
          <p14:tracePt t="68712" x="1801813" y="4492625"/>
          <p14:tracePt t="68716" x="1839913" y="4492625"/>
          <p14:tracePt t="68727" x="1865313" y="4492625"/>
          <p14:tracePt t="68738" x="1903413" y="4492625"/>
          <p14:tracePt t="68743" x="1927225" y="4492625"/>
          <p14:tracePt t="68752" x="1952625" y="4492625"/>
          <p14:tracePt t="68760" x="1965325" y="4492625"/>
          <p14:tracePt t="68769" x="1990725" y="4505325"/>
          <p14:tracePt t="68783" x="2014538" y="4505325"/>
          <p14:tracePt t="68793" x="2027238" y="4505325"/>
          <p14:tracePt t="68799" x="2039938" y="4505325"/>
          <p14:tracePt t="68810" x="2065338" y="4505325"/>
          <p14:tracePt t="68818" x="2103438" y="4505325"/>
          <p14:tracePt t="68823" x="2127250" y="4505325"/>
          <p14:tracePt t="68835" x="2139950" y="4518025"/>
          <p14:tracePt t="68839" x="2178050" y="4518025"/>
          <p14:tracePt t="68849" x="2216150" y="4518025"/>
          <p14:tracePt t="68859" x="2239963" y="4518025"/>
          <p14:tracePt t="68865" x="2278063" y="4530725"/>
          <p14:tracePt t="68878" x="2316163" y="4530725"/>
          <p14:tracePt t="68889" x="2339975" y="4543425"/>
          <p14:tracePt t="68899" x="2352675" y="4543425"/>
          <p14:tracePt t="68905" x="2390775" y="4543425"/>
          <p14:tracePt t="68915" x="2428875" y="4543425"/>
          <p14:tracePt t="68918" x="2478088" y="4567238"/>
          <p14:tracePt t="68930" x="2490788" y="4567238"/>
          <p14:tracePt t="68940" x="2528888" y="4579938"/>
          <p14:tracePt t="68944" x="2541588" y="4579938"/>
          <p14:tracePt t="68961" x="2603500" y="4579938"/>
          <p14:tracePt t="68970" x="2654300" y="4592638"/>
          <p14:tracePt t="68980" x="2678113" y="4592638"/>
          <p14:tracePt t="68985" x="2703513" y="4592638"/>
          <p14:tracePt t="68995" x="2728913" y="4592638"/>
          <p14:tracePt t="69000" x="2741613" y="4605338"/>
          <p14:tracePt t="69010" x="2754313" y="4605338"/>
          <p14:tracePt t="69020" x="2778125" y="4605338"/>
          <p14:tracePt t="69051" x="2790825" y="4605338"/>
          <p14:tracePt t="69055" x="2803525" y="4605338"/>
          <p14:tracePt t="69110" x="2816225" y="4605338"/>
          <p14:tracePt t="72485" x="2828925" y="4605338"/>
          <p14:tracePt t="72500" x="2828925" y="4618038"/>
          <p14:tracePt t="72521" x="2841625" y="4643438"/>
          <p14:tracePt t="72551" x="2841625" y="4656138"/>
          <p14:tracePt t="72557" x="2841625" y="4667250"/>
          <p14:tracePt t="72571" x="2841625" y="4692650"/>
          <p14:tracePt t="72581" x="2841625" y="4705350"/>
          <p14:tracePt t="72597" x="2841625" y="4730750"/>
          <p14:tracePt t="73418" x="2854325" y="4730750"/>
          <p14:tracePt t="73439" x="2854325" y="4718050"/>
          <p14:tracePt t="73454" x="2854325" y="4705350"/>
          <p14:tracePt t="73604" x="2854325" y="4692650"/>
          <p14:tracePt t="73640" x="2841625" y="4692650"/>
          <p14:tracePt t="73651" x="2828925" y="4692650"/>
          <p14:tracePt t="73670" x="2816225" y="4692650"/>
          <p14:tracePt t="82048" x="2803525" y="4692650"/>
          <p14:tracePt t="83335" x="2854325" y="4667250"/>
          <p14:tracePt t="83345" x="2867025" y="4643438"/>
          <p14:tracePt t="83348" x="2890838" y="4567238"/>
          <p14:tracePt t="83358" x="2903538" y="4530725"/>
          <p14:tracePt t="83370" x="2903538" y="4492625"/>
          <p14:tracePt t="83375" x="2903538" y="4430713"/>
          <p14:tracePt t="83385" x="2903538" y="4318000"/>
          <p14:tracePt t="83391" x="2916238" y="4254500"/>
          <p14:tracePt t="83400" x="2954338" y="4167188"/>
          <p14:tracePt t="83411" x="2992438" y="4092575"/>
          <p14:tracePt t="83415" x="3016250" y="4029075"/>
          <p14:tracePt t="83425" x="3016250" y="3967163"/>
          <p14:tracePt t="83430" x="3016250" y="3941763"/>
          <p14:tracePt t="83440" x="3016250" y="3916363"/>
          <p14:tracePt t="83450" x="3016250" y="3879850"/>
          <p14:tracePt t="83464" x="3016250" y="3867150"/>
          <p14:tracePt t="83470" x="3016250" y="3854450"/>
          <p14:tracePt t="83480" x="3016250" y="3841750"/>
          <p14:tracePt t="83497" x="3016250" y="3829050"/>
          <p14:tracePt t="83506" x="3016250" y="3816350"/>
          <p14:tracePt t="83530" x="3003550" y="3803650"/>
          <p14:tracePt t="83541" x="2992438" y="3803650"/>
          <p14:tracePt t="83551" x="2979738" y="3803650"/>
          <p14:tracePt t="83557" x="2954338" y="3803650"/>
          <p14:tracePt t="83566" x="2903538" y="3779838"/>
          <p14:tracePt t="83570" x="2867025" y="3779838"/>
          <p14:tracePt t="83580" x="2816225" y="3779838"/>
          <p14:tracePt t="83590" x="2778125" y="3779838"/>
          <p14:tracePt t="83597" x="2716213" y="3779838"/>
          <p14:tracePt t="83607" x="2667000" y="3779838"/>
          <p14:tracePt t="83611" x="2641600" y="3779838"/>
          <p14:tracePt t="83623" x="2616200" y="3754438"/>
          <p14:tracePt t="83632" x="2578100" y="3741738"/>
          <p14:tracePt t="83637" x="2528888" y="3716338"/>
          <p14:tracePt t="83646" x="2503488" y="3703638"/>
          <p14:tracePt t="83653" x="2465388" y="3679825"/>
          <p14:tracePt t="83663" x="2416175" y="3654425"/>
          <p14:tracePt t="83673" x="2403475" y="3629025"/>
          <p14:tracePt t="83676" x="2378075" y="3629025"/>
          <p14:tracePt t="83692" x="2365375" y="3603625"/>
          <p14:tracePt t="83703" x="2352675" y="3603625"/>
          <p14:tracePt t="83713" x="2339975" y="3603625"/>
          <p14:tracePt t="83719" x="2328863" y="3579813"/>
          <p14:tracePt t="83733" x="2316163" y="3567113"/>
          <p14:tracePt t="83743" x="2303463" y="3554413"/>
          <p14:tracePt t="83753" x="2303463" y="3516313"/>
          <p14:tracePt t="83759" x="2290763" y="3503613"/>
          <p14:tracePt t="83768" x="2278063" y="3467100"/>
          <p14:tracePt t="83772" x="2278063" y="3454400"/>
          <p14:tracePt t="83783" x="2265363" y="3416300"/>
          <p14:tracePt t="83793" x="2252663" y="3390900"/>
          <p14:tracePt t="83799" x="2239963" y="3367088"/>
          <p14:tracePt t="83809" x="2239963" y="3341688"/>
          <p14:tracePt t="83815" x="2216150" y="3303588"/>
          <p14:tracePt t="83824" x="2203450" y="3290888"/>
          <p14:tracePt t="83834" x="2190750" y="3254375"/>
          <p14:tracePt t="83838" x="2178050" y="3203575"/>
          <p14:tracePt t="83848" x="2165350" y="3178175"/>
          <p14:tracePt t="83854" x="2152650" y="3154363"/>
          <p14:tracePt t="83864" x="2116138" y="3116263"/>
          <p14:tracePt t="83874" x="2103438" y="3078163"/>
          <p14:tracePt t="83879" x="2090738" y="3065463"/>
          <p14:tracePt t="83889" x="2065338" y="3041650"/>
          <p14:tracePt t="83895" x="2039938" y="3003550"/>
          <p14:tracePt t="83904" x="2014538" y="2965450"/>
          <p14:tracePt t="83915" x="2003425" y="2965450"/>
          <p14:tracePt t="83919" x="2003425" y="2941638"/>
          <p14:tracePt t="83929" x="1990725" y="2941638"/>
          <p14:tracePt t="83935" x="1990725" y="2928938"/>
          <p14:tracePt t="83963" x="1978025" y="2916238"/>
          <p14:tracePt t="83975" x="1965325" y="2916238"/>
          <p14:tracePt t="83994" x="1952625" y="2916238"/>
          <p14:tracePt t="84001" x="1927225" y="2916238"/>
          <p14:tracePt t="84015" x="1878013" y="2916238"/>
          <p14:tracePt t="84024" x="1839913" y="2928938"/>
          <p14:tracePt t="84034" x="1790700" y="2978150"/>
          <p14:tracePt t="84040" x="1752600" y="3016250"/>
          <p14:tracePt t="84050" x="1689100" y="3041650"/>
          <p14:tracePt t="84054" x="1627188" y="3090863"/>
          <p14:tracePt t="84066" x="1601788" y="3128963"/>
          <p14:tracePt t="84076" x="1527175" y="3178175"/>
          <p14:tracePt t="84081" x="1476375" y="3216275"/>
          <p14:tracePt t="84090" x="1401763" y="3267075"/>
          <p14:tracePt t="84096" x="1376363" y="3316288"/>
          <p14:tracePt t="84106" x="1327150" y="3354388"/>
          <p14:tracePt t="84117" x="1263650" y="3429000"/>
          <p14:tracePt t="84120" x="1239838" y="3467100"/>
          <p14:tracePt t="84130" x="1163638" y="3554413"/>
          <p14:tracePt t="84136" x="1127125" y="3603625"/>
          <p14:tracePt t="84146" x="1089025" y="3679825"/>
          <p14:tracePt t="84156" x="1050925" y="3716338"/>
          <p14:tracePt t="84163" x="1014413" y="3816350"/>
          <p14:tracePt t="84172" x="976313" y="3916363"/>
          <p14:tracePt t="84176" x="938213" y="4005263"/>
          <p14:tracePt t="84186" x="914400" y="4054475"/>
          <p14:tracePt t="84196" x="876300" y="4141788"/>
          <p14:tracePt t="84202" x="863600" y="4205288"/>
          <p14:tracePt t="84213" x="838200" y="4241800"/>
          <p14:tracePt t="84216" x="838200" y="4292600"/>
          <p14:tracePt t="84227" x="838200" y="4330700"/>
          <p14:tracePt t="84236" x="838200" y="4392613"/>
          <p14:tracePt t="84242" x="838200" y="4418013"/>
          <p14:tracePt t="84253" x="838200" y="4479925"/>
          <p14:tracePt t="84257" x="838200" y="4530725"/>
          <p14:tracePt t="84266" x="838200" y="4554538"/>
          <p14:tracePt t="84277" x="838200" y="4605338"/>
          <p14:tracePt t="84283" x="838200" y="4643438"/>
          <p14:tracePt t="84293" x="838200" y="4692650"/>
          <p14:tracePt t="84296" x="838200" y="4730750"/>
          <p14:tracePt t="84306" x="863600" y="4768850"/>
          <p14:tracePt t="84319" x="876300" y="4805363"/>
          <p14:tracePt t="84323" x="901700" y="4868863"/>
          <p14:tracePt t="84333" x="901700" y="4879975"/>
          <p14:tracePt t="84339" x="938213" y="4930775"/>
          <p14:tracePt t="84349" x="938213" y="4956175"/>
          <p14:tracePt t="84359" x="963613" y="4992688"/>
          <p14:tracePt t="84363" x="989013" y="5018088"/>
          <p14:tracePt t="84372" x="989013" y="5043488"/>
          <p14:tracePt t="84379" x="1027113" y="5092700"/>
          <p14:tracePt t="84389" x="1050925" y="5130800"/>
          <p14:tracePt t="84399" x="1063625" y="5143500"/>
          <p14:tracePt t="84405" x="1076325" y="5168900"/>
          <p14:tracePt t="84415" x="1089025" y="5181600"/>
          <p14:tracePt t="84419" x="1101725" y="5194300"/>
          <p14:tracePt t="84429" x="1127125" y="5205413"/>
          <p14:tracePt t="84439" x="1139825" y="5218113"/>
          <p14:tracePt t="84445" x="1176338" y="5243513"/>
          <p14:tracePt t="84455" x="1201738" y="5243513"/>
          <p14:tracePt t="84459" x="1263650" y="5268913"/>
          <p14:tracePt t="84469" x="1314450" y="5281613"/>
          <p14:tracePt t="84479" x="1389063" y="5305425"/>
          <p14:tracePt t="84485" x="1439863" y="5318125"/>
          <p14:tracePt t="84496" x="1539875" y="5343525"/>
          <p14:tracePt t="84500" x="1614488" y="5356225"/>
          <p14:tracePt t="84509" x="1714500" y="5381625"/>
          <p14:tracePt t="84521" x="1790700" y="5381625"/>
          <p14:tracePt t="84525" x="1839913" y="5381625"/>
          <p14:tracePt t="84535" x="1939925" y="5381625"/>
          <p14:tracePt t="84541" x="1978025" y="5381625"/>
          <p14:tracePt t="84551" x="2039938" y="5381625"/>
          <p14:tracePt t="84561" x="2116138" y="5381625"/>
          <p14:tracePt t="84564" x="2178050" y="5381625"/>
          <p14:tracePt t="84574" x="2239963" y="5381625"/>
          <p14:tracePt t="84580" x="2290763" y="5381625"/>
          <p14:tracePt t="84591" x="2328863" y="5381625"/>
          <p14:tracePt t="84601" x="2403475" y="5381625"/>
          <p14:tracePt t="84605" x="2428875" y="5381625"/>
          <p14:tracePt t="84615" x="2465388" y="5368925"/>
          <p14:tracePt t="84621" x="2503488" y="5356225"/>
          <p14:tracePt t="84631" x="2516188" y="5356225"/>
          <p14:tracePt t="84640" x="2528888" y="5356225"/>
          <p14:tracePt t="84645" x="2554288" y="5330825"/>
          <p14:tracePt t="84657" x="2578100" y="5330825"/>
          <p14:tracePt t="84661" x="2603500" y="5305425"/>
          <p14:tracePt t="84671" x="2641600" y="5281613"/>
          <p14:tracePt t="84680" x="2690813" y="5243513"/>
          <p14:tracePt t="84687" x="2728913" y="5218113"/>
          <p14:tracePt t="84696" x="2790825" y="5156200"/>
          <p14:tracePt t="84700" x="2828925" y="5105400"/>
          <p14:tracePt t="84711" x="2890838" y="5043488"/>
          <p14:tracePt t="84721" x="2941638" y="5005388"/>
          <p14:tracePt t="84727" x="3016250" y="4905375"/>
          <p14:tracePt t="84737" x="3054350" y="4868863"/>
          <p14:tracePt t="84743" x="3103563" y="4768850"/>
          <p14:tracePt t="84753" x="3154363" y="4718050"/>
          <p14:tracePt t="84762" x="3205163" y="4656138"/>
          <p14:tracePt t="84766" x="3216275" y="4592638"/>
          <p14:tracePt t="84777" x="3254375" y="4518025"/>
          <p14:tracePt t="84783" x="3292475" y="4467225"/>
          <p14:tracePt t="84792" x="3305175" y="4392613"/>
          <p14:tracePt t="84802" x="3328988" y="4354513"/>
          <p14:tracePt t="84806" x="3341688" y="4279900"/>
          <p14:tracePt t="84817" x="3341688" y="4230688"/>
          <p14:tracePt t="84823" x="3341688" y="4192588"/>
          <p14:tracePt t="84832" x="3341688" y="4141788"/>
          <p14:tracePt t="84843" x="3341688" y="4117975"/>
          <p14:tracePt t="84847" x="3341688" y="4079875"/>
          <p14:tracePt t="84856" x="3341688" y="4041775"/>
          <p14:tracePt t="84862" x="3341688" y="4005263"/>
          <p14:tracePt t="84872" x="3328988" y="3979863"/>
          <p14:tracePt t="84882" x="3317875" y="3929063"/>
          <p14:tracePt t="84888" x="3279775" y="3879850"/>
          <p14:tracePt t="84898" x="3254375" y="3829050"/>
          <p14:tracePt t="84903" x="3205163" y="3779838"/>
          <p14:tracePt t="84912" x="3205163" y="3754438"/>
          <p14:tracePt t="84923" x="3192463" y="3692525"/>
          <p14:tracePt t="84929" x="3167063" y="3654425"/>
          <p14:tracePt t="84939" x="3154363" y="3629025"/>
          <p14:tracePt t="84943" x="3141663" y="3590925"/>
          <p14:tracePt t="84962" x="3103563" y="3516313"/>
          <p14:tracePt t="84968" x="3079750" y="3490913"/>
          <p14:tracePt t="84979" x="3067050" y="3467100"/>
          <p14:tracePt t="84983" x="3054350" y="3454400"/>
          <p14:tracePt t="84995" x="3041650" y="3441700"/>
          <p14:tracePt t="85005" x="3016250" y="3416300"/>
          <p14:tracePt t="85009" x="3003550" y="3390900"/>
          <p14:tracePt t="85019" x="2992438" y="3367088"/>
          <p14:tracePt t="85025" x="2954338" y="3341688"/>
          <p14:tracePt t="85034" x="2941638" y="3341688"/>
          <p14:tracePt t="85045" x="2916238" y="3316288"/>
          <p14:tracePt t="85049" x="2879725" y="3278188"/>
          <p14:tracePt t="85059" x="2854325" y="3278188"/>
          <p14:tracePt t="85065" x="2816225" y="3241675"/>
          <p14:tracePt t="85075" x="2790825" y="3228975"/>
          <p14:tracePt t="85085" x="2767013" y="3216275"/>
          <p14:tracePt t="85091" x="2741613" y="3190875"/>
          <p14:tracePt t="85100" x="2716213" y="3190875"/>
          <p14:tracePt t="85104" x="2678113" y="3178175"/>
          <p14:tracePt t="85115" x="2641600" y="3165475"/>
          <p14:tracePt t="85125" x="2590800" y="3141663"/>
          <p14:tracePt t="85130" x="2541588" y="3128963"/>
          <p14:tracePt t="85141" x="2452688" y="3103563"/>
          <p14:tracePt t="85145" x="2378075" y="3103563"/>
          <p14:tracePt t="85155" x="2316163" y="3090863"/>
          <p14:tracePt t="85164" x="2228850" y="3090863"/>
          <p14:tracePt t="85170" x="2165350" y="3065463"/>
          <p14:tracePt t="85181" x="2103438" y="3065463"/>
          <p14:tracePt t="85185" x="2065338" y="3054350"/>
          <p14:tracePt t="85195" x="2039938" y="3054350"/>
          <p14:tracePt t="85205" x="2014538" y="3054350"/>
          <p14:tracePt t="85211" x="1990725" y="3054350"/>
          <p14:tracePt t="85221" x="1978025" y="3054350"/>
          <p14:tracePt t="85224" x="1965325" y="3054350"/>
          <p14:tracePt t="85237" x="1939925" y="3054350"/>
          <p14:tracePt t="85247" x="1914525" y="3054350"/>
          <p14:tracePt t="85261" x="1890713" y="3054350"/>
          <p14:tracePt t="85267" x="1878013" y="3054350"/>
          <p14:tracePt t="85277" x="1852613" y="3054350"/>
          <p14:tracePt t="85283" x="1839913" y="3054350"/>
          <p14:tracePt t="85292" x="1827213" y="3054350"/>
          <p14:tracePt t="85303" x="1814513" y="3054350"/>
          <p14:tracePt t="85307" x="1790700" y="3054350"/>
          <p14:tracePt t="85317" x="1778000" y="3054350"/>
          <p14:tracePt t="85323" x="1765300" y="3054350"/>
          <p14:tracePt t="85333" x="1739900" y="3054350"/>
          <p14:tracePt t="85343" x="1714500" y="3054350"/>
          <p14:tracePt t="85349" x="1689100" y="3054350"/>
          <p14:tracePt t="85359" x="1677988" y="3065463"/>
          <p14:tracePt t="85363" x="1639888" y="3090863"/>
          <p14:tracePt t="85372" x="1589088" y="3128963"/>
          <p14:tracePt t="85382" x="1552575" y="3165475"/>
          <p14:tracePt t="85389" x="1489075" y="3254375"/>
          <p14:tracePt t="85399" x="1465263" y="3290888"/>
          <p14:tracePt t="85403" x="1427163" y="3354388"/>
          <p14:tracePt t="85412" x="1389063" y="3429000"/>
          <p14:tracePt t="85424" x="1352550" y="3516313"/>
          <p14:tracePt t="85428" x="1314450" y="3616325"/>
          <p14:tracePt t="85438" x="1301750" y="3692525"/>
          <p14:tracePt t="85445" x="1276350" y="3754438"/>
          <p14:tracePt t="85455" x="1276350" y="3829050"/>
          <p14:tracePt t="85464" x="1263650" y="3905250"/>
          <p14:tracePt t="85468" x="1263650" y="3979863"/>
          <p14:tracePt t="85478" x="1239838" y="4054475"/>
          <p14:tracePt t="85484" x="1239838" y="4154488"/>
          <p14:tracePt t="85494" x="1239838" y="4217988"/>
          <p14:tracePt t="85504" x="1239838" y="4292600"/>
          <p14:tracePt t="85508" x="1239838" y="4354513"/>
          <p14:tracePt t="85519" x="1239838" y="4430713"/>
          <p14:tracePt t="85525" x="1239838" y="4467225"/>
          <p14:tracePt t="85535" x="1263650" y="4543425"/>
          <p14:tracePt t="85545" x="1263650" y="4592638"/>
          <p14:tracePt t="85549" x="1289050" y="4667250"/>
          <p14:tracePt t="85559" x="1314450" y="4718050"/>
          <p14:tracePt t="85564" x="1363663" y="4792663"/>
          <p14:tracePt t="85574" x="1376363" y="4830763"/>
          <p14:tracePt t="85585" x="1401763" y="4905375"/>
          <p14:tracePt t="85590" x="1414463" y="4943475"/>
          <p14:tracePt t="85601" x="1452563" y="4992688"/>
          <p14:tracePt t="85605" x="1476375" y="5030788"/>
          <p14:tracePt t="85615" x="1501775" y="5081588"/>
          <p14:tracePt t="85624" x="1539875" y="5105400"/>
          <p14:tracePt t="85630" x="1552575" y="5143500"/>
          <p14:tracePt t="85640" x="1589088" y="5181600"/>
          <p14:tracePt t="85655" x="1601788" y="5194300"/>
          <p14:tracePt t="85665" x="1639888" y="5194300"/>
          <p14:tracePt t="85671" x="1652588" y="5218113"/>
          <p14:tracePt t="85681" x="1665288" y="5218113"/>
          <p14:tracePt t="85687" x="1677988" y="5230813"/>
          <p14:tracePt t="85707" x="1701800" y="5230813"/>
          <p14:tracePt t="85711" x="1727200" y="5230813"/>
          <p14:tracePt t="85727" x="1752600" y="5230813"/>
          <p14:tracePt t="85736" x="1778000" y="5230813"/>
          <p14:tracePt t="85747" x="1814513" y="5243513"/>
          <p14:tracePt t="85750" x="1839913" y="5243513"/>
          <p14:tracePt t="85763" x="1865313" y="5243513"/>
          <p14:tracePt t="85767" x="1890713" y="5243513"/>
          <p14:tracePt t="85777" x="1927225" y="5243513"/>
          <p14:tracePt t="85787" x="1965325" y="5243513"/>
          <p14:tracePt t="85790" x="2003425" y="5243513"/>
          <p14:tracePt t="85803" x="2065338" y="5218113"/>
          <p14:tracePt t="85806" x="2139950" y="5168900"/>
          <p14:tracePt t="85816" x="2216150" y="5143500"/>
          <p14:tracePt t="85827" x="2316163" y="5068888"/>
          <p14:tracePt t="85832" x="2416175" y="5005388"/>
          <p14:tracePt t="85843" x="2503488" y="4930775"/>
          <p14:tracePt t="85846" x="2590800" y="4818063"/>
          <p14:tracePt t="85857" x="2678113" y="4705350"/>
          <p14:tracePt t="85867" x="2741613" y="4630738"/>
          <p14:tracePt t="85873" x="2790825" y="4543425"/>
          <p14:tracePt t="85882" x="2867025" y="4430713"/>
          <p14:tracePt t="85886" x="2890838" y="4405313"/>
          <p14:tracePt t="85896" x="2928938" y="4341813"/>
          <p14:tracePt t="85906" x="2941638" y="4279900"/>
          <p14:tracePt t="85913" x="2954338" y="4254500"/>
          <p14:tracePt t="85923" x="2967038" y="4217988"/>
          <p14:tracePt t="85929" x="2979738" y="4179888"/>
          <p14:tracePt t="85939" x="2979738" y="4167188"/>
          <p14:tracePt t="85949" x="2992438" y="4117975"/>
          <p14:tracePt t="85962" x="2992438" y="4092575"/>
          <p14:tracePt t="85978" x="2992438" y="4067175"/>
          <p14:tracePt t="85989" x="2992438" y="4054475"/>
          <p14:tracePt t="85993" x="2992438" y="4041775"/>
          <p14:tracePt t="86010" x="2992438" y="4029075"/>
          <p14:tracePt t="86019" x="2992438" y="4017963"/>
          <p14:tracePt t="86034" x="2992438" y="3992563"/>
          <p14:tracePt t="86044" x="2992438" y="3967163"/>
          <p14:tracePt t="86048" x="2979738" y="3941763"/>
          <p14:tracePt t="86059" x="2979738" y="3929063"/>
          <p14:tracePt t="86069" x="2954338" y="3905250"/>
          <p14:tracePt t="86075" x="2941638" y="3854450"/>
          <p14:tracePt t="86085" x="2928938" y="3816350"/>
          <p14:tracePt t="86088" x="2903538" y="3779838"/>
          <p14:tracePt t="86098" x="2879725" y="3729038"/>
          <p14:tracePt t="86111" x="2867025" y="3692525"/>
          <p14:tracePt t="86114" x="2841625" y="3629025"/>
          <p14:tracePt t="86124" x="2828925" y="3590925"/>
          <p14:tracePt t="86128" x="2803525" y="3529013"/>
          <p14:tracePt t="86140" x="2778125" y="3479800"/>
          <p14:tracePt t="86151" x="2741613" y="3403600"/>
          <p14:tracePt t="86154" x="2728913" y="3367088"/>
          <p14:tracePt t="86164" x="2690813" y="3290888"/>
          <p14:tracePt t="86170" x="2690813" y="3267075"/>
          <p14:tracePt t="86180" x="2667000" y="3228975"/>
          <p14:tracePt t="86190" x="2654300" y="3228975"/>
          <p14:tracePt t="86194" x="2641600" y="3216275"/>
          <p14:tracePt t="86211" x="2628900" y="3190875"/>
          <p14:tracePt t="86234" x="2616200" y="3190875"/>
          <p14:tracePt t="86271" x="2603500" y="3190875"/>
          <p14:tracePt t="86277" x="2590800" y="3190875"/>
          <p14:tracePt t="86286" x="2578100" y="3190875"/>
          <p14:tracePt t="86290" x="2565400" y="3190875"/>
          <p14:tracePt t="86310" x="2541588" y="3190875"/>
          <p14:tracePt t="86317" x="2503488" y="3190875"/>
          <p14:tracePt t="86327" x="2452688" y="3203575"/>
          <p14:tracePt t="86330" x="2428875" y="3216275"/>
          <p14:tracePt t="86341" x="2390775" y="3228975"/>
          <p14:tracePt t="86351" x="2378075" y="3228975"/>
          <p14:tracePt t="86357" x="2339975" y="3241675"/>
          <p14:tracePt t="86366" x="2303463" y="3241675"/>
          <p14:tracePt t="86370" x="2290763" y="3254375"/>
          <p14:tracePt t="86380" x="2265363" y="3254375"/>
          <p14:tracePt t="86393" x="2239963" y="3267075"/>
          <p14:tracePt t="86397" x="2203450" y="3267075"/>
          <p14:tracePt t="86407" x="2190750" y="3290888"/>
          <p14:tracePt t="86413" x="2178050" y="3290888"/>
          <p14:tracePt t="86422" x="2152650" y="3290888"/>
          <p14:tracePt t="86432" x="2127250" y="3316288"/>
          <p14:tracePt t="86436" x="2103438" y="3316288"/>
          <p14:tracePt t="86447" x="2078038" y="3341688"/>
          <p14:tracePt t="86453" x="2065338" y="3354388"/>
          <p14:tracePt t="86463" x="2014538" y="3378200"/>
          <p14:tracePt t="86473" x="1990725" y="3403600"/>
          <p14:tracePt t="86479" x="1978025" y="3429000"/>
          <p14:tracePt t="86488" x="1939925" y="3454400"/>
          <p14:tracePt t="86493" x="1914525" y="3490913"/>
          <p14:tracePt t="86503" x="1890713" y="3529013"/>
          <p14:tracePt t="86518" x="1865313" y="3554413"/>
          <p14:tracePt t="86529" x="1865313" y="3579813"/>
          <p14:tracePt t="86533" x="1839913" y="3603625"/>
          <p14:tracePt t="86543" x="1827213" y="3616325"/>
          <p14:tracePt t="86553" x="1814513" y="3641725"/>
          <p14:tracePt t="86559" x="1801813" y="3692525"/>
          <p14:tracePt t="86568" x="1790700" y="3716338"/>
          <p14:tracePt t="86572" x="1790700" y="3729038"/>
          <p14:tracePt t="86583" x="1778000" y="3779838"/>
          <p14:tracePt t="86593" x="1752600" y="3816350"/>
          <p14:tracePt t="86599" x="1752600" y="3854450"/>
          <p14:tracePt t="86609" x="1727200" y="3879850"/>
          <p14:tracePt t="86615" x="1727200" y="3905250"/>
          <p14:tracePt t="86625" x="1727200" y="3929063"/>
          <p14:tracePt t="86634" x="1701800" y="3967163"/>
          <p14:tracePt t="86638" x="1689100" y="3992563"/>
          <p14:tracePt t="86649" x="1689100" y="4017963"/>
          <p14:tracePt t="86655" x="1689100" y="4041775"/>
          <p14:tracePt t="86665" x="1665288" y="4067175"/>
          <p14:tracePt t="86675" x="1665288" y="4092575"/>
          <p14:tracePt t="86689" x="1665288" y="4105275"/>
          <p14:tracePt t="86694" x="1665288" y="4117975"/>
          <p14:tracePt t="86704" x="1652588" y="4141788"/>
          <p14:tracePt t="86715" x="1652588" y="4154488"/>
          <p14:tracePt t="86720" x="1652588" y="4167188"/>
          <p14:tracePt t="86731" x="1639888" y="4167188"/>
          <p14:tracePt t="86734" x="1639888" y="4179888"/>
          <p14:tracePt t="86744" x="1639888" y="4192588"/>
          <p14:tracePt t="86760" x="1639888" y="4205288"/>
          <p14:tracePt t="86775" x="1627188" y="4217988"/>
          <p14:tracePt t="86785" x="1627188" y="4230688"/>
          <p14:tracePt t="86795" x="1627188" y="4241800"/>
          <p14:tracePt t="86800" x="1614488" y="4254500"/>
          <p14:tracePt t="86810" x="1614488" y="4267200"/>
          <p14:tracePt t="86817" x="1614488" y="4279900"/>
          <p14:tracePt t="86827" x="1614488" y="4292600"/>
          <p14:tracePt t="86836" x="1601788" y="4305300"/>
          <p14:tracePt t="86840" x="1589088" y="4330700"/>
          <p14:tracePt t="86856" x="1589088" y="4341813"/>
          <p14:tracePt t="86876" x="1577975" y="4354513"/>
          <p14:tracePt t="88242" x="1601788" y="4354513"/>
          <p14:tracePt t="88248" x="1677988" y="4318000"/>
          <p14:tracePt t="88259" x="1765300" y="4241800"/>
          <p14:tracePt t="88269" x="1839913" y="4154488"/>
          <p14:tracePt t="88273" x="1939925" y="4092575"/>
          <p14:tracePt t="88283" x="2039938" y="4029075"/>
          <p14:tracePt t="88289" x="2116138" y="3941763"/>
          <p14:tracePt t="88298" x="2216150" y="3867150"/>
          <p14:tracePt t="88309" x="2278063" y="3803650"/>
          <p14:tracePt t="88313" x="2352675" y="3729038"/>
          <p14:tracePt t="88323" x="2416175" y="3654425"/>
          <p14:tracePt t="88329" x="2478088" y="3590925"/>
          <p14:tracePt t="88339" x="2554288" y="3490913"/>
          <p14:tracePt t="88349" x="2590800" y="3429000"/>
          <p14:tracePt t="88355" x="2654300" y="3341688"/>
          <p14:tracePt t="88364" x="2678113" y="3278188"/>
          <p14:tracePt t="88368" x="2716213" y="3216275"/>
          <p14:tracePt t="88379" x="2767013" y="3141663"/>
          <p14:tracePt t="88389" x="2803525" y="3078163"/>
          <p14:tracePt t="88395" x="2841625" y="3003550"/>
          <p14:tracePt t="88405" x="2879725" y="2916238"/>
          <p14:tracePt t="88409" x="2890838" y="2878138"/>
          <p14:tracePt t="88419" x="2903538" y="2840038"/>
          <p14:tracePt t="88430" x="2916238" y="2803525"/>
          <p14:tracePt t="88434" x="2941638" y="2778125"/>
          <p14:tracePt t="88445" x="2941638" y="2752725"/>
          <p14:tracePt t="88451" x="2941638" y="2740025"/>
          <p14:tracePt t="88460" x="2941638" y="2728913"/>
          <p14:tracePt t="88470" x="2941638" y="2703513"/>
          <p14:tracePt t="88485" x="2941638" y="2690813"/>
          <p14:tracePt t="88525" x="2941638" y="2678113"/>
          <p14:tracePt t="88537" x="2941638" y="2665413"/>
          <p14:tracePt t="88567" x="2941638" y="2652713"/>
          <p14:tracePt t="88670" x="2928938" y="2652713"/>
          <p14:tracePt t="88680" x="2903538" y="2678113"/>
          <p14:tracePt t="88690" x="2828925" y="2716213"/>
          <p14:tracePt t="88696" x="2778125" y="2752725"/>
          <p14:tracePt t="88707" x="2741613" y="2790825"/>
          <p14:tracePt t="88712" x="2703513" y="2803525"/>
          <p14:tracePt t="88720" x="2690813" y="2816225"/>
          <p14:tracePt t="88731" x="2678113" y="2840038"/>
          <p14:tracePt t="88736" x="2667000" y="2852738"/>
          <p14:tracePt t="88747" x="2641600" y="2878138"/>
          <p14:tracePt t="88760" x="2641600" y="2890838"/>
          <p14:tracePt t="88770" x="2628900" y="2903538"/>
          <p14:tracePt t="88776" x="2616200" y="2928938"/>
          <p14:tracePt t="88787" x="2590800" y="2965450"/>
          <p14:tracePt t="88797" x="2590800" y="2978150"/>
          <p14:tracePt t="88803" x="2565400" y="3003550"/>
          <p14:tracePt t="88813" x="2554288" y="3028950"/>
          <p14:tracePt t="88817" x="2541588" y="3054350"/>
          <p14:tracePt t="88826" x="2528888" y="3090863"/>
          <p14:tracePt t="88837" x="2528888" y="3116263"/>
          <p14:tracePt t="88842" x="2516188" y="3141663"/>
          <p14:tracePt t="88857" x="2503488" y="3165475"/>
          <p14:tracePt t="88883" x="2490788" y="3190875"/>
          <p14:tracePt t="88893" x="2478088" y="3190875"/>
          <p14:tracePt t="88898" x="2478088" y="3203575"/>
          <p14:tracePt t="88908" x="2478088" y="3216275"/>
          <p14:tracePt t="88918" x="2478088" y="3241675"/>
          <p14:tracePt t="88922" x="2465388" y="3254375"/>
          <p14:tracePt t="88932" x="2465388" y="3267075"/>
          <p14:tracePt t="88938" x="2465388" y="3278188"/>
          <p14:tracePt t="88958" x="2452688" y="3303588"/>
          <p14:tracePt t="88963" x="2452688" y="3328988"/>
          <p14:tracePt t="88978" x="2452688" y="3354388"/>
          <p14:tracePt t="88999" x="2452688" y="3367088"/>
          <p14:tracePt t="89013" x="2452688" y="3378200"/>
          <p14:tracePt t="89038" x="2452688" y="3390900"/>
          <p14:tracePt t="89089" x="2452688" y="3403600"/>
          <p14:tracePt t="89131" x="2452688" y="3416300"/>
          <p14:tracePt t="89711" x="2452688" y="3429000"/>
          <p14:tracePt t="89714" x="2452688" y="3441700"/>
          <p14:tracePt t="92060" x="2452688" y="3429000"/>
          <p14:tracePt t="92065" x="2441575" y="3429000"/>
          <p14:tracePt t="92095" x="2441575" y="3416300"/>
          <p14:tracePt t="92253" x="2441575" y="3390900"/>
          <p14:tracePt t="92267" x="2428875" y="3367088"/>
          <p14:tracePt t="92297" x="2428875" y="3354388"/>
          <p14:tracePt t="92306" x="2428875" y="3341688"/>
          <p14:tracePt t="92595" x="2428875" y="3328988"/>
          <p14:tracePt t="92620" x="2428875" y="3316288"/>
          <p14:tracePt t="94072" x="2403475" y="3367088"/>
          <p14:tracePt t="94082" x="2339975" y="3467100"/>
          <p14:tracePt t="94087" x="2290763" y="3590925"/>
          <p14:tracePt t="94096" x="2290763" y="3629025"/>
          <p14:tracePt t="94103" x="2265363" y="3692525"/>
          <p14:tracePt t="94112" x="2265363" y="3729038"/>
          <p14:tracePt t="94122" x="2265363" y="3767138"/>
          <p14:tracePt t="94128" x="2265363" y="3803650"/>
          <p14:tracePt t="94139" x="2265363" y="3841750"/>
          <p14:tracePt t="94142" x="2265363" y="3916363"/>
          <p14:tracePt t="94153" x="2265363" y="3967163"/>
          <p14:tracePt t="94163" x="2290763" y="4041775"/>
          <p14:tracePt t="94168" x="2339975" y="4141788"/>
          <p14:tracePt t="94178" x="2390775" y="4205288"/>
          <p14:tracePt t="94183" x="2441575" y="4279900"/>
          <p14:tracePt t="94193" x="2478088" y="4330700"/>
          <p14:tracePt t="94203" x="2516188" y="4354513"/>
          <p14:tracePt t="94209" x="2528888" y="4367213"/>
          <p14:tracePt t="94219" x="2554288" y="4392613"/>
          <p14:tracePt t="94225" x="2578100" y="4405313"/>
          <p14:tracePt t="94236" x="2603500" y="4405313"/>
          <p14:tracePt t="94244" x="2641600" y="4405313"/>
          <p14:tracePt t="94249" x="2667000" y="4405313"/>
          <p14:tracePt t="94259" x="2716213" y="4405313"/>
          <p14:tracePt t="94265" x="2803525" y="4405313"/>
          <p14:tracePt t="94275" x="2916238" y="4330700"/>
          <p14:tracePt t="94285" x="3016250" y="4241800"/>
          <p14:tracePt t="94289" x="3128963" y="4129088"/>
          <p14:tracePt t="94298" x="3241675" y="4017963"/>
          <p14:tracePt t="94304" x="3305175" y="3905250"/>
          <p14:tracePt t="94314" x="3392488" y="3803650"/>
          <p14:tracePt t="94324" x="3429000" y="3716338"/>
          <p14:tracePt t="94330" x="3467100" y="3641725"/>
          <p14:tracePt t="94340" x="3505200" y="3567113"/>
          <p14:tracePt t="94344" x="3541713" y="3490913"/>
          <p14:tracePt t="94354" x="3554413" y="3429000"/>
          <p14:tracePt t="94364" x="3554413" y="3390900"/>
          <p14:tracePt t="94371" x="3554413" y="3367088"/>
          <p14:tracePt t="94380" x="3567113" y="3341688"/>
          <p14:tracePt t="94386" x="3567113" y="3328988"/>
          <p14:tracePt t="94405" x="3567113" y="3316288"/>
          <p14:tracePt t="94411" x="3567113" y="3290888"/>
          <p14:tracePt t="94434" x="3541713" y="3278188"/>
          <p14:tracePt t="94446" x="3530600" y="3267075"/>
          <p14:tracePt t="94456" x="3505200" y="3267075"/>
          <p14:tracePt t="94460" x="3467100" y="3267075"/>
          <p14:tracePt t="94470" x="3417888" y="3267075"/>
          <p14:tracePt t="94477" x="3354388" y="3267075"/>
          <p14:tracePt t="94486" x="3317875" y="3267075"/>
          <p14:tracePt t="94497" x="3254375" y="3267075"/>
          <p14:tracePt t="94502" x="3228975" y="3267075"/>
          <p14:tracePt t="94510" x="3179763" y="3267075"/>
          <p14:tracePt t="94516" x="3103563" y="3267075"/>
          <p14:tracePt t="94527" x="3067050" y="3267075"/>
          <p14:tracePt t="94537" x="3016250" y="3267075"/>
          <p14:tracePt t="94541" x="2979738" y="3267075"/>
          <p14:tracePt t="94551" x="2928938" y="3290888"/>
          <p14:tracePt t="94557" x="2890838" y="3316288"/>
          <p14:tracePt t="94567" x="2841625" y="3354388"/>
          <p14:tracePt t="94576" x="2790825" y="3403600"/>
          <p14:tracePt t="94583" x="2767013" y="3429000"/>
          <p14:tracePt t="94593" x="2703513" y="3503613"/>
          <p14:tracePt t="94597" x="2678113" y="3541713"/>
          <p14:tracePt t="94607" x="2667000" y="3579813"/>
          <p14:tracePt t="94616" x="2641600" y="3629025"/>
          <p14:tracePt t="94623" x="2616200" y="3692525"/>
          <p14:tracePt t="94632" x="2603500" y="3716338"/>
          <p14:tracePt t="94636" x="2578100" y="3767138"/>
          <p14:tracePt t="94647" x="2565400" y="3841750"/>
          <p14:tracePt t="94659" x="2565400" y="3867150"/>
          <p14:tracePt t="94662" x="2565400" y="3905250"/>
          <p14:tracePt t="94672" x="2565400" y="3954463"/>
          <p14:tracePt t="94678" x="2565400" y="3992563"/>
          <p14:tracePt t="94688" x="2565400" y="4017963"/>
          <p14:tracePt t="94698" x="2565400" y="4041775"/>
          <p14:tracePt t="94704" x="2565400" y="4067175"/>
          <p14:tracePt t="94712" x="2565400" y="4117975"/>
          <p14:tracePt t="94719" x="2565400" y="4129088"/>
          <p14:tracePt t="94739" x="2565400" y="4141788"/>
          <p14:tracePt t="96317" x="2554288" y="4141788"/>
          <p14:tracePt t="96323" x="2528888" y="4141788"/>
          <p14:tracePt t="96333" x="2503488" y="4141788"/>
          <p14:tracePt t="96342" x="2478088" y="4129088"/>
          <p14:tracePt t="96347" x="2416175" y="4117975"/>
          <p14:tracePt t="96357" x="2390775" y="4092575"/>
          <p14:tracePt t="96363" x="2378075" y="4079875"/>
          <p14:tracePt t="96373" x="2352675" y="4054475"/>
          <p14:tracePt t="96384" x="2339975" y="4041775"/>
          <p14:tracePt t="96386" x="2303463" y="4005263"/>
          <p14:tracePt t="96397" x="2278063" y="3992563"/>
          <p14:tracePt t="96403" x="2265363" y="3967163"/>
          <p14:tracePt t="96412" x="2203450" y="3954463"/>
          <p14:tracePt t="96423" x="2190750" y="3929063"/>
          <p14:tracePt t="96428" x="2165350" y="3929063"/>
          <p14:tracePt t="96439" x="2139950" y="3916363"/>
          <p14:tracePt t="96442" x="2139950" y="3905250"/>
          <p14:tracePt t="96452" x="2127250" y="3905250"/>
          <p14:tracePt t="96462" x="2116138" y="3905250"/>
          <p14:tracePt t="96483" x="2103438" y="3892550"/>
          <p14:tracePt t="96492" x="2090738" y="3892550"/>
          <p14:tracePt t="96523" x="2078038" y="3879850"/>
          <p14:tracePt t="96528" x="2065338" y="3867150"/>
          <p14:tracePt t="96543" x="2052638" y="3854450"/>
          <p14:tracePt t="96565" x="2027238" y="3841750"/>
          <p14:tracePt t="96568" x="2014538" y="3829050"/>
          <p14:tracePt t="96578" x="2003425" y="3803650"/>
          <p14:tracePt t="96584" x="1990725" y="3803650"/>
          <p14:tracePt t="96605" x="1978025" y="3779838"/>
          <p14:tracePt t="96619" x="1965325" y="3779838"/>
          <p14:tracePt t="96629" x="1965325" y="3767138"/>
          <p14:tracePt t="96747" x="1952625" y="3754438"/>
          <p14:tracePt t="96797" x="1952625" y="3741738"/>
          <p14:tracePt t="96810" x="1952625" y="3729038"/>
          <p14:tracePt t="96821" x="1952625" y="3716338"/>
          <p14:tracePt t="96827" x="1952625" y="3692525"/>
          <p14:tracePt t="96837" x="1952625" y="3679825"/>
          <p14:tracePt t="96846" x="1952625" y="3654425"/>
          <p14:tracePt t="96852" x="1952625" y="3629025"/>
          <p14:tracePt t="96862" x="1952625" y="3603625"/>
          <p14:tracePt t="96867" x="1952625" y="3567113"/>
          <p14:tracePt t="96886" x="1952625" y="3541713"/>
          <p14:tracePt t="96892" x="1952625" y="3516313"/>
          <p14:tracePt t="96902" x="1952625" y="3490913"/>
          <p14:tracePt t="96906" x="1952625" y="3467100"/>
          <p14:tracePt t="96917" x="1952625" y="3454400"/>
          <p14:tracePt t="96933" x="1952625" y="3441700"/>
          <p14:tracePt t="96943" x="1965325" y="3429000"/>
          <p14:tracePt t="96947" x="1965325" y="3416300"/>
          <p14:tracePt t="96967" x="1965325" y="3390900"/>
          <p14:tracePt t="96987" x="1978025" y="3378200"/>
          <p14:tracePt t="97098" x="1978025" y="3367088"/>
          <p14:tracePt t="97124" x="1978025" y="3354388"/>
          <p14:tracePt t="97134" x="1978025" y="3341688"/>
          <p14:tracePt t="97144" x="1990725" y="3328988"/>
          <p14:tracePt t="97165" x="2003425" y="3328988"/>
          <p14:tracePt t="97825" x="1990725" y="3328988"/>
          <p14:tracePt t="97844" x="1978025" y="3328988"/>
          <p14:tracePt t="97850" x="1952625" y="3328988"/>
          <p14:tracePt t="97860" x="1903413" y="3328988"/>
          <p14:tracePt t="97865" x="1839913" y="3328988"/>
          <p14:tracePt t="97876" x="1752600" y="3328988"/>
          <p14:tracePt t="97886" x="1701800" y="3328988"/>
          <p14:tracePt t="97890" x="1601788" y="3328988"/>
          <p14:tracePt t="97900" x="1565275" y="3328988"/>
          <p14:tracePt t="97906" x="1514475" y="3328988"/>
          <p14:tracePt t="97916" x="1501775" y="3328988"/>
          <p14:tracePt t="97927" x="1489075" y="3328988"/>
          <p14:tracePt t="98348" x="1501775" y="3328988"/>
          <p14:tracePt t="98355" x="1514475" y="3328988"/>
          <p14:tracePt t="98430" x="1527175" y="3328988"/>
          <p14:tracePt t="98444" x="1539875" y="3328988"/>
          <p14:tracePt t="98460" x="1565275" y="3328988"/>
          <p14:tracePt t="98474" x="1577975" y="3328988"/>
          <p14:tracePt t="98484" x="1601788" y="3328988"/>
          <p14:tracePt t="98497" x="1614488" y="3328988"/>
          <p14:tracePt t="98501" x="1627188" y="3328988"/>
          <p14:tracePt t="98516" x="1639888" y="3316288"/>
          <p14:tracePt t="98527" x="1652588" y="3316288"/>
          <p14:tracePt t="98567" x="1665288" y="3316288"/>
          <p14:tracePt t="98633" x="1677988" y="3303588"/>
          <p14:tracePt t="99130" x="1677988" y="3316288"/>
          <p14:tracePt t="99136" x="1677988" y="3341688"/>
          <p14:tracePt t="99147" x="1677988" y="3378200"/>
          <p14:tracePt t="99150" x="1677988" y="3403600"/>
          <p14:tracePt t="99160" x="1677988" y="3441700"/>
          <p14:tracePt t="99171" x="1677988" y="3479800"/>
          <p14:tracePt t="99176" x="1677988" y="3529013"/>
          <p14:tracePt t="99186" x="1677988" y="3590925"/>
          <p14:tracePt t="99190" x="1677988" y="3629025"/>
          <p14:tracePt t="99202" x="1677988" y="3679825"/>
          <p14:tracePt t="99213" x="1677988" y="3741738"/>
          <p14:tracePt t="99216" x="1677988" y="3792538"/>
          <p14:tracePt t="99226" x="1677988" y="3829050"/>
          <p14:tracePt t="99232" x="1689100" y="3879850"/>
          <p14:tracePt t="99242" x="1714500" y="3916363"/>
          <p14:tracePt t="99252" x="1714500" y="3929063"/>
          <p14:tracePt t="99266" x="1714500" y="3954463"/>
          <p14:tracePt t="99276" x="1714500" y="3967163"/>
          <p14:tracePt t="99292" x="1714500" y="3979863"/>
          <p14:tracePt t="99363" x="1714500" y="3992563"/>
          <p14:tracePt t="99372" x="1727200" y="4005263"/>
          <p14:tracePt t="99378" x="1739900" y="4005263"/>
          <p14:tracePt t="99389" x="1752600" y="4029075"/>
          <p14:tracePt t="99398" x="1752600" y="4041775"/>
          <p14:tracePt t="99403" x="1778000" y="4054475"/>
          <p14:tracePt t="99413" x="1790700" y="4079875"/>
          <p14:tracePt t="99419" x="1814513" y="4117975"/>
          <p14:tracePt t="99429" x="1839913" y="4154488"/>
          <p14:tracePt t="99439" x="1878013" y="4205288"/>
          <p14:tracePt t="99445" x="1890713" y="4267200"/>
          <p14:tracePt t="99454" x="1914525" y="4292600"/>
          <p14:tracePt t="99458" x="1939925" y="4354513"/>
          <p14:tracePt t="99468" x="1965325" y="4392613"/>
          <p14:tracePt t="99479" x="1978025" y="4405313"/>
          <p14:tracePt t="99485" x="1990725" y="4430713"/>
          <p14:tracePt t="99495" x="2003425" y="4454525"/>
          <p14:tracePt t="99500" x="2027238" y="4467225"/>
          <p14:tracePt t="99520" x="2027238" y="4479925"/>
          <p14:tracePt t="99524" x="2039938" y="4505325"/>
          <p14:tracePt t="99561" x="2052638" y="4505325"/>
          <p14:tracePt t="99621" x="2065338" y="4518025"/>
          <p14:tracePt t="99640" x="2078038" y="4518025"/>
          <p14:tracePt t="99650" x="2090738" y="4518025"/>
          <p14:tracePt t="99661" x="2103438" y="4518025"/>
          <p14:tracePt t="99667" x="2116138" y="4518025"/>
          <p14:tracePt t="99681" x="2127250" y="4518025"/>
          <p14:tracePt t="99706" x="2152650" y="4518025"/>
          <p14:tracePt t="99720" x="2178050" y="4518025"/>
          <p14:tracePt t="99746" x="2203450" y="4518025"/>
          <p14:tracePt t="99763" x="2216150" y="4518025"/>
          <p14:tracePt t="99782" x="2228850" y="4518025"/>
          <p14:tracePt t="99792" x="2239963" y="4518025"/>
          <p14:tracePt t="99822" x="2239963" y="4505325"/>
          <p14:tracePt t="99833" x="2252663" y="4505325"/>
          <p14:tracePt t="99842" x="2265363" y="4505325"/>
          <p14:tracePt t="99846" x="2278063" y="4492625"/>
          <p14:tracePt t="99858" x="2290763" y="4492625"/>
          <p14:tracePt t="99863" x="2352675" y="4479925"/>
          <p14:tracePt t="99873" x="2390775" y="4467225"/>
          <p14:tracePt t="99883" x="2416175" y="4467225"/>
          <p14:tracePt t="99889" x="2428875" y="4467225"/>
          <p14:tracePt t="99899" x="2441575" y="4467225"/>
          <p14:tracePt t="99902" x="2452688" y="4467225"/>
          <p14:tracePt t="99922" x="2465388" y="4467225"/>
          <p14:tracePt t="99929" x="2478088" y="4454525"/>
          <p14:tracePt t="99953" x="2503488" y="4454525"/>
          <p14:tracePt t="99969" x="2528888" y="4454525"/>
          <p14:tracePt t="99994" x="2554288" y="4454525"/>
          <p14:tracePt t="100019" x="2565400" y="4454525"/>
          <p14:tracePt t="100025" x="2578100" y="4454525"/>
          <p14:tracePt t="100035" x="2590800" y="4454525"/>
          <p14:tracePt t="100044" x="2616200" y="4454525"/>
          <p14:tracePt t="100048" x="2628900" y="4454525"/>
          <p14:tracePt t="100064" x="2641600" y="4454525"/>
          <p14:tracePt t="100084" x="2654300" y="4454525"/>
          <p14:tracePt t="100257" x="2641600" y="4454525"/>
          <p14:tracePt t="100261" x="2603500" y="4454525"/>
          <p14:tracePt t="100271" x="2565400" y="4467225"/>
          <p14:tracePt t="100281" x="2528888" y="4479925"/>
          <p14:tracePt t="100297" x="2490788" y="4492625"/>
          <p14:tracePt t="100310" x="2478088" y="4492625"/>
          <p14:tracePt t="100320" x="2465388" y="4505325"/>
          <p14:tracePt t="100337" x="2452688" y="4505325"/>
          <p14:tracePt t="100362" x="2441575" y="4505325"/>
          <p14:tracePt t="100373" x="2428875" y="4505325"/>
          <p14:tracePt t="100393" x="2416175" y="4505325"/>
          <p14:tracePt t="100436" x="2403475" y="4505325"/>
          <p14:tracePt t="100452" x="2390775" y="4505325"/>
          <p14:tracePt t="100619" x="2378075" y="4505325"/>
          <p14:tracePt t="100629" x="2365375" y="4505325"/>
          <p14:tracePt t="100639" x="2365375" y="4518025"/>
          <p14:tracePt t="100645" x="2352675" y="4518025"/>
          <p14:tracePt t="100658" x="2339975" y="4518025"/>
          <p14:tracePt t="100695" x="2328863" y="4518025"/>
          <p14:tracePt t="100735" x="2303463" y="4518025"/>
          <p14:tracePt t="100750" x="2290763" y="4518025"/>
          <p14:tracePt t="100760" x="2278063" y="4518025"/>
          <p14:tracePt t="100764" x="2252663" y="4518025"/>
          <p14:tracePt t="100774" x="2239963" y="4518025"/>
          <p14:tracePt t="100784" x="2228850" y="4518025"/>
          <p14:tracePt t="100790" x="2216150" y="4518025"/>
          <p14:tracePt t="100883" x="2190750" y="4518025"/>
          <p14:tracePt t="101007" x="2216150" y="4518025"/>
          <p14:tracePt t="101016" x="2239963" y="4518025"/>
          <p14:tracePt t="101022" x="2290763" y="4518025"/>
          <p14:tracePt t="101032" x="2339975" y="4518025"/>
          <p14:tracePt t="101042" x="2365375" y="4518025"/>
          <p14:tracePt t="101048" x="2416175" y="4530725"/>
          <p14:tracePt t="101058" x="2452688" y="4530725"/>
          <p14:tracePt t="101063" x="2478088" y="4530725"/>
          <p14:tracePt t="101073" x="2516188" y="4530725"/>
          <p14:tracePt t="101082" x="2554288" y="4530725"/>
          <p14:tracePt t="101089" x="2590800" y="4530725"/>
          <p14:tracePt t="101098" x="2628900" y="4530725"/>
          <p14:tracePt t="101102" x="2654300" y="4530725"/>
          <p14:tracePt t="101113" x="2690813" y="4530725"/>
          <p14:tracePt t="101122" x="2690813" y="4543425"/>
          <p14:tracePt t="101129" x="2703513" y="4543425"/>
          <p14:tracePt t="101139" x="2716213" y="4543425"/>
          <p14:tracePt t="101145" x="2728913" y="4543425"/>
          <p14:tracePt t="101154" x="2741613" y="4543425"/>
          <p14:tracePt t="101365" x="2741613" y="4492625"/>
          <p14:tracePt t="101371" x="2690813" y="4379913"/>
          <p14:tracePt t="101380" x="2641600" y="4267200"/>
          <p14:tracePt t="101386" x="2628900" y="4179888"/>
          <p14:tracePt t="101397" x="2603500" y="4105275"/>
          <p14:tracePt t="101406" x="2590800" y="4054475"/>
          <p14:tracePt t="101411" x="2528888" y="3954463"/>
          <p14:tracePt t="101420" x="2516188" y="3905250"/>
          <p14:tracePt t="101426" x="2478088" y="3854450"/>
          <p14:tracePt t="101436" x="2452688" y="3816350"/>
          <p14:tracePt t="101446" x="2452688" y="3767138"/>
          <p14:tracePt t="101450" x="2428875" y="3754438"/>
          <p14:tracePt t="101460" x="2428875" y="3741738"/>
          <p14:tracePt t="101467" x="2428875" y="3729038"/>
          <p14:tracePt t="101477" x="2403475" y="3716338"/>
          <p14:tracePt t="101486" x="2403475" y="3703638"/>
          <p14:tracePt t="101503" x="2365375" y="3667125"/>
          <p14:tracePt t="101507" x="2352675" y="3629025"/>
          <p14:tracePt t="101516" x="2316163" y="3590925"/>
          <p14:tracePt t="101527" x="2278063" y="3554413"/>
          <p14:tracePt t="101532" x="2252663" y="3516313"/>
          <p14:tracePt t="101543" x="2216150" y="3490913"/>
          <p14:tracePt t="101546" x="2203450" y="3479800"/>
          <p14:tracePt t="101556" x="2165350" y="3441700"/>
          <p14:tracePt t="101572" x="2127250" y="3403600"/>
          <p14:tracePt t="101583" x="2116138" y="3378200"/>
          <p14:tracePt t="101588" x="2078038" y="3354388"/>
          <p14:tracePt t="101599" x="2078038" y="3341688"/>
          <p14:tracePt t="101608" x="2052638" y="3316288"/>
          <p14:tracePt t="101613" x="2014538" y="3303588"/>
          <p14:tracePt t="101622" x="2014538" y="3290888"/>
          <p14:tracePt t="101629" x="2003425" y="3290888"/>
          <p14:tracePt t="101639" x="2003425" y="3278188"/>
          <p14:tracePt t="101652" x="1990725" y="3278188"/>
          <p14:tracePt t="101694" x="1978025" y="3278188"/>
          <p14:tracePt t="101708" x="1952625" y="3278188"/>
          <p14:tracePt t="101718" x="1939925" y="3267075"/>
          <p14:tracePt t="101725" x="1927225" y="3254375"/>
          <p14:tracePt t="101734" x="1914525" y="3254375"/>
          <p14:tracePt t="101738" x="1903413" y="3254375"/>
          <p14:tracePt t="101749" x="1878013" y="3254375"/>
          <p14:tracePt t="101758" x="1839913" y="3241675"/>
          <p14:tracePt t="101764" x="1827213" y="3228975"/>
          <p14:tracePt t="101774" x="1814513" y="3228975"/>
          <p14:tracePt t="101779" x="1790700" y="3228975"/>
          <p14:tracePt t="101788" x="1739900" y="3203575"/>
          <p14:tracePt t="101798" x="1714500" y="3203575"/>
          <p14:tracePt t="101804" x="1677988" y="3203575"/>
          <p14:tracePt t="101814" x="1639888" y="3190875"/>
          <p14:tracePt t="101819" x="1601788" y="3190875"/>
          <p14:tracePt t="101829" x="1552575" y="3178175"/>
          <p14:tracePt t="101839" x="1501775" y="3178175"/>
          <p14:tracePt t="101845" x="1465263" y="3178175"/>
          <p14:tracePt t="101854" x="1439863" y="3178175"/>
          <p14:tracePt t="101860" x="1414463" y="3178175"/>
          <p14:tracePt t="101871" x="1401763" y="3178175"/>
          <p14:tracePt t="101885" x="1389063" y="3178175"/>
          <p14:tracePt t="101896" x="1376363" y="3178175"/>
          <p14:tracePt t="101954" x="1352550" y="3178175"/>
          <p14:tracePt t="101970" x="1327150" y="3190875"/>
          <p14:tracePt t="101980" x="1314450" y="3216275"/>
          <p14:tracePt t="101986" x="1276350" y="3267075"/>
          <p14:tracePt t="101996" x="1263650" y="3328988"/>
          <p14:tracePt t="102007" x="1252538" y="3367088"/>
          <p14:tracePt t="102011" x="1214438" y="3416300"/>
          <p14:tracePt t="102021" x="1214438" y="3441700"/>
          <p14:tracePt t="102027" x="1189038" y="3467100"/>
          <p14:tracePt t="102036" x="1189038" y="3503613"/>
          <p14:tracePt t="102046" x="1189038" y="3516313"/>
          <p14:tracePt t="102050" x="1189038" y="3529013"/>
          <p14:tracePt t="102062" x="1189038" y="3541713"/>
          <p14:tracePt t="102066" x="1189038" y="3567113"/>
          <p14:tracePt t="102076" x="1189038" y="3579813"/>
          <p14:tracePt t="102086" x="1189038" y="3603625"/>
          <p14:tracePt t="102092" x="1189038" y="3616325"/>
          <p14:tracePt t="102102" x="1189038" y="3629025"/>
          <p14:tracePt t="102106" x="1189038" y="3654425"/>
          <p14:tracePt t="102116" x="1189038" y="3667125"/>
          <p14:tracePt t="102126" x="1201738" y="3703638"/>
          <p14:tracePt t="102132" x="1214438" y="3703638"/>
          <p14:tracePt t="102143" x="1227138" y="3729038"/>
          <p14:tracePt t="102148" x="1239838" y="3741738"/>
          <p14:tracePt t="102156" x="1252538" y="3779838"/>
          <p14:tracePt t="102172" x="1263650" y="3792538"/>
          <p14:tracePt t="102182" x="1276350" y="3829050"/>
          <p14:tracePt t="102199" x="1289050" y="3854450"/>
          <p14:tracePt t="102208" x="1289050" y="3867150"/>
          <p14:tracePt t="102212" x="1301750" y="3879850"/>
          <p14:tracePt t="102222" x="1314450" y="3916363"/>
          <p14:tracePt t="102229" x="1314450" y="3929063"/>
          <p14:tracePt t="102238" x="1339850" y="3941763"/>
          <p14:tracePt t="102248" x="1339850" y="3954463"/>
          <p14:tracePt t="102252" x="1352550" y="3979863"/>
          <p14:tracePt t="102263" x="1376363" y="4005263"/>
          <p14:tracePt t="102269" x="1389063" y="4005263"/>
          <p14:tracePt t="102279" x="1401763" y="4017963"/>
          <p14:tracePt t="102289" x="1427163" y="4029075"/>
          <p14:tracePt t="102293" x="1476375" y="4029075"/>
          <p14:tracePt t="102303" x="1514475" y="4041775"/>
          <p14:tracePt t="102309" x="1539875" y="4041775"/>
          <p14:tracePt t="102318" x="1577975" y="4041775"/>
          <p14:tracePt t="102329" x="1627188" y="4041775"/>
          <p14:tracePt t="102335" x="1652588" y="4041775"/>
          <p14:tracePt t="102345" x="1677988" y="4041775"/>
          <p14:tracePt t="102348" x="1714500" y="4041775"/>
          <p14:tracePt t="102358" x="1727200" y="4041775"/>
          <p14:tracePt t="102368" x="1765300" y="4041775"/>
          <p14:tracePt t="102375" x="1801813" y="4029075"/>
          <p14:tracePt t="102384" x="1890713" y="3992563"/>
          <p14:tracePt t="102388" x="1952625" y="3941763"/>
          <p14:tracePt t="102401" x="2003425" y="3905250"/>
          <p14:tracePt t="102411" x="2052638" y="3867150"/>
          <p14:tracePt t="102414" x="2103438" y="3803650"/>
          <p14:tracePt t="102424" x="2127250" y="3754438"/>
          <p14:tracePt t="102431" x="2165350" y="3716338"/>
          <p14:tracePt t="102440" x="2203450" y="3654425"/>
          <p14:tracePt t="102450" x="2228850" y="3616325"/>
          <p14:tracePt t="102455" x="2228850" y="3541713"/>
          <p14:tracePt t="102465" x="2252663" y="3503613"/>
          <p14:tracePt t="102471" x="2252663" y="3467100"/>
          <p14:tracePt t="102480" x="2252663" y="3441700"/>
          <p14:tracePt t="102490" x="2252663" y="3403600"/>
          <p14:tracePt t="102495" x="2252663" y="3378200"/>
          <p14:tracePt t="102504" x="2252663" y="3354388"/>
          <p14:tracePt t="102511" x="2252663" y="3328988"/>
          <p14:tracePt t="102520" x="2252663" y="3303588"/>
          <p14:tracePt t="102531" x="2252663" y="3290888"/>
          <p14:tracePt t="102536" x="2228850" y="3267075"/>
          <p14:tracePt t="102550" x="2203450" y="3241675"/>
          <p14:tracePt t="102561" x="2178050" y="3216275"/>
          <p14:tracePt t="102570" x="2165350" y="3203575"/>
          <p14:tracePt t="102577" x="2139950" y="3190875"/>
          <p14:tracePt t="102586" x="2103438" y="3178175"/>
          <p14:tracePt t="102592" x="2065338" y="3165475"/>
          <p14:tracePt t="102603" x="2052638" y="3154363"/>
          <p14:tracePt t="102606" x="2014538" y="3154363"/>
          <p14:tracePt t="102616" x="1965325" y="3128963"/>
          <p14:tracePt t="102627" x="1927225" y="3128963"/>
          <p14:tracePt t="102632" x="1878013" y="3128963"/>
          <p14:tracePt t="102643" x="1839913" y="3128963"/>
          <p14:tracePt t="102648" x="1790700" y="3128963"/>
          <p14:tracePt t="102658" x="1752600" y="3128963"/>
          <p14:tracePt t="102668" x="1701800" y="3128963"/>
          <p14:tracePt t="102672" x="1665288" y="3128963"/>
          <p14:tracePt t="102682" x="1627188" y="3141663"/>
          <p14:tracePt t="102688" x="1589088" y="3154363"/>
          <p14:tracePt t="102698" x="1552575" y="3178175"/>
          <p14:tracePt t="102709" x="1501775" y="3216275"/>
          <p14:tracePt t="102712" x="1476375" y="3241675"/>
          <p14:tracePt t="102722" x="1439863" y="3267075"/>
          <p14:tracePt t="102729" x="1427163" y="3290888"/>
          <p14:tracePt t="102738" x="1414463" y="3328988"/>
          <p14:tracePt t="102748" x="1376363" y="3390900"/>
          <p14:tracePt t="102754" x="1363663" y="3429000"/>
          <p14:tracePt t="102765" x="1363663" y="3490913"/>
          <p14:tracePt t="102769" x="1352550" y="3529013"/>
          <p14:tracePt t="102779" x="1352550" y="3579813"/>
          <p14:tracePt t="102788" x="1352550" y="3641725"/>
          <p14:tracePt t="102795" x="1352550" y="3679825"/>
          <p14:tracePt t="102804" x="1352550" y="3729038"/>
          <p14:tracePt t="102808" x="1352550" y="3754438"/>
          <p14:tracePt t="102819" x="1352550" y="3792538"/>
          <p14:tracePt t="102828" x="1352550" y="3816350"/>
          <p14:tracePt t="102835" x="1363663" y="3867150"/>
          <p14:tracePt t="102845" x="1376363" y="3892550"/>
          <p14:tracePt t="102848" x="1389063" y="3916363"/>
          <p14:tracePt t="102859" x="1401763" y="3967163"/>
          <p14:tracePt t="102868" x="1414463" y="3992563"/>
          <p14:tracePt t="102874" x="1439863" y="4017963"/>
          <p14:tracePt t="102884" x="1465263" y="4054475"/>
          <p14:tracePt t="102890" x="1489075" y="4092575"/>
          <p14:tracePt t="102901" x="1514475" y="4117975"/>
          <p14:tracePt t="102912" x="1539875" y="4141788"/>
          <p14:tracePt t="102914" x="1565275" y="4167188"/>
          <p14:tracePt t="102924" x="1589088" y="4192588"/>
          <p14:tracePt t="102931" x="1627188" y="4205288"/>
          <p14:tracePt t="102941" x="1665288" y="4217988"/>
          <p14:tracePt t="102960" x="1752600" y="4254500"/>
          <p14:tracePt t="102965" x="1827213" y="4292600"/>
          <p14:tracePt t="102970" x="1865313" y="4292600"/>
          <p14:tracePt t="102981" x="1927225" y="4292600"/>
          <p14:tracePt t="102990" x="1990725" y="4305300"/>
          <p14:tracePt t="102996" x="2065338" y="4305300"/>
          <p14:tracePt t="103007" x="2116138" y="4305300"/>
          <p14:tracePt t="103011" x="2178050" y="4305300"/>
          <p14:tracePt t="103020" x="2216150" y="4292600"/>
          <p14:tracePt t="103030" x="2316163" y="4254500"/>
          <p14:tracePt t="103036" x="2365375" y="4217988"/>
          <p14:tracePt t="103046" x="2452688" y="4192588"/>
          <p14:tracePt t="103050" x="2490788" y="4167188"/>
          <p14:tracePt t="103061" x="2528888" y="4129088"/>
          <p14:tracePt t="103070" x="2554288" y="4105275"/>
          <p14:tracePt t="103077" x="2578100" y="4079875"/>
          <p14:tracePt t="103086" x="2616200" y="4005263"/>
          <p14:tracePt t="103094" x="2654300" y="3929063"/>
          <p14:tracePt t="103103" x="2678113" y="3879850"/>
          <p14:tracePt t="103112" x="2703513" y="3803650"/>
          <p14:tracePt t="103116" x="2703513" y="3767138"/>
          <p14:tracePt t="103127" x="2703513" y="3729038"/>
          <p14:tracePt t="103132" x="2703513" y="3716338"/>
          <p14:tracePt t="103143" x="2703513" y="3692525"/>
          <p14:tracePt t="103152" x="2703513" y="3641725"/>
          <p14:tracePt t="103156" x="2703513" y="3603625"/>
          <p14:tracePt t="103166" x="2703513" y="3590925"/>
          <p14:tracePt t="103172" x="2678113" y="3579813"/>
          <p14:tracePt t="103183" x="2678113" y="3567113"/>
          <p14:tracePt t="103194" x="2667000" y="3554413"/>
          <p14:tracePt t="103196" x="2628900" y="3516313"/>
          <p14:tracePt t="103206" x="2616200" y="3516313"/>
          <p14:tracePt t="103212" x="2590800" y="3516313"/>
          <p14:tracePt t="103223" x="2541588" y="3490913"/>
          <p14:tracePt t="103232" x="2503488" y="3490913"/>
          <p14:tracePt t="103238" x="2452688" y="3490913"/>
          <p14:tracePt t="103248" x="2403475" y="3490913"/>
          <p14:tracePt t="103253" x="2352675" y="3490913"/>
          <p14:tracePt t="103262" x="2316163" y="3490913"/>
          <p14:tracePt t="103272" x="2265363" y="3490913"/>
          <p14:tracePt t="103278" x="2228850" y="3490913"/>
          <p14:tracePt t="103289" x="2190750" y="3503613"/>
          <p14:tracePt t="103293" x="2127250" y="3541713"/>
          <p14:tracePt t="103303" x="2090738" y="3567113"/>
          <p14:tracePt t="103312" x="2027238" y="3616325"/>
          <p14:tracePt t="103318" x="1978025" y="3679825"/>
          <p14:tracePt t="103328" x="1927225" y="3767138"/>
          <p14:tracePt t="103335" x="1878013" y="3829050"/>
          <p14:tracePt t="103344" x="1839913" y="3905250"/>
          <p14:tracePt t="103354" x="1801813" y="3967163"/>
          <p14:tracePt t="103359" x="1801813" y="4029075"/>
          <p14:tracePt t="103369" x="1801813" y="4067175"/>
          <p14:tracePt t="103374" x="1801813" y="4117975"/>
          <p14:tracePt t="103384" x="1801813" y="4154488"/>
          <p14:tracePt t="103395" x="1801813" y="4205288"/>
          <p14:tracePt t="103398" x="1801813" y="4241800"/>
          <p14:tracePt t="103411" x="1801813" y="4267200"/>
          <p14:tracePt t="103414" x="1801813" y="4305300"/>
          <p14:tracePt t="103425" x="1827213" y="4341813"/>
          <p14:tracePt t="103434" x="1878013" y="4405313"/>
          <p14:tracePt t="103440" x="1903413" y="4454525"/>
          <p14:tracePt t="103450" x="1939925" y="4492625"/>
          <p14:tracePt t="103454" x="1990725" y="4554538"/>
          <p14:tracePt t="103464" x="2065338" y="4592638"/>
          <p14:tracePt t="103475" x="2127250" y="4656138"/>
          <p14:tracePt t="103480" x="2165350" y="4692650"/>
          <p14:tracePt t="103490" x="2239963" y="4756150"/>
          <p14:tracePt t="103494" x="2290763" y="4779963"/>
          <p14:tracePt t="103504" x="2328863" y="4818063"/>
          <p14:tracePt t="103514" x="2365375" y="4830763"/>
          <p14:tracePt t="103520" x="2416175" y="4879975"/>
          <p14:tracePt t="103531" x="2452688" y="4905375"/>
          <p14:tracePt t="103534" x="2478088" y="4918075"/>
          <p14:tracePt t="103545" x="2503488" y="4943475"/>
          <p14:tracePt t="103555" x="2528888" y="4956175"/>
          <p14:tracePt t="103561" x="2554288" y="4981575"/>
          <p14:tracePt t="103571" x="2603500" y="5005388"/>
          <p14:tracePt t="103577" x="2628900" y="5030788"/>
          <p14:tracePt t="103586" x="2641600" y="5043488"/>
          <p14:tracePt t="103601" x="2654300" y="5043488"/>
          <p14:tracePt t="103611" x="2667000" y="5043488"/>
          <p14:tracePt t="103650" x="2678113" y="5043488"/>
          <p14:tracePt t="103667" x="2690813" y="5043488"/>
          <p14:tracePt t="103677" x="2703513" y="5043488"/>
          <p14:tracePt t="103686" x="2728913" y="5030788"/>
          <p14:tracePt t="103693" x="2741613" y="4992688"/>
          <p14:tracePt t="103702" x="2741613" y="4956175"/>
          <p14:tracePt t="103706" x="2754313" y="4905375"/>
          <p14:tracePt t="103716" x="2754313" y="4843463"/>
          <p14:tracePt t="103727" x="2754313" y="4805363"/>
          <p14:tracePt t="103732" x="2754313" y="4743450"/>
          <p14:tracePt t="103743" x="2754313" y="4692650"/>
          <p14:tracePt t="103746" x="2754313" y="4667250"/>
          <p14:tracePt t="103757" x="2754313" y="4630738"/>
          <p14:tracePt t="103767" x="2754313" y="4592638"/>
          <p14:tracePt t="103773" x="2754313" y="4579938"/>
          <p14:tracePt t="103788" x="2754313" y="4554538"/>
          <p14:tracePt t="103799" x="2754313" y="4518025"/>
          <p14:tracePt t="103809" x="2728913" y="4492625"/>
          <p14:tracePt t="103813" x="2728913" y="4479925"/>
          <p14:tracePt t="103823" x="2728913" y="4454525"/>
          <p14:tracePt t="103829" x="2728913" y="4430713"/>
          <p14:tracePt t="103839" x="2728913" y="4418013"/>
          <p14:tracePt t="103848" x="2716213" y="4405313"/>
          <p14:tracePt t="103852" x="2716213" y="4392613"/>
          <p14:tracePt t="103863" x="2716213" y="4379913"/>
          <p14:tracePt t="103878" x="2716213" y="4354513"/>
          <p14:tracePt t="103889" x="2703513" y="4318000"/>
          <p14:tracePt t="103893" x="2690813" y="4292600"/>
          <p14:tracePt t="103904" x="2667000" y="4241800"/>
          <p14:tracePt t="103910" x="2667000" y="4217988"/>
          <p14:tracePt t="103918" x="2667000" y="4167188"/>
          <p14:tracePt t="103929" x="2654300" y="4129088"/>
          <p14:tracePt t="103935" x="2641600" y="4092575"/>
          <p14:tracePt t="103949" x="2641600" y="4067175"/>
          <p14:tracePt t="103962" x="2641600" y="4054475"/>
          <p14:tracePt t="103969" x="2641600" y="4041775"/>
          <p14:tracePt t="103988" x="2641600" y="4029075"/>
          <p14:tracePt t="104009" x="2628900" y="4017963"/>
          <p14:tracePt t="104015" x="2616200" y="4017963"/>
          <p14:tracePt t="104028" x="2616200" y="4005263"/>
          <p14:tracePt t="104050" x="2603500" y="3992563"/>
          <p14:tracePt t="104070" x="2590800" y="3979863"/>
          <p14:tracePt t="104104" x="2578100" y="3979863"/>
          <p14:tracePt t="104115" x="2565400" y="3979863"/>
          <p14:tracePt t="104120" x="2554288" y="3979863"/>
          <p14:tracePt t="104130" x="2528888" y="3992563"/>
          <p14:tracePt t="104134" x="2490788" y="4017963"/>
          <p14:tracePt t="104144" x="2428875" y="4041775"/>
          <p14:tracePt t="104156" x="2403475" y="4054475"/>
          <p14:tracePt t="104161" x="2339975" y="4092575"/>
          <p14:tracePt t="104170" x="2278063" y="4129088"/>
          <p14:tracePt t="104177" x="2228850" y="4154488"/>
          <p14:tracePt t="104186" x="2178050" y="4154488"/>
          <p14:tracePt t="104196" x="2139950" y="4192588"/>
          <p14:tracePt t="104200" x="2078038" y="4217988"/>
          <p14:tracePt t="104211" x="2052638" y="4241800"/>
          <p14:tracePt t="104227" x="2027238" y="4241800"/>
          <p14:tracePt t="104237" x="2027238" y="4254500"/>
          <p14:tracePt t="104243" x="2014538" y="4254500"/>
          <p14:tracePt t="104256" x="2014538" y="4267200"/>
          <p14:tracePt t="104267" x="2014538" y="4279900"/>
          <p14:tracePt t="104277" x="2014538" y="4292600"/>
          <p14:tracePt t="104283" x="2003425" y="4318000"/>
          <p14:tracePt t="104293" x="2003425" y="4330700"/>
          <p14:tracePt t="104297" x="2003425" y="4354513"/>
          <p14:tracePt t="104307" x="2003425" y="4367213"/>
          <p14:tracePt t="104316" x="2003425" y="4379913"/>
          <p14:tracePt t="104338" x="2003425" y="4405313"/>
          <p14:tracePt t="104358" x="2003425" y="4418013"/>
          <p14:tracePt t="104362" x="2014538" y="4430713"/>
          <p14:tracePt t="104373" x="2027238" y="4454525"/>
          <p14:tracePt t="104378" x="2052638" y="4492625"/>
          <p14:tracePt t="104388" x="2065338" y="4518025"/>
          <p14:tracePt t="104399" x="2103438" y="4543425"/>
          <p14:tracePt t="104402" x="2165350" y="4579938"/>
          <p14:tracePt t="104412" x="2216150" y="4592638"/>
          <p14:tracePt t="104418" x="2316163" y="4630738"/>
          <p14:tracePt t="104428" x="2378075" y="4656138"/>
          <p14:tracePt t="104438" x="2490788" y="4667250"/>
          <p14:tracePt t="104443" x="2554288" y="4692650"/>
          <p14:tracePt t="104453" x="2628900" y="4705350"/>
          <p14:tracePt t="104459" x="2667000" y="4705350"/>
          <p14:tracePt t="104469" x="2716213" y="4705350"/>
          <p14:tracePt t="104479" x="2754313" y="4705350"/>
          <p14:tracePt t="104483" x="2778125" y="4705350"/>
          <p14:tracePt t="104493" x="2790825" y="4705350"/>
          <p14:tracePt t="104498" x="2803525" y="4705350"/>
          <p14:tracePt t="104509" x="2816225" y="4705350"/>
          <p14:tracePt t="104519" x="2828925" y="4705350"/>
          <p14:tracePt t="104524" x="2854325" y="4692650"/>
          <p14:tracePt t="104534" x="2854325" y="4679950"/>
          <p14:tracePt t="104539" x="2867025" y="4656138"/>
          <p14:tracePt t="104549" x="2867025" y="4605338"/>
          <p14:tracePt t="104559" x="2879725" y="4579938"/>
          <p14:tracePt t="104565" x="2879725" y="4554538"/>
          <p14:tracePt t="104575" x="2879725" y="4518025"/>
          <p14:tracePt t="104578" x="2879725" y="4492625"/>
          <p14:tracePt t="104590" x="2879725" y="4467225"/>
          <p14:tracePt t="104600" x="2879725" y="4443413"/>
          <p14:tracePt t="104604" x="2879725" y="4418013"/>
          <p14:tracePt t="104614" x="2879725" y="4379913"/>
          <p14:tracePt t="104620" x="2879725" y="4341813"/>
          <p14:tracePt t="104630" x="2867025" y="4341813"/>
          <p14:tracePt t="104640" x="2854325" y="4305300"/>
          <p14:tracePt t="104644" x="2828925" y="4279900"/>
          <p14:tracePt t="104654" x="2790825" y="4241800"/>
          <p14:tracePt t="104660" x="2767013" y="4205288"/>
          <p14:tracePt t="104670" x="2741613" y="4167188"/>
          <p14:tracePt t="104680" x="2716213" y="4129088"/>
          <p14:tracePt t="104684" x="2703513" y="4092575"/>
          <p14:tracePt t="104696" x="2690813" y="4079875"/>
          <p14:tracePt t="104700" x="2678113" y="4067175"/>
          <p14:tracePt t="104710" x="2667000" y="4054475"/>
          <p14:tracePt t="104727" x="2654300" y="4054475"/>
          <p14:tracePt t="104737" x="2654300" y="4041775"/>
          <p14:tracePt t="104750" x="2641600" y="4041775"/>
          <p14:tracePt t="104766" x="2616200" y="4041775"/>
          <p14:tracePt t="104776" x="2603500" y="4041775"/>
          <p14:tracePt t="104780" x="2578100" y="4041775"/>
          <p14:tracePt t="104790" x="2541588" y="4041775"/>
          <p14:tracePt t="104800" x="2503488" y="4054475"/>
          <p14:tracePt t="104806" x="2490788" y="4067175"/>
          <p14:tracePt t="104816" x="2452688" y="4092575"/>
          <p14:tracePt t="104821" x="2416175" y="4117975"/>
          <p14:tracePt t="104830" x="2378075" y="4141788"/>
          <p14:tracePt t="104843" x="2352675" y="4179888"/>
          <p14:tracePt t="104846" x="2316163" y="4205288"/>
          <p14:tracePt t="104856" x="2303463" y="4230688"/>
          <p14:tracePt t="104863" x="2290763" y="4254500"/>
          <p14:tracePt t="104873" x="2278063" y="4305300"/>
          <p14:tracePt t="104883" x="2265363" y="4341813"/>
          <p14:tracePt t="104886" x="2265363" y="4354513"/>
          <p14:tracePt t="104897" x="2239963" y="4392613"/>
          <p14:tracePt t="104902" x="2239963" y="4430713"/>
          <p14:tracePt t="104922" x="2239963" y="4443413"/>
          <p14:tracePt t="104927" x="2239963" y="4467225"/>
          <p14:tracePt t="104937" x="2239963" y="4479925"/>
          <p14:tracePt t="104943" x="2239963" y="4492625"/>
          <p14:tracePt t="104952" x="2239963" y="4518025"/>
          <p14:tracePt t="104963" x="2239963" y="4530725"/>
          <p14:tracePt t="104968" x="2252663" y="4543425"/>
          <p14:tracePt t="104978" x="2265363" y="4567238"/>
          <p14:tracePt t="104982" x="2278063" y="4592638"/>
          <p14:tracePt t="104993" x="2303463" y="4592638"/>
          <p14:tracePt t="105003" x="2328863" y="4605338"/>
          <p14:tracePt t="105009" x="2339975" y="4618038"/>
          <p14:tracePt t="105019" x="2352675" y="4618038"/>
          <p14:tracePt t="105023" x="2416175" y="4643438"/>
          <p14:tracePt t="105034" x="2465388" y="4667250"/>
          <p14:tracePt t="105045" x="2516188" y="4667250"/>
          <p14:tracePt t="105048" x="2590800" y="4679950"/>
          <p14:tracePt t="105059" x="2654300" y="4679950"/>
          <p14:tracePt t="105064" x="2728913" y="4679950"/>
          <p14:tracePt t="105075" x="2778125" y="4679950"/>
          <p14:tracePt t="105084" x="2816225" y="4679950"/>
          <p14:tracePt t="105088" x="2828925" y="4679950"/>
          <p14:tracePt t="105098" x="2841625" y="4679950"/>
          <p14:tracePt t="105104" x="2867025" y="4679950"/>
          <p14:tracePt t="105124" x="2890838" y="4667250"/>
          <p14:tracePt t="105142" x="2890838" y="4605338"/>
          <p14:tracePt t="105144" x="2890838" y="4579938"/>
          <p14:tracePt t="105154" x="2890838" y="4554538"/>
          <p14:tracePt t="105164" x="2890838" y="4505325"/>
          <p14:tracePt t="105168" x="2890838" y="4479925"/>
          <p14:tracePt t="105178" x="2890838" y="4443413"/>
          <p14:tracePt t="105184" x="2867025" y="4418013"/>
          <p14:tracePt t="105205" x="2841625" y="4392613"/>
          <p14:tracePt t="105210" x="2816225" y="4392613"/>
          <p14:tracePt t="105221" x="2803525" y="4379913"/>
          <p14:tracePt t="105225" x="2790825" y="4367213"/>
          <p14:tracePt t="105234" x="2767013" y="4367213"/>
          <p14:tracePt t="105244" x="2716213" y="4367213"/>
          <p14:tracePt t="105250" x="2690813" y="4354513"/>
          <p14:tracePt t="105260" x="2678113" y="4354513"/>
          <p14:tracePt t="105265" x="2654300" y="4330700"/>
          <p14:tracePt t="105275" x="2628900" y="4330700"/>
          <p14:tracePt t="105287" x="2603500" y="4330700"/>
          <p14:tracePt t="105292" x="2590800" y="4330700"/>
          <p14:tracePt t="105301" x="2565400" y="4330700"/>
          <p14:tracePt t="105307" x="2541588" y="4330700"/>
          <p14:tracePt t="105316" x="2528888" y="4330700"/>
          <p14:tracePt t="105327" x="2503488" y="4330700"/>
          <p14:tracePt t="105330" x="2490788" y="4330700"/>
          <p14:tracePt t="105342" x="2478088" y="4330700"/>
          <p14:tracePt t="105347" x="2465388" y="4330700"/>
          <p14:tracePt t="105357" x="2416175" y="4330700"/>
          <p14:tracePt t="105367" x="2390775" y="4367213"/>
          <p14:tracePt t="105373" x="2365375" y="4405313"/>
          <p14:tracePt t="105382" x="2339975" y="4467225"/>
          <p14:tracePt t="105386" x="2328863" y="4505325"/>
          <p14:tracePt t="105396" x="2328863" y="4543425"/>
          <p14:tracePt t="105407" x="2328863" y="4579938"/>
          <p14:tracePt t="105412" x="2328863" y="4630738"/>
          <p14:tracePt t="105422" x="2328863" y="4643438"/>
          <p14:tracePt t="105426" x="2328863" y="4667250"/>
          <p14:tracePt t="105436" x="2328863" y="4679950"/>
          <p14:tracePt t="105462" x="2339975" y="4692650"/>
          <p14:tracePt t="105487" x="2352675" y="4692650"/>
          <p14:tracePt t="105497" x="2378075" y="4692650"/>
          <p14:tracePt t="105503" x="2428875" y="4692650"/>
          <p14:tracePt t="105512" x="2465388" y="4643438"/>
          <p14:tracePt t="105516" x="2490788" y="4630738"/>
          <p14:tracePt t="105526" x="2516188" y="4567238"/>
          <p14:tracePt t="105537" x="2528888" y="4554538"/>
          <p14:tracePt t="105543" x="2554288" y="4518025"/>
          <p14:tracePt t="105553" x="2554288" y="4505325"/>
          <p14:tracePt t="105559" x="2554288" y="4479925"/>
          <p14:tracePt t="105578" x="2554288" y="4467225"/>
          <p14:tracePt t="105593" x="2554288" y="4454525"/>
          <p14:tracePt t="105609" x="2554288" y="4443413"/>
          <p14:tracePt t="105659" x="2541588" y="4443413"/>
          <p14:tracePt t="105685" x="2516188" y="4443413"/>
          <p14:tracePt t="105699" x="2490788" y="4454525"/>
          <p14:tracePt t="105714" x="2478088" y="4467225"/>
          <p14:tracePt t="105725" x="2465388" y="4479925"/>
          <p14:tracePt t="105735" x="2452688" y="4492625"/>
          <p14:tracePt t="105754" x="2452688" y="4505325"/>
          <p14:tracePt t="105794" x="2441575" y="4505325"/>
          <p14:tracePt t="105811" x="2441575" y="4518025"/>
          <p14:tracePt t="105820" x="2428875" y="4518025"/>
          <p14:tracePt t="105930" x="2428875" y="4530725"/>
          <p14:tracePt t="106225" x="2416175" y="4530725"/>
          <p14:tracePt t="106244" x="2403475" y="4530725"/>
          <p14:tracePt t="106268" x="2378075" y="4530725"/>
          <p14:tracePt t="106278" x="2365375" y="4518025"/>
          <p14:tracePt t="106284" x="2352675" y="4518025"/>
          <p14:tracePt t="106294" x="2328863" y="4518025"/>
          <p14:tracePt t="106304" x="2303463" y="4492625"/>
          <p14:tracePt t="106309" x="2278063" y="4492625"/>
          <p14:tracePt t="106318" x="2252663" y="4467225"/>
          <p14:tracePt t="106326" x="2203450" y="4443413"/>
          <p14:tracePt t="106334" x="2178050" y="4430713"/>
          <p14:tracePt t="106344" x="2139950" y="4392613"/>
          <p14:tracePt t="106350" x="2103438" y="4379913"/>
          <p14:tracePt t="106360" x="2065338" y="4367213"/>
          <p14:tracePt t="106364" x="2027238" y="4341813"/>
          <p14:tracePt t="106375" x="1965325" y="4305300"/>
          <p14:tracePt t="106384" x="1939925" y="4305300"/>
          <p14:tracePt t="106391" x="1914525" y="4279900"/>
          <p14:tracePt t="106401" x="1903413" y="4279900"/>
          <p14:tracePt t="106415" x="1890713" y="4279900"/>
          <p14:tracePt t="106450" x="1890713" y="4267200"/>
          <p14:tracePt t="106467" x="1878013" y="4267200"/>
          <p14:tracePt t="106510" x="1865313" y="4267200"/>
          <p14:tracePt t="106520" x="1852613" y="4267200"/>
          <p14:tracePt t="106536" x="1839913" y="4267200"/>
          <p14:tracePt t="106541" x="1827213" y="4267200"/>
          <p14:tracePt t="106550" x="1814513" y="4267200"/>
          <p14:tracePt t="106561" x="1801813" y="4267200"/>
          <p14:tracePt t="106567" x="1778000" y="4267200"/>
          <p14:tracePt t="106577" x="1752600" y="4267200"/>
          <p14:tracePt t="106583" x="1714500" y="4267200"/>
          <p14:tracePt t="106592" x="1701800" y="4267200"/>
          <p14:tracePt t="106602" x="1665288" y="4267200"/>
          <p14:tracePt t="106607" x="1639888" y="4267200"/>
          <p14:tracePt t="106617" x="1601788" y="4267200"/>
          <p14:tracePt t="106624" x="1552575" y="4267200"/>
          <p14:tracePt t="106632" x="1527175" y="4267200"/>
          <p14:tracePt t="106642" x="1501775" y="4267200"/>
          <p14:tracePt t="106648" x="1476375" y="4279900"/>
          <p14:tracePt t="106658" x="1452563" y="4279900"/>
          <p14:tracePt t="106662" x="1439863" y="4279900"/>
          <p14:tracePt t="106673" x="1401763" y="4279900"/>
          <p14:tracePt t="106682" x="1363663" y="4292600"/>
          <p14:tracePt t="106688" x="1339850" y="4292600"/>
          <p14:tracePt t="106698" x="1314450" y="4292600"/>
          <p14:tracePt t="106712" x="1289050" y="4292600"/>
          <p14:tracePt t="106722" x="1276350" y="4305300"/>
          <p14:tracePt t="106728" x="1263650" y="4305300"/>
          <p14:tracePt t="106753" x="1239838" y="4305300"/>
          <p14:tracePt t="106763" x="1227138" y="4305300"/>
          <p14:tracePt t="106769" x="1201738" y="4318000"/>
          <p14:tracePt t="106778" x="1189038" y="4318000"/>
          <p14:tracePt t="106782" x="1163638" y="4318000"/>
          <p14:tracePt t="106795" x="1150938" y="4330700"/>
          <p14:tracePt t="106804" x="1127125" y="4341813"/>
          <p14:tracePt t="106808" x="1114425" y="4341813"/>
          <p14:tracePt t="106825" x="1089025" y="4354513"/>
          <p14:tracePt t="106849" x="1076325" y="4354513"/>
          <p14:tracePt t="106858" x="1063625" y="4354513"/>
          <p14:tracePt t="106864" x="1050925" y="4367213"/>
          <p14:tracePt t="106875" x="1038225" y="4367213"/>
          <p14:tracePt t="106889" x="1027113" y="4367213"/>
          <p14:tracePt t="106905" x="1014413" y="4367213"/>
          <p14:tracePt t="106981" x="1001713" y="4379913"/>
          <p14:tracePt t="107116" x="1001713" y="4392613"/>
          <p14:tracePt t="107141" x="1001713" y="4405313"/>
          <p14:tracePt t="107153" x="1001713" y="4418013"/>
          <p14:tracePt t="107167" x="1001713" y="4443413"/>
          <p14:tracePt t="107182" x="1001713" y="4467225"/>
          <p14:tracePt t="107192" x="1001713" y="4492625"/>
          <p14:tracePt t="107213" x="1001713" y="4518025"/>
          <p14:tracePt t="107256" x="1001713" y="4530725"/>
          <p14:tracePt t="107282" x="1001713" y="4543425"/>
          <p14:tracePt t="107299" x="1001713" y="4554538"/>
          <p14:tracePt t="108190" x="1001713" y="4567238"/>
          <p14:tracePt t="108307" x="1014413" y="4567238"/>
          <p14:tracePt t="108316" x="1027113" y="4554538"/>
          <p14:tracePt t="108332" x="1038225" y="4543425"/>
          <p14:tracePt t="108347" x="1038225" y="4530725"/>
          <p14:tracePt t="108356" x="1050925" y="4518025"/>
          <p14:tracePt t="108363" x="1050925" y="4505325"/>
          <p14:tracePt t="108373" x="1063625" y="4479925"/>
          <p14:tracePt t="108399" x="1063625" y="4467225"/>
          <p14:tracePt t="108439" x="1076325" y="4454525"/>
          <p14:tracePt t="108482" x="1076325" y="4443413"/>
          <p14:tracePt t="108515" x="1101725" y="4430713"/>
          <p14:tracePt t="108524" x="1101725" y="4405313"/>
          <p14:tracePt t="108549" x="1101725" y="4392613"/>
          <p14:tracePt t="108555" x="1114425" y="4392613"/>
          <p14:tracePt t="108575" x="1127125" y="4379913"/>
          <p14:tracePt t="109084" x="1114425" y="4379913"/>
          <p14:tracePt t="109487" x="1114425" y="4392613"/>
          <p14:tracePt t="109497" x="1127125" y="4392613"/>
          <p14:tracePt t="109507" x="1139825" y="4392613"/>
          <p14:tracePt t="109512" x="1163638" y="4405313"/>
          <p14:tracePt t="109526" x="1189038" y="4418013"/>
          <p14:tracePt t="109548" x="1201738" y="4418013"/>
          <p14:tracePt t="109553" x="1214438" y="4418013"/>
          <p14:tracePt t="109563" x="1227138" y="4430713"/>
          <p14:tracePt t="109579" x="1239838" y="4430713"/>
          <p14:tracePt t="109592" x="1263650" y="4430713"/>
          <p14:tracePt t="109609" x="1276350" y="4430713"/>
          <p14:tracePt t="109619" x="1289050" y="4430713"/>
          <p14:tracePt t="109628" x="1301750" y="4430713"/>
          <p14:tracePt t="109644" x="1327150" y="4430713"/>
          <p14:tracePt t="109648" x="1352550" y="4430713"/>
          <p14:tracePt t="109658" x="1389063" y="4430713"/>
          <p14:tracePt t="109668" x="1414463" y="4430713"/>
          <p14:tracePt t="109674" x="1439863" y="4430713"/>
          <p14:tracePt t="109684" x="1452563" y="4430713"/>
          <p14:tracePt t="109689" x="1476375" y="4430713"/>
          <p14:tracePt t="109698" x="1501775" y="4430713"/>
          <p14:tracePt t="109708" x="1539875" y="4430713"/>
          <p14:tracePt t="109714" x="1565275" y="4430713"/>
          <p14:tracePt t="109724" x="1601788" y="4430713"/>
          <p14:tracePt t="109728" x="1639888" y="4430713"/>
          <p14:tracePt t="109739" x="1652588" y="4430713"/>
          <p14:tracePt t="109749" x="1677988" y="4430713"/>
          <p14:tracePt t="109755" x="1689100" y="4443413"/>
          <p14:tracePt t="109765" x="1727200" y="4443413"/>
          <p14:tracePt t="109769" x="1752600" y="4454525"/>
          <p14:tracePt t="109789" x="1778000" y="4454525"/>
          <p14:tracePt t="109810" x="1801813" y="4454525"/>
          <p14:tracePt t="109830" x="1814513" y="4454525"/>
          <p14:tracePt t="109844" x="1827213" y="4467225"/>
          <p14:tracePt t="109890" x="1839913" y="4467225"/>
          <p14:tracePt t="109900" x="1852613" y="4467225"/>
          <p14:tracePt t="109905" x="1865313" y="4467225"/>
          <p14:tracePt t="109921" x="1890713" y="4467225"/>
          <p14:tracePt t="109930" x="1914525" y="4467225"/>
          <p14:tracePt t="109940" x="1952625" y="4467225"/>
          <p14:tracePt t="109946" x="1965325" y="4467225"/>
          <p14:tracePt t="109957" x="1990725" y="4467225"/>
          <p14:tracePt t="109972" x="2027238" y="4467225"/>
          <p14:tracePt t="109981" x="2039938" y="4467225"/>
          <p14:tracePt t="110000" x="2065338" y="4467225"/>
          <p14:tracePt t="110013" x="2103438" y="4467225"/>
          <p14:tracePt t="110022" x="2116138" y="4467225"/>
          <p14:tracePt t="110027" x="2139950" y="4467225"/>
          <p14:tracePt t="110037" x="2165350" y="4467225"/>
          <p14:tracePt t="110042" x="2190750" y="4467225"/>
          <p14:tracePt t="110053" x="2216150" y="4467225"/>
          <p14:tracePt t="110062" x="2228850" y="4467225"/>
          <p14:tracePt t="110076" x="2239963" y="4467225"/>
          <p14:tracePt t="110082" x="2252663" y="4467225"/>
          <p14:tracePt t="110103" x="2265363" y="4467225"/>
          <p14:tracePt t="110122" x="2278063" y="4467225"/>
          <p14:tracePt t="110142" x="2290763" y="4467225"/>
          <p14:tracePt t="110158" x="2316163" y="4467225"/>
          <p14:tracePt t="110182" x="2328863" y="4467225"/>
          <p14:tracePt t="110202" x="2339975" y="4467225"/>
          <p14:tracePt t="110213" x="2352675" y="4467225"/>
          <p14:tracePt t="110248" x="2365375" y="4467225"/>
          <p14:tracePt t="110334" x="2378075" y="4467225"/>
          <p14:tracePt t="110400" x="2403475" y="4467225"/>
          <p14:tracePt t="110451" x="2416175" y="4467225"/>
          <p14:tracePt t="110460" x="2428875" y="4467225"/>
          <p14:tracePt t="110471" x="2441575" y="4479925"/>
          <p14:tracePt t="110476" x="2452688" y="4479925"/>
          <p14:tracePt t="110486" x="2490788" y="4479925"/>
          <p14:tracePt t="110490" x="2516188" y="4492625"/>
          <p14:tracePt t="110501" x="2528888" y="4492625"/>
          <p14:tracePt t="110511" x="2554288" y="4492625"/>
          <p14:tracePt t="110517" x="2578100" y="4492625"/>
          <p14:tracePt t="110526" x="2616200" y="4492625"/>
          <p14:tracePt t="110530" x="2654300" y="4505325"/>
          <p14:tracePt t="110540" x="2678113" y="4505325"/>
          <p14:tracePt t="110550" x="2716213" y="4505325"/>
          <p14:tracePt t="110557" x="2741613" y="4518025"/>
          <p14:tracePt t="110571" x="2767013" y="4518025"/>
          <p14:tracePt t="110611" x="2778125" y="4518025"/>
          <p14:tracePt t="110647" x="2790825" y="4518025"/>
          <p14:tracePt t="111293" x="2790825" y="4530725"/>
          <p14:tracePt t="111303" x="2790825" y="4543425"/>
          <p14:tracePt t="111319" x="2778125" y="4543425"/>
          <p14:tracePt t="111322" x="2778125" y="4554538"/>
          <p14:tracePt t="111332" x="2754313" y="4554538"/>
          <p14:tracePt t="111342" x="2728913" y="4554538"/>
          <p14:tracePt t="111348" x="2690813" y="4579938"/>
          <p14:tracePt t="111358" x="2654300" y="4579938"/>
          <p14:tracePt t="111363" x="2590800" y="4618038"/>
          <p14:tracePt t="111373" x="2554288" y="4618038"/>
          <p14:tracePt t="111383" x="2490788" y="4618038"/>
          <p14:tracePt t="111388" x="2390775" y="4618038"/>
          <p14:tracePt t="111399" x="2316163" y="4618038"/>
          <p14:tracePt t="111403" x="2228850" y="4618038"/>
          <p14:tracePt t="111415" x="2165350" y="4618038"/>
          <p14:tracePt t="111425" x="2116138" y="4618038"/>
          <p14:tracePt t="111429" x="2078038" y="4618038"/>
          <p14:tracePt t="111439" x="2052638" y="4618038"/>
          <p14:tracePt t="111445" x="2027238" y="4618038"/>
          <p14:tracePt t="111454" x="2003425" y="4618038"/>
          <p14:tracePt t="111469" x="1990725" y="4618038"/>
          <p14:tracePt t="111479" x="1978025" y="4618038"/>
          <p14:tracePt t="111485" x="1965325" y="4618038"/>
          <p14:tracePt t="111495" x="1939925" y="4618038"/>
          <p14:tracePt t="111511" x="1927225" y="4618038"/>
          <p14:tracePt t="111521" x="1914525" y="4618038"/>
          <p14:tracePt t="111570" x="1903413" y="4618038"/>
          <p14:tracePt t="111585" x="1890713" y="4618038"/>
          <p14:tracePt t="111594" x="1865313" y="4618038"/>
          <p14:tracePt t="111600" x="1852613" y="4618038"/>
          <p14:tracePt t="111610" x="1839913" y="4618038"/>
          <p14:tracePt t="111620" x="1814513" y="4618038"/>
          <p14:tracePt t="111641" x="1790700" y="4618038"/>
          <p14:tracePt t="111650" x="1752600" y="4630738"/>
          <p14:tracePt t="111666" x="1739900" y="4643438"/>
          <p14:tracePt t="111677" x="1689100" y="4643438"/>
          <p14:tracePt t="111681" x="1652588" y="4667250"/>
          <p14:tracePt t="111701" x="1614488" y="4667250"/>
          <p14:tracePt t="111706" x="1601788" y="4667250"/>
          <p14:tracePt t="111716" x="1589088" y="4667250"/>
          <p14:tracePt t="111722" x="1552575" y="4692650"/>
          <p14:tracePt t="111730" x="1527175" y="4692650"/>
          <p14:tracePt t="111740" x="1476375" y="4705350"/>
          <p14:tracePt t="111746" x="1439863" y="4705350"/>
          <p14:tracePt t="111756" x="1401763" y="4718050"/>
          <p14:tracePt t="111763" x="1327150" y="4730750"/>
          <p14:tracePt t="111773" x="1276350" y="4730750"/>
          <p14:tracePt t="111783" x="1252538" y="4756150"/>
          <p14:tracePt t="111787" x="1227138" y="4756150"/>
          <p14:tracePt t="111796" x="1189038" y="4756150"/>
          <p14:tracePt t="111804" x="1163638" y="4756150"/>
          <p14:tracePt t="111813" x="1139825" y="4756150"/>
          <p14:tracePt t="111826" x="1127125" y="4756150"/>
          <p14:tracePt t="111968" x="1114425" y="4756150"/>
          <p14:tracePt t="112247" x="1114425" y="4743450"/>
          <p14:tracePt t="112266" x="1114425" y="4730750"/>
          <p14:tracePt t="112276" x="1114425" y="4718050"/>
          <p14:tracePt t="112287" x="1114425" y="4705350"/>
          <p14:tracePt t="112313" x="1114425" y="4692650"/>
          <p14:tracePt t="112800" x="1127125" y="4692650"/>
          <p14:tracePt t="112830" x="1139825" y="4692650"/>
          <p14:tracePt t="112847" x="1150938" y="4692650"/>
          <p14:tracePt t="112870" x="1163638" y="4692650"/>
          <p14:tracePt t="112903" x="1189038" y="4692650"/>
          <p14:tracePt t="112926" x="1201738" y="4692650"/>
          <p14:tracePt t="112937" x="1214438" y="4692650"/>
          <p14:tracePt t="112943" x="1227138" y="4692650"/>
          <p14:tracePt t="112953" x="1239838" y="4692650"/>
          <p14:tracePt t="112963" x="1252538" y="4692650"/>
          <p14:tracePt t="112977" x="1276350" y="4692650"/>
          <p14:tracePt t="112992" x="1289050" y="4692650"/>
          <p14:tracePt t="113017" x="1301750" y="4692650"/>
          <p14:tracePt t="114209" x="1301750" y="4679950"/>
          <p14:tracePt t="114379" x="1289050" y="4679950"/>
          <p14:tracePt t="114385" x="1276350" y="4679950"/>
          <p14:tracePt t="114395" x="1263650" y="4679950"/>
          <p14:tracePt t="114408" x="1252538" y="4679950"/>
          <p14:tracePt t="114425" x="1239838" y="4679950"/>
          <p14:tracePt t="114440" x="1227138" y="4679950"/>
          <p14:tracePt t="114460" x="1214438" y="4679950"/>
          <p14:tracePt t="115303" x="1227138" y="4679950"/>
          <p14:tracePt t="115312" x="1239838" y="4679950"/>
          <p14:tracePt t="115317" x="1263650" y="4679950"/>
          <p14:tracePt t="115328" x="1289050" y="4679950"/>
          <p14:tracePt t="115339" x="1301750" y="4679950"/>
          <p14:tracePt t="115343" x="1327150" y="4679950"/>
          <p14:tracePt t="115353" x="1339850" y="4679950"/>
          <p14:tracePt t="115369" x="1363663" y="4679950"/>
          <p14:tracePt t="115379" x="1376363" y="4679950"/>
          <p14:tracePt t="115399" x="1389063" y="4679950"/>
          <p14:tracePt t="115403" x="1401763" y="4667250"/>
          <p14:tracePt t="115479" x="1414463" y="4667250"/>
          <p14:tracePt t="115520" x="1427163" y="4667250"/>
          <p14:tracePt t="116396" x="1452563" y="4667250"/>
          <p14:tracePt t="116402" x="1465263" y="4667250"/>
          <p14:tracePt t="116413" x="1489075" y="4667250"/>
          <p14:tracePt t="116417" x="1527175" y="4667250"/>
          <p14:tracePt t="116437" x="1539875" y="4667250"/>
          <p14:tracePt t="116604" x="1552575" y="4667250"/>
          <p14:tracePt t="119383" x="1577975" y="4667250"/>
          <p14:tracePt t="119393" x="1589088" y="4667250"/>
          <p14:tracePt t="119399" x="1601788" y="4667250"/>
          <p14:tracePt t="119408" x="1614488" y="4667250"/>
          <p14:tracePt t="119413" x="1639888" y="4656138"/>
          <p14:tracePt t="119423" x="1665288" y="4630738"/>
          <p14:tracePt t="119439" x="1677988" y="4605338"/>
          <p14:tracePt t="119449" x="1689100" y="4592638"/>
          <p14:tracePt t="119453" x="1714500" y="4567238"/>
          <p14:tracePt t="119463" x="1765300" y="4505325"/>
          <p14:tracePt t="119472" x="1814513" y="4443413"/>
          <p14:tracePt t="119479" x="1865313" y="4405313"/>
          <p14:tracePt t="119489" x="1952625" y="4354513"/>
          <p14:tracePt t="119493" x="2014538" y="4318000"/>
          <p14:tracePt t="119504" x="2090738" y="4292600"/>
          <p14:tracePt t="119514" x="2127250" y="4254500"/>
          <p14:tracePt t="119518" x="2165350" y="4230688"/>
          <p14:tracePt t="119529" x="2216150" y="4179888"/>
          <p14:tracePt t="119534" x="2252663" y="4141788"/>
          <p14:tracePt t="119545" x="2290763" y="4092575"/>
          <p14:tracePt t="119555" x="2316163" y="4067175"/>
          <p14:tracePt t="119559" x="2328863" y="4041775"/>
          <p14:tracePt t="119569" x="2328863" y="4029075"/>
          <p14:tracePt t="119575" x="2352675" y="4005263"/>
          <p14:tracePt t="119584" x="2365375" y="3992563"/>
          <p14:tracePt t="119595" x="2390775" y="3929063"/>
          <p14:tracePt t="119598" x="2390775" y="3892550"/>
          <p14:tracePt t="119611" x="2390775" y="3867150"/>
          <p14:tracePt t="119615" x="2416175" y="3816350"/>
          <p14:tracePt t="119625" x="2416175" y="3792538"/>
          <p14:tracePt t="119635" x="2428875" y="3754438"/>
          <p14:tracePt t="119640" x="2428875" y="3703638"/>
          <p14:tracePt t="119651" x="2428875" y="3692525"/>
          <p14:tracePt t="119655" x="2428875" y="3667125"/>
          <p14:tracePt t="119664" x="2428875" y="3641725"/>
          <p14:tracePt t="119674" x="2428875" y="3616325"/>
          <p14:tracePt t="119681" x="2428875" y="3590925"/>
          <p14:tracePt t="119690" x="2428875" y="3567113"/>
          <p14:tracePt t="119696" x="2416175" y="3503613"/>
          <p14:tracePt t="119706" x="2403475" y="3479800"/>
          <p14:tracePt t="119717" x="2365375" y="3441700"/>
          <p14:tracePt t="119720" x="2352675" y="3403600"/>
          <p14:tracePt t="119730" x="2303463" y="3354388"/>
          <p14:tracePt t="119736" x="2252663" y="3303588"/>
          <p14:tracePt t="119746" x="2216150" y="3267075"/>
          <p14:tracePt t="119756" x="2127250" y="3228975"/>
          <p14:tracePt t="119761" x="2078038" y="3203575"/>
          <p14:tracePt t="119770" x="2003425" y="3154363"/>
          <p14:tracePt t="119776" x="1952625" y="3116263"/>
          <p14:tracePt t="119786" x="1878013" y="3078163"/>
          <p14:tracePt t="119796" x="1839913" y="3065463"/>
          <p14:tracePt t="119800" x="1778000" y="3065463"/>
          <p14:tracePt t="119812" x="1727200" y="3054350"/>
          <p14:tracePt t="119816" x="1689100" y="3054350"/>
          <p14:tracePt t="119826" x="1639888" y="3054350"/>
          <p14:tracePt t="119836" x="1614488" y="3054350"/>
          <p14:tracePt t="119842" x="1577975" y="3054350"/>
          <p14:tracePt t="119852" x="1565275" y="3054350"/>
          <p14:tracePt t="119856" x="1527175" y="3054350"/>
          <p14:tracePt t="119866" x="1501775" y="3054350"/>
          <p14:tracePt t="119876" x="1476375" y="3054350"/>
          <p14:tracePt t="119883" x="1452563" y="3054350"/>
          <p14:tracePt t="119893" x="1414463" y="3090863"/>
          <p14:tracePt t="119896" x="1376363" y="3090863"/>
          <p14:tracePt t="119907" x="1376363" y="3103563"/>
          <p14:tracePt t="119917" x="1352550" y="3128963"/>
          <p14:tracePt t="119923" x="1339850" y="3141663"/>
          <p14:tracePt t="119959" x="1327150" y="3154363"/>
          <p14:tracePt t="119962" x="1327150" y="3165475"/>
          <p14:tracePt t="119979" x="1314450" y="3190875"/>
          <p14:tracePt t="119998" x="1314450" y="3216275"/>
          <p14:tracePt t="120012" x="1314450" y="3241675"/>
          <p14:tracePt t="120029" x="1314450" y="3267075"/>
          <p14:tracePt t="120039" x="1314450" y="3290888"/>
          <p14:tracePt t="120044" x="1314450" y="3316288"/>
          <p14:tracePt t="120055" x="1314450" y="3328988"/>
          <p14:tracePt t="120058" x="1339850" y="3341688"/>
          <p14:tracePt t="120068" x="1363663" y="3367088"/>
          <p14:tracePt t="120079" x="1389063" y="3390900"/>
          <p14:tracePt t="120084" x="1439863" y="3416300"/>
          <p14:tracePt t="120095" x="1514475" y="3416300"/>
          <p14:tracePt t="120099" x="1589088" y="3441700"/>
          <p14:tracePt t="120109" x="1689100" y="3441700"/>
          <p14:tracePt t="120119" x="1778000" y="3441700"/>
          <p14:tracePt t="120124" x="1852613" y="3441700"/>
          <p14:tracePt t="120135" x="1952625" y="3441700"/>
          <p14:tracePt t="120139" x="2078038" y="3441700"/>
          <p14:tracePt t="120151" x="2139950" y="3441700"/>
          <p14:tracePt t="120159" x="2190750" y="3441700"/>
          <p14:tracePt t="120164" x="2228850" y="3441700"/>
          <p14:tracePt t="120175" x="2252663" y="3441700"/>
          <p14:tracePt t="120351" x="2265363" y="3441700"/>
          <p14:tracePt t="120503" x="2265363" y="3454400"/>
          <p14:tracePt t="120511" x="2265363" y="3467100"/>
          <p14:tracePt t="120527" x="2265363" y="3479800"/>
          <p14:tracePt t="120553" x="2265363" y="3503613"/>
          <p14:tracePt t="120576" x="2265363" y="3516313"/>
          <p14:tracePt t="120586" x="2265363" y="3529013"/>
          <p14:tracePt t="120593" x="2265363" y="3541713"/>
          <p14:tracePt t="120602" x="2265363" y="3554413"/>
          <p14:tracePt t="120606" x="2265363" y="3579813"/>
          <p14:tracePt t="120617" x="2265363" y="3590925"/>
          <p14:tracePt t="120628" x="2265363" y="3603625"/>
          <p14:tracePt t="120632" x="2265363" y="3616325"/>
          <p14:tracePt t="120643" x="2252663" y="3654425"/>
          <p14:tracePt t="120648" x="2239963" y="3654425"/>
          <p14:tracePt t="120658" x="2239963" y="3667125"/>
          <p14:tracePt t="120668" x="2239963" y="3703638"/>
          <p14:tracePt t="120672" x="2239963" y="3716338"/>
          <p14:tracePt t="120683" x="2239963" y="3729038"/>
          <p14:tracePt t="120688" x="2239963" y="3741738"/>
          <p14:tracePt t="120698" x="2239963" y="3792538"/>
          <p14:tracePt t="120708" x="2228850" y="3841750"/>
          <p14:tracePt t="120712" x="2216150" y="3854450"/>
          <p14:tracePt t="120724" x="2216150" y="3892550"/>
          <p14:tracePt t="120729" x="2203450" y="3929063"/>
          <p14:tracePt t="120738" x="2203450" y="3967163"/>
          <p14:tracePt t="120748" x="2203450" y="4005263"/>
          <p14:tracePt t="120754" x="2203450" y="4054475"/>
          <p14:tracePt t="120765" x="2190750" y="4079875"/>
          <p14:tracePt t="120769" x="2190750" y="4117975"/>
          <p14:tracePt t="120778" x="2178050" y="4167188"/>
          <p14:tracePt t="120789" x="2165350" y="4254500"/>
          <p14:tracePt t="120795" x="2152650" y="4279900"/>
          <p14:tracePt t="120804" x="2139950" y="4330700"/>
          <p14:tracePt t="120809" x="2139950" y="4367213"/>
          <p14:tracePt t="120819" x="2127250" y="4430713"/>
          <p14:tracePt t="120828" x="2116138" y="4454525"/>
          <p14:tracePt t="120835" x="2116138" y="4479925"/>
          <p14:tracePt t="120845" x="2116138" y="4505325"/>
          <p14:tracePt t="120848" x="2116138" y="4518025"/>
          <p14:tracePt t="120858" x="2116138" y="4530725"/>
          <p14:tracePt t="120890" x="2116138" y="4543425"/>
          <p14:tracePt t="122041" x="2103438" y="4543425"/>
          <p14:tracePt t="122054" x="2078038" y="4543425"/>
          <p14:tracePt t="122080" x="2065338" y="4543425"/>
          <p14:tracePt t="122101" x="2052638" y="4543425"/>
          <p14:tracePt t="122110" x="2027238" y="4543425"/>
          <p14:tracePt t="122121" x="1978025" y="4543425"/>
          <p14:tracePt t="122127" x="1903413" y="4543425"/>
          <p14:tracePt t="122136" x="1801813" y="4543425"/>
          <p14:tracePt t="122140" x="1727200" y="4543425"/>
          <p14:tracePt t="122150" x="1689100" y="4554538"/>
          <p14:tracePt t="122160" x="1665288" y="4554538"/>
          <p14:tracePt t="122166" x="1639888" y="4554538"/>
          <p14:tracePt t="122177" x="1614488" y="4567238"/>
          <p14:tracePt t="122190" x="1589088" y="4579938"/>
          <p14:tracePt t="122308" x="1577975" y="4579938"/>
          <p14:tracePt t="122328" x="1565275" y="4579938"/>
          <p14:tracePt t="122349" x="1552575" y="4579938"/>
          <p14:tracePt t="122353" x="1539875" y="4579938"/>
          <p14:tracePt t="122365" x="1514475" y="4579938"/>
          <p14:tracePt t="122368" x="1489075" y="4567238"/>
          <p14:tracePt t="122378" x="1465263" y="4543425"/>
          <p14:tracePt t="122389" x="1439863" y="4518025"/>
          <p14:tracePt t="122395" x="1401763" y="4505325"/>
          <p14:tracePt t="122404" x="1401763" y="4492625"/>
          <p14:tracePt t="122410" x="1376363" y="4492625"/>
          <p14:tracePt t="122419" x="1352550" y="4467225"/>
          <p14:tracePt t="122429" x="1339850" y="4454525"/>
          <p14:tracePt t="122435" x="1301750" y="4443413"/>
          <p14:tracePt t="122448" x="1289050" y="4430713"/>
          <p14:tracePt t="122475" x="1276350" y="4430713"/>
          <p14:tracePt t="122490" x="1263650" y="4430713"/>
          <p14:tracePt t="122511" x="1252538" y="4430713"/>
          <p14:tracePt t="122544" x="1239838" y="4430713"/>
          <p14:tracePt t="122570" x="1214438" y="4430713"/>
          <p14:tracePt t="122577" x="1189038" y="4430713"/>
          <p14:tracePt t="122591" x="1163638" y="4430713"/>
          <p14:tracePt t="122610" x="1139825" y="4430713"/>
          <p14:tracePt t="122627" x="1127125" y="4430713"/>
          <p14:tracePt t="122631" x="1114425" y="4430713"/>
          <p14:tracePt t="122640" x="1101725" y="4430713"/>
          <p14:tracePt t="122650" x="1089025" y="4430713"/>
          <p14:tracePt t="123207" x="1089025" y="4443413"/>
          <p14:tracePt t="123604" x="1089025" y="4454525"/>
          <p14:tracePt t="123645" x="1101725" y="4454525"/>
          <p14:tracePt t="123649" x="1114425" y="4454525"/>
          <p14:tracePt t="123670" x="1127125" y="4454525"/>
          <p14:tracePt t="123674" x="1139825" y="4454525"/>
          <p14:tracePt t="123701" x="1163638" y="4454525"/>
          <p14:tracePt t="123730" x="1176338" y="4454525"/>
          <p14:tracePt t="123740" x="1189038" y="4454525"/>
          <p14:tracePt t="123750" x="1214438" y="4454525"/>
          <p14:tracePt t="123764" x="1239838" y="4454525"/>
          <p14:tracePt t="123807" x="1252538" y="4454525"/>
          <p14:tracePt t="123820" x="1263650" y="4454525"/>
          <p14:tracePt t="123827" x="1276350" y="4454525"/>
          <p14:tracePt t="123836" x="1301750" y="4454525"/>
          <p14:tracePt t="123846" x="1314450" y="4454525"/>
          <p14:tracePt t="123851" x="1339850" y="4454525"/>
          <p14:tracePt t="123861" x="1352550" y="4454525"/>
          <p14:tracePt t="123866" x="1376363" y="4454525"/>
          <p14:tracePt t="123876" x="1389063" y="4454525"/>
          <p14:tracePt t="123886" x="1414463" y="4454525"/>
          <p14:tracePt t="123892" x="1427163" y="4454525"/>
          <p14:tracePt t="123903" x="1439863" y="4454525"/>
          <p14:tracePt t="123907" x="1452563" y="4454525"/>
          <p14:tracePt t="123916" x="1465263" y="4479925"/>
          <p14:tracePt t="123932" x="1476375" y="4479925"/>
          <p14:tracePt t="123962" x="1501775" y="4479925"/>
          <p14:tracePt t="124063" x="1514475" y="4479925"/>
          <p14:tracePt t="124078" x="1527175" y="4479925"/>
          <p14:tracePt t="124092" x="1539875" y="4479925"/>
          <p14:tracePt t="124105" x="1552575" y="4479925"/>
          <p14:tracePt t="124109" x="1577975" y="4479925"/>
          <p14:tracePt t="124118" x="1601788" y="4479925"/>
          <p14:tracePt t="124125" x="1627188" y="4479925"/>
          <p14:tracePt t="124135" x="1652588" y="4479925"/>
          <p14:tracePt t="124145" x="1665288" y="4479925"/>
          <p14:tracePt t="124148" x="1689100" y="4479925"/>
          <p14:tracePt t="124159" x="1701800" y="4479925"/>
          <p14:tracePt t="124164" x="1714500" y="4492625"/>
          <p14:tracePt t="124175" x="1727200" y="4492625"/>
          <p14:tracePt t="124185" x="1752600" y="4505325"/>
          <p14:tracePt t="124189" x="1765300" y="4505325"/>
          <p14:tracePt t="124204" x="1790700" y="4505325"/>
          <p14:tracePt t="124215" x="1801813" y="4530725"/>
          <p14:tracePt t="124234" x="1814513" y="4530725"/>
          <p14:tracePt t="124325" x="1827213" y="4530725"/>
          <p14:tracePt t="124341" x="1865313" y="4530725"/>
          <p14:tracePt t="124350" x="1890713" y="4530725"/>
          <p14:tracePt t="124356" x="1914525" y="4530725"/>
          <p14:tracePt t="124367" x="1939925" y="4530725"/>
          <p14:tracePt t="124371" x="1990725" y="4554538"/>
          <p14:tracePt t="124380" x="2014538" y="4554538"/>
          <p14:tracePt t="124391" x="2065338" y="4554538"/>
          <p14:tracePt t="124396" x="2090738" y="4567238"/>
          <p14:tracePt t="124407" x="2127250" y="4567238"/>
          <p14:tracePt t="124410" x="2165350" y="4567238"/>
          <p14:tracePt t="124421" x="2203450" y="4579938"/>
          <p14:tracePt t="124430" x="2228850" y="4579938"/>
          <p14:tracePt t="124437" x="2265363" y="4579938"/>
          <p14:tracePt t="124447" x="2290763" y="4592638"/>
          <p14:tracePt t="124453" x="2316163" y="4592638"/>
          <p14:tracePt t="124463" x="2352675" y="4592638"/>
          <p14:tracePt t="124472" x="2378075" y="4592638"/>
          <p14:tracePt t="124476" x="2403475" y="4592638"/>
          <p14:tracePt t="124486" x="2416175" y="4592638"/>
          <p14:tracePt t="124492" x="2441575" y="4592638"/>
          <p14:tracePt t="124502" x="2452688" y="4592638"/>
          <p14:tracePt t="124512" x="2465388" y="4592638"/>
          <p14:tracePt t="124559" x="2478088" y="4592638"/>
          <p14:tracePt t="124800" x="2478088" y="4579938"/>
          <p14:tracePt t="124815" x="2478088" y="4567238"/>
          <p14:tracePt t="124831" x="2465388" y="4554538"/>
          <p14:tracePt t="124841" x="2465388" y="4543425"/>
          <p14:tracePt t="124845" x="2441575" y="4543425"/>
          <p14:tracePt t="124855" x="2428875" y="4530725"/>
          <p14:tracePt t="124871" x="2428875" y="4518025"/>
          <p14:tracePt t="124880" x="2403475" y="4518025"/>
          <p14:tracePt t="124911" x="2403475" y="4505325"/>
          <p14:tracePt t="124917" x="2390775" y="4505325"/>
          <p14:tracePt t="124936" x="2390775" y="4492625"/>
          <p14:tracePt t="124976" x="2378075" y="4492625"/>
          <p14:tracePt t="124980" x="2378075" y="4479925"/>
          <p14:tracePt t="125002" x="2352675" y="4467225"/>
          <p14:tracePt t="125022" x="2339975" y="4467225"/>
          <p14:tracePt t="125032" x="2328863" y="4454525"/>
          <p14:tracePt t="125046" x="2316163" y="4454525"/>
          <p14:tracePt t="125063" x="2303463" y="4454525"/>
          <p14:tracePt t="125117" x="2303463" y="4443413"/>
          <p14:tracePt t="125172" x="2290763" y="4443413"/>
          <p14:tracePt t="125183" x="2278063" y="4443413"/>
          <p14:tracePt t="125390" x="2278063" y="4430713"/>
          <p14:tracePt t="125404" x="2290763" y="4430713"/>
          <p14:tracePt t="125424" x="2303463" y="4430713"/>
          <p14:tracePt t="125430" x="2339975" y="4430713"/>
          <p14:tracePt t="125450" x="2352675" y="4430713"/>
          <p14:tracePt t="125455" x="2365375" y="4430713"/>
          <p14:tracePt t="125464" x="2378075" y="4430713"/>
          <p14:tracePt t="125471" x="2390775" y="4430713"/>
          <p14:tracePt t="125480" x="2403475" y="4430713"/>
          <p14:tracePt t="125507" x="2428875" y="4430713"/>
          <p14:tracePt t="125550" x="2441575" y="4430713"/>
          <p14:tracePt t="125577" x="2452688" y="4430713"/>
          <p14:tracePt t="125591" x="2465388" y="4430713"/>
          <p14:tracePt t="125602" x="2478088" y="4430713"/>
          <p14:tracePt t="125607" x="2490788" y="4430713"/>
          <p14:tracePt t="125623" x="2516188" y="4430713"/>
          <p14:tracePt t="125632" x="2541588" y="4430713"/>
          <p14:tracePt t="125647" x="2603500" y="4430713"/>
          <p14:tracePt t="125657" x="2654300" y="4430713"/>
          <p14:tracePt t="125662" x="2703513" y="4430713"/>
          <p14:tracePt t="125673" x="2754313" y="4430713"/>
          <p14:tracePt t="125682" x="2778125" y="4430713"/>
          <p14:tracePt t="125690" x="2803525" y="4430713"/>
          <p14:tracePt t="125697" x="2841625" y="4430713"/>
          <p14:tracePt t="125703" x="2854325" y="4430713"/>
          <p14:tracePt t="125723" x="2879725" y="4430713"/>
          <p14:tracePt t="125728" x="2916238" y="4430713"/>
          <p14:tracePt t="125742" x="2928938" y="4430713"/>
          <p14:tracePt t="125753" x="2928938" y="4443413"/>
          <p14:tracePt t="125921" x="2879725" y="4443413"/>
          <p14:tracePt t="125925" x="2841625" y="4454525"/>
          <p14:tracePt t="125934" x="2790825" y="4454525"/>
          <p14:tracePt t="125940" x="2754313" y="4454525"/>
          <p14:tracePt t="125950" x="2703513" y="4467225"/>
          <p14:tracePt t="125961" x="2667000" y="4467225"/>
          <p14:tracePt t="125965" x="2603500" y="4467225"/>
          <p14:tracePt t="125975" x="2541588" y="4467225"/>
          <p14:tracePt t="125980" x="2503488" y="4467225"/>
          <p14:tracePt t="125990" x="2452688" y="4467225"/>
          <p14:tracePt t="126000" x="2416175" y="4467225"/>
          <p14:tracePt t="126004" x="2365375" y="4467225"/>
          <p14:tracePt t="126015" x="2328863" y="4467225"/>
          <p14:tracePt t="126020" x="2278063" y="4467225"/>
          <p14:tracePt t="126031" x="2252663" y="4467225"/>
          <p14:tracePt t="126041" x="2228850" y="4467225"/>
          <p14:tracePt t="126283" x="2252663" y="4467225"/>
          <p14:tracePt t="126293" x="2290763" y="4492625"/>
          <p14:tracePt t="126299" x="2316163" y="4492625"/>
          <p14:tracePt t="126309" x="2339975" y="4492625"/>
          <p14:tracePt t="126313" x="2365375" y="4492625"/>
          <p14:tracePt t="126323" x="2403475" y="4492625"/>
          <p14:tracePt t="126332" x="2416175" y="4492625"/>
          <p14:tracePt t="126339" x="2428875" y="4492625"/>
          <p14:tracePt t="126349" x="2452688" y="4492625"/>
          <p14:tracePt t="126362" x="2465388" y="4492625"/>
          <p14:tracePt t="126425" x="2490788" y="4492625"/>
          <p14:tracePt t="126459" x="2503488" y="4518025"/>
          <p14:tracePt t="126464" x="2516188" y="4518025"/>
          <p14:tracePt t="126474" x="2528888" y="4518025"/>
          <p14:tracePt t="126478" x="2541588" y="4518025"/>
          <p14:tracePt t="126501" x="2554288" y="4518025"/>
          <p14:tracePt t="126515" x="2565400" y="4518025"/>
          <p14:tracePt t="126534" x="2578100" y="4518025"/>
          <p14:tracePt t="126570" x="2603500" y="4518025"/>
          <p14:tracePt t="126584" x="2616200" y="4518025"/>
          <p14:tracePt t="126600" x="2628900" y="4518025"/>
          <p14:tracePt t="127105" x="2616200" y="4518025"/>
          <p14:tracePt t="127111" x="2590800" y="4518025"/>
          <p14:tracePt t="127121" x="2578100" y="4518025"/>
          <p14:tracePt t="127125" x="2565400" y="4518025"/>
          <p14:tracePt t="127134" x="2554288" y="4518025"/>
          <p14:tracePt t="127144" x="2541588" y="4518025"/>
          <p14:tracePt t="127164" x="2528888" y="4505325"/>
          <p14:tracePt t="127184" x="2503488" y="4492625"/>
          <p14:tracePt t="127200" x="2490788" y="4492625"/>
          <p14:tracePt t="127231" x="2478088" y="4492625"/>
          <p14:tracePt t="127247" x="2478088" y="4479925"/>
          <p14:tracePt t="127260" x="2465388" y="4479925"/>
          <p14:tracePt t="127270" x="2452688" y="4479925"/>
          <p14:tracePt t="127276" x="2428875" y="4479925"/>
          <p14:tracePt t="127287" x="2403475" y="4479925"/>
          <p14:tracePt t="127290" x="2390775" y="4454525"/>
          <p14:tracePt t="127310" x="2378075" y="4454525"/>
          <p14:tracePt t="127327" x="2365375" y="4454525"/>
          <p14:tracePt t="127393" x="2339975" y="4454525"/>
          <p14:tracePt t="127432" x="2328863" y="4454525"/>
          <p14:tracePt t="127448" x="2316163" y="4454525"/>
          <p14:tracePt t="127472" x="2303463" y="4443413"/>
          <p14:tracePt t="129189" x="2339975" y="4467225"/>
          <p14:tracePt t="129199" x="2378075" y="4479925"/>
          <p14:tracePt t="129202" x="2403475" y="4505325"/>
          <p14:tracePt t="129212" x="2441575" y="4505325"/>
          <p14:tracePt t="129219" x="2465388" y="4530725"/>
          <p14:tracePt t="129229" x="2490788" y="4530725"/>
          <p14:tracePt t="129239" x="2516188" y="4554538"/>
          <p14:tracePt t="129242" x="2528888" y="4554538"/>
          <p14:tracePt t="129253" x="2541588" y="4554538"/>
          <p14:tracePt t="129258" x="2541588" y="4567238"/>
          <p14:tracePt t="129338" x="2554288" y="4567238"/>
          <p14:tracePt t="129348" x="2565400" y="4567238"/>
          <p14:tracePt t="129354" x="2578100" y="4505325"/>
          <p14:tracePt t="129364" x="2578100" y="4430713"/>
          <p14:tracePt t="129375" x="2603500" y="4367213"/>
          <p14:tracePt t="129378" x="2603500" y="4267200"/>
          <p14:tracePt t="129388" x="2616200" y="4129088"/>
          <p14:tracePt t="129394" x="2703513" y="3905250"/>
          <p14:tracePt t="129404" x="2716213" y="3767138"/>
          <p14:tracePt t="129414" x="2741613" y="3667125"/>
          <p14:tracePt t="129419" x="2778125" y="3554413"/>
          <p14:tracePt t="129430" x="2778125" y="3479800"/>
          <p14:tracePt t="129435" x="2778125" y="3441700"/>
          <p14:tracePt t="129444" x="2778125" y="3416300"/>
          <p14:tracePt t="129454" x="2778125" y="3378200"/>
          <p14:tracePt t="129460" x="2778125" y="3367088"/>
          <p14:tracePt t="129470" x="2778125" y="3341688"/>
          <p14:tracePt t="129495" x="2778125" y="3328988"/>
          <p14:tracePt t="129510" x="2767013" y="3316288"/>
          <p14:tracePt t="129536" x="2754313" y="3316288"/>
          <p14:tracePt t="129550" x="2741613" y="3303588"/>
          <p14:tracePt t="129570" x="2728913" y="3290888"/>
          <p14:tracePt t="129587" x="2703513" y="3290888"/>
          <p14:tracePt t="129590" x="2678113" y="3278188"/>
          <p14:tracePt t="129600" x="2667000" y="3267075"/>
          <p14:tracePt t="129610" x="2641600" y="3254375"/>
          <p14:tracePt t="129616" x="2578100" y="3228975"/>
          <p14:tracePt t="129626" x="2554288" y="3228975"/>
          <p14:tracePt t="129632" x="2503488" y="3203575"/>
          <p14:tracePt t="129642" x="2465388" y="3190875"/>
          <p14:tracePt t="129653" x="2390775" y="3165475"/>
          <p14:tracePt t="129656" x="2316163" y="3154363"/>
          <p14:tracePt t="129666" x="2216150" y="3116263"/>
          <p14:tracePt t="129672" x="2178050" y="3116263"/>
          <p14:tracePt t="129682" x="2116138" y="3116263"/>
          <p14:tracePt t="129692" x="2078038" y="3103563"/>
          <p14:tracePt t="129696" x="2039938" y="3103563"/>
          <p14:tracePt t="129706" x="2003425" y="3090863"/>
          <p14:tracePt t="129712" x="1978025" y="3090863"/>
          <p14:tracePt t="129723" x="1939925" y="3090863"/>
          <p14:tracePt t="129733" x="1914525" y="3090863"/>
          <p14:tracePt t="129737" x="1890713" y="3078163"/>
          <p14:tracePt t="129746" x="1878013" y="3065463"/>
          <p14:tracePt t="129754" x="1839913" y="3065463"/>
          <p14:tracePt t="129763" x="1814513" y="3065463"/>
          <p14:tracePt t="129772" x="1778000" y="3065463"/>
          <p14:tracePt t="129778" x="1739900" y="3065463"/>
          <p14:tracePt t="129788" x="1701800" y="3065463"/>
          <p14:tracePt t="129792" x="1677988" y="3065463"/>
          <p14:tracePt t="129803" x="1639888" y="3065463"/>
          <p14:tracePt t="129812" x="1589088" y="3065463"/>
          <p14:tracePt t="129819" x="1552575" y="3065463"/>
          <p14:tracePt t="129828" x="1489075" y="3078163"/>
          <p14:tracePt t="129832" x="1465263" y="3103563"/>
          <p14:tracePt t="129842" x="1414463" y="3128963"/>
          <p14:tracePt t="129853" x="1363663" y="3165475"/>
          <p14:tracePt t="129858" x="1301750" y="3228975"/>
          <p14:tracePt t="129870" x="1263650" y="3241675"/>
          <p14:tracePt t="129874" x="1239838" y="3290888"/>
          <p14:tracePt t="129885" x="1189038" y="3341688"/>
          <p14:tracePt t="129894" x="1163638" y="3403600"/>
          <p14:tracePt t="129899" x="1150938" y="3441700"/>
          <p14:tracePt t="129908" x="1127125" y="3490913"/>
          <p14:tracePt t="129915" x="1089025" y="3529013"/>
          <p14:tracePt t="129924" x="1089025" y="3554413"/>
          <p14:tracePt t="129935" x="1063625" y="3590925"/>
          <p14:tracePt t="129938" x="1050925" y="3629025"/>
          <p14:tracePt t="129948" x="1050925" y="3679825"/>
          <p14:tracePt t="129954" x="1038225" y="3703638"/>
          <p14:tracePt t="129971" x="1027113" y="3741738"/>
          <p14:tracePt t="129974" x="1027113" y="3767138"/>
          <p14:tracePt t="129980" x="1001713" y="3816350"/>
          <p14:tracePt t="129990" x="1001713" y="3841750"/>
          <p14:tracePt t="129994" x="1001713" y="3892550"/>
          <p14:tracePt t="130004" x="1001713" y="3929063"/>
          <p14:tracePt t="130014" x="1001713" y="3979863"/>
          <p14:tracePt t="130020" x="1001713" y="4041775"/>
          <p14:tracePt t="130030" x="1001713" y="4079875"/>
          <p14:tracePt t="130035" x="1014413" y="4092575"/>
          <p14:tracePt t="130045" x="1027113" y="4117975"/>
          <p14:tracePt t="130055" x="1063625" y="4167188"/>
          <p14:tracePt t="130060" x="1076325" y="4205288"/>
          <p14:tracePt t="130070" x="1089025" y="4230688"/>
          <p14:tracePt t="130074" x="1114425" y="4267200"/>
          <p14:tracePt t="130085" x="1139825" y="4305300"/>
          <p14:tracePt t="130095" x="1150938" y="4318000"/>
          <p14:tracePt t="130101" x="1163638" y="4341813"/>
          <p14:tracePt t="130110" x="1176338" y="4341813"/>
          <p14:tracePt t="130117" x="1176338" y="4367213"/>
          <p14:tracePt t="130127" x="1201738" y="4367213"/>
          <p14:tracePt t="130136" x="1227138" y="4392613"/>
          <p14:tracePt t="130140" x="1239838" y="4392613"/>
          <p14:tracePt t="130157" x="1252538" y="4392613"/>
          <p14:tracePt t="130166" x="1263650" y="4392613"/>
          <p14:tracePt t="130177" x="1289050" y="4392613"/>
          <p14:tracePt t="130180" x="1314450" y="4405313"/>
          <p14:tracePt t="130190" x="1339850" y="4418013"/>
          <p14:tracePt t="130196" x="1376363" y="4418013"/>
          <p14:tracePt t="130206" x="1414463" y="4418013"/>
          <p14:tracePt t="130217" x="1452563" y="4418013"/>
          <p14:tracePt t="130223" x="1501775" y="4418013"/>
          <p14:tracePt t="130233" x="1577975" y="4418013"/>
          <p14:tracePt t="130236" x="1614488" y="4418013"/>
          <p14:tracePt t="130247" x="1665288" y="4418013"/>
          <p14:tracePt t="130256" x="1689100" y="4418013"/>
          <p14:tracePt t="130263" x="1701800" y="4418013"/>
          <p14:tracePt t="130272" x="1727200" y="4405313"/>
          <p14:tracePt t="130276" x="1752600" y="4392613"/>
          <p14:tracePt t="130297" x="1778000" y="4367213"/>
          <p14:tracePt t="130303" x="1801813" y="4341813"/>
          <p14:tracePt t="130313" x="1852613" y="4267200"/>
          <p14:tracePt t="130319" x="1890713" y="4205288"/>
          <p14:tracePt t="130328" x="1914525" y="4154488"/>
          <p14:tracePt t="130338" x="1952625" y="4105275"/>
          <p14:tracePt t="130342" x="1978025" y="4054475"/>
          <p14:tracePt t="130353" x="2003425" y="4005263"/>
          <p14:tracePt t="130359" x="2014538" y="4005263"/>
          <p14:tracePt t="130369" x="2027238" y="3979863"/>
          <p14:tracePt t="130379" x="2039938" y="3954463"/>
          <p14:tracePt t="130383" x="2039938" y="3905250"/>
          <p14:tracePt t="130393" x="2065338" y="3879850"/>
          <p14:tracePt t="130399" x="2065338" y="3854450"/>
          <p14:tracePt t="130408" x="2065338" y="3816350"/>
          <p14:tracePt t="130419" x="2065338" y="3792538"/>
          <p14:tracePt t="130422" x="2065338" y="3754438"/>
          <p14:tracePt t="130432" x="2065338" y="3741738"/>
          <p14:tracePt t="130438" x="2065338" y="3716338"/>
          <p14:tracePt t="130449" x="2065338" y="3703638"/>
          <p14:tracePt t="130458" x="2065338" y="3692525"/>
          <p14:tracePt t="130464" x="2065338" y="3667125"/>
          <p14:tracePt t="130474" x="2065338" y="3654425"/>
          <p14:tracePt t="130478" x="2065338" y="3641725"/>
          <p14:tracePt t="130488" x="2065338" y="3616325"/>
          <p14:tracePt t="130514" x="2065338" y="3590925"/>
          <p14:tracePt t="130529" x="2065338" y="3567113"/>
          <p14:tracePt t="130544" x="2065338" y="3554413"/>
          <p14:tracePt t="130554" x="2065338" y="3541713"/>
          <p14:tracePt t="130558" x="2052638" y="3541713"/>
          <p14:tracePt t="130570" x="2039938" y="3516313"/>
          <p14:tracePt t="130581" x="2027238" y="3516313"/>
          <p14:tracePt t="130585" x="2014538" y="3503613"/>
          <p14:tracePt t="130595" x="2003425" y="3490913"/>
          <p14:tracePt t="130602" x="1965325" y="3467100"/>
          <p14:tracePt t="130610" x="1952625" y="3467100"/>
          <p14:tracePt t="130620" x="1927225" y="3467100"/>
          <p14:tracePt t="130624" x="1903413" y="3441700"/>
          <p14:tracePt t="130635" x="1878013" y="3429000"/>
          <p14:tracePt t="130640" x="1865313" y="3429000"/>
          <p14:tracePt t="130651" x="1814513" y="3429000"/>
          <p14:tracePt t="130660" x="1765300" y="3416300"/>
          <p14:tracePt t="130666" x="1727200" y="3416300"/>
          <p14:tracePt t="130676" x="1652588" y="3416300"/>
          <p14:tracePt t="130680" x="1601788" y="3416300"/>
          <p14:tracePt t="130690" x="1577975" y="3416300"/>
          <p14:tracePt t="130701" x="1552575" y="3416300"/>
          <p14:tracePt t="130707" x="1514475" y="3416300"/>
          <p14:tracePt t="130717" x="1501775" y="3416300"/>
          <p14:tracePt t="130720" x="1489075" y="3416300"/>
          <p14:tracePt t="130730" x="1452563" y="3416300"/>
          <p14:tracePt t="130741" x="1439863" y="3441700"/>
          <p14:tracePt t="130746" x="1401763" y="3454400"/>
          <p14:tracePt t="130756" x="1389063" y="3467100"/>
          <p14:tracePt t="130760" x="1376363" y="3479800"/>
          <p14:tracePt t="130771" x="1352550" y="3503613"/>
          <p14:tracePt t="130780" x="1339850" y="3541713"/>
          <p14:tracePt t="130787" x="1314450" y="3590925"/>
          <p14:tracePt t="130796" x="1301750" y="3641725"/>
          <p14:tracePt t="130802" x="1289050" y="3703638"/>
          <p14:tracePt t="130812" x="1289050" y="3754438"/>
          <p14:tracePt t="130822" x="1263650" y="3841750"/>
          <p14:tracePt t="130826" x="1263650" y="3892550"/>
          <p14:tracePt t="130836" x="1263650" y="3954463"/>
          <p14:tracePt t="130842" x="1263650" y="4041775"/>
          <p14:tracePt t="130852" x="1263650" y="4105275"/>
          <p14:tracePt t="130862" x="1263650" y="4167188"/>
          <p14:tracePt t="130867" x="1289050" y="4230688"/>
          <p14:tracePt t="130876" x="1289050" y="4305300"/>
          <p14:tracePt t="130882" x="1339850" y="4392613"/>
          <p14:tracePt t="130892" x="1363663" y="4454525"/>
          <p14:tracePt t="130902" x="1401763" y="4530725"/>
          <p14:tracePt t="130908" x="1427163" y="4567238"/>
          <p14:tracePt t="130918" x="1465263" y="4643438"/>
          <p14:tracePt t="130922" x="1501775" y="4679950"/>
          <p14:tracePt t="130933" x="1514475" y="4718050"/>
          <p14:tracePt t="130942" x="1552575" y="4756150"/>
          <p14:tracePt t="130948" x="1577975" y="4779963"/>
          <p14:tracePt t="130969" x="1614488" y="4805363"/>
          <p14:tracePt t="130972" x="1639888" y="4805363"/>
          <p14:tracePt t="130982" x="1652588" y="4805363"/>
          <p14:tracePt t="130988" x="1665288" y="4818063"/>
          <p14:tracePt t="130998" x="1677988" y="4818063"/>
          <p14:tracePt t="131004" x="1701800" y="4818063"/>
          <p14:tracePt t="131024" x="1752600" y="4818063"/>
          <p14:tracePt t="131028" x="1801813" y="4805363"/>
          <p14:tracePt t="131038" x="1852613" y="4768850"/>
          <p14:tracePt t="131044" x="1903413" y="4718050"/>
          <p14:tracePt t="131054" x="1939925" y="4667250"/>
          <p14:tracePt t="131064" x="1978025" y="4592638"/>
          <p14:tracePt t="131069" x="2014538" y="4530725"/>
          <p14:tracePt t="131078" x="2052638" y="4430713"/>
          <p14:tracePt t="131085" x="2078038" y="4341813"/>
          <p14:tracePt t="131095" x="2090738" y="4254500"/>
          <p14:tracePt t="131105" x="2127250" y="4167188"/>
          <p14:tracePt t="131108" x="2127250" y="4067175"/>
          <p14:tracePt t="131119" x="2127250" y="4005263"/>
          <p14:tracePt t="131125" x="2127250" y="3929063"/>
          <p14:tracePt t="131135" x="2127250" y="3892550"/>
          <p14:tracePt t="131144" x="2127250" y="3829050"/>
          <p14:tracePt t="131148" x="2127250" y="3792538"/>
          <p14:tracePt t="131160" x="2127250" y="3754438"/>
          <p14:tracePt t="131164" x="2127250" y="3729038"/>
          <p14:tracePt t="131174" x="2127250" y="3716338"/>
          <p14:tracePt t="131185" x="2127250" y="3703638"/>
          <p14:tracePt t="131190" x="2127250" y="3679825"/>
          <p14:tracePt t="131201" x="2116138" y="3667125"/>
          <p14:tracePt t="131204" x="2116138" y="3654425"/>
          <p14:tracePt t="131214" x="2103438" y="3654425"/>
          <p14:tracePt t="131230" x="2090738" y="3629025"/>
          <p14:tracePt t="131245" x="2090738" y="3616325"/>
          <p14:tracePt t="131256" x="2065338" y="3616325"/>
          <p14:tracePt t="131267" x="2052638" y="3603625"/>
          <p14:tracePt t="131280" x="2039938" y="3603625"/>
          <p14:tracePt t="131287" x="2027238" y="3579813"/>
          <p14:tracePt t="131297" x="2014538" y="3579813"/>
          <p14:tracePt t="131306" x="2003425" y="3579813"/>
          <p14:tracePt t="131310" x="1978025" y="3579813"/>
          <p14:tracePt t="131320" x="1965325" y="3579813"/>
          <p14:tracePt t="131326" x="1939925" y="3579813"/>
          <p14:tracePt t="131336" x="1927225" y="3579813"/>
          <p14:tracePt t="131346" x="1903413" y="3579813"/>
          <p14:tracePt t="131352" x="1878013" y="3579813"/>
          <p14:tracePt t="131362" x="1852613" y="3603625"/>
          <p14:tracePt t="131367" x="1790700" y="3629025"/>
          <p14:tracePt t="131376" x="1714500" y="3692525"/>
          <p14:tracePt t="131386" x="1665288" y="3729038"/>
          <p14:tracePt t="131392" x="1601788" y="3779838"/>
          <p14:tracePt t="131402" x="1577975" y="3803650"/>
          <p14:tracePt t="131406" x="1514475" y="3867150"/>
          <p14:tracePt t="131417" x="1489075" y="3892550"/>
          <p14:tracePt t="131427" x="1476375" y="3929063"/>
          <p14:tracePt t="131433" x="1452563" y="3967163"/>
          <p14:tracePt t="131442" x="1427163" y="4017963"/>
          <p14:tracePt t="131446" x="1414463" y="4029075"/>
          <p14:tracePt t="131456" x="1414463" y="4067175"/>
          <p14:tracePt t="131468" x="1401763" y="4079875"/>
          <p14:tracePt t="131472" x="1401763" y="4105275"/>
          <p14:tracePt t="131483" x="1401763" y="4129088"/>
          <p14:tracePt t="131486" x="1401763" y="4179888"/>
          <p14:tracePt t="131496" x="1401763" y="4217988"/>
          <p14:tracePt t="131508" x="1414463" y="4267200"/>
          <p14:tracePt t="131512" x="1439863" y="4292600"/>
          <p14:tracePt t="131522" x="1452563" y="4305300"/>
          <p14:tracePt t="131528" x="1452563" y="4341813"/>
          <p14:tracePt t="131548" x="1465263" y="4341813"/>
          <p14:tracePt t="131781" x="1476375" y="4341813"/>
          <p14:tracePt t="131791" x="1489075" y="4341813"/>
          <p14:tracePt t="133643" x="1501775" y="4367213"/>
          <p14:tracePt t="133646" x="1552575" y="4405313"/>
          <p14:tracePt t="133656" x="1589088" y="4443413"/>
          <p14:tracePt t="133662" x="1677988" y="4492625"/>
          <p14:tracePt t="133672" x="1727200" y="4505325"/>
          <p14:tracePt t="133683" x="1752600" y="4530725"/>
          <p14:tracePt t="133696" x="1778000" y="4530725"/>
          <p14:tracePt t="133712" x="1778000" y="4543425"/>
          <p14:tracePt t="133723" x="1790700" y="4554538"/>
          <p14:tracePt t="133799" x="1801813" y="4554538"/>
          <p14:tracePt t="133869" x="1827213" y="4543425"/>
          <p14:tracePt t="133889" x="1852613" y="4530725"/>
          <p14:tracePt t="133892" x="1903413" y="4505325"/>
          <p14:tracePt t="133904" x="1939925" y="4505325"/>
          <p14:tracePt t="133908" x="1965325" y="4479925"/>
          <p14:tracePt t="133918" x="2003425" y="4467225"/>
          <p14:tracePt t="133928" x="2027238" y="4467225"/>
          <p14:tracePt t="133934" x="2065338" y="4454525"/>
          <p14:tracePt t="133944" x="2103438" y="4443413"/>
          <p14:tracePt t="133950" x="2127250" y="4443413"/>
          <p14:tracePt t="133958" x="2152650" y="4443413"/>
          <p14:tracePt t="133969" x="2178050" y="4443413"/>
          <p14:tracePt t="133975" x="2203450" y="4443413"/>
          <p14:tracePt t="133985" x="2216150" y="4443413"/>
          <p14:tracePt t="133991" x="2228850" y="4443413"/>
          <p14:tracePt t="134010" x="2239963" y="4443413"/>
          <p14:tracePt t="134031" x="2252663" y="4443413"/>
          <p14:tracePt t="134060" x="2278063" y="4443413"/>
          <p14:tracePt t="134101" x="2290763" y="4443413"/>
          <p14:tracePt t="134120" x="2303463" y="4443413"/>
          <p14:tracePt t="134488" x="2316163" y="4443413"/>
          <p14:tracePt t="134499" x="2339975" y="4443413"/>
          <p14:tracePt t="134695" x="2352675" y="4443413"/>
          <p14:tracePt t="134715" x="2365375" y="4443413"/>
          <p14:tracePt t="134730" x="2378075" y="4454525"/>
          <p14:tracePt t="134747" x="2390775" y="4492625"/>
          <p14:tracePt t="134760" x="2403475" y="4518025"/>
          <p14:tracePt t="135098" x="2416175" y="4518025"/>
          <p14:tracePt t="135115" x="2428875" y="4518025"/>
          <p14:tracePt t="137544" x="2441575" y="4518025"/>
          <p14:tracePt t="137565" x="2428875" y="4518025"/>
          <p14:tracePt t="137574" x="2403475" y="4505325"/>
          <p14:tracePt t="137584" x="2390775" y="4505325"/>
          <p14:tracePt t="137591" x="2365375" y="4492625"/>
          <p14:tracePt t="137601" x="2352675" y="4492625"/>
          <p14:tracePt t="137657" x="2352675" y="4479925"/>
          <p14:tracePt t="137712" x="2339975" y="4479925"/>
          <p14:tracePt t="138327" x="2328863" y="4479925"/>
          <p14:tracePt t="138343" x="2316163" y="4479925"/>
          <p14:tracePt t="152243" x="2328863" y="4479925"/>
          <p14:tracePt t="152253" x="2339975" y="4479925"/>
          <p14:tracePt t="152259" x="2378075" y="4467225"/>
          <p14:tracePt t="152269" x="2428875" y="4443413"/>
          <p14:tracePt t="152273" x="2478088" y="4443413"/>
          <p14:tracePt t="152282" x="2528888" y="4418013"/>
          <p14:tracePt t="152293" x="2565400" y="4405313"/>
          <p14:tracePt t="152299" x="2603500" y="4379913"/>
          <p14:tracePt t="152308" x="2628900" y="4379913"/>
          <p14:tracePt t="164620" x="2616200" y="4379913"/>
          <p14:tracePt t="164630" x="2603500" y="4379913"/>
          <p14:tracePt t="164634" x="2590800" y="4379913"/>
          <p14:tracePt t="164644" x="2541588" y="4379913"/>
          <p14:tracePt t="164654" x="2428875" y="4454525"/>
          <p14:tracePt t="164660" x="2352675" y="4492625"/>
          <p14:tracePt t="164671" x="2265363" y="4543425"/>
          <p14:tracePt t="164675" x="2190750" y="4579938"/>
          <p14:tracePt t="164685" x="2103438" y="4630738"/>
          <p14:tracePt t="164695" x="2014538" y="4679950"/>
          <p14:tracePt t="164700" x="1965325" y="4718050"/>
          <p14:tracePt t="164710" x="1903413" y="4756150"/>
          <p14:tracePt t="164715" x="1878013" y="4756150"/>
          <p14:tracePt t="164727" x="1865313" y="4779963"/>
          <p14:tracePt t="164737" x="1827213" y="4805363"/>
          <p14:tracePt t="164741" x="1814513" y="4818063"/>
          <p14:tracePt t="164750" x="1790700" y="4830763"/>
          <p14:tracePt t="164757" x="1752600" y="4856163"/>
          <p14:tracePt t="164766" x="1727200" y="4868863"/>
          <p14:tracePt t="164776" x="1701800" y="4892675"/>
          <p14:tracePt t="164780" x="1677988" y="4918075"/>
          <p14:tracePt t="164790" x="1652588" y="4930775"/>
          <p14:tracePt t="164797" x="1639888" y="4930775"/>
          <p14:tracePt t="164807" x="1627188" y="4930775"/>
          <p14:tracePt t="164820" x="1601788" y="4943475"/>
          <p14:tracePt t="164866" x="1589088" y="4943475"/>
          <p14:tracePt t="164876" x="1565275" y="4943475"/>
          <p14:tracePt t="164882" x="1539875" y="4943475"/>
          <p14:tracePt t="164893" x="1527175" y="4943475"/>
          <p14:tracePt t="164903" x="1501775" y="4930775"/>
          <p14:tracePt t="164906" x="1476375" y="4930775"/>
          <p14:tracePt t="164916" x="1439863" y="4918075"/>
          <p14:tracePt t="164932" x="1427163" y="4918075"/>
          <p14:tracePt t="164942" x="1401763" y="4905375"/>
          <p14:tracePt t="164958" x="1376363" y="4905375"/>
          <p14:tracePt t="164962" x="1363663" y="4892675"/>
          <p14:tracePt t="164972" x="1352550" y="4892675"/>
          <p14:tracePt t="164983" x="1339850" y="4879975"/>
          <p14:tracePt t="164988" x="1327150" y="4879975"/>
          <p14:tracePt t="164998" x="1301750" y="4879975"/>
          <p14:tracePt t="165129" x="1289050" y="4879975"/>
          <p14:tracePt t="165241" x="1289050" y="4868863"/>
          <p14:tracePt t="165266" x="1289050" y="4856163"/>
          <p14:tracePt t="165276" x="1289050" y="4843463"/>
          <p14:tracePt t="165402" x="1289050" y="4830763"/>
          <p14:tracePt t="165423" x="1289050" y="4818063"/>
          <p14:tracePt t="165442" x="1289050" y="4792663"/>
          <p14:tracePt t="165598" x="1276350" y="4779963"/>
          <p14:tracePt t="165624" x="1263650" y="4768850"/>
          <p14:tracePt t="165648" x="1263650" y="4756150"/>
          <p14:tracePt t="165654" x="1263650" y="4743450"/>
          <p14:tracePt t="165669" x="1252538" y="4743450"/>
          <p14:tracePt t="165688" x="1252538" y="4730750"/>
          <p14:tracePt t="165704" x="1239838" y="4730750"/>
          <p14:tracePt t="167113" x="1239838" y="4679950"/>
          <p14:tracePt t="167123" x="1239838" y="4667250"/>
          <p14:tracePt t="167127" x="1252538" y="4643438"/>
          <p14:tracePt t="167136" x="1263650" y="4643438"/>
          <p14:tracePt t="167147" x="1301750" y="4630738"/>
          <p14:tracePt t="167152" x="1314450" y="4630738"/>
          <p14:tracePt t="167162" x="1327150" y="4630738"/>
          <p14:tracePt t="167167" x="1352550" y="4618038"/>
          <p14:tracePt t="167186" x="1363663" y="4618038"/>
          <p14:tracePt t="167192" x="1376363" y="4618038"/>
          <p14:tracePt t="167206" x="1389063" y="4618038"/>
          <p14:tracePt t="167217" x="1401763" y="4618038"/>
          <p14:tracePt t="167262" x="1427163" y="4618038"/>
          <p14:tracePt t="167288" x="1439863" y="4618038"/>
          <p14:tracePt t="167299" x="1452563" y="4618038"/>
          <p14:tracePt t="167302" x="1465263" y="4618038"/>
          <p14:tracePt t="167323" x="1476375" y="4618038"/>
          <p14:tracePt t="167328" x="1489075" y="4618038"/>
          <p14:tracePt t="167343" x="1501775" y="4618038"/>
          <p14:tracePt t="167352" x="1514475" y="4630738"/>
          <p14:tracePt t="167368" x="1527175" y="4643438"/>
          <p14:tracePt t="167378" x="1552575" y="4656138"/>
          <p14:tracePt t="167395" x="1565275" y="4667250"/>
          <p14:tracePt t="167408" x="1589088" y="4679950"/>
          <p14:tracePt t="167418" x="1589088" y="4692650"/>
          <p14:tracePt t="167424" x="1601788" y="4692650"/>
          <p14:tracePt t="167435" x="1627188" y="4692650"/>
          <p14:tracePt t="167444" x="1627188" y="4705350"/>
          <p14:tracePt t="167458" x="1652588" y="4718050"/>
          <p14:tracePt t="169200" x="1665288" y="4718050"/>
          <p14:tracePt t="169210" x="1689100" y="4718050"/>
          <p14:tracePt t="169214" x="1739900" y="4718050"/>
          <p14:tracePt t="169224" x="1790700" y="4718050"/>
          <p14:tracePt t="169231" x="1827213" y="4718050"/>
          <p14:tracePt t="169240" x="1865313" y="4718050"/>
          <p14:tracePt t="169250" x="1890713" y="4718050"/>
          <p14:tracePt t="169255" x="1939925" y="4718050"/>
          <p14:tracePt t="169265" x="1978025" y="4718050"/>
          <p14:tracePt t="169270" x="2039938" y="4718050"/>
          <p14:tracePt t="169282" x="2065338" y="4718050"/>
          <p14:tracePt t="169290" x="2116138" y="4718050"/>
          <p14:tracePt t="169295" x="2139950" y="4718050"/>
          <p14:tracePt t="169304" x="2165350" y="4718050"/>
          <p14:tracePt t="169310" x="2203450" y="4730750"/>
          <p14:tracePt t="169320" x="2278063" y="4743450"/>
          <p14:tracePt t="169331" x="2339975" y="4768850"/>
          <p14:tracePt t="169336" x="2378075" y="4768850"/>
          <p14:tracePt t="169346" x="2428875" y="4779963"/>
          <p14:tracePt t="169350" x="2452688" y="4792663"/>
          <p14:tracePt t="169360" x="2490788" y="4805363"/>
          <p14:tracePt t="169370" x="2503488" y="4805363"/>
          <p14:tracePt t="169376" x="2516188" y="4805363"/>
          <p14:tracePt t="169386" x="2541588" y="4818063"/>
          <p14:tracePt t="169390" x="2554288" y="4818063"/>
          <p14:tracePt t="169416" x="2565400" y="4818063"/>
          <p14:tracePt t="169507" x="2565400" y="4830763"/>
          <p14:tracePt t="169522" x="2565400" y="4843463"/>
          <p14:tracePt t="169533" x="2565400" y="4868863"/>
          <p14:tracePt t="169537" x="2565400" y="4879975"/>
          <p14:tracePt t="169547" x="2565400" y="4905375"/>
          <p14:tracePt t="169562" x="2554288" y="4918075"/>
          <p14:tracePt t="169578" x="2541588" y="4930775"/>
          <p14:tracePt t="169588" x="2516188" y="4956175"/>
          <p14:tracePt t="169593" x="2503488" y="4968875"/>
          <p14:tracePt t="169603" x="2478088" y="4992688"/>
          <p14:tracePt t="169619" x="2452688" y="5018088"/>
          <p14:tracePt t="169629" x="2403475" y="5043488"/>
          <p14:tracePt t="169635" x="2403475" y="5056188"/>
          <p14:tracePt t="169644" x="2390775" y="5068888"/>
          <p14:tracePt t="169655" x="2365375" y="5081588"/>
          <p14:tracePt t="169669" x="2328863" y="5105400"/>
          <p14:tracePt t="169674" x="2316163" y="5105400"/>
          <p14:tracePt t="169688" x="2316163" y="5118100"/>
          <p14:tracePt t="169694" x="2303463" y="5118100"/>
          <p14:tracePt t="169708" x="2290763" y="5130800"/>
          <p14:tracePt t="169718" x="2278063" y="5143500"/>
          <p14:tracePt t="169728" x="2265363" y="5156200"/>
          <p14:tracePt t="169734" x="2228850" y="5181600"/>
          <p14:tracePt t="169749" x="2203450" y="5218113"/>
          <p14:tracePt t="169758" x="2190750" y="5230813"/>
          <p14:tracePt t="169768" x="2165350" y="5256213"/>
          <p14:tracePt t="169774" x="2152650" y="5268913"/>
          <p14:tracePt t="169784" x="2139950" y="5281613"/>
          <p14:tracePt t="169788" x="2116138" y="5305425"/>
          <p14:tracePt t="169799" x="2103438" y="5305425"/>
          <p14:tracePt t="169815" x="2090738" y="5330825"/>
          <p14:tracePt t="169825" x="2078038" y="5330825"/>
          <p14:tracePt t="169831" x="2065338" y="5330825"/>
          <p14:tracePt t="169840" x="2052638" y="5356225"/>
          <p14:tracePt t="169854" x="2014538" y="5368925"/>
          <p14:tracePt t="169864" x="1990725" y="5381625"/>
          <p14:tracePt t="169870" x="1978025" y="5394325"/>
          <p14:tracePt t="169891" x="1965325" y="5407025"/>
          <p14:tracePt t="169904" x="1939925" y="5430838"/>
          <p14:tracePt t="170229" x="1965325" y="5430838"/>
          <p14:tracePt t="170239" x="1990725" y="5456238"/>
          <p14:tracePt t="170245" x="2003425" y="5456238"/>
          <p14:tracePt t="170254" x="2027238" y="5456238"/>
          <p14:tracePt t="170258" x="2039938" y="5456238"/>
          <p14:tracePt t="170268" x="2052638" y="5481638"/>
          <p14:tracePt t="170279" x="2078038" y="5481638"/>
          <p14:tracePt t="170285" x="2103438" y="5481638"/>
          <p14:tracePt t="170295" x="2127250" y="5494338"/>
          <p14:tracePt t="170299" x="2139950" y="5494338"/>
          <p14:tracePt t="170309" x="2152650" y="5494338"/>
          <p14:tracePt t="170318" x="2178050" y="5494338"/>
          <p14:tracePt t="170324" x="2190750" y="5494338"/>
          <p14:tracePt t="170335" x="2216150" y="5494338"/>
          <p14:tracePt t="170339" x="2239963" y="5507038"/>
          <p14:tracePt t="170349" x="2265363" y="5507038"/>
          <p14:tracePt t="170358" x="2303463" y="5507038"/>
          <p14:tracePt t="170365" x="2328863" y="5507038"/>
          <p14:tracePt t="170374" x="2352675" y="5507038"/>
          <p14:tracePt t="170381" x="2378075" y="5507038"/>
          <p14:tracePt t="170391" x="2416175" y="5507038"/>
          <p14:tracePt t="170400" x="2465388" y="5507038"/>
          <p14:tracePt t="170404" x="2503488" y="5507038"/>
          <p14:tracePt t="170415" x="2565400" y="5507038"/>
          <p14:tracePt t="170420" x="2616200" y="5507038"/>
          <p14:tracePt t="170431" x="2690813" y="5507038"/>
          <p14:tracePt t="170440" x="2728913" y="5507038"/>
          <p14:tracePt t="170444" x="2790825" y="5507038"/>
          <p14:tracePt t="170455" x="2816225" y="5507038"/>
          <p14:tracePt t="170460" x="2867025" y="5507038"/>
          <p14:tracePt t="170471" x="2903538" y="5507038"/>
          <p14:tracePt t="170481" x="2916238" y="5507038"/>
          <p14:tracePt t="170487" x="2928938" y="5507038"/>
          <p14:tracePt t="170497" x="2941638" y="5507038"/>
          <p14:tracePt t="170510" x="2967038" y="5507038"/>
          <p14:tracePt t="170537" x="2979738" y="5507038"/>
          <p14:tracePt t="170597" x="2992438" y="5507038"/>
          <p14:tracePt t="170613" x="3003550" y="5507038"/>
          <p14:tracePt t="170622" x="3016250" y="5507038"/>
          <p14:tracePt t="170626" x="3054350" y="5507038"/>
          <p14:tracePt t="170636" x="3079750" y="5494338"/>
          <p14:tracePt t="170642" x="3116263" y="5494338"/>
          <p14:tracePt t="170652" x="3141663" y="5494338"/>
          <p14:tracePt t="170663" x="3179763" y="5481638"/>
          <p14:tracePt t="170666" x="3205163" y="5481638"/>
          <p14:tracePt t="170676" x="3228975" y="5481638"/>
          <p14:tracePt t="170682" x="3267075" y="5468938"/>
          <p14:tracePt t="170693" x="3279775" y="5456238"/>
          <p14:tracePt t="170703" x="3367088" y="5430838"/>
          <p14:tracePt t="170709" x="3379788" y="5430838"/>
          <p14:tracePt t="170718" x="3405188" y="5430838"/>
          <p14:tracePt t="170722" x="3417888" y="5418138"/>
          <p14:tracePt t="170733" x="3417888" y="5407025"/>
          <p14:tracePt t="170748" x="3429000" y="5407025"/>
          <p14:tracePt t="170759" x="3441700" y="5394325"/>
          <p14:tracePt t="170772" x="3454400" y="5381625"/>
          <p14:tracePt t="170788" x="3454400" y="5368925"/>
          <p14:tracePt t="170798" x="3454400" y="5343525"/>
          <p14:tracePt t="170804" x="3454400" y="5330825"/>
          <p14:tracePt t="170815" x="3479800" y="5305425"/>
          <p14:tracePt t="170825" x="3479800" y="5281613"/>
          <p14:tracePt t="170828" x="3479800" y="5268913"/>
          <p14:tracePt t="170838" x="3492500" y="5256213"/>
          <p14:tracePt t="170844" x="3492500" y="5243513"/>
          <p14:tracePt t="170854" x="3492500" y="5230813"/>
          <p14:tracePt t="170865" x="3492500" y="5218113"/>
          <p14:tracePt t="170868" x="3492500" y="5205413"/>
          <p14:tracePt t="170878" x="3492500" y="5194300"/>
          <p14:tracePt t="170884" x="3492500" y="5181600"/>
          <p14:tracePt t="170908" x="3492500" y="5156200"/>
          <p14:tracePt t="170919" x="3479800" y="5130800"/>
          <p14:tracePt t="170924" x="3467100" y="5118100"/>
          <p14:tracePt t="170944" x="3441700" y="5105400"/>
          <p14:tracePt t="170948" x="3441700" y="5092700"/>
          <p14:tracePt t="170965" x="3392488" y="5081588"/>
          <p14:tracePt t="170974" x="3367088" y="5068888"/>
          <p14:tracePt t="170984" x="3328988" y="5043488"/>
          <p14:tracePt t="170990" x="3317875" y="5043488"/>
          <p14:tracePt t="171000" x="3292475" y="5043488"/>
          <p14:tracePt t="171004" x="3254375" y="5043488"/>
          <p14:tracePt t="171015" x="3192463" y="5043488"/>
          <p14:tracePt t="171024" x="3116263" y="5018088"/>
          <p14:tracePt t="171031" x="3041650" y="5018088"/>
          <p14:tracePt t="171040" x="2941638" y="5018088"/>
          <p14:tracePt t="171044" x="2879725" y="5018088"/>
          <p14:tracePt t="171056" x="2816225" y="5018088"/>
          <p14:tracePt t="171066" x="2728913" y="5018088"/>
          <p14:tracePt t="171070" x="2616200" y="5018088"/>
          <p14:tracePt t="171081" x="2490788" y="5018088"/>
          <p14:tracePt t="171086" x="2390775" y="5018088"/>
          <p14:tracePt t="171097" x="2303463" y="5018088"/>
          <p14:tracePt t="171106" x="2228850" y="5018088"/>
          <p14:tracePt t="171110" x="2127250" y="5005388"/>
          <p14:tracePt t="171120" x="2039938" y="5005388"/>
          <p14:tracePt t="171126" x="1952625" y="5005388"/>
          <p14:tracePt t="171136" x="1865313" y="5005388"/>
          <p14:tracePt t="171147" x="1765300" y="5005388"/>
          <p14:tracePt t="171153" x="1714500" y="5005388"/>
          <p14:tracePt t="171164" x="1639888" y="5005388"/>
          <p14:tracePt t="171166" x="1565275" y="5005388"/>
          <p14:tracePt t="171176" x="1501775" y="5005388"/>
          <p14:tracePt t="171186" x="1465263" y="5005388"/>
          <p14:tracePt t="171193" x="1414463" y="5005388"/>
          <p14:tracePt t="171203" x="1389063" y="5005388"/>
          <p14:tracePt t="171206" x="1352550" y="5005388"/>
          <p14:tracePt t="171217" x="1327150" y="5005388"/>
          <p14:tracePt t="171226" x="1301750" y="5005388"/>
          <p14:tracePt t="171242" x="1276350" y="5005388"/>
          <p14:tracePt t="171247" x="1252538" y="5005388"/>
          <p14:tracePt t="171267" x="1227138" y="5005388"/>
          <p14:tracePt t="171272" x="1201738" y="5005388"/>
          <p14:tracePt t="171286" x="1189038" y="5005388"/>
          <p14:tracePt t="171297" x="1176338" y="5005388"/>
          <p14:tracePt t="171308" x="1163638" y="5005388"/>
          <p14:tracePt t="171322" x="1150938" y="5005388"/>
          <p14:tracePt t="171338" x="1127125" y="5005388"/>
          <p14:tracePt t="171354" x="1114425" y="5005388"/>
          <p14:tracePt t="171363" x="1101725" y="5005388"/>
          <p14:tracePt t="171372" x="1076325" y="5005388"/>
          <p14:tracePt t="171376" x="1050925" y="5005388"/>
          <p14:tracePt t="171386" x="1038225" y="5005388"/>
          <p14:tracePt t="171402" x="1027113" y="5005388"/>
          <p14:tracePt t="171494" x="1027113" y="5018088"/>
          <p14:tracePt t="171508" x="1027113" y="5043488"/>
          <p14:tracePt t="171512" x="1027113" y="5081588"/>
          <p14:tracePt t="171524" x="1063625" y="5118100"/>
          <p14:tracePt t="171534" x="1089025" y="5130800"/>
          <p14:tracePt t="171538" x="1114425" y="5156200"/>
          <p14:tracePt t="171549" x="1139825" y="5168900"/>
          <p14:tracePt t="171554" x="1176338" y="5194300"/>
          <p14:tracePt t="171564" x="1214438" y="5194300"/>
          <p14:tracePt t="171575" x="1252538" y="5230813"/>
          <p14:tracePt t="171578" x="1276350" y="5230813"/>
          <p14:tracePt t="171589" x="1314450" y="5256213"/>
          <p14:tracePt t="171594" x="1339850" y="5256213"/>
          <p14:tracePt t="171605" x="1389063" y="5281613"/>
          <p14:tracePt t="171614" x="1427163" y="5294313"/>
          <p14:tracePt t="171618" x="1489075" y="5294313"/>
          <p14:tracePt t="171630" x="1552575" y="5294313"/>
          <p14:tracePt t="171634" x="1614488" y="5330825"/>
          <p14:tracePt t="171644" x="1665288" y="5330825"/>
          <p14:tracePt t="171654" x="1689100" y="5343525"/>
          <p14:tracePt t="171660" x="1714500" y="5356225"/>
          <p14:tracePt t="171670" x="1739900" y="5356225"/>
          <p14:tracePt t="171675" x="1765300" y="5356225"/>
          <p14:tracePt t="171684" x="1790700" y="5368925"/>
          <p14:tracePt t="171701" x="1814513" y="5368925"/>
          <p14:tracePt t="171710" x="1852613" y="5368925"/>
          <p14:tracePt t="171714" x="1878013" y="5381625"/>
          <p14:tracePt t="171724" x="1903413" y="5381625"/>
          <p14:tracePt t="171734" x="1927225" y="5381625"/>
          <p14:tracePt t="171740" x="1939925" y="5381625"/>
          <p14:tracePt t="171761" x="1952625" y="5381625"/>
          <p14:tracePt t="171776" x="1965325" y="5381625"/>
          <p14:tracePt t="171790" x="1978025" y="5381625"/>
          <p14:tracePt t="171800" x="1990725" y="5381625"/>
          <p14:tracePt t="171826" x="2014538" y="5381625"/>
          <p14:tracePt t="171856" x="2027238" y="5394325"/>
          <p14:tracePt t="171872" x="2039938" y="5407025"/>
          <p14:tracePt t="171967" x="2052638" y="5407025"/>
          <p14:tracePt t="171976" x="2039938" y="5430838"/>
          <p14:tracePt t="171986" x="1990725" y="5443538"/>
          <p14:tracePt t="171992" x="1939925" y="5456238"/>
          <p14:tracePt t="172003" x="1890713" y="5481638"/>
          <p14:tracePt t="172009" x="1852613" y="5481638"/>
          <p14:tracePt t="172019" x="1814513" y="5494338"/>
          <p14:tracePt t="172042" x="1801813" y="5494338"/>
          <p14:tracePt t="172189" x="1814513" y="5494338"/>
          <p14:tracePt t="172199" x="1852613" y="5494338"/>
          <p14:tracePt t="172208" x="1914525" y="5494338"/>
          <p14:tracePt t="172215" x="1990725" y="5494338"/>
          <p14:tracePt t="172224" x="2090738" y="5481638"/>
          <p14:tracePt t="172230" x="2228850" y="5456238"/>
          <p14:tracePt t="172241" x="2339975" y="5456238"/>
          <p14:tracePt t="172250" x="2452688" y="5456238"/>
          <p14:tracePt t="172254" x="2554288" y="5456238"/>
          <p14:tracePt t="172264" x="2654300" y="5456238"/>
          <p14:tracePt t="172270" x="2754313" y="5443538"/>
          <p14:tracePt t="172280" x="2828925" y="5443538"/>
          <p14:tracePt t="172291" x="2928938" y="5443538"/>
          <p14:tracePt t="172295" x="2992438" y="5443538"/>
          <p14:tracePt t="172306" x="3016250" y="5443538"/>
          <p14:tracePt t="172310" x="3054350" y="5443538"/>
          <p14:tracePt t="172855" x="3092450" y="5394325"/>
          <p14:tracePt t="172861" x="3192463" y="5281613"/>
          <p14:tracePt t="172870" x="3305175" y="5156200"/>
          <p14:tracePt t="172881" x="3379788" y="5043488"/>
          <p14:tracePt t="172885" x="3441700" y="4943475"/>
          <p14:tracePt t="172895" x="3517900" y="4843463"/>
          <p14:tracePt t="172901" x="3567113" y="4756150"/>
          <p14:tracePt t="172910" x="3617913" y="4667250"/>
          <p14:tracePt t="172920" x="3643313" y="4592638"/>
          <p14:tracePt t="172927" x="3679825" y="4530725"/>
          <p14:tracePt t="172937" x="3717925" y="4479925"/>
          <p14:tracePt t="172940" x="3717925" y="4467225"/>
          <p14:tracePt t="172950" x="3717925" y="4443413"/>
          <p14:tracePt t="172964" x="3743325" y="4418013"/>
          <p14:tracePt t="172966" x="3743325" y="4379913"/>
          <p14:tracePt t="172976" x="3756025" y="4330700"/>
          <p14:tracePt t="172980" x="3756025" y="4292600"/>
          <p14:tracePt t="172990" x="3767138" y="4241800"/>
          <p14:tracePt t="173000" x="3767138" y="4217988"/>
          <p14:tracePt t="173006" x="3767138" y="4179888"/>
          <p14:tracePt t="173016" x="3779838" y="4117975"/>
          <p14:tracePt t="173022" x="3779838" y="4092575"/>
          <p14:tracePt t="173032" x="3817938" y="4054475"/>
          <p14:tracePt t="173042" x="3830638" y="4017963"/>
          <p14:tracePt t="173046" x="3830638" y="3979863"/>
          <p14:tracePt t="173056" x="3843338" y="3954463"/>
          <p14:tracePt t="173063" x="3856038" y="3916363"/>
          <p14:tracePt t="173072" x="3856038" y="3892550"/>
          <p14:tracePt t="173082" x="3867150" y="3841750"/>
          <p14:tracePt t="173086" x="3892550" y="3803650"/>
          <p14:tracePt t="173096" x="3905250" y="3779838"/>
          <p14:tracePt t="173102" x="3917950" y="3729038"/>
          <p14:tracePt t="173113" x="3943350" y="3692525"/>
          <p14:tracePt t="173122" x="3979863" y="3629025"/>
          <p14:tracePt t="173129" x="4005263" y="3579813"/>
          <p14:tracePt t="173138" x="4030663" y="3529013"/>
          <p14:tracePt t="173142" x="4056063" y="3503613"/>
          <p14:tracePt t="173153" x="4056063" y="3490913"/>
          <p14:tracePt t="173163" x="4081463" y="3467100"/>
          <p14:tracePt t="173168" x="4081463" y="3454400"/>
          <p14:tracePt t="173189" x="4081463" y="3441700"/>
          <p14:tracePt t="173198" x="4081463" y="3429000"/>
          <p14:tracePt t="173219" x="4081463" y="3403600"/>
          <p14:tracePt t="173229" x="4105275" y="3390900"/>
          <p14:tracePt t="173238" x="4105275" y="3378200"/>
          <p14:tracePt t="173254" x="4105275" y="3367088"/>
          <p14:tracePt t="173258" x="4117975" y="3354388"/>
          <p14:tracePt t="173279" x="4130675" y="3341688"/>
          <p14:tracePt t="173375" x="4056063" y="3367088"/>
          <p14:tracePt t="173381" x="3930650" y="3454400"/>
          <p14:tracePt t="173390" x="3730625" y="3490913"/>
          <p14:tracePt t="173396" x="3530600" y="3541713"/>
          <p14:tracePt t="173404" x="3305175" y="3590925"/>
          <p14:tracePt t="173414" x="3103563" y="3616325"/>
          <p14:tracePt t="173420" x="2928938" y="3629025"/>
          <p14:tracePt t="173430" x="2767013" y="3629025"/>
          <p14:tracePt t="173434" x="2590800" y="3667125"/>
          <p14:tracePt t="173445" x="2478088" y="3679825"/>
          <p14:tracePt t="173454" x="2352675" y="3679825"/>
          <p14:tracePt t="173461" x="2239963" y="3679825"/>
          <p14:tracePt t="173471" x="2078038" y="3679825"/>
          <p14:tracePt t="173474" x="1914525" y="3679825"/>
          <p14:tracePt t="173486" x="1739900" y="3679825"/>
          <p14:tracePt t="173496" x="1589088" y="3679825"/>
          <p14:tracePt t="173500" x="1489075" y="3679825"/>
          <p14:tracePt t="173511" x="1439863" y="3679825"/>
          <p14:tracePt t="173516" x="1401763" y="3679825"/>
          <p14:tracePt t="173527" x="1376363" y="3692525"/>
          <p14:tracePt t="173537" x="1339850" y="3692525"/>
          <p14:tracePt t="173541" x="1327150" y="3692525"/>
          <p14:tracePt t="173550" x="1314450" y="3703638"/>
          <p14:tracePt t="173556" x="1301750" y="3703638"/>
          <p14:tracePt t="173567" x="1289050" y="3703638"/>
          <p14:tracePt t="173573" x="1263650" y="3703638"/>
          <p14:tracePt t="173593" x="1239838" y="3703638"/>
          <p14:tracePt t="173841" x="1239838" y="3716338"/>
          <p14:tracePt t="173850" x="1239838" y="3729038"/>
          <p14:tracePt t="173854" x="1239838" y="3741738"/>
          <p14:tracePt t="173864" x="1252538" y="3741738"/>
          <p14:tracePt t="173874" x="1263650" y="3741738"/>
          <p14:tracePt t="173880" x="1289050" y="3767138"/>
          <p14:tracePt t="173890" x="1327150" y="3779838"/>
          <p14:tracePt t="173895" x="1352550" y="3779838"/>
          <p14:tracePt t="173904" x="1414463" y="3779838"/>
          <p14:tracePt t="173914" x="1476375" y="3792538"/>
          <p14:tracePt t="173920" x="1552575" y="3803650"/>
          <p14:tracePt t="173931" x="1639888" y="3829050"/>
          <p14:tracePt t="173937" x="1701800" y="3841750"/>
          <p14:tracePt t="173947" x="1752600" y="3841750"/>
          <p14:tracePt t="173962" x="1865313" y="3867150"/>
          <p14:tracePt t="173971" x="1914525" y="3867150"/>
          <p14:tracePt t="173978" x="1965325" y="3879850"/>
          <p14:tracePt t="173986" x="2027238" y="3879850"/>
          <p14:tracePt t="173997" x="2090738" y="3905250"/>
          <p14:tracePt t="174001" x="2165350" y="3905250"/>
          <p14:tracePt t="174011" x="2216150" y="3916363"/>
          <p14:tracePt t="174016" x="2278063" y="3916363"/>
          <p14:tracePt t="174027" x="2339975" y="3941763"/>
          <p14:tracePt t="174036" x="2378075" y="3941763"/>
          <p14:tracePt t="174040" x="2403475" y="3941763"/>
          <p14:tracePt t="174050" x="2428875" y="3941763"/>
          <p14:tracePt t="174057" x="2452688" y="3941763"/>
          <p14:tracePt t="174067" x="2490788" y="3941763"/>
          <p14:tracePt t="174077" x="2503488" y="3941763"/>
          <p14:tracePt t="174083" x="2541588" y="3941763"/>
          <p14:tracePt t="174093" x="2578100" y="3941763"/>
          <p14:tracePt t="174097" x="2628900" y="3941763"/>
          <p14:tracePt t="174106" x="2690813" y="3941763"/>
          <p14:tracePt t="174116" x="2728913" y="3941763"/>
          <p14:tracePt t="174123" x="2803525" y="3941763"/>
          <p14:tracePt t="174133" x="2879725" y="3941763"/>
          <p14:tracePt t="174137" x="2928938" y="3941763"/>
          <p14:tracePt t="174146" x="2992438" y="3941763"/>
          <p14:tracePt t="174156" x="3067050" y="3941763"/>
          <p14:tracePt t="174162" x="3167063" y="3941763"/>
          <p14:tracePt t="174172" x="3228975" y="3941763"/>
          <p14:tracePt t="174178" x="3305175" y="3941763"/>
          <p14:tracePt t="174188" x="3341688" y="3941763"/>
          <p14:tracePt t="174199" x="3392488" y="3941763"/>
          <p14:tracePt t="174202" x="3429000" y="3941763"/>
          <p14:tracePt t="174212" x="3454400" y="3941763"/>
          <p14:tracePt t="174218" x="3479800" y="3941763"/>
          <p14:tracePt t="174228" x="3505200" y="3941763"/>
          <p14:tracePt t="174238" x="3530600" y="3941763"/>
          <p14:tracePt t="174243" x="3567113" y="3941763"/>
          <p14:tracePt t="174258" x="3579813" y="3941763"/>
          <p14:tracePt t="174600" x="3530600" y="4005263"/>
          <p14:tracePt t="174611" x="3454400" y="4079875"/>
          <p14:tracePt t="174620" x="3341688" y="4192588"/>
          <p14:tracePt t="174626" x="3179763" y="4292600"/>
          <p14:tracePt t="174636" x="2979738" y="4405313"/>
          <p14:tracePt t="174643" x="2790825" y="4505325"/>
          <p14:tracePt t="174652" x="2578100" y="4592638"/>
          <p14:tracePt t="174662" x="2416175" y="4630738"/>
          <p14:tracePt t="174666" x="2303463" y="4667250"/>
          <p14:tracePt t="174677" x="2178050" y="4705350"/>
          <p14:tracePt t="174682" x="2052638" y="4768850"/>
          <p14:tracePt t="174693" x="1939925" y="4792663"/>
          <p14:tracePt t="174703" x="1839913" y="4805363"/>
          <p14:tracePt t="174706" x="1727200" y="4843463"/>
          <p14:tracePt t="174718" x="1652588" y="4868863"/>
          <p14:tracePt t="174722" x="1589088" y="4868863"/>
          <p14:tracePt t="174733" x="1565275" y="4879975"/>
          <p14:tracePt t="174743" x="1527175" y="4879975"/>
          <p14:tracePt t="174748" x="1501775" y="4879975"/>
          <p14:tracePt t="174759" x="1489075" y="4879975"/>
          <p14:tracePt t="174782" x="1465263" y="4879975"/>
          <p14:tracePt t="174818" x="1452563" y="4879975"/>
          <p14:tracePt t="174828" x="1439863" y="4879975"/>
          <p14:tracePt t="174842" x="1439863" y="4868863"/>
          <p14:tracePt t="174859" x="1414463" y="4856163"/>
          <p14:tracePt t="174878" x="1414463" y="4830763"/>
          <p14:tracePt t="174894" x="1414463" y="4818063"/>
          <p14:tracePt t="174899" x="1414463" y="4805363"/>
          <p14:tracePt t="174908" x="1401763" y="4805363"/>
          <p14:tracePt t="174924" x="1389063" y="4792663"/>
          <p14:tracePt t="174964" x="1389063" y="4779963"/>
          <p14:tracePt t="175020" x="1376363" y="4756150"/>
          <p14:tracePt t="175034" x="1363663" y="4743450"/>
          <p14:tracePt t="175044" x="1352550" y="4705350"/>
          <p14:tracePt t="175061" x="1339850" y="4679950"/>
          <p14:tracePt t="175067" x="1339850" y="4667250"/>
          <p14:tracePt t="175075" x="1327150" y="4656138"/>
          <p14:tracePt t="175084" x="1314450" y="4643438"/>
          <p14:tracePt t="175091" x="1314450" y="4630738"/>
          <p14:tracePt t="175111" x="1301750" y="4618038"/>
          <p14:tracePt t="175136" x="1289050" y="4605338"/>
          <p14:tracePt t="175141" x="1276350" y="4592638"/>
          <p14:tracePt t="175151" x="1263650" y="4592638"/>
          <p14:tracePt t="175161" x="1252538" y="4592638"/>
          <p14:tracePt t="175166" x="1227138" y="4579938"/>
          <p14:tracePt t="175180" x="1214438" y="4579938"/>
          <p14:tracePt t="175190" x="1189038" y="4567238"/>
          <p14:tracePt t="175206" x="1163638" y="4567238"/>
          <p14:tracePt t="175220" x="1139825" y="4567238"/>
          <p14:tracePt t="175257" x="1127125" y="4567238"/>
          <p14:tracePt t="175283" x="1114425" y="4567238"/>
          <p14:tracePt t="175332" x="1089025" y="4567238"/>
          <p14:tracePt t="175499" x="1101725" y="4567238"/>
          <p14:tracePt t="175505" x="1101725" y="4579938"/>
          <p14:tracePt t="175514" x="1114425" y="4592638"/>
          <p14:tracePt t="175528" x="1127125" y="4592638"/>
          <p14:tracePt t="175538" x="1139825" y="4605338"/>
          <p14:tracePt t="175544" x="1163638" y="4618038"/>
          <p14:tracePt t="175555" x="1201738" y="4643438"/>
          <p14:tracePt t="175559" x="1227138" y="4643438"/>
          <p14:tracePt t="175570" x="1263650" y="4643438"/>
          <p14:tracePt t="175580" x="1289050" y="4643438"/>
          <p14:tracePt t="175584" x="1314450" y="4667250"/>
          <p14:tracePt t="175594" x="1339850" y="4679950"/>
          <p14:tracePt t="175600" x="1363663" y="4679950"/>
          <p14:tracePt t="175611" x="1401763" y="4679950"/>
          <p14:tracePt t="175620" x="1427163" y="4679950"/>
          <p14:tracePt t="175625" x="1452563" y="4692650"/>
          <p14:tracePt t="175635" x="1465263" y="4705350"/>
          <p14:tracePt t="175640" x="1476375" y="4705350"/>
          <p14:tracePt t="175650" x="1489075" y="4705350"/>
          <p14:tracePt t="175665" x="1501775" y="4705350"/>
          <p14:tracePt t="175710" x="1514475" y="4705350"/>
          <p14:tracePt t="175948" x="1489075" y="4705350"/>
          <p14:tracePt t="175963" x="1465263" y="4705350"/>
          <p14:tracePt t="175978" x="1439863" y="4705350"/>
          <p14:tracePt t="175988" x="1427163" y="4705350"/>
          <p14:tracePt t="175993" x="1389063" y="4705350"/>
          <p14:tracePt t="176003" x="1352550" y="4705350"/>
          <p14:tracePt t="176010" x="1301750" y="4667250"/>
          <p14:tracePt t="176018" x="1214438" y="4618038"/>
          <p14:tracePt t="176029" x="1101725" y="4554538"/>
          <p14:tracePt t="176035" x="1001713" y="4492625"/>
          <p14:tracePt t="176044" x="876300" y="4418013"/>
          <p14:tracePt t="176048" x="738188" y="4330700"/>
          <p14:tracePt t="176059" x="588963" y="4254500"/>
          <p14:tracePt t="176069" x="488950" y="4179888"/>
          <p14:tracePt t="176075" x="376238" y="4117975"/>
          <p14:tracePt t="176085" x="338138" y="4067175"/>
          <p14:tracePt t="176089" x="287338" y="4029075"/>
          <p14:tracePt t="176099" x="263525" y="3992563"/>
          <p14:tracePt t="176109" x="238125" y="3979863"/>
          <p14:tracePt t="176114" x="238125" y="3967163"/>
          <p14:tracePt t="176125" x="225425" y="3954463"/>
          <p14:tracePt t="176130" x="225425" y="3929063"/>
          <p14:tracePt t="176140" x="225425" y="3916363"/>
          <p14:tracePt t="176151" x="225425" y="3905250"/>
          <p14:tracePt t="176154" x="225425" y="3879850"/>
          <p14:tracePt t="176164" x="225425" y="3867150"/>
          <p14:tracePt t="176170" x="225425" y="3841750"/>
          <p14:tracePt t="176181" x="225425" y="3816350"/>
          <p14:tracePt t="176191" x="225425" y="3792538"/>
          <p14:tracePt t="176194" x="263525" y="3741738"/>
          <p14:tracePt t="176204" x="287338" y="3716338"/>
          <p14:tracePt t="176210" x="350838" y="3654425"/>
          <p14:tracePt t="176220" x="412750" y="3603625"/>
          <p14:tracePt t="176231" x="463550" y="3567113"/>
          <p14:tracePt t="176235" x="563563" y="3529013"/>
          <p14:tracePt t="176245" x="638175" y="3490913"/>
          <p14:tracePt t="176250" x="712788" y="3454400"/>
          <p14:tracePt t="176260" x="788988" y="3416300"/>
          <p14:tracePt t="176270" x="889000" y="3378200"/>
          <p14:tracePt t="176277" x="976313" y="3341688"/>
          <p14:tracePt t="176287" x="1050925" y="3328988"/>
          <p14:tracePt t="176291" x="1139825" y="3303588"/>
          <p14:tracePt t="176300" x="1227138" y="3290888"/>
          <p14:tracePt t="176310" x="1314450" y="3267075"/>
          <p14:tracePt t="176316" x="1401763" y="3254375"/>
          <p14:tracePt t="176326" x="1452563" y="3254375"/>
          <p14:tracePt t="176330" x="1501775" y="3241675"/>
          <p14:tracePt t="176341" x="1527175" y="3241675"/>
          <p14:tracePt t="176350" x="1539875" y="3241675"/>
          <p14:tracePt t="176373" x="1565275" y="3241675"/>
          <p14:tracePt t="176393" x="1589088" y="3241675"/>
          <p14:tracePt t="176406" x="1601788" y="3241675"/>
          <p14:tracePt t="176412" x="1614488" y="3241675"/>
          <p14:tracePt t="177526" x="1639888" y="3254375"/>
          <p14:tracePt t="177533" x="1652588" y="3254375"/>
          <p14:tracePt t="177553" x="1665288" y="3254375"/>
          <p14:tracePt t="177603" x="1677988" y="3254375"/>
          <p14:tracePt t="177633" x="1701800" y="3254375"/>
          <p14:tracePt t="177658" x="1714500" y="3254375"/>
          <p14:tracePt t="177683" x="1727200" y="3254375"/>
          <p14:tracePt t="177758" x="1689100" y="3254375"/>
          <p14:tracePt t="177768" x="1627188" y="3254375"/>
          <p14:tracePt t="177778" x="1552575" y="3254375"/>
          <p14:tracePt t="177784" x="1476375" y="3254375"/>
          <p14:tracePt t="177794" x="1401763" y="3254375"/>
          <p14:tracePt t="177798" x="1339850" y="3254375"/>
          <p14:tracePt t="177808" x="1263650" y="3254375"/>
          <p14:tracePt t="177819" x="1214438" y="3267075"/>
          <p14:tracePt t="177825" x="1150938" y="3290888"/>
          <p14:tracePt t="177834" x="1139825" y="3290888"/>
          <p14:tracePt t="177838" x="1076325" y="3303588"/>
          <p14:tracePt t="177850" x="1050925" y="3328988"/>
          <p14:tracePt t="177860" x="1038225" y="3341688"/>
          <p14:tracePt t="177865" x="1014413" y="3367088"/>
          <p14:tracePt t="177875" x="989013" y="3429000"/>
          <p14:tracePt t="177891" x="989013" y="3454400"/>
          <p14:tracePt t="177904" x="989013" y="3479800"/>
          <p14:tracePt t="177914" x="989013" y="3490913"/>
          <p14:tracePt t="177920" x="989013" y="3503613"/>
          <p14:tracePt t="177930" x="1014413" y="3529013"/>
          <p14:tracePt t="177941" x="1027113" y="3541713"/>
          <p14:tracePt t="177944" x="1050925" y="3541713"/>
          <p14:tracePt t="177959" x="1114425" y="3554413"/>
          <p14:tracePt t="177960" x="1227138" y="3554413"/>
          <p14:tracePt t="177970" x="1327150" y="3554413"/>
          <p14:tracePt t="177980" x="1427163" y="3554413"/>
          <p14:tracePt t="177986" x="1527175" y="3554413"/>
          <p14:tracePt t="177996" x="1577975" y="3554413"/>
          <p14:tracePt t="178000" x="1627188" y="3554413"/>
          <p14:tracePt t="178010" x="1665288" y="3554413"/>
          <p14:tracePt t="178020" x="1677988" y="3541713"/>
          <p14:tracePt t="178066" x="1689100" y="3541713"/>
          <p14:tracePt t="178087" x="1689100" y="3529013"/>
          <p14:tracePt t="178103" x="1677988" y="3516313"/>
          <p14:tracePt t="178113" x="1652588" y="3516313"/>
          <p14:tracePt t="178116" x="1614488" y="3516313"/>
          <p14:tracePt t="178126" x="1589088" y="3516313"/>
          <p14:tracePt t="178132" x="1539875" y="3516313"/>
          <p14:tracePt t="178142" x="1501775" y="3516313"/>
          <p14:tracePt t="178152" x="1476375" y="3529013"/>
          <p14:tracePt t="178157" x="1465263" y="3554413"/>
          <p14:tracePt t="178166" x="1465263" y="3590925"/>
          <p14:tracePt t="178173" x="1465263" y="3654425"/>
          <p14:tracePt t="178182" x="1465263" y="3767138"/>
          <p14:tracePt t="178192" x="1589088" y="3879850"/>
          <p14:tracePt t="178196" x="1727200" y="3967163"/>
          <p14:tracePt t="178207" x="1965325" y="4092575"/>
          <p14:tracePt t="178213" x="2252663" y="4205288"/>
          <p14:tracePt t="178223" x="2578100" y="4254500"/>
          <p14:tracePt t="178233" x="2928938" y="4279900"/>
          <p14:tracePt t="178239" x="3305175" y="4279900"/>
          <p14:tracePt t="178248" x="3643313" y="4279900"/>
          <p14:tracePt t="178252" x="3817938" y="4279900"/>
          <p14:tracePt t="178262" x="4030663" y="4279900"/>
          <p14:tracePt t="178273" x="4117975" y="4230688"/>
          <p14:tracePt t="178278" x="4230688" y="4167188"/>
          <p14:tracePt t="178289" x="4268788" y="4129088"/>
          <p14:tracePt t="178292" x="4294188" y="4092575"/>
          <p14:tracePt t="178302" x="4294188" y="4067175"/>
          <p14:tracePt t="178314" x="4294188" y="4017963"/>
          <p14:tracePt t="178318" x="4294188" y="3992563"/>
          <p14:tracePt t="178328" x="4281488" y="3967163"/>
          <p14:tracePt t="178334" x="4268788" y="3954463"/>
          <p14:tracePt t="178344" x="4268788" y="3941763"/>
          <p14:tracePt t="178358" x="4268788" y="3929063"/>
          <p14:tracePt t="178368" x="4256088" y="3929063"/>
          <p14:tracePt t="178374" x="4256088" y="3916363"/>
          <p14:tracePt t="178399" x="4256088" y="3892550"/>
          <p14:tracePt t="178460" x="4256088" y="3879850"/>
          <p14:tracePt t="178470" x="4256088" y="3867150"/>
          <p14:tracePt t="178494" x="4256088" y="3841750"/>
          <p14:tracePt t="178500" x="4256088" y="3829050"/>
          <p14:tracePt t="178515" x="4256088" y="3803650"/>
          <p14:tracePt t="178537" x="4256088" y="3792538"/>
          <p14:tracePt t="178541" x="4256088" y="3779838"/>
          <p14:tracePt t="178550" x="4256088" y="3767138"/>
          <p14:tracePt t="178557" x="4256088" y="3754438"/>
          <p14:tracePt t="178566" x="4256088" y="3741738"/>
          <p14:tracePt t="178576" x="4243388" y="3729038"/>
          <p14:tracePt t="178580" x="4243388" y="3703638"/>
          <p14:tracePt t="178591" x="4243388" y="3692525"/>
          <p14:tracePt t="178596" x="4243388" y="3667125"/>
          <p14:tracePt t="178607" x="4230688" y="3654425"/>
          <p14:tracePt t="178617" x="4230688" y="3629025"/>
          <p14:tracePt t="178620" x="4230688" y="3603625"/>
          <p14:tracePt t="178630" x="4230688" y="3579813"/>
          <p14:tracePt t="178646" x="4230688" y="3567113"/>
          <p14:tracePt t="178736" x="4230688" y="3554413"/>
          <p14:tracePt t="178773" x="4230688" y="3541713"/>
          <p14:tracePt t="178802" x="4230688" y="3529013"/>
          <p14:tracePt t="178842" x="4230688" y="3516313"/>
          <p14:tracePt t="178858" x="4230688" y="3503613"/>
          <p14:tracePt t="178868" x="4230688" y="3490913"/>
          <p14:tracePt t="178948" x="4217988" y="3479800"/>
          <p14:tracePt t="178958" x="4205288" y="3467100"/>
          <p14:tracePt t="178969" x="4156075" y="3467100"/>
          <p14:tracePt t="178974" x="4068763" y="3467100"/>
          <p14:tracePt t="178984" x="3930650" y="3467100"/>
          <p14:tracePt t="178989" x="3767138" y="3467100"/>
          <p14:tracePt t="178998" x="3517900" y="3467100"/>
          <p14:tracePt t="179009" x="3241675" y="3467100"/>
          <p14:tracePt t="179014" x="2867025" y="3467100"/>
          <p14:tracePt t="179024" x="2390775" y="3467100"/>
          <p14:tracePt t="179028" x="1914525" y="3467100"/>
          <p14:tracePt t="179040" x="1239838" y="3479800"/>
          <p14:tracePt t="179050" x="525463" y="3479800"/>
          <p14:tracePt t="179054" x="50800" y="3479800"/>
          <p14:tracePt t="179307" x="638175" y="3641725"/>
          <p14:tracePt t="179316" x="976313" y="3641725"/>
          <p14:tracePt t="179323" x="1163638" y="3641725"/>
          <p14:tracePt t="179332" x="1314450" y="3641725"/>
          <p14:tracePt t="179342" x="1476375" y="3641725"/>
          <p14:tracePt t="179348" x="1627188" y="3641725"/>
          <p14:tracePt t="179359" x="1727200" y="3641725"/>
          <p14:tracePt t="179362" x="1827213" y="3641725"/>
          <p14:tracePt t="179373" x="1878013" y="3641725"/>
          <p14:tracePt t="179383" x="1914525" y="3641725"/>
          <p14:tracePt t="179408" x="1927225" y="3641725"/>
          <p14:tracePt t="179433" x="1903413" y="3667125"/>
          <p14:tracePt t="179438" x="1852613" y="3692525"/>
          <p14:tracePt t="179448" x="1814513" y="3703638"/>
          <p14:tracePt t="179458" x="1739900" y="3729038"/>
          <p14:tracePt t="179465" x="1665288" y="3741738"/>
          <p14:tracePt t="179475" x="1614488" y="3754438"/>
          <p14:tracePt t="179478" x="1577975" y="3754438"/>
          <p14:tracePt t="179489" x="1552575" y="3767138"/>
          <p14:tracePt t="179575" x="1577975" y="3767138"/>
          <p14:tracePt t="179580" x="1627188" y="3767138"/>
          <p14:tracePt t="179590" x="1689100" y="3767138"/>
          <p14:tracePt t="179600" x="1727200" y="3767138"/>
          <p14:tracePt t="179606" x="1765300" y="3767138"/>
          <p14:tracePt t="179615" x="1790700" y="3767138"/>
          <p14:tracePt t="179621" x="1839913" y="3767138"/>
          <p14:tracePt t="179630" x="1865313" y="3767138"/>
          <p14:tracePt t="179640" x="1878013" y="3767138"/>
          <p14:tracePt t="179644" x="1890713" y="3767138"/>
          <p14:tracePt t="179656" x="1903413" y="3767138"/>
          <p14:tracePt t="179660" x="1927225" y="3779838"/>
          <p14:tracePt t="179670" x="1965325" y="3816350"/>
          <p14:tracePt t="179681" x="2027238" y="3867150"/>
          <p14:tracePt t="179684" x="2103438" y="3916363"/>
          <p14:tracePt t="179695" x="2152650" y="3954463"/>
          <p14:tracePt t="179701" x="2265363" y="4041775"/>
          <p14:tracePt t="179710" x="2352675" y="4092575"/>
          <p14:tracePt t="179720" x="2478088" y="4167188"/>
          <p14:tracePt t="179726" x="2590800" y="4230688"/>
          <p14:tracePt t="179736" x="2690813" y="4292600"/>
          <p14:tracePt t="179740" x="2790825" y="4379913"/>
          <p14:tracePt t="179750" x="2890838" y="4454525"/>
          <p14:tracePt t="179760" x="2992438" y="4518025"/>
          <p14:tracePt t="179766" x="3067050" y="4605338"/>
          <p14:tracePt t="179776" x="3141663" y="4667250"/>
          <p14:tracePt t="179780" x="3241675" y="4756150"/>
          <p14:tracePt t="179791" x="3292475" y="4792663"/>
          <p14:tracePt t="179800" x="3367088" y="4856163"/>
          <p14:tracePt t="179806" x="3405188" y="4879975"/>
          <p14:tracePt t="179816" x="3429000" y="4918075"/>
          <p14:tracePt t="179820" x="3441700" y="4930775"/>
          <p14:tracePt t="179832" x="3479800" y="4956175"/>
          <p14:tracePt t="179850" x="3479800" y="4968875"/>
          <p14:tracePt t="179857" x="3492500" y="4968875"/>
          <p14:tracePt t="180109" x="3517900" y="4968875"/>
          <p14:tracePt t="180123" x="3517900" y="4981575"/>
          <p14:tracePt t="180139" x="3530600" y="4992688"/>
          <p14:tracePt t="180149" x="3530600" y="5018088"/>
          <p14:tracePt t="180164" x="3541713" y="5043488"/>
          <p14:tracePt t="180179" x="3541713" y="5056188"/>
          <p14:tracePt t="180189" x="3541713" y="5068888"/>
          <p14:tracePt t="180194" x="3541713" y="5092700"/>
          <p14:tracePt t="180215" x="3541713" y="5118100"/>
          <p14:tracePt t="180218" x="3541713" y="5130800"/>
          <p14:tracePt t="180235" x="3554413" y="5130800"/>
          <p14:tracePt t="180260" x="3567113" y="5143500"/>
          <p14:tracePt t="180295" x="3579813" y="5143500"/>
          <p14:tracePt t="180300" x="3592513" y="5143500"/>
          <p14:tracePt t="180311" x="3605213" y="5143500"/>
          <p14:tracePt t="180324" x="3617913" y="5143500"/>
          <p14:tracePt t="180334" x="3630613" y="5143500"/>
          <p14:tracePt t="180360" x="3643313" y="5143500"/>
          <p14:tracePt t="180364" x="3654425" y="5130800"/>
          <p14:tracePt t="180437" x="3667125" y="5130800"/>
          <p14:tracePt t="180456" x="3679825" y="5130800"/>
          <p14:tracePt t="180460" x="3705225" y="5130800"/>
          <p14:tracePt t="180476" x="3717925" y="5130800"/>
          <p14:tracePt t="180487" x="3730625" y="5143500"/>
          <p14:tracePt t="180497" x="3756025" y="5143500"/>
          <p14:tracePt t="180501" x="3779838" y="5143500"/>
          <p14:tracePt t="180513" x="3792538" y="5143500"/>
          <p14:tracePt t="180526" x="3805238" y="5143500"/>
          <p14:tracePt t="180552" x="3817938" y="5143500"/>
          <p14:tracePt t="180556" x="3843338" y="5143500"/>
          <p14:tracePt t="180577" x="3867150" y="5143500"/>
          <p14:tracePt t="180582" x="3892550" y="5143500"/>
          <p14:tracePt t="180598" x="3905250" y="5143500"/>
          <p14:tracePt t="180608" x="3930650" y="5143500"/>
          <p14:tracePt t="180613" x="3943350" y="5143500"/>
          <p14:tracePt t="180624" x="3956050" y="5143500"/>
          <p14:tracePt t="180634" x="3979863" y="5130800"/>
          <p14:tracePt t="180656" x="3992563" y="5130800"/>
          <p14:tracePt t="180961" x="4005263" y="5130800"/>
          <p14:tracePt t="180976" x="4030663" y="5130800"/>
          <p14:tracePt t="180990" x="4043363" y="5130800"/>
          <p14:tracePt t="181002" x="4105275" y="5130800"/>
          <p14:tracePt t="181012" x="4192588" y="5143500"/>
          <p14:tracePt t="181016" x="4268788" y="5156200"/>
          <p14:tracePt t="181026" x="4394200" y="5156200"/>
          <p14:tracePt t="181032" x="4594225" y="5156200"/>
          <p14:tracePt t="181043" x="4794250" y="5156200"/>
          <p14:tracePt t="181052" x="5119688" y="5156200"/>
          <p14:tracePt t="181056" x="5445125" y="5092700"/>
          <p14:tracePt t="181067" x="5783263" y="5018088"/>
          <p14:tracePt t="181072" x="6083300" y="4918075"/>
          <p14:tracePt t="181082" x="6370638" y="4805363"/>
          <p14:tracePt t="181093" x="6559550" y="4705350"/>
          <p14:tracePt t="181098" x="6797675" y="4592638"/>
          <p14:tracePt t="181108" x="6997700" y="4467225"/>
          <p14:tracePt t="181112" x="7123113" y="4379913"/>
          <p14:tracePt t="181122" x="7223125" y="4292600"/>
          <p14:tracePt t="181132" x="7335838" y="4192588"/>
          <p14:tracePt t="181139" x="7397750" y="4117975"/>
          <p14:tracePt t="181148" x="7448550" y="4041775"/>
          <p14:tracePt t="181153" x="7485063" y="3954463"/>
          <p14:tracePt t="181164" x="7523163" y="3867150"/>
          <p14:tracePt t="181175" x="7523163" y="3803650"/>
          <p14:tracePt t="181178" x="7523163" y="3741738"/>
          <p14:tracePt t="181189" x="7523163" y="3692525"/>
          <p14:tracePt t="181194" x="7523163" y="3654425"/>
          <p14:tracePt t="181205" x="7523163" y="3616325"/>
          <p14:tracePt t="181214" x="7485063" y="3590925"/>
          <p14:tracePt t="181218" x="7448550" y="3541713"/>
          <p14:tracePt t="181228" x="7397750" y="3529013"/>
          <p14:tracePt t="181234" x="7359650" y="3516313"/>
          <p14:tracePt t="181245" x="7323138" y="3490913"/>
          <p14:tracePt t="181255" x="7272338" y="3490913"/>
          <p14:tracePt t="181258" x="7185025" y="3516313"/>
          <p14:tracePt t="181268" x="7059613" y="3554413"/>
          <p14:tracePt t="181275" x="6921500" y="3616325"/>
          <p14:tracePt t="181285" x="6797675" y="3679825"/>
          <p14:tracePt t="181295" x="6684963" y="3741738"/>
          <p14:tracePt t="181298" x="6559550" y="3803650"/>
          <p14:tracePt t="181309" x="6483350" y="3854450"/>
          <p14:tracePt t="181314" x="6421438" y="3916363"/>
          <p14:tracePt t="181324" x="6359525" y="3954463"/>
          <p14:tracePt t="181334" x="6283325" y="4029075"/>
          <p14:tracePt t="181340" x="6246813" y="4092575"/>
          <p14:tracePt t="181350" x="6196013" y="4141788"/>
          <p14:tracePt t="181355" x="6183313" y="4192588"/>
          <p14:tracePt t="181364" x="6183313" y="4217988"/>
          <p14:tracePt t="181374" x="6157913" y="4241800"/>
          <p14:tracePt t="181380" x="6157913" y="4254500"/>
          <p14:tracePt t="181394" x="6157913" y="4279900"/>
          <p14:tracePt t="181414" x="6183313" y="4305300"/>
          <p14:tracePt t="181422" x="6196013" y="4305300"/>
          <p14:tracePt t="181430" x="6221413" y="4305300"/>
          <p14:tracePt t="181437" x="6283325" y="4305300"/>
          <p14:tracePt t="181446" x="6408738" y="4305300"/>
          <p14:tracePt t="181456" x="6508750" y="4305300"/>
          <p14:tracePt t="181460" x="6621463" y="4305300"/>
          <p14:tracePt t="181471" x="6746875" y="4279900"/>
          <p14:tracePt t="181476" x="6846888" y="4217988"/>
          <p14:tracePt t="181487" x="6910388" y="4192588"/>
          <p14:tracePt t="181496" x="6972300" y="4154488"/>
          <p14:tracePt t="181500" x="6997700" y="4117975"/>
          <p14:tracePt t="181510" x="7010400" y="4105275"/>
          <p14:tracePt t="181532" x="7010400" y="4092575"/>
          <p14:tracePt t="181537" x="7010400" y="4067175"/>
          <p14:tracePt t="181547" x="7010400" y="4029075"/>
          <p14:tracePt t="181562" x="7010400" y="4005263"/>
          <p14:tracePt t="181572" x="7010400" y="3979863"/>
          <p14:tracePt t="181576" x="7010400" y="3967163"/>
          <p14:tracePt t="181587" x="6985000" y="3954463"/>
          <p14:tracePt t="181592" x="6946900" y="3954463"/>
          <p14:tracePt t="181603" x="6897688" y="3954463"/>
          <p14:tracePt t="181612" x="6859588" y="3954463"/>
          <p14:tracePt t="181616" x="6797675" y="3954463"/>
          <p14:tracePt t="181626" x="6734175" y="4005263"/>
          <p14:tracePt t="181632" x="6696075" y="4117975"/>
          <p14:tracePt t="181642" x="6696075" y="4241800"/>
          <p14:tracePt t="181653" x="6696075" y="4367213"/>
          <p14:tracePt t="181656" x="6696075" y="4518025"/>
          <p14:tracePt t="181666" x="6696075" y="4605338"/>
          <p14:tracePt t="181672" x="6746875" y="4718050"/>
          <p14:tracePt t="181683" x="6797675" y="4768850"/>
          <p14:tracePt t="181693" x="6846888" y="4805363"/>
          <p14:tracePt t="181699" x="6884988" y="4843463"/>
          <p14:tracePt t="181709" x="6972300" y="4868863"/>
          <p14:tracePt t="181712" x="7085013" y="4868863"/>
          <p14:tracePt t="181722" x="7235825" y="4868863"/>
          <p14:tracePt t="181732" x="7485063" y="4868863"/>
          <p14:tracePt t="181738" x="7861300" y="4792663"/>
          <p14:tracePt t="181749" x="8212138" y="4656138"/>
          <p14:tracePt t="181753" x="8599488" y="4479925"/>
          <p14:tracePt t="181763" x="8986838" y="4279900"/>
          <p14:tracePt t="181773" x="9275763" y="4079875"/>
          <p14:tracePt t="181778" x="9424988" y="3941763"/>
          <p14:tracePt t="181788" x="9550400" y="3767138"/>
          <p14:tracePt t="181794" x="9601200" y="3641725"/>
          <p14:tracePt t="181804" x="9650413" y="3529013"/>
          <p14:tracePt t="181814" x="9650413" y="3429000"/>
          <p14:tracePt t="181819" x="9650413" y="3303588"/>
          <p14:tracePt t="181829" x="9650413" y="3190875"/>
          <p14:tracePt t="181834" x="9650413" y="3090863"/>
          <p14:tracePt t="181844" x="9550400" y="2990850"/>
          <p14:tracePt t="181855" x="9424988" y="2903538"/>
          <p14:tracePt t="181858" x="9288463" y="2816225"/>
          <p14:tracePt t="181871" x="9150350" y="2740025"/>
          <p14:tracePt t="181875" x="8874125" y="2665413"/>
          <p14:tracePt t="181885" x="8650288" y="2627313"/>
          <p14:tracePt t="181895" x="8374063" y="2627313"/>
          <p14:tracePt t="181900" x="8023225" y="2627313"/>
          <p14:tracePt t="181911" x="7597775" y="2703513"/>
          <p14:tracePt t="181914" x="7097713" y="2865438"/>
          <p14:tracePt t="181924" x="6621463" y="2990850"/>
          <p14:tracePt t="181934" x="6196013" y="3178175"/>
          <p14:tracePt t="181940" x="5883275" y="3290888"/>
          <p14:tracePt t="181955" x="5632450" y="3490913"/>
          <p14:tracePt t="181964" x="5583238" y="3567113"/>
          <p14:tracePt t="181974" x="5545138" y="3603625"/>
          <p14:tracePt t="181980" x="5519738" y="3679825"/>
          <p14:tracePt t="181991" x="5519738" y="3729038"/>
          <p14:tracePt t="181994" x="5519738" y="3767138"/>
          <p14:tracePt t="182005" x="5519738" y="3816350"/>
          <p14:tracePt t="182014" x="5519738" y="3867150"/>
          <p14:tracePt t="182021" x="5583238" y="3916363"/>
          <p14:tracePt t="182031" x="5670550" y="3967163"/>
          <p14:tracePt t="182037" x="5757863" y="4005263"/>
          <p14:tracePt t="182046" x="5883275" y="4054475"/>
          <p14:tracePt t="182056" x="6070600" y="4067175"/>
          <p14:tracePt t="182060" x="6259513" y="4092575"/>
          <p14:tracePt t="182071" x="6459538" y="4092575"/>
          <p14:tracePt t="182076" x="6696075" y="4092575"/>
          <p14:tracePt t="182087" x="6934200" y="4092575"/>
          <p14:tracePt t="182096" x="7235825" y="4054475"/>
          <p14:tracePt t="182100" x="7510463" y="3979863"/>
          <p14:tracePt t="182110" x="7773988" y="3841750"/>
          <p14:tracePt t="182116" x="7961313" y="3679825"/>
          <p14:tracePt t="182126" x="8061325" y="3567113"/>
          <p14:tracePt t="182136" x="8135938" y="3479800"/>
          <p14:tracePt t="182142" x="8148638" y="3367088"/>
          <p14:tracePt t="182153" x="8148638" y="3290888"/>
          <p14:tracePt t="182156" x="8148638" y="3216275"/>
          <p14:tracePt t="182166" x="8148638" y="3154363"/>
          <p14:tracePt t="182176" x="8148638" y="3078163"/>
          <p14:tracePt t="182183" x="8123238" y="3041650"/>
          <p14:tracePt t="182192" x="8099425" y="2978150"/>
          <p14:tracePt t="182196" x="8074025" y="2952750"/>
          <p14:tracePt t="182206" x="8061325" y="2941638"/>
          <p14:tracePt t="182216" x="8035925" y="2928938"/>
          <p14:tracePt t="182237" x="8010525" y="2916238"/>
          <p14:tracePt t="182454" x="7986713" y="2916238"/>
          <p14:tracePt t="182474" x="7948613" y="2903538"/>
          <p14:tracePt t="182480" x="7935913" y="2890838"/>
          <p14:tracePt t="182490" x="7910513" y="2890838"/>
          <p14:tracePt t="182494" x="7861300" y="2865438"/>
          <p14:tracePt t="182504" x="7835900" y="2852738"/>
          <p14:tracePt t="182515" x="7810500" y="2840038"/>
          <p14:tracePt t="182521" x="7773988" y="2840038"/>
          <p14:tracePt t="182530" x="7748588" y="2816225"/>
          <p14:tracePt t="182535" x="7735888" y="2816225"/>
          <p14:tracePt t="182545" x="7723188" y="2816225"/>
          <p14:tracePt t="182560" x="7710488" y="2816225"/>
          <p14:tracePt t="182596" x="7685088" y="2816225"/>
          <p14:tracePt t="182600" x="7648575" y="2816225"/>
          <p14:tracePt t="182610" x="7572375" y="2816225"/>
          <p14:tracePt t="182616" x="7485063" y="2816225"/>
          <p14:tracePt t="182627" x="7348538" y="2816225"/>
          <p14:tracePt t="182637" x="7246938" y="2816225"/>
          <p14:tracePt t="182640" x="7146925" y="2816225"/>
          <p14:tracePt t="182650" x="7085013" y="2816225"/>
          <p14:tracePt t="182656" x="7010400" y="2816225"/>
          <p14:tracePt t="182666" x="6946900" y="2790825"/>
          <p14:tracePt t="182677" x="6872288" y="2778125"/>
          <p14:tracePt t="182680" x="6846888" y="2778125"/>
          <p14:tracePt t="182691" x="6797675" y="2778125"/>
          <p14:tracePt t="182697" x="6772275" y="2752725"/>
          <p14:tracePt t="182707" x="6734175" y="2752725"/>
          <p14:tracePt t="182716" x="6708775" y="2752725"/>
          <p14:tracePt t="182722" x="6672263" y="2740025"/>
          <p14:tracePt t="182732" x="6621463" y="2740025"/>
          <p14:tracePt t="182737" x="6596063" y="2728913"/>
          <p14:tracePt t="182746" x="6559550" y="2728913"/>
          <p14:tracePt t="182756" x="6508750" y="2728913"/>
          <p14:tracePt t="182762" x="6483350" y="2716213"/>
          <p14:tracePt t="182772" x="6472238" y="2716213"/>
          <p14:tracePt t="182776" x="6459538" y="2703513"/>
          <p14:tracePt t="183352" x="6483350" y="2690813"/>
          <p14:tracePt t="183363" x="6508750" y="2690813"/>
          <p14:tracePt t="183369" x="6534150" y="2690813"/>
          <p14:tracePt t="183383" x="6559550" y="2690813"/>
          <p14:tracePt t="183392" x="6584950" y="2690813"/>
          <p14:tracePt t="183403" x="6608763" y="2678113"/>
          <p14:tracePt t="183409" x="6634163" y="2678113"/>
          <p14:tracePt t="183419" x="6659563" y="2678113"/>
          <p14:tracePt t="183422" x="6672263" y="2678113"/>
          <p14:tracePt t="183433" x="6696075" y="2678113"/>
          <p14:tracePt t="183443" x="6721475" y="2678113"/>
          <p14:tracePt t="183448" x="6746875" y="2678113"/>
          <p14:tracePt t="183458" x="6772275" y="2678113"/>
          <p14:tracePt t="183462" x="6821488" y="2678113"/>
          <p14:tracePt t="183473" x="6846888" y="2678113"/>
          <p14:tracePt t="183483" x="6884988" y="2678113"/>
          <p14:tracePt t="183488" x="6934200" y="2678113"/>
          <p14:tracePt t="183499" x="6959600" y="2678113"/>
          <p14:tracePt t="183503" x="6997700" y="2678113"/>
          <p14:tracePt t="183512" x="7046913" y="2678113"/>
          <p14:tracePt t="183522" x="7123113" y="2678113"/>
          <p14:tracePt t="183529" x="7185025" y="2678113"/>
          <p14:tracePt t="183539" x="7259638" y="2678113"/>
          <p14:tracePt t="183544" x="7335838" y="2678113"/>
          <p14:tracePt t="183554" x="7423150" y="2678113"/>
          <p14:tracePt t="183564" x="7523163" y="2678113"/>
          <p14:tracePt t="183569" x="7585075" y="2678113"/>
          <p14:tracePt t="183578" x="7697788" y="2678113"/>
          <p14:tracePt t="183585" x="7773988" y="2690813"/>
          <p14:tracePt t="183594" x="7848600" y="2703513"/>
          <p14:tracePt t="183604" x="7897813" y="2716213"/>
          <p14:tracePt t="183608" x="7974013" y="2716213"/>
          <p14:tracePt t="183619" x="8010525" y="2716213"/>
          <p14:tracePt t="183624" x="8074025" y="2716213"/>
          <p14:tracePt t="183635" x="8123238" y="2716213"/>
          <p14:tracePt t="183645" x="8161338" y="2716213"/>
          <p14:tracePt t="183652" x="8212138" y="2716213"/>
          <p14:tracePt t="183660" x="8274050" y="2716213"/>
          <p14:tracePt t="183664" x="8312150" y="2716213"/>
          <p14:tracePt t="183674" x="8348663" y="2716213"/>
          <p14:tracePt t="183685" x="8399463" y="2716213"/>
          <p14:tracePt t="183690" x="8424863" y="2728913"/>
          <p14:tracePt t="183701" x="8461375" y="2740025"/>
          <p14:tracePt t="183705" x="8486775" y="2740025"/>
          <p14:tracePt t="183715" x="8512175" y="2740025"/>
          <p14:tracePt t="183726" x="8537575" y="2740025"/>
          <p14:tracePt t="183730" x="8586788" y="2765425"/>
          <p14:tracePt t="183740" x="8624888" y="2765425"/>
          <p14:tracePt t="183747" x="8661400" y="2765425"/>
          <p14:tracePt t="183756" x="8712200" y="2765425"/>
          <p14:tracePt t="183767" x="8774113" y="2765425"/>
          <p14:tracePt t="183770" x="8850313" y="2790825"/>
          <p14:tracePt t="183781" x="8937625" y="2803525"/>
          <p14:tracePt t="183786" x="8963025" y="2803525"/>
          <p14:tracePt t="183796" x="9012238" y="2803525"/>
          <p14:tracePt t="183806" x="9050338" y="2803525"/>
          <p14:tracePt t="183810" x="9063038" y="2803525"/>
          <p14:tracePt t="183820" x="9088438" y="2803525"/>
          <p14:tracePt t="183826" x="9099550" y="2803525"/>
          <p14:tracePt t="183976" x="9099550" y="2816225"/>
          <p14:tracePt t="184002" x="9112250" y="2828925"/>
          <p14:tracePt t="184012" x="9124950" y="2840038"/>
          <p14:tracePt t="184029" x="9124950" y="2852738"/>
          <p14:tracePt t="184032" x="9124950" y="2865438"/>
          <p14:tracePt t="184042" x="9124950" y="2878138"/>
          <p14:tracePt t="184052" x="9124950" y="2890838"/>
          <p14:tracePt t="184058" x="9124950" y="2916238"/>
          <p14:tracePt t="184069" x="9124950" y="2928938"/>
          <p14:tracePt t="184084" x="9124950" y="2952750"/>
          <p14:tracePt t="184109" x="9124950" y="2965450"/>
          <p14:tracePt t="184115" x="9124950" y="2978150"/>
          <p14:tracePt t="184124" x="9124950" y="2990850"/>
          <p14:tracePt t="184134" x="9124950" y="3003550"/>
          <p14:tracePt t="184139" x="9124950" y="3016250"/>
          <p14:tracePt t="184149" x="9124950" y="3028950"/>
          <p14:tracePt t="184164" x="9124950" y="3041650"/>
          <p14:tracePt t="184180" x="9124950" y="3065463"/>
          <p14:tracePt t="184188" x="9124950" y="3090863"/>
          <p14:tracePt t="184194" x="9124950" y="3103563"/>
          <p14:tracePt t="184204" x="9124950" y="3116263"/>
          <p14:tracePt t="184215" x="9124950" y="3128963"/>
          <p14:tracePt t="184220" x="9124950" y="3165475"/>
          <p14:tracePt t="184230" x="9124950" y="3190875"/>
          <p14:tracePt t="184245" x="9088438" y="3241675"/>
          <p14:tracePt t="184254" x="9088438" y="3254375"/>
          <p14:tracePt t="184260" x="9075738" y="3278188"/>
          <p14:tracePt t="184270" x="9075738" y="3290888"/>
          <p14:tracePt t="184274" x="9063038" y="3328988"/>
          <p14:tracePt t="184294" x="9063038" y="3341688"/>
          <p14:tracePt t="184301" x="9063038" y="3378200"/>
          <p14:tracePt t="184314" x="9050338" y="3390900"/>
          <p14:tracePt t="184324" x="9050338" y="3403600"/>
          <p14:tracePt t="184336" x="9037638" y="3416300"/>
          <p14:tracePt t="184340" x="9037638" y="3429000"/>
          <p14:tracePt t="184351" x="9037638" y="3454400"/>
          <p14:tracePt t="184366" x="9024938" y="3454400"/>
          <p14:tracePt t="184376" x="9024938" y="3479800"/>
          <p14:tracePt t="184380" x="9024938" y="3490913"/>
          <p14:tracePt t="184390" x="8999538" y="3503613"/>
          <p14:tracePt t="184396" x="8986838" y="3529013"/>
          <p14:tracePt t="184406" x="8975725" y="3541713"/>
          <p14:tracePt t="184416" x="8963025" y="3567113"/>
          <p14:tracePt t="184420" x="8950325" y="3603625"/>
          <p14:tracePt t="184430" x="8912225" y="3629025"/>
          <p14:tracePt t="184437" x="8912225" y="3641725"/>
          <p14:tracePt t="184446" x="8874125" y="3692525"/>
          <p14:tracePt t="184456" x="8850313" y="3729038"/>
          <p14:tracePt t="184462" x="8824913" y="3741738"/>
          <p14:tracePt t="184473" x="8763000" y="3779838"/>
          <p14:tracePt t="184476" x="8737600" y="3792538"/>
          <p14:tracePt t="184487" x="8686800" y="3829050"/>
          <p14:tracePt t="184496" x="8624888" y="3854450"/>
          <p14:tracePt t="184502" x="8612188" y="3854450"/>
          <p14:tracePt t="184512" x="8512175" y="3892550"/>
          <p14:tracePt t="184519" x="8448675" y="3916363"/>
          <p14:tracePt t="184528" x="8374063" y="3929063"/>
          <p14:tracePt t="184537" x="8286750" y="3954463"/>
          <p14:tracePt t="184542" x="8161338" y="3979863"/>
          <p14:tracePt t="184552" x="8061325" y="3992563"/>
          <p14:tracePt t="184558" x="7935913" y="3992563"/>
          <p14:tracePt t="184569" x="7810500" y="3992563"/>
          <p14:tracePt t="184579" x="7697788" y="3992563"/>
          <p14:tracePt t="184583" x="7585075" y="3992563"/>
          <p14:tracePt t="184592" x="7435850" y="3992563"/>
          <p14:tracePt t="184599" x="7297738" y="3992563"/>
          <p14:tracePt t="184609" x="7146925" y="3992563"/>
          <p14:tracePt t="184618" x="7021513" y="3992563"/>
          <p14:tracePt t="184622" x="6859588" y="3967163"/>
          <p14:tracePt t="184632" x="6734175" y="3954463"/>
          <p14:tracePt t="184638" x="6608763" y="3941763"/>
          <p14:tracePt t="184648" x="6508750" y="3929063"/>
          <p14:tracePt t="184658" x="6396038" y="3916363"/>
          <p14:tracePt t="184662" x="6283325" y="3892550"/>
          <p14:tracePt t="184672" x="6196013" y="3879850"/>
          <p14:tracePt t="184679" x="6121400" y="3879850"/>
          <p14:tracePt t="184688" x="6057900" y="3854450"/>
          <p14:tracePt t="184698" x="6021388" y="3841750"/>
          <p14:tracePt t="184704" x="5995988" y="3829050"/>
          <p14:tracePt t="184719" x="5983288" y="3829050"/>
          <p14:tracePt t="184800" x="5983288" y="3816350"/>
          <p14:tracePt t="184810" x="5983288" y="3803650"/>
          <p14:tracePt t="184820" x="5983288" y="3792538"/>
          <p14:tracePt t="184824" x="5983288" y="3767138"/>
          <p14:tracePt t="184835" x="5983288" y="3754438"/>
          <p14:tracePt t="184840" x="5983288" y="3729038"/>
          <p14:tracePt t="184851" x="5970588" y="3729038"/>
          <p14:tracePt t="184860" x="5970588" y="3703638"/>
          <p14:tracePt t="184864" x="5970588" y="3692525"/>
          <p14:tracePt t="184875" x="5970588" y="3667125"/>
          <p14:tracePt t="184880" x="5970588" y="3654425"/>
          <p14:tracePt t="184890" x="5970588" y="3641725"/>
          <p14:tracePt t="184901" x="5970588" y="3616325"/>
          <p14:tracePt t="184905" x="5970588" y="3603625"/>
          <p14:tracePt t="184917" x="5970588" y="3590925"/>
          <p14:tracePt t="184920" x="5983288" y="3567113"/>
          <p14:tracePt t="184930" x="5995988" y="3567113"/>
          <p14:tracePt t="184941" x="6021388" y="3529013"/>
          <p14:tracePt t="184947" x="6034088" y="3490913"/>
          <p14:tracePt t="184968" x="6083300" y="3441700"/>
          <p14:tracePt t="184970" x="6121400" y="3441700"/>
          <p14:tracePt t="184980" x="6157913" y="3403600"/>
          <p14:tracePt t="184986" x="6208713" y="3378200"/>
          <p14:tracePt t="184996" x="6283325" y="3341688"/>
          <p14:tracePt t="185002" x="6359525" y="3303588"/>
          <p14:tracePt t="185013" x="6434138" y="3303588"/>
          <p14:tracePt t="185023" x="6496050" y="3303588"/>
          <p14:tracePt t="185026" x="6572250" y="3278188"/>
          <p14:tracePt t="185037" x="6634163" y="3278188"/>
          <p14:tracePt t="185043" x="6721475" y="3267075"/>
          <p14:tracePt t="185052" x="6821488" y="3267075"/>
          <p14:tracePt t="185062" x="6921500" y="3267075"/>
          <p14:tracePt t="185067" x="7021513" y="3267075"/>
          <p14:tracePt t="185077" x="7146925" y="3267075"/>
          <p14:tracePt t="185083" x="7210425" y="3267075"/>
          <p14:tracePt t="185093" x="7310438" y="3267075"/>
          <p14:tracePt t="185103" x="7385050" y="3267075"/>
          <p14:tracePt t="185106" x="7423150" y="3267075"/>
          <p14:tracePt t="185117" x="7472363" y="3267075"/>
          <p14:tracePt t="185122" x="7510463" y="3267075"/>
          <p14:tracePt t="185132" x="7523163" y="3267075"/>
          <p14:tracePt t="185142" x="7548563" y="3267075"/>
          <p14:tracePt t="185178" x="7561263" y="3267075"/>
          <p14:tracePt t="185182" x="7572375" y="3267075"/>
          <p14:tracePt t="185198" x="7585075" y="3267075"/>
          <p14:tracePt t="185238" x="7597775" y="3254375"/>
          <p14:tracePt t="185835" x="7597775" y="3278188"/>
          <p14:tracePt t="185845" x="7597775" y="3316288"/>
          <p14:tracePt t="185855" x="7572375" y="3354388"/>
          <p14:tracePt t="185858" x="7548563" y="3378200"/>
          <p14:tracePt t="185868" x="7510463" y="3416300"/>
          <p14:tracePt t="185875" x="7472363" y="3467100"/>
          <p14:tracePt t="185884" x="7448550" y="3490913"/>
          <p14:tracePt t="185895" x="7359650" y="3590925"/>
          <p14:tracePt t="185900" x="7272338" y="3654425"/>
          <p14:tracePt t="185909" x="7185025" y="3703638"/>
          <p14:tracePt t="185914" x="7134225" y="3741738"/>
          <p14:tracePt t="185925" x="7085013" y="3767138"/>
          <p14:tracePt t="185934" x="7059613" y="3803650"/>
          <p14:tracePt t="185938" x="7034213" y="3816350"/>
          <p14:tracePt t="185951" x="6985000" y="3829050"/>
          <p14:tracePt t="185954" x="6972300" y="3841750"/>
          <p14:tracePt t="186126" x="6972300" y="3816350"/>
          <p14:tracePt t="186137" x="6972300" y="3779838"/>
          <p14:tracePt t="186141" x="6972300" y="3754438"/>
          <p14:tracePt t="186152" x="6972300" y="3729038"/>
          <p14:tracePt t="186162" x="6972300" y="3679825"/>
          <p14:tracePt t="186167" x="6972300" y="3654425"/>
          <p14:tracePt t="186177" x="6972300" y="3616325"/>
          <p14:tracePt t="186182" x="6972300" y="3579813"/>
          <p14:tracePt t="186192" x="6972300" y="3541713"/>
          <p14:tracePt t="186202" x="6972300" y="3529013"/>
          <p14:tracePt t="186206" x="6972300" y="3503613"/>
          <p14:tracePt t="186217" x="6972300" y="3479800"/>
          <p14:tracePt t="186223" x="6934200" y="3454400"/>
          <p14:tracePt t="186233" x="6897688" y="3441700"/>
          <p14:tracePt t="186242" x="6846888" y="3429000"/>
          <p14:tracePt t="186246" x="6784975" y="3416300"/>
          <p14:tracePt t="186256" x="6672263" y="3403600"/>
          <p14:tracePt t="186262" x="6559550" y="3403600"/>
          <p14:tracePt t="186272" x="6408738" y="3403600"/>
          <p14:tracePt t="186283" x="6259513" y="3403600"/>
          <p14:tracePt t="186286" x="6096000" y="3403600"/>
          <p14:tracePt t="186297" x="5921375" y="3403600"/>
          <p14:tracePt t="186302" x="5770563" y="3403600"/>
          <p14:tracePt t="186312" x="5670550" y="3441700"/>
          <p14:tracePt t="186323" x="5570538" y="3467100"/>
          <p14:tracePt t="186328" x="5457825" y="3541713"/>
          <p14:tracePt t="186338" x="5383213" y="3603625"/>
          <p14:tracePt t="186342" x="5332413" y="3667125"/>
          <p14:tracePt t="186353" x="5270500" y="3741738"/>
          <p14:tracePt t="186363" x="5232400" y="3829050"/>
          <p14:tracePt t="186369" x="5219700" y="3929063"/>
          <p14:tracePt t="186379" x="5181600" y="4054475"/>
          <p14:tracePt t="186383" x="5181600" y="4167188"/>
          <p14:tracePt t="186392" x="5181600" y="4267200"/>
          <p14:tracePt t="186404" x="5181600" y="4367213"/>
          <p14:tracePt t="186408" x="5194300" y="4467225"/>
          <p14:tracePt t="186418" x="5257800" y="4579938"/>
          <p14:tracePt t="186424" x="5307013" y="4643438"/>
          <p14:tracePt t="186434" x="5370513" y="4743450"/>
          <p14:tracePt t="186444" x="5457825" y="4843463"/>
          <p14:tracePt t="186449" x="5507038" y="4905375"/>
          <p14:tracePt t="186458" x="5595938" y="4968875"/>
          <p14:tracePt t="186464" x="5670550" y="5030788"/>
          <p14:tracePt t="186474" x="5745163" y="5068888"/>
          <p14:tracePt t="186484" x="5821363" y="5105400"/>
          <p14:tracePt t="186490" x="5883275" y="5118100"/>
          <p14:tracePt t="186501" x="5957888" y="5118100"/>
          <p14:tracePt t="186504" x="5995988" y="5118100"/>
          <p14:tracePt t="186514" x="6083300" y="5118100"/>
          <p14:tracePt t="186524" x="6134100" y="5118100"/>
          <p14:tracePt t="186530" x="6183313" y="5118100"/>
          <p14:tracePt t="186540" x="6283325" y="5056188"/>
          <p14:tracePt t="186544" x="6346825" y="5005388"/>
          <p14:tracePt t="186554" x="6408738" y="4918075"/>
          <p14:tracePt t="186564" x="6472238" y="4843463"/>
          <p14:tracePt t="186570" x="6534150" y="4768850"/>
          <p14:tracePt t="186580" x="6584950" y="4667250"/>
          <p14:tracePt t="186584" x="6621463" y="4543425"/>
          <p14:tracePt t="186594" x="6659563" y="4454525"/>
          <p14:tracePt t="186604" x="6659563" y="4379913"/>
          <p14:tracePt t="186611" x="6696075" y="4279900"/>
          <p14:tracePt t="186621" x="6696075" y="4230688"/>
          <p14:tracePt t="186625" x="6696075" y="4141788"/>
          <p14:tracePt t="186634" x="6696075" y="4105275"/>
          <p14:tracePt t="186644" x="6696075" y="4054475"/>
          <p14:tracePt t="186650" x="6696075" y="4029075"/>
          <p14:tracePt t="186660" x="6684963" y="3992563"/>
          <p14:tracePt t="186667" x="6672263" y="3979863"/>
          <p14:tracePt t="186676" x="6672263" y="3954463"/>
          <p14:tracePt t="186686" x="6672263" y="3941763"/>
          <p14:tracePt t="186690" x="6646863" y="3929063"/>
          <p14:tracePt t="186710" x="6646863" y="3916363"/>
          <p14:tracePt t="186726" x="6634163" y="3916363"/>
          <p14:tracePt t="186750" x="6608763" y="3916363"/>
          <p14:tracePt t="186756" x="6584950" y="3916363"/>
          <p14:tracePt t="186773" x="6546850" y="3929063"/>
          <p14:tracePt t="186783" x="6521450" y="3954463"/>
          <p14:tracePt t="186792" x="6496050" y="3979863"/>
          <p14:tracePt t="186796" x="6472238" y="4017963"/>
          <p14:tracePt t="186806" x="6459538" y="4054475"/>
          <p14:tracePt t="186812" x="6434138" y="4079875"/>
          <p14:tracePt t="186823" x="6421438" y="4141788"/>
          <p14:tracePt t="186833" x="6396038" y="4167188"/>
          <p14:tracePt t="186839" x="6370638" y="4241800"/>
          <p14:tracePt t="186849" x="6334125" y="4292600"/>
          <p14:tracePt t="186853" x="6308725" y="4354513"/>
          <p14:tracePt t="186862" x="6296025" y="4392613"/>
          <p14:tracePt t="186872" x="6283325" y="4418013"/>
          <p14:tracePt t="186878" x="6270625" y="4454525"/>
          <p14:tracePt t="186888" x="6246813" y="4505325"/>
          <p14:tracePt t="186893" x="6246813" y="4530725"/>
          <p14:tracePt t="186902" x="6246813" y="4567238"/>
          <p14:tracePt t="186912" x="6221413" y="4618038"/>
          <p14:tracePt t="186918" x="6221413" y="4630738"/>
          <p14:tracePt t="186928" x="6208713" y="4679950"/>
          <p14:tracePt t="186933" x="6208713" y="4705350"/>
          <p14:tracePt t="186942" x="6183313" y="4743450"/>
          <p14:tracePt t="186966" x="6183313" y="4768850"/>
          <p14:tracePt t="186984" x="6183313" y="4779963"/>
          <p14:tracePt t="187004" x="6183313" y="4792663"/>
          <p14:tracePt t="187045" x="6183313" y="4805363"/>
          <p14:tracePt t="187059" x="6183313" y="4818063"/>
          <p14:tracePt t="187074" x="6183313" y="4830763"/>
          <p14:tracePt t="187101" x="6183313" y="4856163"/>
          <p14:tracePt t="187115" x="6183313" y="4868863"/>
          <p14:tracePt t="187130" x="6183313" y="4905375"/>
          <p14:tracePt t="187144" x="6183313" y="4918075"/>
          <p14:tracePt t="187155" x="6183313" y="4930775"/>
          <p14:tracePt t="187164" x="6183313" y="4943475"/>
          <p14:tracePt t="187171" x="6183313" y="4968875"/>
          <p14:tracePt t="187185" x="6183313" y="4981575"/>
          <p14:tracePt t="187194" x="6183313" y="4992688"/>
          <p14:tracePt t="187221" x="6196013" y="5018088"/>
          <p14:tracePt t="187250" x="6208713" y="5043488"/>
          <p14:tracePt t="187296" x="6208713" y="5056188"/>
          <p14:tracePt t="187311" x="6208713" y="5068888"/>
          <p14:tracePt t="187326" x="6208713" y="5081588"/>
          <p14:tracePt t="187386" x="6208713" y="5092700"/>
          <p14:tracePt t="187396" x="6208713" y="5105400"/>
          <p14:tracePt t="187423" x="6208713" y="5118100"/>
          <p14:tracePt t="187426" x="6208713" y="5130800"/>
          <p14:tracePt t="187449" x="6208713" y="5143500"/>
          <p14:tracePt t="187463" x="6208713" y="5156200"/>
          <p14:tracePt t="187478" x="6208713" y="5168900"/>
          <p14:tracePt t="187489" x="6208713" y="5181600"/>
          <p14:tracePt t="187512" x="6208713" y="5194300"/>
          <p14:tracePt t="187946" x="6221413" y="5194300"/>
          <p14:tracePt t="187962" x="6234113" y="5194300"/>
          <p14:tracePt t="187972" x="6246813" y="5194300"/>
          <p14:tracePt t="188002" x="6246813" y="5181600"/>
          <p14:tracePt t="188390" x="6259513" y="5181600"/>
          <p14:tracePt t="188407" x="6270625" y="5181600"/>
          <p14:tracePt t="188436" x="6283325" y="5181600"/>
          <p14:tracePt t="189179" x="6308725" y="5181600"/>
          <p14:tracePt t="189192" x="6321425" y="5181600"/>
          <p14:tracePt t="189202" x="6359525" y="5181600"/>
          <p14:tracePt t="189209" x="6370638" y="5168900"/>
          <p14:tracePt t="189219" x="6396038" y="5143500"/>
          <p14:tracePt t="189229" x="6421438" y="5130800"/>
          <p14:tracePt t="189232" x="6459538" y="5092700"/>
          <p14:tracePt t="189243" x="6496050" y="5081588"/>
          <p14:tracePt t="189248" x="6546850" y="5030788"/>
          <p14:tracePt t="189258" x="6621463" y="4992688"/>
          <p14:tracePt t="189268" x="6696075" y="4956175"/>
          <p14:tracePt t="189273" x="6734175" y="4918075"/>
          <p14:tracePt t="189282" x="6784975" y="4905375"/>
          <p14:tracePt t="189289" x="6834188" y="4868863"/>
          <p14:tracePt t="189299" x="6859588" y="4856163"/>
          <p14:tracePt t="189309" x="6884988" y="4830763"/>
          <p14:tracePt t="189314" x="6897688" y="4818063"/>
          <p14:tracePt t="189324" x="6921500" y="4792663"/>
          <p14:tracePt t="189328" x="6934200" y="4779963"/>
          <p14:tracePt t="189338" x="6946900" y="4768850"/>
          <p14:tracePt t="189348" x="6959600" y="4756150"/>
          <p14:tracePt t="189364" x="6985000" y="4730750"/>
          <p14:tracePt t="189379" x="6985000" y="4718050"/>
          <p14:tracePt t="189394" x="6997700" y="4705350"/>
          <p14:tracePt t="189637" x="6972300" y="4692650"/>
          <p14:tracePt t="189647" x="6959600" y="4679950"/>
          <p14:tracePt t="189656" x="6946900" y="4656138"/>
          <p14:tracePt t="189662" x="6921500" y="4643438"/>
          <p14:tracePt t="189672" x="6921500" y="4630738"/>
          <p14:tracePt t="189676" x="6910388" y="4618038"/>
          <p14:tracePt t="189686" x="6897688" y="4592638"/>
          <p14:tracePt t="189702" x="6884988" y="4579938"/>
          <p14:tracePt t="189713" x="6884988" y="4567238"/>
          <p14:tracePt t="189717" x="6872288" y="4543425"/>
          <p14:tracePt t="189736" x="6859588" y="4518025"/>
          <p14:tracePt t="189752" x="6859588" y="4505325"/>
          <p14:tracePt t="189758" x="6846888" y="4479925"/>
          <p14:tracePt t="189778" x="6846888" y="4454525"/>
          <p14:tracePt t="189782" x="6846888" y="4418013"/>
          <p14:tracePt t="189792" x="6846888" y="4379913"/>
          <p14:tracePt t="189799" x="6846888" y="4341813"/>
          <p14:tracePt t="189808" x="6846888" y="4305300"/>
          <p14:tracePt t="189818" x="6846888" y="4230688"/>
          <p14:tracePt t="189822" x="6846888" y="4167188"/>
          <p14:tracePt t="189834" x="6846888" y="4079875"/>
          <p14:tracePt t="189838" x="6846888" y="3992563"/>
          <p14:tracePt t="189849" x="6872288" y="3941763"/>
          <p14:tracePt t="189858" x="6884988" y="3892550"/>
          <p14:tracePt t="189864" x="6910388" y="3816350"/>
          <p14:tracePt t="189874" x="6910388" y="3792538"/>
          <p14:tracePt t="189879" x="6910388" y="3741738"/>
          <p14:tracePt t="189889" x="6910388" y="3703638"/>
          <p14:tracePt t="189898" x="6910388" y="3679825"/>
          <p14:tracePt t="189914" x="6910388" y="3667125"/>
          <p14:tracePt t="189918" x="6910388" y="3654425"/>
          <p14:tracePt t="189929" x="6910388" y="3629025"/>
          <p14:tracePt t="189948" x="6884988" y="3616325"/>
          <p14:tracePt t="189955" x="6884988" y="3603625"/>
          <p14:tracePt t="189958" x="6872288" y="3590925"/>
          <p14:tracePt t="189969" x="6859588" y="3590925"/>
          <p14:tracePt t="189979" x="6846888" y="3579813"/>
          <p14:tracePt t="189985" x="6821488" y="3567113"/>
          <p14:tracePt t="190000" x="6808788" y="3567113"/>
          <p14:tracePt t="190010" x="6772275" y="3567113"/>
          <p14:tracePt t="190020" x="6721475" y="3567113"/>
          <p14:tracePt t="190024" x="6646863" y="3554413"/>
          <p14:tracePt t="190034" x="6572250" y="3554413"/>
          <p14:tracePt t="190040" x="6496050" y="3541713"/>
          <p14:tracePt t="190050" x="6421438" y="3516313"/>
          <p14:tracePt t="190060" x="6296025" y="3490913"/>
          <p14:tracePt t="190064" x="6208713" y="3479800"/>
          <p14:tracePt t="190074" x="6134100" y="3441700"/>
          <p14:tracePt t="190080" x="6045200" y="3416300"/>
          <p14:tracePt t="190090" x="5983288" y="3390900"/>
          <p14:tracePt t="190100" x="5932488" y="3354388"/>
          <p14:tracePt t="190106" x="5883275" y="3328988"/>
          <p14:tracePt t="190116" x="5845175" y="3328988"/>
          <p14:tracePt t="190124" x="5821363" y="3303588"/>
          <p14:tracePt t="190141" x="5795963" y="3290888"/>
          <p14:tracePt t="190184" x="5783263" y="3290888"/>
          <p14:tracePt t="190210" x="5770563" y="3290888"/>
          <p14:tracePt t="191002" x="5757863" y="3290888"/>
          <p14:tracePt t="191013" x="5745163" y="3341688"/>
          <p14:tracePt t="191022" x="5732463" y="3403600"/>
          <p14:tracePt t="191027" x="5732463" y="3441700"/>
          <p14:tracePt t="191039" x="5732463" y="3503613"/>
          <p14:tracePt t="191042" x="5719763" y="3579813"/>
          <p14:tracePt t="191053" x="5708650" y="3616325"/>
          <p14:tracePt t="191063" x="5695950" y="3667125"/>
          <p14:tracePt t="191068" x="5695950" y="3741738"/>
          <p14:tracePt t="191079" x="5695950" y="3803650"/>
          <p14:tracePt t="191082" x="5683250" y="3841750"/>
          <p14:tracePt t="191092" x="5683250" y="3905250"/>
          <p14:tracePt t="191102" x="5683250" y="3954463"/>
          <p14:tracePt t="191109" x="5683250" y="3992563"/>
          <p14:tracePt t="191119" x="5683250" y="4054475"/>
          <p14:tracePt t="191125" x="5683250" y="4105275"/>
          <p14:tracePt t="191134" x="5683250" y="4129088"/>
          <p14:tracePt t="191144" x="5683250" y="4167188"/>
          <p14:tracePt t="191148" x="5683250" y="4217988"/>
          <p14:tracePt t="191158" x="5683250" y="4230688"/>
          <p14:tracePt t="191164" x="5683250" y="4254500"/>
          <p14:tracePt t="191174" x="5683250" y="4267200"/>
          <p14:tracePt t="191184" x="5683250" y="4292600"/>
          <p14:tracePt t="191188" x="5683250" y="4318000"/>
          <p14:tracePt t="191198" x="5683250" y="4354513"/>
          <p14:tracePt t="191205" x="5695950" y="4379913"/>
          <p14:tracePt t="191214" x="5708650" y="4405313"/>
          <p14:tracePt t="191224" x="5719763" y="4454525"/>
          <p14:tracePt t="191229" x="5757863" y="4492625"/>
          <p14:tracePt t="191238" x="5770563" y="4518025"/>
          <p14:tracePt t="191245" x="5783263" y="4554538"/>
          <p14:tracePt t="191254" x="5795963" y="4567238"/>
          <p14:tracePt t="191264" x="5808663" y="4579938"/>
          <p14:tracePt t="191270" x="5821363" y="4592638"/>
          <p14:tracePt t="191284" x="5832475" y="4605338"/>
          <p14:tracePt t="191390" x="5845175" y="4605338"/>
          <p14:tracePt t="191400" x="5857875" y="4605338"/>
          <p14:tracePt t="191410" x="5908675" y="4554538"/>
          <p14:tracePt t="191416" x="5957888" y="4467225"/>
          <p14:tracePt t="191427" x="6021388" y="4341813"/>
          <p14:tracePt t="191431" x="6057900" y="4267200"/>
          <p14:tracePt t="191441" x="6108700" y="4167188"/>
          <p14:tracePt t="191450" x="6170613" y="4092575"/>
          <p14:tracePt t="191457" x="6208713" y="4017963"/>
          <p14:tracePt t="191466" x="6283325" y="3905250"/>
          <p14:tracePt t="191470" x="6321425" y="3854450"/>
          <p14:tracePt t="191483" x="6359525" y="3792538"/>
          <p14:tracePt t="191493" x="6396038" y="3741738"/>
          <p14:tracePt t="191497" x="6434138" y="3692525"/>
          <p14:tracePt t="191507" x="6459538" y="3654425"/>
          <p14:tracePt t="191512" x="6483350" y="3641725"/>
          <p14:tracePt t="191523" x="6483350" y="3629025"/>
          <p14:tracePt t="191542" x="6496050" y="3629025"/>
          <p14:tracePt t="191556" x="6496050" y="3616325"/>
          <p14:tracePt t="191602" x="6508750" y="3603625"/>
          <p14:tracePt t="191619" x="6508750" y="3590925"/>
          <p14:tracePt t="191622" x="6508750" y="3579813"/>
          <p14:tracePt t="191643" x="6508750" y="3567113"/>
          <p14:tracePt t="191648" x="6508750" y="3554413"/>
          <p14:tracePt t="191662" x="6508750" y="3541713"/>
          <p14:tracePt t="191672" x="6508750" y="3529013"/>
          <p14:tracePt t="191682" x="6496050" y="3516313"/>
          <p14:tracePt t="191688" x="6483350" y="3503613"/>
          <p14:tracePt t="191698" x="6472238" y="3503613"/>
          <p14:tracePt t="191704" x="6459538" y="3479800"/>
          <p14:tracePt t="191714" x="6434138" y="3467100"/>
          <p14:tracePt t="191724" x="6396038" y="3429000"/>
          <p14:tracePt t="191729" x="6370638" y="3429000"/>
          <p14:tracePt t="191738" x="6321425" y="3390900"/>
          <p14:tracePt t="191745" x="6296025" y="3378200"/>
          <p14:tracePt t="191754" x="6270625" y="3378200"/>
          <p14:tracePt t="191765" x="6246813" y="3354388"/>
          <p14:tracePt t="191769" x="6221413" y="3354388"/>
          <p14:tracePt t="191784" x="6196013" y="3328988"/>
          <p14:tracePt t="191804" x="6183313" y="3328988"/>
          <p14:tracePt t="191808" x="6170613" y="3328988"/>
          <p14:tracePt t="191824" x="6157913" y="3316288"/>
          <p14:tracePt t="191834" x="6146800" y="3303588"/>
          <p14:tracePt t="191846" x="6121400" y="3303588"/>
          <p14:tracePt t="191850" x="6121400" y="3290888"/>
          <p14:tracePt t="191861" x="6108700" y="3290888"/>
          <p14:tracePt t="191864" x="6096000" y="3278188"/>
          <p14:tracePt t="191884" x="6083300" y="3267075"/>
          <p14:tracePt t="191900" x="6083300" y="3254375"/>
          <p14:tracePt t="191914" x="6057900" y="3241675"/>
          <p14:tracePt t="192026" x="6045200" y="3241675"/>
          <p14:tracePt t="192036" x="6034088" y="3241675"/>
          <p14:tracePt t="192043" x="6008688" y="3241675"/>
          <p14:tracePt t="192052" x="5983288" y="3254375"/>
          <p14:tracePt t="192062" x="5957888" y="3278188"/>
          <p14:tracePt t="192066" x="5945188" y="3303588"/>
          <p14:tracePt t="192077" x="5932488" y="3341688"/>
          <p14:tracePt t="192083" x="5921375" y="3354388"/>
          <p14:tracePt t="192093" x="5895975" y="3390900"/>
          <p14:tracePt t="192102" x="5883275" y="3403600"/>
          <p14:tracePt t="192106" x="5870575" y="3429000"/>
          <p14:tracePt t="192117" x="5857875" y="3441700"/>
          <p14:tracePt t="192122" x="5845175" y="3454400"/>
          <p14:tracePt t="192132" x="5832475" y="3467100"/>
          <p14:tracePt t="192146" x="5821363" y="3479800"/>
          <p14:tracePt t="192309" x="5821363" y="3490913"/>
          <p14:tracePt t="192334" x="5845175" y="3490913"/>
          <p14:tracePt t="192391" x="5857875" y="3490913"/>
          <p14:tracePt t="192415" x="5870575" y="3490913"/>
          <p14:tracePt t="192435" x="5883275" y="3490913"/>
          <p14:tracePt t="192440" x="5895975" y="3490913"/>
          <p14:tracePt t="192455" x="5921375" y="3490913"/>
          <p14:tracePt t="192465" x="5921375" y="3479800"/>
          <p14:tracePt t="192474" x="5932488" y="3479800"/>
          <p14:tracePt t="192490" x="5957888" y="3479800"/>
          <p14:tracePt t="192506" x="5970588" y="3454400"/>
          <p14:tracePt t="192516" x="5983288" y="3454400"/>
          <p14:tracePt t="192520" x="5995988" y="3454400"/>
          <p14:tracePt t="192531" x="6008688" y="3454400"/>
          <p14:tracePt t="192536" x="6021388" y="3454400"/>
          <p14:tracePt t="192546" x="6034088" y="3454400"/>
          <p14:tracePt t="192556" x="6045200" y="3454400"/>
          <p14:tracePt t="192570" x="6070600" y="3429000"/>
          <p14:tracePt t="192577" x="6096000" y="3429000"/>
          <p14:tracePt t="192586" x="6134100" y="3429000"/>
          <p14:tracePt t="192596" x="6170613" y="3403600"/>
          <p14:tracePt t="192600" x="6183313" y="3403600"/>
          <p14:tracePt t="192611" x="6234113" y="3403600"/>
          <p14:tracePt t="192616" x="6259513" y="3403600"/>
          <p14:tracePt t="192627" x="6296025" y="3390900"/>
          <p14:tracePt t="192636" x="6334125" y="3390900"/>
          <p14:tracePt t="192640" x="6370638" y="3378200"/>
          <p14:tracePt t="192652" x="6383338" y="3378200"/>
          <p14:tracePt t="192656" x="6396038" y="3378200"/>
          <p14:tracePt t="192666" x="6408738" y="3378200"/>
          <p14:tracePt t="192677" x="6421438" y="3378200"/>
          <p14:tracePt t="193217" x="6396038" y="3378200"/>
          <p14:tracePt t="193227" x="6334125" y="3378200"/>
          <p14:tracePt t="193232" x="6270625" y="3378200"/>
          <p14:tracePt t="193242" x="6146800" y="3378200"/>
          <p14:tracePt t="193253" x="6034088" y="3378200"/>
          <p14:tracePt t="193256" x="5921375" y="3378200"/>
          <p14:tracePt t="193266" x="5795963" y="3378200"/>
          <p14:tracePt t="193272" x="5708650" y="3378200"/>
          <p14:tracePt t="193282" x="5632450" y="3378200"/>
          <p14:tracePt t="193293" x="5595938" y="3378200"/>
          <p14:tracePt t="193297" x="5570538" y="3378200"/>
          <p14:tracePt t="193309" x="5519738" y="3378200"/>
          <p14:tracePt t="193313" x="5483225" y="3367088"/>
          <p14:tracePt t="193362" x="5470525" y="3367088"/>
          <p14:tracePt t="193550" x="5470525" y="3354388"/>
          <p14:tracePt t="193570" x="5519738" y="3354388"/>
          <p14:tracePt t="193575" x="5595938" y="3354388"/>
          <p14:tracePt t="193585" x="5670550" y="3341688"/>
          <p14:tracePt t="193590" x="5795963" y="3341688"/>
          <p14:tracePt t="193600" x="5908675" y="3303588"/>
          <p14:tracePt t="193610" x="6045200" y="3303588"/>
          <p14:tracePt t="193614" x="6183313" y="3303588"/>
          <p14:tracePt t="193624" x="6308725" y="3303588"/>
          <p14:tracePt t="193631" x="6408738" y="3303588"/>
          <p14:tracePt t="193640" x="6534150" y="3303588"/>
          <p14:tracePt t="193650" x="6596063" y="3303588"/>
          <p14:tracePt t="193654" x="6634163" y="3303588"/>
          <p14:tracePt t="193666" x="6659563" y="3303588"/>
          <p14:tracePt t="194250" x="6672263" y="3303588"/>
          <p14:tracePt t="194261" x="6672263" y="3316288"/>
          <p14:tracePt t="194266" x="6646863" y="3341688"/>
          <p14:tracePt t="194277" x="6608763" y="3378200"/>
          <p14:tracePt t="194287" x="6559550" y="3416300"/>
          <p14:tracePt t="194292" x="6521450" y="3416300"/>
          <p14:tracePt t="194300" x="6483350" y="3441700"/>
          <p14:tracePt t="194306" x="6434138" y="3454400"/>
          <p14:tracePt t="194316" x="6383338" y="3479800"/>
          <p14:tracePt t="194326" x="6359525" y="3479800"/>
          <p14:tracePt t="194330" x="6334125" y="3479800"/>
          <p14:tracePt t="194340" x="6321425" y="3479800"/>
          <p14:tracePt t="194346" x="6296025" y="3503613"/>
          <p14:tracePt t="194367" x="6283325" y="3503613"/>
          <p14:tracePt t="194373" x="6270625" y="3503613"/>
          <p14:tracePt t="194383" x="6259513" y="3503613"/>
          <p14:tracePt t="194407" x="6246813" y="3516313"/>
          <p14:tracePt t="194426" x="6234113" y="3529013"/>
          <p14:tracePt t="194456" x="6234113" y="3541713"/>
          <p14:tracePt t="194508" x="6221413" y="3541713"/>
          <p14:tracePt t="194539" x="6208713" y="3541713"/>
          <p14:tracePt t="194548" x="6183313" y="3554413"/>
          <p14:tracePt t="194562" x="6157913" y="3554413"/>
          <p14:tracePt t="194573" x="6134100" y="3579813"/>
          <p14:tracePt t="194579" x="6096000" y="3579813"/>
          <p14:tracePt t="194588" x="6070600" y="3579813"/>
          <p14:tracePt t="194593" x="6045200" y="3579813"/>
          <p14:tracePt t="194604" x="6021388" y="3579813"/>
          <p14:tracePt t="194614" x="5995988" y="3579813"/>
          <p14:tracePt t="194618" x="5970588" y="3579813"/>
          <p14:tracePt t="194629" x="5932488" y="3579813"/>
          <p14:tracePt t="194634" x="5908675" y="3579813"/>
          <p14:tracePt t="194644" x="5870575" y="3579813"/>
          <p14:tracePt t="194654" x="5845175" y="3579813"/>
          <p14:tracePt t="194659" x="5821363" y="3579813"/>
          <p14:tracePt t="194668" x="5808663" y="3579813"/>
          <p14:tracePt t="194675" x="5783263" y="3579813"/>
          <p14:tracePt t="194685" x="5770563" y="3579813"/>
          <p14:tracePt t="194695" x="5732463" y="3579813"/>
          <p14:tracePt t="194701" x="5719763" y="3579813"/>
          <p14:tracePt t="194711" x="5683250" y="3603625"/>
          <p14:tracePt t="194725" x="5657850" y="3603625"/>
          <p14:tracePt t="194734" x="5632450" y="3603625"/>
          <p14:tracePt t="194750" x="5619750" y="3603625"/>
          <p14:tracePt t="194957" x="5632450" y="3603625"/>
          <p14:tracePt t="194966" x="5657850" y="3603625"/>
          <p14:tracePt t="194972" x="5695950" y="3603625"/>
          <p14:tracePt t="194982" x="5708650" y="3603625"/>
          <p14:tracePt t="194986" x="5745163" y="3603625"/>
          <p14:tracePt t="194996" x="5783263" y="3603625"/>
          <p14:tracePt t="195008" x="5821363" y="3603625"/>
          <p14:tracePt t="195012" x="5832475" y="3603625"/>
          <p14:tracePt t="195022" x="5845175" y="3603625"/>
          <p14:tracePt t="195027" x="5870575" y="3603625"/>
          <p14:tracePt t="195052" x="5883275" y="3603625"/>
          <p14:tracePt t="195063" x="5895975" y="3603625"/>
          <p14:tracePt t="195079" x="5908675" y="3603625"/>
          <p14:tracePt t="195089" x="5932488" y="3603625"/>
          <p14:tracePt t="195092" x="5945188" y="3603625"/>
          <p14:tracePt t="195108" x="5957888" y="3603625"/>
          <p14:tracePt t="195118" x="5970588" y="3603625"/>
          <p14:tracePt t="195132" x="5983288" y="3603625"/>
          <p14:tracePt t="195149" x="5995988" y="3603625"/>
          <p14:tracePt t="195159" x="6008688" y="3603625"/>
          <p14:tracePt t="195175" x="6034088" y="3603625"/>
          <p14:tracePt t="195185" x="6045200" y="3603625"/>
          <p14:tracePt t="195188" x="6083300" y="3603625"/>
          <p14:tracePt t="195209" x="6108700" y="3603625"/>
          <p14:tracePt t="195215" x="6121400" y="3603625"/>
          <p14:tracePt t="195225" x="6157913" y="3603625"/>
          <p14:tracePt t="195229" x="6196013" y="3603625"/>
          <p14:tracePt t="195265" x="6208713" y="3603625"/>
          <p14:tracePt t="195280" x="6221413" y="3590925"/>
          <p14:tracePt t="195295" x="6234113" y="3579813"/>
          <p14:tracePt t="195320" x="6259513" y="3567113"/>
          <p14:tracePt t="195364" x="6259513" y="3541713"/>
          <p14:tracePt t="195370" x="6270625" y="3516313"/>
          <p14:tracePt t="195380" x="6283325" y="3503613"/>
          <p14:tracePt t="195386" x="6283325" y="3490913"/>
          <p14:tracePt t="195396" x="6283325" y="3467100"/>
          <p14:tracePt t="195410" x="6296025" y="3454400"/>
          <p14:tracePt t="195420" x="6296025" y="3441700"/>
          <p14:tracePt t="195436" x="6296025" y="3429000"/>
          <p14:tracePt t="195446" x="6296025" y="3416300"/>
          <p14:tracePt t="195450" x="6296025" y="3403600"/>
          <p14:tracePt t="195466" x="6296025" y="3390900"/>
          <p14:tracePt t="195486" x="6296025" y="3378200"/>
          <p14:tracePt t="195492" x="6296025" y="3367088"/>
          <p14:tracePt t="195516" x="6296025" y="3354388"/>
          <p14:tracePt t="195526" x="6283325" y="3341688"/>
          <p14:tracePt t="195532" x="6283325" y="3328988"/>
          <p14:tracePt t="195542" x="6270625" y="3316288"/>
          <p14:tracePt t="195546" x="6259513" y="3303588"/>
          <p14:tracePt t="195557" x="6259513" y="3290888"/>
          <p14:tracePt t="195567" x="6246813" y="3290888"/>
          <p14:tracePt t="195573" x="6234113" y="3267075"/>
          <p14:tracePt t="195582" x="6208713" y="3241675"/>
          <p14:tracePt t="195596" x="6196013" y="3241675"/>
          <p14:tracePt t="195607" x="6183313" y="3228975"/>
          <p14:tracePt t="195612" x="6157913" y="3216275"/>
          <p14:tracePt t="195626" x="6146800" y="3203575"/>
          <p14:tracePt t="195636" x="6121400" y="3203575"/>
          <p14:tracePt t="195646" x="6108700" y="3203575"/>
          <p14:tracePt t="195652" x="6096000" y="3203575"/>
          <p14:tracePt t="195662" x="6070600" y="3203575"/>
          <p14:tracePt t="195668" x="6034088" y="3203575"/>
          <p14:tracePt t="195678" x="5983288" y="3203575"/>
          <p14:tracePt t="195688" x="5945188" y="3203575"/>
          <p14:tracePt t="195692" x="5895975" y="3203575"/>
          <p14:tracePt t="195702" x="5870575" y="3203575"/>
          <p14:tracePt t="195708" x="5821363" y="3203575"/>
          <p14:tracePt t="195718" x="5783263" y="3228975"/>
          <p14:tracePt t="195728" x="5745163" y="3228975"/>
          <p14:tracePt t="195732" x="5719763" y="3228975"/>
          <p14:tracePt t="195744" x="5695950" y="3254375"/>
          <p14:tracePt t="195748" x="5670550" y="3254375"/>
          <p14:tracePt t="195758" x="5632450" y="3278188"/>
          <p14:tracePt t="195775" x="5607050" y="3290888"/>
          <p14:tracePt t="195784" x="5595938" y="3290888"/>
          <p14:tracePt t="195789" x="5595938" y="3303588"/>
          <p14:tracePt t="195808" x="5583238" y="3303588"/>
          <p14:tracePt t="195818" x="5570538" y="3303588"/>
          <p14:tracePt t="195835" x="5557838" y="3316288"/>
          <p14:tracePt t="195864" x="5557838" y="3328988"/>
          <p14:tracePt t="195880" x="5532438" y="3341688"/>
          <p14:tracePt t="195894" x="5532438" y="3378200"/>
          <p14:tracePt t="195904" x="5532438" y="3390900"/>
          <p14:tracePt t="195910" x="5532438" y="3416300"/>
          <p14:tracePt t="195925" x="5532438" y="3429000"/>
          <p14:tracePt t="195934" x="5532438" y="3441700"/>
          <p14:tracePt t="195947" x="5532438" y="3454400"/>
          <p14:tracePt t="195959" x="5532438" y="3467100"/>
          <p14:tracePt t="195960" x="5532438" y="3490913"/>
          <p14:tracePt t="195964" x="5532438" y="3503613"/>
          <p14:tracePt t="195977" x="5532438" y="3516313"/>
          <p14:tracePt t="195986" x="5532438" y="3529013"/>
          <p14:tracePt t="195991" x="5545138" y="3541713"/>
          <p14:tracePt t="196000" x="5557838" y="3554413"/>
          <p14:tracePt t="196051" x="5570538" y="3554413"/>
          <p14:tracePt t="196056" x="5583238" y="3567113"/>
          <p14:tracePt t="196107" x="5595938" y="3567113"/>
          <p14:tracePt t="196123" x="5607050" y="3567113"/>
          <p14:tracePt t="196146" x="5632450" y="3567113"/>
          <p14:tracePt t="196156" x="5657850" y="3567113"/>
          <p14:tracePt t="196173" x="5683250" y="3567113"/>
          <p14:tracePt t="196179" x="5708650" y="3567113"/>
          <p14:tracePt t="196186" x="5732463" y="3567113"/>
          <p14:tracePt t="196197" x="5757863" y="3579813"/>
          <p14:tracePt t="196202" x="5783263" y="3579813"/>
          <p14:tracePt t="196212" x="5808663" y="3579813"/>
          <p14:tracePt t="196219" x="5832475" y="3579813"/>
          <p14:tracePt t="196229" x="5845175" y="3579813"/>
          <p14:tracePt t="196239" x="5870575" y="3579813"/>
          <p14:tracePt t="196242" x="5883275" y="3579813"/>
          <p14:tracePt t="196252" x="5895975" y="3579813"/>
          <p14:tracePt t="196258" x="5921375" y="3579813"/>
          <p14:tracePt t="196268" x="5970588" y="3579813"/>
          <p14:tracePt t="196279" x="6008688" y="3579813"/>
          <p14:tracePt t="196283" x="6057900" y="3579813"/>
          <p14:tracePt t="196292" x="6096000" y="3579813"/>
          <p14:tracePt t="196299" x="6134100" y="3579813"/>
          <p14:tracePt t="196309" x="6146800" y="3579813"/>
          <p14:tracePt t="196319" x="6157913" y="3579813"/>
          <p14:tracePt t="196323" x="6170613" y="3579813"/>
          <p14:tracePt t="196332" x="6183313" y="3579813"/>
          <p14:tracePt t="196384" x="6196013" y="3579813"/>
          <p14:tracePt t="196394" x="6208713" y="3579813"/>
          <p14:tracePt t="196409" x="6234113" y="3579813"/>
          <p14:tracePt t="196414" x="6259513" y="3567113"/>
          <p14:tracePt t="196435" x="6270625" y="3554413"/>
          <p14:tracePt t="196449" x="6270625" y="3541713"/>
          <p14:tracePt t="196464" x="6283325" y="3503613"/>
          <p14:tracePt t="196474" x="6296025" y="3490913"/>
          <p14:tracePt t="196480" x="6296025" y="3479800"/>
          <p14:tracePt t="196491" x="6296025" y="3467100"/>
          <p14:tracePt t="196495" x="6296025" y="3454400"/>
          <p14:tracePt t="196517" x="6296025" y="3429000"/>
          <p14:tracePt t="196520" x="6296025" y="3403600"/>
          <p14:tracePt t="196536" x="6296025" y="3390900"/>
          <p14:tracePt t="196546" x="6283325" y="3367088"/>
          <p14:tracePt t="196557" x="6270625" y="3354388"/>
          <p14:tracePt t="196560" x="6259513" y="3354388"/>
          <p14:tracePt t="196570" x="6246813" y="3354388"/>
          <p14:tracePt t="196576" x="6234113" y="3354388"/>
          <p14:tracePt t="196586" x="6196013" y="3354388"/>
          <p14:tracePt t="196597" x="6170613" y="3354388"/>
          <p14:tracePt t="196600" x="6121400" y="3354388"/>
          <p14:tracePt t="196610" x="6083300" y="3354388"/>
          <p14:tracePt t="196617" x="6034088" y="3354388"/>
          <p14:tracePt t="196627" x="5995988" y="3354388"/>
          <p14:tracePt t="196636" x="5945188" y="3354388"/>
          <p14:tracePt t="196641" x="5908675" y="3354388"/>
          <p14:tracePt t="196650" x="5832475" y="3378200"/>
          <p14:tracePt t="196657" x="5783263" y="3378200"/>
          <p14:tracePt t="196666" x="5757863" y="3403600"/>
          <p14:tracePt t="196676" x="5732463" y="3403600"/>
          <p14:tracePt t="196683" x="5695950" y="3403600"/>
          <p14:tracePt t="196696" x="5683250" y="3403600"/>
          <p14:tracePt t="196707" x="5670550" y="3403600"/>
          <p14:tracePt t="196723" x="5645150" y="3403600"/>
          <p14:tracePt t="196732" x="5645150" y="3416300"/>
          <p14:tracePt t="196736" x="5632450" y="3429000"/>
          <p14:tracePt t="196773" x="5619750" y="3441700"/>
          <p14:tracePt t="196786" x="5619750" y="3467100"/>
          <p14:tracePt t="196796" x="5619750" y="3490913"/>
          <p14:tracePt t="196802" x="5619750" y="3516313"/>
          <p14:tracePt t="196818" x="5619750" y="3541713"/>
          <p14:tracePt t="196828" x="5619750" y="3567113"/>
          <p14:tracePt t="196834" x="5619750" y="3590925"/>
          <p14:tracePt t="196844" x="5619750" y="3616325"/>
          <p14:tracePt t="196855" x="5619750" y="3654425"/>
          <p14:tracePt t="196858" x="5632450" y="3679825"/>
          <p14:tracePt t="196868" x="5670550" y="3703638"/>
          <p14:tracePt t="196874" x="5683250" y="3741738"/>
          <p14:tracePt t="196884" x="5695950" y="3741738"/>
          <p14:tracePt t="196895" x="5719763" y="3767138"/>
          <p14:tracePt t="196901" x="5757863" y="3767138"/>
          <p14:tracePt t="196910" x="5783263" y="3767138"/>
          <p14:tracePt t="196914" x="5808663" y="3792538"/>
          <p14:tracePt t="196924" x="5832475" y="3792538"/>
          <p14:tracePt t="196935" x="5883275" y="3792538"/>
          <p14:tracePt t="196940" x="5921375" y="3792538"/>
          <p14:tracePt t="196958" x="5983288" y="3792538"/>
          <p14:tracePt t="196965" x="6008688" y="3792538"/>
          <p14:tracePt t="196974" x="6034088" y="3792538"/>
          <p14:tracePt t="196980" x="6057900" y="3792538"/>
          <p14:tracePt t="196991" x="6096000" y="3767138"/>
          <p14:tracePt t="196994" x="6121400" y="3767138"/>
          <p14:tracePt t="197007" x="6134100" y="3741738"/>
          <p14:tracePt t="197016" x="6170613" y="3703638"/>
          <p14:tracePt t="197021" x="6183313" y="3679825"/>
          <p14:tracePt t="197030" x="6196013" y="3667125"/>
          <p14:tracePt t="197036" x="6196013" y="3641725"/>
          <p14:tracePt t="197046" x="6208713" y="3603625"/>
          <p14:tracePt t="197057" x="6208713" y="3590925"/>
          <p14:tracePt t="197060" x="6208713" y="3579813"/>
          <p14:tracePt t="197070" x="6208713" y="3554413"/>
          <p14:tracePt t="197076" x="6208713" y="3541713"/>
          <p14:tracePt t="197086" x="6208713" y="3529013"/>
          <p14:tracePt t="197096" x="6196013" y="3503613"/>
          <p14:tracePt t="197100" x="6183313" y="3490913"/>
          <p14:tracePt t="197110" x="6170613" y="3467100"/>
          <p14:tracePt t="197116" x="6157913" y="3467100"/>
          <p14:tracePt t="197126" x="6134100" y="3454400"/>
          <p14:tracePt t="197136" x="6121400" y="3441700"/>
          <p14:tracePt t="197140" x="6108700" y="3441700"/>
          <p14:tracePt t="197152" x="6096000" y="3441700"/>
          <p14:tracePt t="197157" x="6070600" y="3441700"/>
          <p14:tracePt t="197166" x="6034088" y="3441700"/>
          <p14:tracePt t="197176" x="6008688" y="3441700"/>
          <p14:tracePt t="197182" x="5957888" y="3429000"/>
          <p14:tracePt t="197192" x="5921375" y="3429000"/>
          <p14:tracePt t="197196" x="5883275" y="3429000"/>
          <p14:tracePt t="197207" x="5857875" y="3416300"/>
          <p14:tracePt t="197217" x="5832475" y="3416300"/>
          <p14:tracePt t="197223" x="5821363" y="3416300"/>
          <p14:tracePt t="197233" x="5808663" y="3416300"/>
          <p14:tracePt t="197239" x="5783263" y="3416300"/>
          <p14:tracePt t="197259" x="5757863" y="3416300"/>
          <p14:tracePt t="197262" x="5732463" y="3416300"/>
          <p14:tracePt t="197273" x="5732463" y="3441700"/>
          <p14:tracePt t="197278" x="5708650" y="3467100"/>
          <p14:tracePt t="197288" x="5695950" y="3479800"/>
          <p14:tracePt t="197298" x="5683250" y="3516313"/>
          <p14:tracePt t="197302" x="5670550" y="3541713"/>
          <p14:tracePt t="197312" x="5670550" y="3567113"/>
          <p14:tracePt t="197318" x="5670550" y="3590925"/>
          <p14:tracePt t="197329" x="5670550" y="3603625"/>
          <p14:tracePt t="197339" x="5670550" y="3629025"/>
          <p14:tracePt t="197342" x="5670550" y="3641725"/>
          <p14:tracePt t="197355" x="5670550" y="3679825"/>
          <p14:tracePt t="197358" x="5670550" y="3703638"/>
          <p14:tracePt t="197368" x="5670550" y="3716338"/>
          <p14:tracePt t="197378" x="5670550" y="3741738"/>
          <p14:tracePt t="197394" x="5683250" y="3754438"/>
          <p14:tracePt t="197408" x="5708650" y="3754438"/>
          <p14:tracePt t="197418" x="5745163" y="3779838"/>
          <p14:tracePt t="197425" x="5757863" y="3792538"/>
          <p14:tracePt t="197434" x="5783263" y="3792538"/>
          <p14:tracePt t="197439" x="5808663" y="3792538"/>
          <p14:tracePt t="197449" x="5845175" y="3792538"/>
          <p14:tracePt t="197458" x="5870575" y="3792538"/>
          <p14:tracePt t="197464" x="5895975" y="3792538"/>
          <p14:tracePt t="197474" x="5921375" y="3792538"/>
          <p14:tracePt t="197479" x="5945188" y="3792538"/>
          <p14:tracePt t="197490" x="5957888" y="3792538"/>
          <p14:tracePt t="197500" x="5983288" y="3792538"/>
          <p14:tracePt t="197505" x="6008688" y="3792538"/>
          <p14:tracePt t="197514" x="6045200" y="3779838"/>
          <p14:tracePt t="197521" x="6057900" y="3779838"/>
          <p14:tracePt t="197530" x="6083300" y="3767138"/>
          <p14:tracePt t="197540" x="6134100" y="3741738"/>
          <p14:tracePt t="197544" x="6146800" y="3729038"/>
          <p14:tracePt t="197555" x="6157913" y="3703638"/>
          <p14:tracePt t="197560" x="6170613" y="3703638"/>
          <p14:tracePt t="197571" x="6183313" y="3679825"/>
          <p14:tracePt t="197580" x="6183313" y="3654425"/>
          <p14:tracePt t="197586" x="6196013" y="3629025"/>
          <p14:tracePt t="197596" x="6196013" y="3603625"/>
          <p14:tracePt t="197600" x="6196013" y="3579813"/>
          <p14:tracePt t="197610" x="6196013" y="3529013"/>
          <p14:tracePt t="197621" x="6170613" y="3503613"/>
          <p14:tracePt t="197626" x="6146800" y="3479800"/>
          <p14:tracePt t="197636" x="6108700" y="3454400"/>
          <p14:tracePt t="197640" x="6083300" y="3429000"/>
          <p14:tracePt t="197650" x="6034088" y="3390900"/>
          <p14:tracePt t="197660" x="5995988" y="3390900"/>
          <p14:tracePt t="197666" x="5945188" y="3378200"/>
          <p14:tracePt t="197676" x="5908675" y="3378200"/>
          <p14:tracePt t="197680" x="5845175" y="3378200"/>
          <p14:tracePt t="197690" x="5783263" y="3378200"/>
          <p14:tracePt t="197700" x="5732463" y="3378200"/>
          <p14:tracePt t="197706" x="5657850" y="3378200"/>
          <p14:tracePt t="197716" x="5619750" y="3378200"/>
          <p14:tracePt t="197720" x="5595938" y="3378200"/>
          <p14:tracePt t="197733" x="5570538" y="3378200"/>
          <p14:tracePt t="197742" x="5532438" y="3390900"/>
          <p14:tracePt t="197746" x="5483225" y="3403600"/>
          <p14:tracePt t="197757" x="5470525" y="3403600"/>
          <p14:tracePt t="197762" x="5457825" y="3416300"/>
          <p14:tracePt t="197774" x="5445125" y="3429000"/>
          <p14:tracePt t="197786" x="5432425" y="3454400"/>
          <p14:tracePt t="197796" x="5432425" y="3479800"/>
          <p14:tracePt t="197802" x="5432425" y="3503613"/>
          <p14:tracePt t="197812" x="5432425" y="3529013"/>
          <p14:tracePt t="197823" x="5432425" y="3554413"/>
          <p14:tracePt t="197826" x="5445125" y="3616325"/>
          <p14:tracePt t="197839" x="5470525" y="3641725"/>
          <p14:tracePt t="197842" x="5519738" y="3703638"/>
          <p14:tracePt t="197852" x="5570538" y="3729038"/>
          <p14:tracePt t="197862" x="5607050" y="3779838"/>
          <p14:tracePt t="197868" x="5657850" y="3803650"/>
          <p14:tracePt t="197878" x="5695950" y="3841750"/>
          <p14:tracePt t="197882" x="5770563" y="3867150"/>
          <p14:tracePt t="197892" x="5808663" y="3879850"/>
          <p14:tracePt t="197902" x="5870575" y="3905250"/>
          <p14:tracePt t="197908" x="5932488" y="3916363"/>
          <p14:tracePt t="197918" x="6021388" y="3929063"/>
          <p14:tracePt t="197924" x="6083300" y="3941763"/>
          <p14:tracePt t="197934" x="6157913" y="3941763"/>
          <p14:tracePt t="197957" x="6334125" y="3941763"/>
          <p14:tracePt t="197958" x="6446838" y="3941763"/>
          <p14:tracePt t="197964" x="6534150" y="3941763"/>
          <p14:tracePt t="197975" x="6646863" y="3941763"/>
          <p14:tracePt t="197985" x="6721475" y="3941763"/>
          <p14:tracePt t="197989" x="6797675" y="3941763"/>
          <p14:tracePt t="197998" x="6846888" y="3941763"/>
          <p14:tracePt t="198005" x="6921500" y="3941763"/>
          <p14:tracePt t="198014" x="6934200" y="3941763"/>
          <p14:tracePt t="198025" x="6959600" y="3941763"/>
          <p14:tracePt t="198029" x="6997700" y="3916363"/>
          <p14:tracePt t="198044" x="7021513" y="3905250"/>
          <p14:tracePt t="198054" x="7059613" y="3879850"/>
          <p14:tracePt t="198064" x="7097713" y="3867150"/>
          <p14:tracePt t="198068" x="7110413" y="3854450"/>
          <p14:tracePt t="198078" x="7146925" y="3816350"/>
          <p14:tracePt t="198084" x="7172325" y="3803650"/>
          <p14:tracePt t="198094" x="7185025" y="3792538"/>
          <p14:tracePt t="198104" x="7210425" y="3792538"/>
          <p14:tracePt t="198110" x="7223125" y="3767138"/>
          <p14:tracePt t="198121" x="7235825" y="3754438"/>
          <p14:tracePt t="198124" x="7246938" y="3754438"/>
          <p14:tracePt t="198134" x="7272338" y="3741738"/>
          <p14:tracePt t="198150" x="7310438" y="3729038"/>
          <p14:tracePt t="198160" x="7348538" y="3729038"/>
          <p14:tracePt t="198164" x="7410450" y="3729038"/>
          <p14:tracePt t="198176" x="7497763" y="3729038"/>
          <p14:tracePt t="198186" x="7623175" y="3729038"/>
          <p14:tracePt t="198190" x="7761288" y="3729038"/>
          <p14:tracePt t="198200" x="7897813" y="3729038"/>
          <p14:tracePt t="198210" x="8061325" y="3729038"/>
          <p14:tracePt t="198214" x="8186738" y="3729038"/>
          <p14:tracePt t="198224" x="8348663" y="3729038"/>
          <p14:tracePt t="198230" x="8461375" y="3729038"/>
          <p14:tracePt t="198240" x="8612188" y="3729038"/>
          <p14:tracePt t="198250" x="8699500" y="3729038"/>
          <p14:tracePt t="198255" x="8786813" y="3729038"/>
          <p14:tracePt t="198264" x="8874125" y="3754438"/>
          <p14:tracePt t="198271" x="8899525" y="3754438"/>
          <p14:tracePt t="198290" x="8924925" y="3754438"/>
          <p14:tracePt t="198381" x="8950325" y="3754438"/>
          <p14:tracePt t="198426" x="8963025" y="3754438"/>
          <p14:tracePt t="198437" x="8963025" y="3741738"/>
          <p14:tracePt t="198442" x="8963025" y="3729038"/>
          <p14:tracePt t="198452" x="8975725" y="3729038"/>
          <p14:tracePt t="198457" x="8975725" y="3716338"/>
          <p14:tracePt t="198467" x="8975725" y="3703638"/>
          <p14:tracePt t="198476" x="8975725" y="3692525"/>
          <p14:tracePt t="198492" x="8975725" y="3679825"/>
          <p14:tracePt t="198506" x="8975725" y="3667125"/>
          <p14:tracePt t="198517" x="8975725" y="3654425"/>
          <p14:tracePt t="198532" x="8975725" y="3641725"/>
          <p14:tracePt t="198542" x="8950325" y="3629025"/>
          <p14:tracePt t="198548" x="8937625" y="3629025"/>
          <p14:tracePt t="198559" x="8912225" y="3616325"/>
          <p14:tracePt t="198562" x="8850313" y="3590925"/>
          <p14:tracePt t="198572" x="8812213" y="3590925"/>
          <p14:tracePt t="198582" x="8724900" y="3590925"/>
          <p14:tracePt t="198589" x="8637588" y="3579813"/>
          <p14:tracePt t="198599" x="8574088" y="3579813"/>
          <p14:tracePt t="198602" x="8474075" y="3579813"/>
          <p14:tracePt t="198614" x="8386763" y="3554413"/>
          <p14:tracePt t="198624" x="8312150" y="3554413"/>
          <p14:tracePt t="198628" x="8235950" y="3554413"/>
          <p14:tracePt t="198639" x="8148638" y="3554413"/>
          <p14:tracePt t="198644" x="8061325" y="3554413"/>
          <p14:tracePt t="198655" x="7961313" y="3554413"/>
          <p14:tracePt t="198664" x="7861300" y="3554413"/>
          <p14:tracePt t="198668" x="7761288" y="3554413"/>
          <p14:tracePt t="198678" x="7661275" y="3554413"/>
          <p14:tracePt t="198684" x="7572375" y="3554413"/>
          <p14:tracePt t="198694" x="7472363" y="3554413"/>
          <p14:tracePt t="198705" x="7423150" y="3554413"/>
          <p14:tracePt t="198708" x="7372350" y="3554413"/>
          <p14:tracePt t="198721" x="7310438" y="3554413"/>
          <p14:tracePt t="198724" x="7259638" y="3554413"/>
          <p14:tracePt t="198734" x="7223125" y="3554413"/>
          <p14:tracePt t="198745" x="7172325" y="3554413"/>
          <p14:tracePt t="198750" x="7134225" y="3554413"/>
          <p14:tracePt t="198760" x="7085013" y="3554413"/>
          <p14:tracePt t="198764" x="7046913" y="3554413"/>
          <p14:tracePt t="198774" x="6985000" y="3554413"/>
          <p14:tracePt t="198784" x="6921500" y="3554413"/>
          <p14:tracePt t="198790" x="6859588" y="3554413"/>
          <p14:tracePt t="198800" x="6797675" y="3554413"/>
          <p14:tracePt t="198805" x="6708775" y="3541713"/>
          <p14:tracePt t="198814" x="6659563" y="3541713"/>
          <p14:tracePt t="198824" x="6584950" y="3516313"/>
          <p14:tracePt t="198830" x="6508750" y="3516313"/>
          <p14:tracePt t="198840" x="6472238" y="3503613"/>
          <p14:tracePt t="198844" x="6421438" y="3503613"/>
          <p14:tracePt t="198855" x="6346825" y="3479800"/>
          <p14:tracePt t="198864" x="6296025" y="3479800"/>
          <p14:tracePt t="198871" x="6246813" y="3479800"/>
          <p14:tracePt t="198880" x="6183313" y="3479800"/>
          <p14:tracePt t="198887" x="6121400" y="3479800"/>
          <p14:tracePt t="198896" x="6083300" y="3479800"/>
          <p14:tracePt t="198906" x="6057900" y="3479800"/>
          <p14:tracePt t="198910" x="6034088" y="3479800"/>
          <p14:tracePt t="198922" x="6008688" y="3479800"/>
          <p14:tracePt t="198926" x="5983288" y="3479800"/>
          <p14:tracePt t="198938" x="5957888" y="3479800"/>
          <p14:tracePt t="198956" x="5932488" y="3479800"/>
          <p14:tracePt t="198963" x="5908675" y="3479800"/>
          <p14:tracePt t="198967" x="5895975" y="3479800"/>
          <p14:tracePt t="198977" x="5883275" y="3479800"/>
          <p14:tracePt t="198987" x="5870575" y="3479800"/>
          <p14:tracePt t="198993" x="5857875" y="3479800"/>
          <p14:tracePt t="199002" x="5845175" y="3479800"/>
          <p14:tracePt t="199017" x="5821363" y="3479800"/>
          <p14:tracePt t="199033" x="5808663" y="3479800"/>
          <p14:tracePt t="199047" x="5795963" y="3479800"/>
          <p14:tracePt t="199057" x="5783263" y="3503613"/>
          <p14:tracePt t="199066" x="5783263" y="3516313"/>
          <p14:tracePt t="199072" x="5770563" y="3567113"/>
          <p14:tracePt t="199082" x="5770563" y="3590925"/>
          <p14:tracePt t="199087" x="5770563" y="3616325"/>
          <p14:tracePt t="199096" x="5770563" y="3641725"/>
          <p14:tracePt t="199106" x="5770563" y="3667125"/>
          <p14:tracePt t="199112" x="5770563" y="3692525"/>
          <p14:tracePt t="199122" x="5770563" y="3703638"/>
          <p14:tracePt t="199128" x="5770563" y="3729038"/>
          <p14:tracePt t="199138" x="5770563" y="3741738"/>
          <p14:tracePt t="199148" x="5770563" y="3754438"/>
          <p14:tracePt t="199152" x="5770563" y="3779838"/>
          <p14:tracePt t="199162" x="5783263" y="3779838"/>
          <p14:tracePt t="199168" x="5795963" y="3792538"/>
          <p14:tracePt t="199178" x="5821363" y="3803650"/>
          <p14:tracePt t="199188" x="5870575" y="3841750"/>
          <p14:tracePt t="199192" x="5921375" y="3854450"/>
          <p14:tracePt t="199202" x="5995988" y="3892550"/>
          <p14:tracePt t="199208" x="6034088" y="3892550"/>
          <p14:tracePt t="199218" x="6146800" y="3929063"/>
          <p14:tracePt t="199228" x="6208713" y="3929063"/>
          <p14:tracePt t="199234" x="6321425" y="3941763"/>
          <p14:tracePt t="199244" x="6446838" y="3967163"/>
          <p14:tracePt t="199248" x="6559550" y="3967163"/>
          <p14:tracePt t="199258" x="6696075" y="3967163"/>
          <p14:tracePt t="199268" x="6834188" y="3967163"/>
          <p14:tracePt t="199274" x="6946900" y="3967163"/>
          <p14:tracePt t="199284" x="7034213" y="3967163"/>
          <p14:tracePt t="199288" x="7134225" y="3967163"/>
          <p14:tracePt t="199300" x="7197725" y="3967163"/>
          <p14:tracePt t="199310" x="7285038" y="3967163"/>
          <p14:tracePt t="199314" x="7335838" y="3967163"/>
          <p14:tracePt t="199324" x="7372350" y="3967163"/>
          <p14:tracePt t="199331" x="7423150" y="3967163"/>
          <p14:tracePt t="199340" x="7459663" y="3967163"/>
          <p14:tracePt t="199351" x="7510463" y="3954463"/>
          <p14:tracePt t="199355" x="7535863" y="3954463"/>
          <p14:tracePt t="199365" x="7561263" y="3954463"/>
          <p14:tracePt t="199371" x="7597775" y="3941763"/>
          <p14:tracePt t="199380" x="7623175" y="3941763"/>
          <p14:tracePt t="199395" x="7648575" y="3941763"/>
          <p14:tracePt t="199405" x="7673975" y="3929063"/>
          <p14:tracePt t="199410" x="7697788" y="3929063"/>
          <p14:tracePt t="199421" x="7735888" y="3929063"/>
          <p14:tracePt t="199430" x="7761288" y="3929063"/>
          <p14:tracePt t="199435" x="7797800" y="3916363"/>
          <p14:tracePt t="199445" x="7848600" y="3916363"/>
          <p14:tracePt t="199450" x="7910513" y="3892550"/>
          <p14:tracePt t="199462" x="7986713" y="3892550"/>
          <p14:tracePt t="199466" x="8074025" y="3879850"/>
          <p14:tracePt t="199476" x="8212138" y="3854450"/>
          <p14:tracePt t="199488" x="8312150" y="3841750"/>
          <p14:tracePt t="199493" x="8448675" y="3816350"/>
          <p14:tracePt t="199503" x="8574088" y="3803650"/>
          <p14:tracePt t="199506" x="8686800" y="3779838"/>
          <p14:tracePt t="199517" x="8774113" y="3779838"/>
          <p14:tracePt t="199526" x="8874125" y="3767138"/>
          <p14:tracePt t="199532" x="8975725" y="3729038"/>
          <p14:tracePt t="199542" x="9050338" y="3729038"/>
          <p14:tracePt t="199546" x="9099550" y="3729038"/>
          <p14:tracePt t="199558" x="9150350" y="3729038"/>
          <p14:tracePt t="199568" x="9224963" y="3703638"/>
          <p14:tracePt t="199573" x="9250363" y="3703638"/>
          <p14:tracePt t="199582" x="9263063" y="3692525"/>
          <p14:tracePt t="199598" x="9275763" y="3692525"/>
          <p14:tracePt t="199612" x="9275763" y="3679825"/>
          <p14:tracePt t="199632" x="9288463" y="3679825"/>
          <p14:tracePt t="199648" x="9288463" y="3667125"/>
          <p14:tracePt t="199663" x="9288463" y="3654425"/>
          <p14:tracePt t="199674" x="9288463" y="3616325"/>
          <p14:tracePt t="199685" x="9288463" y="3590925"/>
          <p14:tracePt t="199688" x="9288463" y="3579813"/>
          <p14:tracePt t="199699" x="9288463" y="3554413"/>
          <p14:tracePt t="199704" x="9288463" y="3503613"/>
          <p14:tracePt t="199714" x="9275763" y="3479800"/>
          <p14:tracePt t="199724" x="9224963" y="3454400"/>
          <p14:tracePt t="199728" x="9175750" y="3429000"/>
          <p14:tracePt t="199738" x="9137650" y="3416300"/>
          <p14:tracePt t="199744" x="9012238" y="3390900"/>
          <p14:tracePt t="199754" x="8874125" y="3354388"/>
          <p14:tracePt t="199764" x="8750300" y="3354388"/>
          <p14:tracePt t="199769" x="8624888" y="3341688"/>
          <p14:tracePt t="199780" x="8524875" y="3316288"/>
          <p14:tracePt t="199784" x="8461375" y="3316288"/>
          <p14:tracePt t="199795" x="8374063" y="3316288"/>
          <p14:tracePt t="199804" x="8299450" y="3316288"/>
          <p14:tracePt t="199810" x="8248650" y="3316288"/>
          <p14:tracePt t="199821" x="8199438" y="3316288"/>
          <p14:tracePt t="199824" x="8135938" y="3316288"/>
          <p14:tracePt t="199834" x="8086725" y="3316288"/>
          <p14:tracePt t="199844" x="8048625" y="3316288"/>
          <p14:tracePt t="199850" x="7999413" y="3316288"/>
          <p14:tracePt t="199861" x="7961313" y="3316288"/>
          <p14:tracePt t="199866" x="7935913" y="3316288"/>
          <p14:tracePt t="199874" x="7886700" y="3316288"/>
          <p14:tracePt t="199885" x="7848600" y="3316288"/>
          <p14:tracePt t="199889" x="7797800" y="3316288"/>
          <p14:tracePt t="199899" x="7761288" y="3316288"/>
          <p14:tracePt t="199910" x="7723188" y="3316288"/>
          <p14:tracePt t="199914" x="7648575" y="3316288"/>
          <p14:tracePt t="199924" x="7597775" y="3316288"/>
          <p14:tracePt t="199930" x="7535863" y="3316288"/>
          <p14:tracePt t="199940" x="7472363" y="3316288"/>
          <p14:tracePt t="199955" x="7285038" y="3316288"/>
          <p14:tracePt t="199964" x="7185025" y="3316288"/>
          <p14:tracePt t="199971" x="7085013" y="3316288"/>
          <p14:tracePt t="199980" x="6985000" y="3316288"/>
          <p14:tracePt t="199991" x="6859588" y="3316288"/>
          <p14:tracePt t="199995" x="6746875" y="3316288"/>
          <p14:tracePt t="200004" x="6634163" y="3316288"/>
          <p14:tracePt t="200010" x="6508750" y="3316288"/>
          <p14:tracePt t="200021" x="6408738" y="3316288"/>
          <p14:tracePt t="200030" x="6296025" y="3303588"/>
          <p14:tracePt t="200037" x="6208713" y="3303588"/>
          <p14:tracePt t="200046" x="6146800" y="3303588"/>
          <p14:tracePt t="200050" x="6034088" y="3278188"/>
          <p14:tracePt t="200060" x="5995988" y="3278188"/>
          <p14:tracePt t="200071" x="5945188" y="3267075"/>
          <p14:tracePt t="200076" x="5921375" y="3267075"/>
          <p14:tracePt t="200088" x="5895975" y="3267075"/>
          <p14:tracePt t="200091" x="5870575" y="3267075"/>
          <p14:tracePt t="200101" x="5857875" y="3267075"/>
          <p14:tracePt t="200112" x="5832475" y="3267075"/>
          <p14:tracePt t="200116" x="5821363" y="3267075"/>
          <p14:tracePt t="200132" x="5795963" y="3267075"/>
          <p14:tracePt t="200142" x="5732463" y="3290888"/>
          <p14:tracePt t="200153" x="5708650" y="3303588"/>
          <p14:tracePt t="200156" x="5670550" y="3316288"/>
          <p14:tracePt t="200166" x="5645150" y="3328988"/>
          <p14:tracePt t="200173" x="5607050" y="3354388"/>
          <p14:tracePt t="200183" x="5583238" y="3354388"/>
          <p14:tracePt t="200193" x="5570538" y="3378200"/>
          <p14:tracePt t="200196" x="5557838" y="3378200"/>
          <p14:tracePt t="200206" x="5519738" y="3390900"/>
          <p14:tracePt t="200222" x="5519738" y="3403600"/>
          <p14:tracePt t="200232" x="5507038" y="3416300"/>
          <p14:tracePt t="200237" x="5507038" y="3429000"/>
          <p14:tracePt t="200246" x="5507038" y="3441700"/>
          <p14:tracePt t="200253" x="5507038" y="3454400"/>
          <p14:tracePt t="200262" x="5507038" y="3490913"/>
          <p14:tracePt t="200272" x="5507038" y="3503613"/>
          <p14:tracePt t="200278" x="5507038" y="3529013"/>
          <p14:tracePt t="200288" x="5507038" y="3554413"/>
          <p14:tracePt t="200292" x="5507038" y="3579813"/>
          <p14:tracePt t="200303" x="5507038" y="3603625"/>
          <p14:tracePt t="200312" x="5532438" y="3629025"/>
          <p14:tracePt t="200319" x="5557838" y="3667125"/>
          <p14:tracePt t="200328" x="5557838" y="3692525"/>
          <p14:tracePt t="200332" x="5595938" y="3716338"/>
          <p14:tracePt t="200342" x="5619750" y="3754438"/>
          <p14:tracePt t="200353" x="5645150" y="3779838"/>
          <p14:tracePt t="200359" x="5695950" y="3816350"/>
          <p14:tracePt t="200369" x="5732463" y="3854450"/>
          <p14:tracePt t="200374" x="5808663" y="3892550"/>
          <p14:tracePt t="200385" x="5870575" y="3916363"/>
          <p14:tracePt t="200394" x="5921375" y="3929063"/>
          <p14:tracePt t="200399" x="5995988" y="3954463"/>
          <p14:tracePt t="200408" x="6045200" y="3954463"/>
          <p14:tracePt t="200414" x="6134100" y="4005263"/>
          <p14:tracePt t="200425" x="6208713" y="4005263"/>
          <p14:tracePt t="200435" x="6270625" y="4005263"/>
          <p14:tracePt t="200439" x="6346825" y="4017963"/>
          <p14:tracePt t="200451" x="6434138" y="4017963"/>
          <p14:tracePt t="200455" x="6496050" y="4029075"/>
          <p14:tracePt t="200464" x="6572250" y="4054475"/>
          <p14:tracePt t="200474" x="6659563" y="4054475"/>
          <p14:tracePt t="200480" x="6721475" y="4054475"/>
          <p14:tracePt t="200491" x="6821488" y="4054475"/>
          <p14:tracePt t="200495" x="6910388" y="4054475"/>
          <p14:tracePt t="200504" x="6997700" y="4054475"/>
          <p14:tracePt t="200514" x="7097713" y="4054475"/>
          <p14:tracePt t="200521" x="7185025" y="4054475"/>
          <p14:tracePt t="200530" x="7285038" y="4054475"/>
          <p14:tracePt t="200534" x="7385050" y="4054475"/>
          <p14:tracePt t="200544" x="7459663" y="4054475"/>
          <p14:tracePt t="200554" x="7535863" y="4054475"/>
          <p14:tracePt t="200560" x="7597775" y="4054475"/>
          <p14:tracePt t="200570" x="7673975" y="4054475"/>
          <p14:tracePt t="200574" x="7723188" y="4054475"/>
          <p14:tracePt t="200585" x="7773988" y="4054475"/>
          <p14:tracePt t="200594" x="7861300" y="4054475"/>
          <p14:tracePt t="200600" x="7923213" y="4029075"/>
          <p14:tracePt t="200610" x="8010525" y="4029075"/>
          <p14:tracePt t="200616" x="8110538" y="4017963"/>
          <p14:tracePt t="200627" x="8199438" y="3992563"/>
          <p14:tracePt t="200637" x="8286750" y="3979863"/>
          <p14:tracePt t="200640" x="8374063" y="3979863"/>
          <p14:tracePt t="200650" x="8435975" y="3967163"/>
          <p14:tracePt t="200656" x="8524875" y="3941763"/>
          <p14:tracePt t="200666" x="8561388" y="3929063"/>
          <p14:tracePt t="200676" x="8650288" y="3905250"/>
          <p14:tracePt t="200680" x="8699500" y="3879850"/>
          <p14:tracePt t="200690" x="8737600" y="3854450"/>
          <p14:tracePt t="200696" x="8799513" y="3841750"/>
          <p14:tracePt t="200706" x="8850313" y="3829050"/>
          <p14:tracePt t="200716" x="8886825" y="3816350"/>
          <p14:tracePt t="200722" x="8912225" y="3816350"/>
          <p14:tracePt t="200732" x="8937625" y="3792538"/>
          <p14:tracePt t="200737" x="8950325" y="3792538"/>
          <p14:tracePt t="200762" x="8950325" y="3779838"/>
          <p14:tracePt t="200803" x="8950325" y="3754438"/>
          <p14:tracePt t="200829" x="8950325" y="3729038"/>
          <p14:tracePt t="200832" x="8950325" y="3716338"/>
          <p14:tracePt t="200842" x="8950325" y="3703638"/>
          <p14:tracePt t="200849" x="8950325" y="3692525"/>
          <p14:tracePt t="200858" x="8950325" y="3679825"/>
          <p14:tracePt t="200869" x="8950325" y="3654425"/>
          <p14:tracePt t="200872" x="8937625" y="3654425"/>
          <p14:tracePt t="200882" x="8912225" y="3654425"/>
          <p14:tracePt t="200888" x="8874125" y="3629025"/>
          <p14:tracePt t="200898" x="8824913" y="3616325"/>
          <p14:tracePt t="200909" x="8774113" y="3603625"/>
          <p14:tracePt t="200914" x="8724900" y="3590925"/>
          <p14:tracePt t="200922" x="8686800" y="3590925"/>
          <p14:tracePt t="200928" x="8637588" y="3554413"/>
          <p14:tracePt t="200938" x="8599488" y="3554413"/>
          <p14:tracePt t="200954" x="8424863" y="3554413"/>
          <p14:tracePt t="200964" x="8299450" y="3529013"/>
          <p14:tracePt t="200969" x="8186738" y="3529013"/>
          <p14:tracePt t="200978" x="8023225" y="3529013"/>
          <p14:tracePt t="200988" x="7861300" y="3529013"/>
          <p14:tracePt t="200994" x="7735888" y="3529013"/>
          <p14:tracePt t="201004" x="7623175" y="3529013"/>
          <p14:tracePt t="201008" x="7510463" y="3529013"/>
          <p14:tracePt t="201018" x="7385050" y="3516313"/>
          <p14:tracePt t="201028" x="7272338" y="3490913"/>
          <p14:tracePt t="201035" x="7146925" y="3479800"/>
          <p14:tracePt t="201045" x="7046913" y="3454400"/>
          <p14:tracePt t="201048" x="6959600" y="3441700"/>
          <p14:tracePt t="201058" x="6859588" y="3441700"/>
          <p14:tracePt t="201070" x="6772275" y="3416300"/>
          <p14:tracePt t="201074" x="6672263" y="3416300"/>
          <p14:tracePt t="201085" x="6596063" y="3416300"/>
          <p14:tracePt t="201091" x="6521450" y="3416300"/>
          <p14:tracePt t="201101" x="6434138" y="3416300"/>
          <p14:tracePt t="201110" x="6346825" y="3416300"/>
          <p14:tracePt t="201114" x="6270625" y="3416300"/>
          <p14:tracePt t="201124" x="6196013" y="3416300"/>
          <p14:tracePt t="201130" x="6096000" y="3416300"/>
          <p14:tracePt t="201140" x="6057900" y="3416300"/>
          <p14:tracePt t="201150" x="5995988" y="3416300"/>
          <p14:tracePt t="201156" x="5945188" y="3416300"/>
          <p14:tracePt t="201166" x="5870575" y="3416300"/>
          <p14:tracePt t="201170" x="5845175" y="3416300"/>
          <p14:tracePt t="201180" x="5821363" y="3416300"/>
          <p14:tracePt t="201190" x="5808663" y="3416300"/>
          <p14:tracePt t="201333" x="5808663" y="3429000"/>
          <p14:tracePt t="201342" x="5808663" y="3479800"/>
          <p14:tracePt t="201353" x="5821363" y="3603625"/>
          <p14:tracePt t="201357" x="5845175" y="3641725"/>
          <p14:tracePt t="201368" x="5857875" y="3729038"/>
          <p14:tracePt t="201373" x="5883275" y="3803650"/>
          <p14:tracePt t="201383" x="5883275" y="3867150"/>
          <p14:tracePt t="201393" x="5908675" y="3941763"/>
          <p14:tracePt t="201398" x="5921375" y="4017963"/>
          <p14:tracePt t="201408" x="5921375" y="4041775"/>
          <p14:tracePt t="201412" x="5921375" y="4079875"/>
          <p14:tracePt t="201422" x="5945188" y="4129088"/>
          <p14:tracePt t="201432" x="5945188" y="4141788"/>
          <p14:tracePt t="201438" x="5945188" y="4167188"/>
          <p14:tracePt t="201448" x="5945188" y="4192588"/>
          <p14:tracePt t="201478" x="5945188" y="4205288"/>
          <p14:tracePt t="201525" x="5945188" y="4217988"/>
          <p14:tracePt t="201529" x="5921375" y="4217988"/>
          <p14:tracePt t="201539" x="5895975" y="4205288"/>
          <p14:tracePt t="201554" x="5870575" y="4192588"/>
          <p14:tracePt t="201564" x="5845175" y="4179888"/>
          <p14:tracePt t="201569" x="5795963" y="4167188"/>
          <p14:tracePt t="201579" x="5783263" y="4167188"/>
          <p14:tracePt t="201588" x="5745163" y="4154488"/>
          <p14:tracePt t="201594" x="5732463" y="4141788"/>
          <p14:tracePt t="201604" x="5708650" y="4141788"/>
          <p14:tracePt t="201608" x="5695950" y="4141788"/>
          <p14:tracePt t="201619" x="5670550" y="4141788"/>
          <p14:tracePt t="201628" x="5657850" y="4141788"/>
          <p14:tracePt t="201635" x="5645150" y="4141788"/>
          <p14:tracePt t="201721" x="5632450" y="4141788"/>
          <p14:tracePt t="201740" x="5619750" y="4141788"/>
          <p14:tracePt t="201777" x="5607050" y="4141788"/>
          <p14:tracePt t="201790" x="5595938" y="4154488"/>
          <p14:tracePt t="201810" x="5595938" y="4167188"/>
          <p14:tracePt t="201820" x="5595938" y="4179888"/>
          <p14:tracePt t="201836" x="5583238" y="4179888"/>
          <p14:tracePt t="201866" x="5583238" y="4192588"/>
          <p14:tracePt t="201872" x="5570538" y="4205288"/>
          <p14:tracePt t="201896" x="5570538" y="4217988"/>
          <p14:tracePt t="201906" x="5557838" y="4230688"/>
          <p14:tracePt t="201932" x="5557838" y="4241800"/>
          <p14:tracePt t="202043" x="5570538" y="4241800"/>
          <p14:tracePt t="202053" x="5595938" y="4241800"/>
          <p14:tracePt t="202058" x="5645150" y="4241800"/>
          <p14:tracePt t="202068" x="5670550" y="4241800"/>
          <p14:tracePt t="202072" x="5708650" y="4241800"/>
          <p14:tracePt t="202082" x="5745163" y="4241800"/>
          <p14:tracePt t="202092" x="5795963" y="4241800"/>
          <p14:tracePt t="202099" x="5832475" y="4241800"/>
          <p14:tracePt t="202108" x="5895975" y="4241800"/>
          <p14:tracePt t="202114" x="5945188" y="4241800"/>
          <p14:tracePt t="202124" x="5983288" y="4241800"/>
          <p14:tracePt t="202135" x="6045200" y="4241800"/>
          <p14:tracePt t="202138" x="6083300" y="4241800"/>
          <p14:tracePt t="202148" x="6121400" y="4254500"/>
          <p14:tracePt t="202154" x="6157913" y="4254500"/>
          <p14:tracePt t="202164" x="6196013" y="4267200"/>
          <p14:tracePt t="202174" x="6246813" y="4267200"/>
          <p14:tracePt t="202180" x="6270625" y="4279900"/>
          <p14:tracePt t="202190" x="6296025" y="4279900"/>
          <p14:tracePt t="202195" x="6334125" y="4279900"/>
          <p14:tracePt t="202204" x="6370638" y="4279900"/>
          <p14:tracePt t="202215" x="6408738" y="4305300"/>
          <p14:tracePt t="202220" x="6434138" y="4305300"/>
          <p14:tracePt t="202231" x="6459538" y="4305300"/>
          <p14:tracePt t="202235" x="6483350" y="4305300"/>
          <p14:tracePt t="202244" x="6508750" y="4305300"/>
          <p14:tracePt t="202254" x="6546850" y="4305300"/>
          <p14:tracePt t="202260" x="6584950" y="4330700"/>
          <p14:tracePt t="202270" x="6608763" y="4341813"/>
          <p14:tracePt t="202274" x="6659563" y="4341813"/>
          <p14:tracePt t="202285" x="6672263" y="4341813"/>
          <p14:tracePt t="202294" x="6684963" y="4354513"/>
          <p14:tracePt t="202311" x="6708775" y="4354513"/>
          <p14:tracePt t="202314" x="6708775" y="4367213"/>
          <p14:tracePt t="202324" x="6721475" y="4367213"/>
          <p14:tracePt t="202335" x="6734175" y="4367213"/>
          <p14:tracePt t="202350" x="6759575" y="4379913"/>
          <p14:tracePt t="202367" x="6772275" y="4379913"/>
          <p14:tracePt t="202386" x="6784975" y="4379913"/>
          <p14:tracePt t="202391" x="6808788" y="4379913"/>
          <p14:tracePt t="202401" x="6821488" y="4379913"/>
          <p14:tracePt t="202406" x="6834188" y="4392613"/>
          <p14:tracePt t="202417" x="6846888" y="4392613"/>
          <p14:tracePt t="202430" x="6872288" y="4392613"/>
          <p14:tracePt t="202447" x="6897688" y="4392613"/>
          <p14:tracePt t="202456" x="6921500" y="4392613"/>
          <p14:tracePt t="202467" x="6959600" y="4392613"/>
          <p14:tracePt t="202472" x="6997700" y="4392613"/>
          <p14:tracePt t="202482" x="7034213" y="4392613"/>
          <p14:tracePt t="202486" x="7085013" y="4392613"/>
          <p14:tracePt t="202497" x="7110413" y="4392613"/>
          <p14:tracePt t="202506" x="7146925" y="4392613"/>
          <p14:tracePt t="202512" x="7197725" y="4392613"/>
          <p14:tracePt t="202522" x="7235825" y="4392613"/>
          <p14:tracePt t="202526" x="7285038" y="4392613"/>
          <p14:tracePt t="202538" x="7310438" y="4392613"/>
          <p14:tracePt t="202549" x="7348538" y="4392613"/>
          <p14:tracePt t="202552" x="7385050" y="4392613"/>
          <p14:tracePt t="202562" x="7423150" y="4392613"/>
          <p14:tracePt t="202568" x="7459663" y="4392613"/>
          <p14:tracePt t="202578" x="7497763" y="4392613"/>
          <p14:tracePt t="202588" x="7523163" y="4392613"/>
          <p14:tracePt t="202592" x="7548563" y="4392613"/>
          <p14:tracePt t="202602" x="7572375" y="4392613"/>
          <p14:tracePt t="202608" x="7585075" y="4392613"/>
          <p14:tracePt t="202618" x="7597775" y="4392613"/>
          <p14:tracePt t="202629" x="7610475" y="4392613"/>
          <p14:tracePt t="202632" x="7623175" y="4392613"/>
          <p14:tracePt t="202642" x="7635875" y="4392613"/>
          <p14:tracePt t="202658" x="7661275" y="4392613"/>
          <p14:tracePt t="202674" x="7685088" y="4392613"/>
          <p14:tracePt t="202688" x="7697788" y="4392613"/>
          <p14:tracePt t="202698" x="7710488" y="4392613"/>
          <p14:tracePt t="202708" x="7735888" y="4392613"/>
          <p14:tracePt t="202714" x="7748588" y="4392613"/>
          <p14:tracePt t="202725" x="7773988" y="4392613"/>
          <p14:tracePt t="202730" x="7785100" y="4392613"/>
          <p14:tracePt t="202741" x="7810500" y="4392613"/>
          <p14:tracePt t="202744" x="7835900" y="4392613"/>
          <p14:tracePt t="202754" x="7861300" y="4392613"/>
          <p14:tracePt t="202765" x="7874000" y="4392613"/>
          <p14:tracePt t="202771" x="7886700" y="4392613"/>
          <p14:tracePt t="202780" x="7910513" y="4392613"/>
          <p14:tracePt t="202785" x="7935913" y="4392613"/>
          <p14:tracePt t="202794" x="7948613" y="4392613"/>
          <p14:tracePt t="202807" x="7974013" y="4392613"/>
          <p14:tracePt t="202810" x="8010525" y="4392613"/>
          <p14:tracePt t="202820" x="8048625" y="4392613"/>
          <p14:tracePt t="202826" x="8074025" y="4392613"/>
          <p14:tracePt t="202836" x="8099425" y="4392613"/>
          <p14:tracePt t="202846" x="8123238" y="4392613"/>
          <p14:tracePt t="202850" x="8135938" y="4392613"/>
          <p14:tracePt t="202860" x="8148638" y="4392613"/>
          <p14:tracePt t="202867" x="8161338" y="4392613"/>
          <p14:tracePt t="202886" x="8174038" y="4392613"/>
          <p14:tracePt t="202892" x="8186738" y="4392613"/>
          <p14:tracePt t="202907" x="8212138" y="4392613"/>
          <p14:tracePt t="202926" x="8223250" y="4392613"/>
          <p14:tracePt t="202934" x="8235950" y="4392613"/>
          <p14:tracePt t="202942" x="8261350" y="4392613"/>
          <p14:tracePt t="202946" x="8274050" y="4392613"/>
          <p14:tracePt t="202957" x="8286750" y="4392613"/>
          <p14:tracePt t="202966" x="8299450" y="4405313"/>
          <p14:tracePt t="202973" x="8312150" y="4405313"/>
          <p14:tracePt t="202983" x="8324850" y="4405313"/>
          <p14:tracePt t="202986" x="8348663" y="4405313"/>
          <p14:tracePt t="203006" x="8374063" y="4405313"/>
          <p14:tracePt t="203022" x="8386763" y="4405313"/>
          <p14:tracePt t="203028" x="8399463" y="4405313"/>
          <p14:tracePt t="203038" x="8412163" y="4405313"/>
          <p14:tracePt t="203048" x="8424863" y="4405313"/>
          <p14:tracePt t="203062" x="8435975" y="4405313"/>
          <p14:tracePt t="203092" x="8461375" y="4405313"/>
          <p14:tracePt t="203118" x="8474075" y="4405313"/>
          <p14:tracePt t="203144" x="8486775" y="4405313"/>
          <p14:tracePt t="203158" x="8499475" y="4405313"/>
          <p14:tracePt t="203214" x="8512175" y="4405313"/>
          <p14:tracePt t="203406" x="8499475" y="4405313"/>
          <p14:tracePt t="203430" x="8448675" y="4418013"/>
          <p14:tracePt t="203436" x="8424863" y="4418013"/>
          <p14:tracePt t="203446" x="8361363" y="4443413"/>
          <p14:tracePt t="203452" x="8312150" y="4443413"/>
          <p14:tracePt t="203462" x="8212138" y="4443413"/>
          <p14:tracePt t="203472" x="8110538" y="4443413"/>
          <p14:tracePt t="203477" x="7974013" y="4443413"/>
          <p14:tracePt t="203486" x="7861300" y="4443413"/>
          <p14:tracePt t="203492" x="7685088" y="4443413"/>
          <p14:tracePt t="203502" x="7548563" y="4443413"/>
          <p14:tracePt t="203512" x="7372350" y="4443413"/>
          <p14:tracePt t="203517" x="7210425" y="4443413"/>
          <p14:tracePt t="203526" x="7046913" y="4443413"/>
          <p14:tracePt t="203533" x="6910388" y="4443413"/>
          <p14:tracePt t="203542" x="6746875" y="4443413"/>
          <p14:tracePt t="203552" x="6584950" y="4443413"/>
          <p14:tracePt t="203556" x="6459538" y="4443413"/>
          <p14:tracePt t="203567" x="6296025" y="4443413"/>
          <p14:tracePt t="203572" x="6196013" y="4443413"/>
          <p14:tracePt t="203583" x="6083300" y="4443413"/>
          <p14:tracePt t="203592" x="5995988" y="4443413"/>
          <p14:tracePt t="203596" x="5932488" y="4443413"/>
          <p14:tracePt t="203608" x="5883275" y="4443413"/>
          <p14:tracePt t="203612" x="5845175" y="4443413"/>
          <p14:tracePt t="203622" x="5795963" y="4443413"/>
          <p14:tracePt t="203633" x="5757863" y="4443413"/>
          <p14:tracePt t="203638" x="5732463" y="4443413"/>
          <p14:tracePt t="203652" x="5719763" y="4443413"/>
          <p14:tracePt t="203662" x="5708650" y="4443413"/>
          <p14:tracePt t="203678" x="5695950" y="4443413"/>
          <p14:tracePt t="203689" x="5683250" y="4443413"/>
          <p14:tracePt t="203693" x="5670550" y="4443413"/>
          <p14:tracePt t="203702" x="5657850" y="4443413"/>
          <p14:tracePt t="203714" x="5645150" y="4443413"/>
          <p14:tracePt t="203728" x="5619750" y="4443413"/>
          <p14:tracePt t="203734" x="5595938" y="4443413"/>
          <p14:tracePt t="203754" x="5570538" y="4443413"/>
          <p14:tracePt t="203759" x="5545138" y="4443413"/>
          <p14:tracePt t="203769" x="5532438" y="4443413"/>
          <p14:tracePt t="203774" x="5507038" y="4454525"/>
          <p14:tracePt t="203794" x="5495925" y="4454525"/>
          <p14:tracePt t="203801" x="5470525" y="4479925"/>
          <p14:tracePt t="203854" x="5457825" y="4479925"/>
          <p14:tracePt t="203865" x="5445125" y="4492625"/>
          <p14:tracePt t="203884" x="5445125" y="4505325"/>
          <p14:tracePt t="203910" x="5445125" y="4518025"/>
          <p14:tracePt t="203915" x="5445125" y="4530725"/>
          <p14:tracePt t="203930" x="5445125" y="4554538"/>
          <p14:tracePt t="203951" x="5457825" y="4567238"/>
          <p14:tracePt t="203956" x="5470525" y="4579938"/>
          <p14:tracePt t="203971" x="5483225" y="4592638"/>
          <p14:tracePt t="203980" x="5495925" y="4605338"/>
          <p14:tracePt t="204020" x="5507038" y="4605338"/>
          <p14:tracePt t="204036" x="5519738" y="4618038"/>
          <p14:tracePt t="204067" x="5532438" y="4618038"/>
          <p14:tracePt t="204076" x="5545138" y="4618038"/>
          <p14:tracePt t="204083" x="5557838" y="4618038"/>
          <p14:tracePt t="204092" x="5570538" y="4618038"/>
          <p14:tracePt t="204102" x="5595938" y="4618038"/>
          <p14:tracePt t="204106" x="5619750" y="4618038"/>
          <p14:tracePt t="204117" x="5632450" y="4618038"/>
          <p14:tracePt t="204122" x="5645150" y="4618038"/>
          <p14:tracePt t="204152" x="5670550" y="4618038"/>
          <p14:tracePt t="204183" x="5683250" y="4618038"/>
          <p14:tracePt t="204198" x="5695950" y="4618038"/>
          <p14:tracePt t="204222" x="5708650" y="4618038"/>
          <p14:tracePt t="204229" x="5719763" y="4618038"/>
          <p14:tracePt t="204259" x="5732463" y="4618038"/>
          <p14:tracePt t="204269" x="5745163" y="4605338"/>
          <p14:tracePt t="204345" x="5757863" y="4605338"/>
          <p14:tracePt t="204358" x="5770563" y="4605338"/>
          <p14:tracePt t="204368" x="5783263" y="4605338"/>
          <p14:tracePt t="204375" x="5795963" y="4605338"/>
          <p14:tracePt t="204385" x="5821363" y="4605338"/>
          <p14:tracePt t="204394" x="5832475" y="4605338"/>
          <p14:tracePt t="204400" x="5857875" y="4605338"/>
          <p14:tracePt t="204410" x="5883275" y="4605338"/>
          <p14:tracePt t="204414" x="5895975" y="4605338"/>
          <p14:tracePt t="204424" x="5921375" y="4605338"/>
          <p14:tracePt t="204435" x="5957888" y="4605338"/>
          <p14:tracePt t="204440" x="5995988" y="4605338"/>
          <p14:tracePt t="204450" x="6034088" y="4605338"/>
          <p14:tracePt t="204454" x="6070600" y="4605338"/>
          <p14:tracePt t="204465" x="6108700" y="4605338"/>
          <p14:tracePt t="204474" x="6121400" y="4605338"/>
          <p14:tracePt t="204597" x="6146800" y="4605338"/>
          <p14:tracePt t="204769" x="6157913" y="4605338"/>
          <p14:tracePt t="204772" x="6196013" y="4605338"/>
          <p14:tracePt t="204783" x="6221413" y="4605338"/>
          <p14:tracePt t="204793" x="6259513" y="4618038"/>
          <p14:tracePt t="204799" x="6270625" y="4618038"/>
          <p14:tracePt t="204808" x="6283325" y="4618038"/>
          <p14:tracePt t="204812" x="6296025" y="4618038"/>
          <p14:tracePt t="204822" x="6308725" y="4630738"/>
          <p14:tracePt t="204833" x="6321425" y="4630738"/>
          <p14:tracePt t="204838" x="6334125" y="4630738"/>
          <p14:tracePt t="204849" x="6346825" y="4643438"/>
          <p14:tracePt t="204852" x="6370638" y="4643438"/>
          <p14:tracePt t="204874" x="6396038" y="4643438"/>
          <p14:tracePt t="204878" x="6408738" y="4656138"/>
          <p14:tracePt t="205116" x="6383338" y="4656138"/>
          <p14:tracePt t="205127" x="6370638" y="4656138"/>
          <p14:tracePt t="205140" x="6346825" y="4656138"/>
          <p14:tracePt t="205156" x="6334125" y="4656138"/>
          <p14:tracePt t="205166" x="6296025" y="4656138"/>
          <p14:tracePt t="205187" x="6283325" y="4667250"/>
          <p14:tracePt t="205226" x="6270625" y="4667250"/>
          <p14:tracePt t="205469" x="6283325" y="4667250"/>
          <p14:tracePt t="205473" x="6321425" y="4656138"/>
          <p14:tracePt t="205484" x="6334125" y="4656138"/>
          <p14:tracePt t="205489" x="6359525" y="4656138"/>
          <p14:tracePt t="205499" x="6383338" y="4656138"/>
          <p14:tracePt t="205508" x="6396038" y="4656138"/>
          <p14:tracePt t="205513" x="6421438" y="4656138"/>
          <p14:tracePt t="205523" x="6434138" y="4656138"/>
          <p14:tracePt t="205528" x="6446838" y="4656138"/>
          <p14:tracePt t="205539" x="6459538" y="4656138"/>
          <p14:tracePt t="205549" x="6496050" y="4656138"/>
          <p14:tracePt t="205552" x="6534150" y="4656138"/>
          <p14:tracePt t="205565" x="6559550" y="4656138"/>
          <p14:tracePt t="205570" x="6608763" y="4656138"/>
          <p14:tracePt t="205582" x="6646863" y="4656138"/>
          <p14:tracePt t="205584" x="6672263" y="4656138"/>
          <p14:tracePt t="205594" x="6696075" y="4656138"/>
          <p14:tracePt t="205604" x="6721475" y="4656138"/>
          <p14:tracePt t="205610" x="6746875" y="4656138"/>
          <p14:tracePt t="205620" x="6759575" y="4656138"/>
          <p14:tracePt t="205624" x="6772275" y="4656138"/>
          <p14:tracePt t="205787" x="6746875" y="4656138"/>
          <p14:tracePt t="205797" x="6721475" y="4643438"/>
          <p14:tracePt t="205802" x="6659563" y="4630738"/>
          <p14:tracePt t="205812" x="6621463" y="4630738"/>
          <p14:tracePt t="205816" x="6559550" y="4630738"/>
          <p14:tracePt t="205827" x="6472238" y="4630738"/>
          <p14:tracePt t="205837" x="6383338" y="4630738"/>
          <p14:tracePt t="205842" x="6308725" y="4630738"/>
          <p14:tracePt t="205853" x="6221413" y="4630738"/>
          <p14:tracePt t="205856" x="6134100" y="4630738"/>
          <p14:tracePt t="205866" x="6070600" y="4605338"/>
          <p14:tracePt t="205879" x="6034088" y="4605338"/>
          <p14:tracePt t="205882" x="6008688" y="4605338"/>
          <p14:tracePt t="205899" x="5983288" y="4605338"/>
          <p14:tracePt t="206079" x="6021388" y="4605338"/>
          <p14:tracePt t="206084" x="6096000" y="4605338"/>
          <p14:tracePt t="206094" x="6146800" y="4605338"/>
          <p14:tracePt t="206105" x="6208713" y="4605338"/>
          <p14:tracePt t="206109" x="6259513" y="4605338"/>
          <p14:tracePt t="206118" x="6308725" y="4605338"/>
          <p14:tracePt t="206124" x="6370638" y="4605338"/>
          <p14:tracePt t="206135" x="6421438" y="4605338"/>
          <p14:tracePt t="206144" x="6459538" y="4605338"/>
          <p14:tracePt t="206150" x="6483350" y="4605338"/>
          <p14:tracePt t="206165" x="6508750" y="4605338"/>
          <p14:tracePt t="206260" x="6521450" y="4605338"/>
          <p14:tracePt t="206635" x="6534150" y="4605338"/>
          <p14:tracePt t="206648" x="6546850" y="4605338"/>
          <p14:tracePt t="206665" x="6559550" y="4605338"/>
          <p14:tracePt t="206678" x="6572250" y="4605338"/>
          <p14:tracePt t="206700" x="6584950" y="4605338"/>
          <p14:tracePt t="206876" x="6559550" y="4605338"/>
          <p14:tracePt t="206881" x="6546850" y="4605338"/>
          <p14:tracePt t="206890" x="6521450" y="4605338"/>
          <p14:tracePt t="206900" x="6483350" y="4605338"/>
          <p14:tracePt t="206906" x="6472238" y="4605338"/>
          <p14:tracePt t="206916" x="6434138" y="4605338"/>
          <p14:tracePt t="206920" x="6421438" y="4605338"/>
          <p14:tracePt t="206931" x="6396038" y="4605338"/>
          <p14:tracePt t="206940" x="6383338" y="4605338"/>
          <p14:tracePt t="206947" x="6359525" y="4618038"/>
          <p14:tracePt t="206965" x="6321425" y="4618038"/>
          <p14:tracePt t="206972" x="6308725" y="4618038"/>
          <p14:tracePt t="206982" x="6296025" y="4618038"/>
          <p14:tracePt t="206986" x="6270625" y="4618038"/>
          <p14:tracePt t="206997" x="6259513" y="4618038"/>
          <p14:tracePt t="207002" x="6234113" y="4618038"/>
          <p14:tracePt t="207013" x="6221413" y="4630738"/>
          <p14:tracePt t="207022" x="6196013" y="4630738"/>
          <p14:tracePt t="207028" x="6183313" y="4630738"/>
          <p14:tracePt t="207042" x="6157913" y="4630738"/>
          <p14:tracePt t="207062" x="6146800" y="4630738"/>
          <p14:tracePt t="207222" x="6134100" y="4643438"/>
          <p14:tracePt t="207228" x="6146800" y="4643438"/>
          <p14:tracePt t="207231" x="6183313" y="4643438"/>
          <p14:tracePt t="207238" x="6221413" y="4643438"/>
          <p14:tracePt t="207244" x="6270625" y="4656138"/>
          <p14:tracePt t="207259" x="6296025" y="4656138"/>
          <p14:tracePt t="207269" x="6321425" y="4667250"/>
          <p14:tracePt t="207284" x="6334125" y="4667250"/>
          <p14:tracePt t="207839" x="6346825" y="4667250"/>
          <p14:tracePt t="207842" x="6346825" y="4679950"/>
          <p14:tracePt t="207855" x="6359525" y="4679950"/>
          <p14:tracePt t="207878" x="6370638" y="4679950"/>
          <p14:tracePt t="207908" x="6383338" y="4692650"/>
          <p14:tracePt t="207934" x="6396038" y="4705350"/>
          <p14:tracePt t="207965" x="6396038" y="4718050"/>
          <p14:tracePt t="207980" x="6408738" y="4730750"/>
          <p14:tracePt t="207991" x="6408738" y="4743450"/>
          <p14:tracePt t="208000" x="6408738" y="4768850"/>
          <p14:tracePt t="208014" x="6408738" y="4779963"/>
          <p14:tracePt t="208020" x="6421438" y="4779963"/>
          <p14:tracePt t="208499" x="6434138" y="4779963"/>
          <p14:tracePt t="208575" x="6434138" y="4768850"/>
          <p14:tracePt t="208605" x="6434138" y="4756150"/>
          <p14:tracePt t="208615" x="6446838" y="4743450"/>
          <p14:tracePt t="208620" x="6459538" y="4743450"/>
          <p14:tracePt t="208640" x="6459538" y="4730750"/>
          <p14:tracePt t="208842" x="6459538" y="4718050"/>
          <p14:tracePt t="208856" x="6459538" y="4692650"/>
          <p14:tracePt t="208868" x="6459538" y="4667250"/>
          <p14:tracePt t="208872" x="6483350" y="4656138"/>
          <p14:tracePt t="208882" x="6546850" y="4618038"/>
          <p14:tracePt t="208888" x="6646863" y="4554538"/>
          <p14:tracePt t="208899" x="6734175" y="4530725"/>
          <p14:tracePt t="208908" x="6797675" y="4505325"/>
          <p14:tracePt t="208912" x="6821488" y="4479925"/>
          <p14:tracePt t="208922" x="6846888" y="4479925"/>
          <p14:tracePt t="208929" x="6884988" y="4454525"/>
          <p14:tracePt t="208948" x="6897688" y="4454525"/>
          <p14:tracePt t="208963" x="6921500" y="4430713"/>
          <p14:tracePt t="208988" x="6934200" y="4405313"/>
          <p14:tracePt t="208992" x="6946900" y="4379913"/>
          <p14:tracePt t="209002" x="6972300" y="4330700"/>
          <p14:tracePt t="209008" x="6972300" y="4292600"/>
          <p14:tracePt t="209018" x="6997700" y="4217988"/>
          <p14:tracePt t="209029" x="7010400" y="4167188"/>
          <p14:tracePt t="209033" x="7034213" y="4079875"/>
          <p14:tracePt t="209045" x="7046913" y="4005263"/>
          <p14:tracePt t="209049" x="7046913" y="3905250"/>
          <p14:tracePt t="209059" x="7046913" y="3854450"/>
          <p14:tracePt t="209069" x="7046913" y="3816350"/>
          <p14:tracePt t="209075" x="7046913" y="3779838"/>
          <p14:tracePt t="209084" x="7046913" y="3729038"/>
          <p14:tracePt t="209088" x="7046913" y="3703638"/>
          <p14:tracePt t="209098" x="7046913" y="3692525"/>
          <p14:tracePt t="209108" x="7046913" y="3667125"/>
          <p14:tracePt t="209114" x="7034213" y="3641725"/>
          <p14:tracePt t="209124" x="7021513" y="3629025"/>
          <p14:tracePt t="209130" x="7010400" y="3590925"/>
          <p14:tracePt t="209140" x="6997700" y="3579813"/>
          <p14:tracePt t="209150" x="6959600" y="3567113"/>
          <p14:tracePt t="209154" x="6946900" y="3554413"/>
          <p14:tracePt t="209165" x="6921500" y="3541713"/>
          <p14:tracePt t="209171" x="6897688" y="3529013"/>
          <p14:tracePt t="209180" x="6859588" y="3529013"/>
          <p14:tracePt t="209190" x="6808788" y="3503613"/>
          <p14:tracePt t="209195" x="6784975" y="3503613"/>
          <p14:tracePt t="209204" x="6746875" y="3490913"/>
          <p14:tracePt t="209211" x="6696075" y="3490913"/>
          <p14:tracePt t="209220" x="6659563" y="3490913"/>
          <p14:tracePt t="209230" x="6608763" y="3479800"/>
          <p14:tracePt t="209237" x="6584950" y="3467100"/>
          <p14:tracePt t="209246" x="6546850" y="3467100"/>
          <p14:tracePt t="209250" x="6508750" y="3467100"/>
          <p14:tracePt t="209261" x="6483350" y="3467100"/>
          <p14:tracePt t="209270" x="6459538" y="3467100"/>
          <p14:tracePt t="209276" x="6408738" y="3467100"/>
          <p14:tracePt t="209286" x="6383338" y="3467100"/>
          <p14:tracePt t="209290" x="6346825" y="3467100"/>
          <p14:tracePt t="209300" x="6296025" y="3490913"/>
          <p14:tracePt t="209311" x="6259513" y="3529013"/>
          <p14:tracePt t="209317" x="6196013" y="3567113"/>
          <p14:tracePt t="209327" x="6157913" y="3603625"/>
          <p14:tracePt t="209330" x="6096000" y="3667125"/>
          <p14:tracePt t="209340" x="6057900" y="3729038"/>
          <p14:tracePt t="209350" x="5995988" y="3829050"/>
          <p14:tracePt t="209356" x="5957888" y="3905250"/>
          <p14:tracePt t="209366" x="5921375" y="3967163"/>
          <p14:tracePt t="209370" x="5870575" y="4054475"/>
          <p14:tracePt t="209382" x="5845175" y="4129088"/>
          <p14:tracePt t="209393" x="5832475" y="4179888"/>
          <p14:tracePt t="209396" x="5808663" y="4217988"/>
          <p14:tracePt t="209406" x="5808663" y="4241800"/>
          <p14:tracePt t="209412" x="5808663" y="4267200"/>
          <p14:tracePt t="209422" x="5808663" y="4279900"/>
          <p14:tracePt t="209433" x="5808663" y="4292600"/>
          <p14:tracePt t="209436" x="5821363" y="4330700"/>
          <p14:tracePt t="209446" x="5832475" y="4341813"/>
          <p14:tracePt t="209452" x="5857875" y="4367213"/>
          <p14:tracePt t="209472" x="5870575" y="4379913"/>
          <p14:tracePt t="209479" x="5883275" y="4379913"/>
          <p14:tracePt t="209488" x="5908675" y="4392613"/>
          <p14:tracePt t="209492" x="5921375" y="4392613"/>
          <p14:tracePt t="209502" x="5957888" y="4392613"/>
          <p14:tracePt t="209512" x="5983288" y="4392613"/>
          <p14:tracePt t="209518" x="6034088" y="4392613"/>
          <p14:tracePt t="209528" x="6096000" y="4392613"/>
          <p14:tracePt t="209532" x="6170613" y="4392613"/>
          <p14:tracePt t="209543" x="6221413" y="4379913"/>
          <p14:tracePt t="209552" x="6259513" y="4367213"/>
          <p14:tracePt t="209558" x="6321425" y="4354513"/>
          <p14:tracePt t="209568" x="6346825" y="4318000"/>
          <p14:tracePt t="209572" x="6370638" y="4305300"/>
          <p14:tracePt t="209582" x="6408738" y="4267200"/>
          <p14:tracePt t="209595" x="6434138" y="4230688"/>
          <p14:tracePt t="209598" x="6472238" y="4167188"/>
          <p14:tracePt t="209608" x="6472238" y="4129088"/>
          <p14:tracePt t="209614" x="6496050" y="4079875"/>
          <p14:tracePt t="209624" x="6496050" y="4041775"/>
          <p14:tracePt t="209635" x="6496050" y="3979863"/>
          <p14:tracePt t="209639" x="6496050" y="3905250"/>
          <p14:tracePt t="209648" x="6496050" y="3792538"/>
          <p14:tracePt t="209655" x="6483350" y="3703638"/>
          <p14:tracePt t="209665" x="6421438" y="3603625"/>
          <p14:tracePt t="209674" x="6383338" y="3541713"/>
          <p14:tracePt t="209679" x="6346825" y="3479800"/>
          <p14:tracePt t="209688" x="6321425" y="3441700"/>
          <p14:tracePt t="209695" x="6308725" y="3416300"/>
          <p14:tracePt t="209704" x="6296025" y="3403600"/>
          <p14:tracePt t="209714" x="6283325" y="3390900"/>
          <p14:tracePt t="209720" x="6283325" y="3378200"/>
          <p14:tracePt t="209731" x="6270625" y="3378200"/>
          <p14:tracePt t="209734" x="6259513" y="3378200"/>
          <p14:tracePt t="209745" x="6246813" y="3378200"/>
          <p14:tracePt t="209754" x="6234113" y="3378200"/>
          <p14:tracePt t="209761" x="6221413" y="3378200"/>
          <p14:tracePt t="209770" x="6196013" y="3403600"/>
          <p14:tracePt t="209774" x="6157913" y="3429000"/>
          <p14:tracePt t="209784" x="6146800" y="3454400"/>
          <p14:tracePt t="209795" x="6108700" y="3490913"/>
          <p14:tracePt t="209800" x="6083300" y="3541713"/>
          <p14:tracePt t="209811" x="6045200" y="3567113"/>
          <p14:tracePt t="209816" x="6045200" y="3603625"/>
          <p14:tracePt t="209827" x="6008688" y="3679825"/>
          <p14:tracePt t="209836" x="5983288" y="3729038"/>
          <p14:tracePt t="209840" x="5970588" y="3792538"/>
          <p14:tracePt t="209850" x="5970588" y="3829050"/>
          <p14:tracePt t="209857" x="5970588" y="3867150"/>
          <p14:tracePt t="209866" x="5970588" y="3892550"/>
          <p14:tracePt t="209877" x="5970588" y="3929063"/>
          <p14:tracePt t="209880" x="5970588" y="3967163"/>
          <p14:tracePt t="209890" x="5970588" y="4005263"/>
          <p14:tracePt t="209896" x="5995988" y="4017963"/>
          <p14:tracePt t="209906" x="6021388" y="4067175"/>
          <p14:tracePt t="209916" x="6034088" y="4092575"/>
          <p14:tracePt t="209920" x="6057900" y="4117975"/>
          <p14:tracePt t="209930" x="6096000" y="4141788"/>
          <p14:tracePt t="209936" x="6146800" y="4154488"/>
          <p14:tracePt t="209946" x="6183313" y="4179888"/>
          <p14:tracePt t="209962" x="6259513" y="4192588"/>
          <p14:tracePt t="209973" x="6296025" y="4205288"/>
          <p14:tracePt t="209977" x="6334125" y="4217988"/>
          <p14:tracePt t="209986" x="6370638" y="4217988"/>
          <p14:tracePt t="209996" x="6396038" y="4217988"/>
          <p14:tracePt t="210002" x="6421438" y="4217988"/>
          <p14:tracePt t="210012" x="6446838" y="4217988"/>
          <p14:tracePt t="210016" x="6472238" y="4217988"/>
          <p14:tracePt t="210026" x="6483350" y="4217988"/>
          <p14:tracePt t="210036" x="6508750" y="4217988"/>
          <p14:tracePt t="210043" x="6546850" y="4205288"/>
          <p14:tracePt t="210053" x="6559550" y="4192588"/>
          <p14:tracePt t="210059" x="6572250" y="4167188"/>
          <p14:tracePt t="210069" x="6608763" y="4092575"/>
          <p14:tracePt t="210079" x="6608763" y="4029075"/>
          <p14:tracePt t="210082" x="6608763" y="3967163"/>
          <p14:tracePt t="210093" x="6608763" y="3867150"/>
          <p14:tracePt t="210098" x="6608763" y="3779838"/>
          <p14:tracePt t="210108" x="6608763" y="3729038"/>
          <p14:tracePt t="210118" x="6596063" y="3654425"/>
          <p14:tracePt t="210122" x="6559550" y="3579813"/>
          <p14:tracePt t="210132" x="6534150" y="3541713"/>
          <p14:tracePt t="210138" x="6521450" y="3516313"/>
          <p14:tracePt t="210148" x="6521450" y="3479800"/>
          <p14:tracePt t="210158" x="6508750" y="3479800"/>
          <p14:tracePt t="210175" x="6508750" y="3467100"/>
          <p14:tracePt t="210178" x="6496050" y="3467100"/>
          <p14:tracePt t="210188" x="6483350" y="3467100"/>
          <p14:tracePt t="210205" x="6472238" y="3467100"/>
          <p14:tracePt t="210218" x="6459538" y="3467100"/>
          <p14:tracePt t="210228" x="6446838" y="3467100"/>
          <p14:tracePt t="210238" x="6408738" y="3467100"/>
          <p14:tracePt t="210245" x="6370638" y="3467100"/>
          <p14:tracePt t="210254" x="6321425" y="3490913"/>
          <p14:tracePt t="210258" x="6259513" y="3541713"/>
          <p14:tracePt t="210268" x="6208713" y="3579813"/>
          <p14:tracePt t="210278" x="6157913" y="3629025"/>
          <p14:tracePt t="210284" x="6108700" y="3703638"/>
          <p14:tracePt t="210295" x="6070600" y="3779838"/>
          <p14:tracePt t="210300" x="6034088" y="3867150"/>
          <p14:tracePt t="210311" x="6021388" y="3941763"/>
          <p14:tracePt t="210320" x="6021388" y="4029075"/>
          <p14:tracePt t="210324" x="6021388" y="4105275"/>
          <p14:tracePt t="210335" x="5995988" y="4217988"/>
          <p14:tracePt t="210340" x="5995988" y="4279900"/>
          <p14:tracePt t="210350" x="5995988" y="4354513"/>
          <p14:tracePt t="210361" x="5995988" y="4430713"/>
          <p14:tracePt t="210364" x="5995988" y="4479925"/>
          <p14:tracePt t="210374" x="5995988" y="4543425"/>
          <p14:tracePt t="210381" x="6021388" y="4605338"/>
          <p14:tracePt t="210390" x="6034088" y="4656138"/>
          <p14:tracePt t="210401" x="6070600" y="4718050"/>
          <p14:tracePt t="210406" x="6108700" y="4792663"/>
          <p14:tracePt t="210416" x="6134100" y="4843463"/>
          <p14:tracePt t="210420" x="6146800" y="4868863"/>
          <p14:tracePt t="210431" x="6170613" y="4879975"/>
          <p14:tracePt t="210440" x="6183313" y="4930775"/>
          <p14:tracePt t="210446" x="6196013" y="4930775"/>
          <p14:tracePt t="210456" x="6208713" y="4943475"/>
          <p14:tracePt t="210461" x="6221413" y="4968875"/>
          <p14:tracePt t="210774" x="6234113" y="4968875"/>
          <p14:tracePt t="210784" x="6246813" y="4968875"/>
          <p14:tracePt t="210804" x="6259513" y="4968875"/>
          <p14:tracePt t="210924" x="6259513" y="4956175"/>
          <p14:tracePt t="211152" x="6259513" y="4943475"/>
          <p14:tracePt t="211265" x="6259513" y="4930775"/>
          <p14:tracePt t="211274" x="6259513" y="4918075"/>
          <p14:tracePt t="211288" x="6259513" y="4892675"/>
          <p14:tracePt t="211304" x="6259513" y="4879975"/>
          <p14:tracePt t="211314" x="6259513" y="4868863"/>
          <p14:tracePt t="211320" x="6259513" y="4856163"/>
          <p14:tracePt t="211331" x="6259513" y="4843463"/>
          <p14:tracePt t="211334" x="6259513" y="4830763"/>
          <p14:tracePt t="211354" x="6259513" y="4818063"/>
          <p14:tracePt t="211385" x="6259513" y="4805363"/>
          <p14:tracePt t="211562" x="6246813" y="4805363"/>
          <p14:tracePt t="211577" x="6246813" y="4792663"/>
          <p14:tracePt t="211593" x="6234113" y="4779963"/>
          <p14:tracePt t="211602" x="6234113" y="4768850"/>
          <p14:tracePt t="211606" x="6234113" y="4756150"/>
          <p14:tracePt t="211616" x="6234113" y="4730750"/>
          <p14:tracePt t="211623" x="6221413" y="4730750"/>
          <p14:tracePt t="211632" x="6221413" y="4718050"/>
          <p14:tracePt t="211649" x="6196013" y="4705350"/>
          <p14:tracePt t="211713" x="6196013" y="4692650"/>
          <p14:tracePt t="211789" x="6183313" y="4692650"/>
          <p14:tracePt t="211991" x="6183313" y="4679950"/>
          <p14:tracePt t="214274" x="6208713" y="4679950"/>
          <p14:tracePt t="214987" x="6221413" y="4679950"/>
          <p14:tracePt t="214996" x="6246813" y="4705350"/>
          <p14:tracePt t="215012" x="6259513" y="4718050"/>
          <p14:tracePt t="215024" x="6259513" y="4730750"/>
          <p14:tracePt t="215026" x="6270625" y="4743450"/>
          <p14:tracePt t="215037" x="6283325" y="4756150"/>
          <p14:tracePt t="215042" x="6296025" y="4768850"/>
          <p14:tracePt t="215052" x="6296025" y="4779963"/>
          <p14:tracePt t="215062" x="6321425" y="4805363"/>
          <p14:tracePt t="215082" x="6334125" y="4805363"/>
          <p14:tracePt t="215092" x="6359525" y="4805363"/>
          <p14:tracePt t="215102" x="6370638" y="4805363"/>
          <p14:tracePt t="215109" x="6408738" y="4805363"/>
          <p14:tracePt t="215118" x="6434138" y="4768850"/>
          <p14:tracePt t="215123" x="6459538" y="4743450"/>
          <p14:tracePt t="215132" x="6483350" y="4692650"/>
          <p14:tracePt t="215142" x="6496050" y="4630738"/>
          <p14:tracePt t="215148" x="6508750" y="4592638"/>
          <p14:tracePt t="215158" x="6534150" y="4543425"/>
          <p14:tracePt t="215162" x="6534150" y="4467225"/>
          <p14:tracePt t="215173" x="6572250" y="4405313"/>
          <p14:tracePt t="215182" x="6572250" y="4318000"/>
          <p14:tracePt t="215188" x="6584950" y="4254500"/>
          <p14:tracePt t="215198" x="6608763" y="4205288"/>
          <p14:tracePt t="215202" x="6608763" y="4167188"/>
          <p14:tracePt t="215212" x="6608763" y="4117975"/>
          <p14:tracePt t="215223" x="6608763" y="4105275"/>
          <p14:tracePt t="215228" x="6608763" y="4067175"/>
          <p14:tracePt t="215239" x="6608763" y="4041775"/>
          <p14:tracePt t="215242" x="6608763" y="4029075"/>
          <p14:tracePt t="215252" x="6634163" y="4017963"/>
          <p14:tracePt t="215268" x="6634163" y="4005263"/>
          <p14:tracePt t="215415" x="6596063" y="4005263"/>
          <p14:tracePt t="215424" x="6521450" y="4005263"/>
          <p14:tracePt t="215430" x="6459538" y="4005263"/>
          <p14:tracePt t="215440" x="6396038" y="4005263"/>
          <p14:tracePt t="215444" x="6334125" y="4005263"/>
          <p14:tracePt t="215456" x="6308725" y="4005263"/>
          <p14:tracePt t="215465" x="6270625" y="3992563"/>
          <p14:tracePt t="215470" x="6246813" y="3992563"/>
          <p14:tracePt t="215480" x="6234113" y="3992563"/>
          <p14:tracePt t="215484" x="6208713" y="3967163"/>
          <p14:tracePt t="215496" x="6196013" y="3967163"/>
          <p14:tracePt t="215506" x="6146800" y="3967163"/>
          <p14:tracePt t="215510" x="6121400" y="3967163"/>
          <p14:tracePt t="215521" x="6083300" y="3954463"/>
          <p14:tracePt t="215527" x="6057900" y="3954463"/>
          <p14:tracePt t="215537" x="6034088" y="3941763"/>
          <p14:tracePt t="215546" x="6008688" y="3941763"/>
          <p14:tracePt t="215550" x="5983288" y="3929063"/>
          <p14:tracePt t="215560" x="5945188" y="3916363"/>
          <p14:tracePt t="215566" x="5921375" y="3916363"/>
          <p14:tracePt t="215576" x="5895975" y="3916363"/>
          <p14:tracePt t="215586" x="5870575" y="3905250"/>
          <p14:tracePt t="215592" x="5845175" y="3892550"/>
          <p14:tracePt t="215602" x="5821363" y="3892550"/>
          <p14:tracePt t="215616" x="5795963" y="3879850"/>
          <p14:tracePt t="215642" x="5783263" y="3879850"/>
          <p14:tracePt t="215656" x="5770563" y="3879850"/>
          <p14:tracePt t="215662" x="5770563" y="3867150"/>
          <p14:tracePt t="215719" x="5757863" y="3867150"/>
          <p14:tracePt t="218169" x="5745163" y="3867150"/>
          <p14:tracePt t="218331" x="5745163" y="3854450"/>
          <p14:tracePt t="225390" x="5757863" y="3854450"/>
          <p14:tracePt t="225406" x="5770563" y="3854450"/>
          <p14:tracePt t="225412" x="5770563" y="3841750"/>
          <p14:tracePt t="225801" x="5783263" y="3841750"/>
          <p14:tracePt t="225814" x="5795963" y="3854450"/>
          <p14:tracePt t="225824" x="5808663" y="3867150"/>
          <p14:tracePt t="225840" x="5808663" y="3879850"/>
          <p14:tracePt t="225854" x="5808663" y="3892550"/>
          <p14:tracePt t="225864" x="5845175" y="3916363"/>
          <p14:tracePt t="225874" x="5845175" y="3929063"/>
          <p14:tracePt t="225880" x="5870575" y="3967163"/>
          <p14:tracePt t="225890" x="5883275" y="4017963"/>
          <p14:tracePt t="225897" x="5921375" y="4079875"/>
          <p14:tracePt t="225906" x="5957888" y="4154488"/>
          <p14:tracePt t="225917" x="6008688" y="4241800"/>
          <p14:tracePt t="225920" x="6057900" y="4341813"/>
          <p14:tracePt t="225930" x="6096000" y="4430713"/>
          <p14:tracePt t="225936" x="6134100" y="4543425"/>
          <p14:tracePt t="225947" x="6183313" y="4643438"/>
          <p14:tracePt t="225964" x="6270625" y="4843463"/>
          <p14:tracePt t="225972" x="6283325" y="4930775"/>
          <p14:tracePt t="225976" x="6359525" y="5043488"/>
          <p14:tracePt t="225986" x="6421438" y="5143500"/>
          <p14:tracePt t="225997" x="6496050" y="5218113"/>
          <p14:tracePt t="226002" x="6584950" y="5268913"/>
          <p14:tracePt t="226013" x="6684963" y="5330825"/>
          <p14:tracePt t="226016" x="6784975" y="5368925"/>
          <p14:tracePt t="226026" x="6910388" y="5394325"/>
          <p14:tracePt t="226036" x="7046913" y="5430838"/>
          <p14:tracePt t="226042" x="7172325" y="5430838"/>
          <p14:tracePt t="226053" x="7297738" y="5430838"/>
          <p14:tracePt t="226058" x="7359650" y="5430838"/>
          <p14:tracePt t="226068" x="7410450" y="5430838"/>
          <p14:tracePt t="226076" x="7448550" y="5430838"/>
          <p14:tracePt t="226082" x="7459663" y="5430838"/>
          <p14:tracePt t="226092" x="7472363" y="5430838"/>
          <p14:tracePt t="226149" x="7485063" y="5430838"/>
          <p14:tracePt t="226152" x="7485063" y="5418138"/>
          <p14:tracePt t="226163" x="7485063" y="5381625"/>
          <p14:tracePt t="226168" x="7485063" y="5318125"/>
          <p14:tracePt t="226180" x="7485063" y="5243513"/>
          <p14:tracePt t="226188" x="7485063" y="5156200"/>
          <p14:tracePt t="226192" x="7485063" y="5118100"/>
          <p14:tracePt t="226202" x="7485063" y="5056188"/>
          <p14:tracePt t="226209" x="7510463" y="4981575"/>
          <p14:tracePt t="226218" x="7561263" y="4856163"/>
          <p14:tracePt t="226229" x="7597775" y="4779963"/>
          <p14:tracePt t="226234" x="7635875" y="4679950"/>
          <p14:tracePt t="226245" x="7673975" y="4592638"/>
          <p14:tracePt t="226248" x="7710488" y="4530725"/>
          <p14:tracePt t="226258" x="7748588" y="4479925"/>
          <p14:tracePt t="226268" x="7773988" y="4405313"/>
          <p14:tracePt t="226274" x="7785100" y="4367213"/>
          <p14:tracePt t="226284" x="7797800" y="4318000"/>
          <p14:tracePt t="226288" x="7823200" y="4254500"/>
          <p14:tracePt t="226298" x="7848600" y="4192588"/>
          <p14:tracePt t="226308" x="7848600" y="4129088"/>
          <p14:tracePt t="226314" x="7848600" y="4092575"/>
          <p14:tracePt t="226324" x="7848600" y="4029075"/>
          <p14:tracePt t="226330" x="7848600" y="3967163"/>
          <p14:tracePt t="226341" x="7848600" y="3905250"/>
          <p14:tracePt t="226351" x="7848600" y="3867150"/>
          <p14:tracePt t="226354" x="7848600" y="3816350"/>
          <p14:tracePt t="226364" x="7848600" y="3779838"/>
          <p14:tracePt t="226370" x="7848600" y="3729038"/>
          <p14:tracePt t="226380" x="7848600" y="3692525"/>
          <p14:tracePt t="226390" x="7848600" y="3654425"/>
          <p14:tracePt t="226395" x="7835900" y="3629025"/>
          <p14:tracePt t="226405" x="7810500" y="3590925"/>
          <p14:tracePt t="226410" x="7797800" y="3554413"/>
          <p14:tracePt t="226420" x="7761288" y="3529013"/>
          <p14:tracePt t="226430" x="7748588" y="3490913"/>
          <p14:tracePt t="226436" x="7710488" y="3454400"/>
          <p14:tracePt t="226446" x="7685088" y="3454400"/>
          <p14:tracePt t="226450" x="7623175" y="3416300"/>
          <p14:tracePt t="226460" x="7535863" y="3390900"/>
          <p14:tracePt t="226470" x="7410450" y="3378200"/>
          <p14:tracePt t="226476" x="7259638" y="3354388"/>
          <p14:tracePt t="226486" x="7110413" y="3354388"/>
          <p14:tracePt t="226490" x="6910388" y="3354388"/>
          <p14:tracePt t="226500" x="6672263" y="3354388"/>
          <p14:tracePt t="226511" x="6359525" y="3354388"/>
          <p14:tracePt t="226516" x="6096000" y="3354388"/>
          <p14:tracePt t="226526" x="5783263" y="3354388"/>
          <p14:tracePt t="226530" x="5545138" y="3354388"/>
          <p14:tracePt t="226540" x="5319713" y="3367088"/>
          <p14:tracePt t="226551" x="5094288" y="3403600"/>
          <p14:tracePt t="226556" x="4945063" y="3467100"/>
          <p14:tracePt t="226566" x="4819650" y="3529013"/>
          <p14:tracePt t="226572" x="4719638" y="3603625"/>
          <p14:tracePt t="226582" x="4668838" y="3667125"/>
          <p14:tracePt t="226592" x="4594225" y="3754438"/>
          <p14:tracePt t="226596" x="4568825" y="3829050"/>
          <p14:tracePt t="226606" x="4556125" y="3916363"/>
          <p14:tracePt t="226613" x="4530725" y="4005263"/>
          <p14:tracePt t="226622" x="4530725" y="4092575"/>
          <p14:tracePt t="226632" x="4530725" y="4192588"/>
          <p14:tracePt t="226636" x="4530725" y="4292600"/>
          <p14:tracePt t="226646" x="4530725" y="4379913"/>
          <p14:tracePt t="226653" x="4581525" y="4492625"/>
          <p14:tracePt t="226663" x="4619625" y="4618038"/>
          <p14:tracePt t="226672" x="4681538" y="4756150"/>
          <p14:tracePt t="226679" x="4756150" y="4879975"/>
          <p14:tracePt t="226688" x="4819650" y="4968875"/>
          <p14:tracePt t="226693" x="4894263" y="5068888"/>
          <p14:tracePt t="226702" x="4981575" y="5143500"/>
          <p14:tracePt t="226713" x="5068888" y="5243513"/>
          <p14:tracePt t="226719" x="5170488" y="5318125"/>
          <p14:tracePt t="226729" x="5294313" y="5407025"/>
          <p14:tracePt t="226732" x="5407025" y="5443538"/>
          <p14:tracePt t="226742" x="5532438" y="5507038"/>
          <p14:tracePt t="226754" x="5670550" y="5543550"/>
          <p14:tracePt t="226758" x="5821363" y="5607050"/>
          <p14:tracePt t="226768" x="5995988" y="5607050"/>
          <p14:tracePt t="226772" x="6108700" y="5607050"/>
          <p14:tracePt t="226784" x="6259513" y="5607050"/>
          <p14:tracePt t="226795" x="6383338" y="5568950"/>
          <p14:tracePt t="226798" x="6483350" y="5456238"/>
          <p14:tracePt t="226808" x="6608763" y="5281613"/>
          <p14:tracePt t="226814" x="6708775" y="5068888"/>
          <p14:tracePt t="226824" x="6808788" y="4843463"/>
          <p14:tracePt t="226834" x="6897688" y="4679950"/>
          <p14:tracePt t="226838" x="6997700" y="4492625"/>
          <p14:tracePt t="226848" x="7123113" y="4254500"/>
          <p14:tracePt t="226854" x="7246938" y="4029075"/>
          <p14:tracePt t="226864" x="7372350" y="3803650"/>
          <p14:tracePt t="226874" x="7448550" y="3667125"/>
          <p14:tracePt t="226879" x="7548563" y="3479800"/>
          <p14:tracePt t="226888" x="7610475" y="3341688"/>
          <p14:tracePt t="226896" x="7661275" y="3228975"/>
          <p14:tracePt t="226904" x="7685088" y="3128963"/>
          <p14:tracePt t="226914" x="7710488" y="3041650"/>
          <p14:tracePt t="226920" x="7710488" y="2978150"/>
          <p14:tracePt t="226930" x="7710488" y="2928938"/>
          <p14:tracePt t="226934" x="7697788" y="2865438"/>
          <p14:tracePt t="226945" x="7673975" y="2852738"/>
          <p14:tracePt t="226954" x="7648575" y="2778125"/>
          <p14:tracePt t="226961" x="7610475" y="2778125"/>
          <p14:tracePt t="226970" x="7585075" y="2778125"/>
          <p14:tracePt t="226974" x="7535863" y="2778125"/>
          <p14:tracePt t="226984" x="7485063" y="2752725"/>
          <p14:tracePt t="226995" x="7385050" y="2752725"/>
          <p14:tracePt t="227000" x="7246938" y="2752725"/>
          <p14:tracePt t="227011" x="7085013" y="2752725"/>
          <p14:tracePt t="227016" x="6897688" y="2752725"/>
          <p14:tracePt t="227026" x="6672263" y="2890838"/>
          <p14:tracePt t="227046" x="6208713" y="3241675"/>
          <p14:tracePt t="227050" x="6034088" y="3390900"/>
          <p14:tracePt t="227056" x="5921375" y="3503613"/>
          <p14:tracePt t="227066" x="5832475" y="3629025"/>
          <p14:tracePt t="227077" x="5783263" y="3779838"/>
          <p14:tracePt t="227080" x="5732463" y="3916363"/>
          <p14:tracePt t="227090" x="5708650" y="4029075"/>
          <p14:tracePt t="227096" x="5708650" y="4179888"/>
          <p14:tracePt t="227106" x="5708650" y="4341813"/>
          <p14:tracePt t="227116" x="5708650" y="4479925"/>
          <p14:tracePt t="227122" x="5719763" y="4618038"/>
          <p14:tracePt t="227132" x="5795963" y="4756150"/>
          <p14:tracePt t="227136" x="5845175" y="4868863"/>
          <p14:tracePt t="227146" x="5932488" y="4968875"/>
          <p14:tracePt t="227156" x="5995988" y="5018088"/>
          <p14:tracePt t="227163" x="6083300" y="5056188"/>
          <p14:tracePt t="227172" x="6170613" y="5081588"/>
          <p14:tracePt t="227177" x="6234113" y="5081588"/>
          <p14:tracePt t="227186" x="6308725" y="5081588"/>
          <p14:tracePt t="227196" x="6359525" y="5081588"/>
          <p14:tracePt t="227202" x="6421438" y="5005388"/>
          <p14:tracePt t="227212" x="6459538" y="4943475"/>
          <p14:tracePt t="227216" x="6483350" y="4856163"/>
          <p14:tracePt t="227226" x="6508750" y="4768850"/>
          <p14:tracePt t="227236" x="6546850" y="4679950"/>
          <p14:tracePt t="227243" x="6572250" y="4618038"/>
          <p14:tracePt t="227252" x="6572250" y="4543425"/>
          <p14:tracePt t="227258" x="6572250" y="4492625"/>
          <p14:tracePt t="227268" x="6572250" y="4467225"/>
          <p14:tracePt t="227279" x="6572250" y="4430713"/>
          <p14:tracePt t="227282" x="6572250" y="4418013"/>
          <p14:tracePt t="227292" x="6559550" y="4392613"/>
          <p14:tracePt t="227298" x="6546850" y="4379913"/>
          <p14:tracePt t="227322" x="6534150" y="4367213"/>
          <p14:tracePt t="227332" x="6508750" y="4367213"/>
          <p14:tracePt t="227338" x="6472238" y="4367213"/>
          <p14:tracePt t="227349" x="6408738" y="4367213"/>
          <p14:tracePt t="227359" x="6346825" y="4367213"/>
          <p14:tracePt t="227364" x="6259513" y="4379913"/>
          <p14:tracePt t="227374" x="6134100" y="4454525"/>
          <p14:tracePt t="227379" x="6034088" y="4479925"/>
          <p14:tracePt t="227388" x="5932488" y="4530725"/>
          <p14:tracePt t="227399" x="5857875" y="4567238"/>
          <p14:tracePt t="227404" x="5832475" y="4579938"/>
          <p14:tracePt t="227414" x="5795963" y="4605338"/>
          <p14:tracePt t="227429" x="5770563" y="4630738"/>
          <p14:tracePt t="227494" x="5770563" y="4643438"/>
          <p14:tracePt t="227515" x="5770563" y="4679950"/>
          <p14:tracePt t="227521" x="5832475" y="4705350"/>
          <p14:tracePt t="227530" x="5870575" y="4705350"/>
          <p14:tracePt t="227534" x="5932488" y="4718050"/>
          <p14:tracePt t="227545" x="6008688" y="4743450"/>
          <p14:tracePt t="227554" x="6070600" y="4756150"/>
          <p14:tracePt t="227562" x="6146800" y="4756150"/>
          <p14:tracePt t="227570" x="6221413" y="4756150"/>
          <p14:tracePt t="227577" x="6283325" y="4756150"/>
          <p14:tracePt t="227586" x="6359525" y="4756150"/>
          <p14:tracePt t="227596" x="6472238" y="4743450"/>
          <p14:tracePt t="227600" x="6584950" y="4705350"/>
          <p14:tracePt t="227611" x="6696075" y="4630738"/>
          <p14:tracePt t="227616" x="6772275" y="4579938"/>
          <p14:tracePt t="227627" x="6808788" y="4554538"/>
          <p14:tracePt t="227636" x="6846888" y="4518025"/>
          <p14:tracePt t="227640" x="6872288" y="4492625"/>
          <p14:tracePt t="227650" x="6872288" y="4479925"/>
          <p14:tracePt t="227656" x="6884988" y="4467225"/>
          <p14:tracePt t="227666" x="6884988" y="4454525"/>
          <p14:tracePt t="227677" x="6884988" y="4443413"/>
          <p14:tracePt t="227680" x="6884988" y="4418013"/>
          <p14:tracePt t="227690" x="6884988" y="4405313"/>
          <p14:tracePt t="227696" x="6884988" y="4392613"/>
          <p14:tracePt t="227706" x="6884988" y="4367213"/>
          <p14:tracePt t="227716" x="6884988" y="4341813"/>
          <p14:tracePt t="227722" x="6884988" y="4305300"/>
          <p14:tracePt t="227746" x="6884988" y="4292600"/>
          <p14:tracePt t="227792" x="6884988" y="4279900"/>
          <p14:tracePt t="227828" x="6884988" y="4267200"/>
          <p14:tracePt t="227838" x="6872288" y="4254500"/>
          <p14:tracePt t="227852" x="6846888" y="4254500"/>
          <p14:tracePt t="227858" x="6808788" y="4241800"/>
          <p14:tracePt t="227868" x="6759575" y="4230688"/>
          <p14:tracePt t="227878" x="6721475" y="4230688"/>
          <p14:tracePt t="227882" x="6672263" y="4230688"/>
          <p14:tracePt t="227893" x="6634163" y="4217988"/>
          <p14:tracePt t="227898" x="6584950" y="4205288"/>
          <p14:tracePt t="227908" x="6546850" y="4205288"/>
          <p14:tracePt t="227918" x="6483350" y="4205288"/>
          <p14:tracePt t="227922" x="6434138" y="4205288"/>
          <p14:tracePt t="227932" x="6359525" y="4167188"/>
          <p14:tracePt t="227938" x="6270625" y="4167188"/>
          <p14:tracePt t="227948" x="6157913" y="4154488"/>
          <p14:tracePt t="227962" x="6070600" y="4129088"/>
          <p14:tracePt t="227964" x="5983288" y="4129088"/>
          <p14:tracePt t="227974" x="5945188" y="4129088"/>
          <p14:tracePt t="227978" x="5921375" y="4117975"/>
          <p14:tracePt t="227988" x="5895975" y="4117975"/>
          <p14:tracePt t="228024" x="5870575" y="4117975"/>
          <p14:tracePt t="228326" x="5870575" y="4105275"/>
          <p14:tracePt t="228343" x="5870575" y="4092575"/>
          <p14:tracePt t="228372" x="5870575" y="4079875"/>
          <p14:tracePt t="228382" x="5870575" y="4067175"/>
          <p14:tracePt t="228409" x="5883275" y="4041775"/>
          <p14:tracePt t="228412" x="5883275" y="4029075"/>
          <p14:tracePt t="228422" x="5883275" y="4005263"/>
          <p14:tracePt t="228432" x="5883275" y="3992563"/>
          <p14:tracePt t="228438" x="5908675" y="3967163"/>
          <p14:tracePt t="228448" x="5908675" y="3941763"/>
          <p14:tracePt t="228452" x="5908675" y="3929063"/>
          <p14:tracePt t="228462" x="5908675" y="3905250"/>
          <p14:tracePt t="228472" x="5932488" y="3867150"/>
          <p14:tracePt t="228478" x="5945188" y="3854450"/>
          <p14:tracePt t="228488" x="5957888" y="3829050"/>
          <p14:tracePt t="228504" x="5970588" y="3803650"/>
          <p14:tracePt t="228514" x="5970588" y="3792538"/>
          <p14:tracePt t="228518" x="5983288" y="3779838"/>
          <p14:tracePt t="228528" x="5995988" y="3779838"/>
          <p14:tracePt t="228544" x="5995988" y="3767138"/>
          <p14:tracePt t="228604" x="6008688" y="3767138"/>
          <p14:tracePt t="228620" x="6021388" y="3767138"/>
          <p14:tracePt t="228634" x="6045200" y="3767138"/>
          <p14:tracePt t="228644" x="6083300" y="3779838"/>
          <p14:tracePt t="228661" x="6108700" y="3792538"/>
          <p14:tracePt t="228664" x="6108700" y="3803650"/>
          <p14:tracePt t="228675" x="6121400" y="3803650"/>
          <p14:tracePt t="228684" x="6134100" y="3803650"/>
          <p14:tracePt t="228690" x="6146800" y="3816350"/>
          <p14:tracePt t="228700" x="6146800" y="3829050"/>
          <p14:tracePt t="228714" x="6170613" y="3829050"/>
          <p14:tracePt t="228727" x="6183313" y="3841750"/>
          <p14:tracePt t="228730" x="6196013" y="3841750"/>
          <p14:tracePt t="228746" x="6208713" y="3841750"/>
          <p14:tracePt t="228756" x="6221413" y="3841750"/>
          <p14:tracePt t="228766" x="6234113" y="3841750"/>
          <p14:tracePt t="228770" x="6259513" y="3854450"/>
          <p14:tracePt t="228780" x="6270625" y="3854450"/>
          <p14:tracePt t="228786" x="6296025" y="3854450"/>
          <p14:tracePt t="228796" x="6308725" y="3854450"/>
          <p14:tracePt t="228806" x="6334125" y="3854450"/>
          <p14:tracePt t="228811" x="6359525" y="3867150"/>
          <p14:tracePt t="228827" x="6370638" y="3867150"/>
          <p14:tracePt t="228846" x="6383338" y="3867150"/>
          <p14:tracePt t="228861" x="6396038" y="3867150"/>
          <p14:tracePt t="229158" x="6383338" y="3867150"/>
          <p14:tracePt t="229178" x="6370638" y="3867150"/>
          <p14:tracePt t="229185" x="6359525" y="3854450"/>
          <p14:tracePt t="229194" x="6346825" y="3841750"/>
          <p14:tracePt t="229198" x="6334125" y="3829050"/>
          <p14:tracePt t="229211" x="6334125" y="3816350"/>
          <p14:tracePt t="229224" x="6321425" y="3792538"/>
          <p14:tracePt t="229234" x="6308725" y="3779838"/>
          <p14:tracePt t="229250" x="6296025" y="3754438"/>
          <p14:tracePt t="229264" x="6283325" y="3754438"/>
          <p14:tracePt t="229275" x="6259513" y="3729038"/>
          <p14:tracePt t="229336" x="6246813" y="3716338"/>
          <p14:tracePt t="229447" x="6246813" y="3729038"/>
          <p14:tracePt t="229476" x="6270625" y="3729038"/>
          <p14:tracePt t="229493" x="6321425" y="3716338"/>
          <p14:tracePt t="229513" x="6334125" y="3703638"/>
          <p14:tracePt t="229532" x="6359525" y="3679825"/>
          <p14:tracePt t="229566" x="6359525" y="3667125"/>
          <p14:tracePt t="229572" x="6346825" y="3667125"/>
          <p14:tracePt t="229582" x="6346825" y="3654425"/>
          <p14:tracePt t="229593" x="6334125" y="3641725"/>
          <p14:tracePt t="229612" x="6308725" y="3641725"/>
          <p14:tracePt t="229622" x="6283325" y="3641725"/>
          <p14:tracePt t="229632" x="6234113" y="3641725"/>
          <p14:tracePt t="229638" x="6208713" y="3641725"/>
          <p14:tracePt t="229648" x="6183313" y="3641725"/>
          <p14:tracePt t="229652" x="6170613" y="3641725"/>
          <p14:tracePt t="229673" x="6157913" y="3641725"/>
          <p14:tracePt t="229724" x="6146800" y="3641725"/>
          <p14:tracePt t="229795" x="6157913" y="3641725"/>
          <p14:tracePt t="229805" x="6170613" y="3654425"/>
          <p14:tracePt t="229809" x="6196013" y="3667125"/>
          <p14:tracePt t="229819" x="6221413" y="3667125"/>
          <p14:tracePt t="229825" x="6246813" y="3679825"/>
          <p14:tracePt t="229834" x="6259513" y="3679825"/>
          <p14:tracePt t="229844" x="6270625" y="3679825"/>
          <p14:tracePt t="229884" x="6296025" y="3679825"/>
          <p14:tracePt t="229944" x="6283325" y="3679825"/>
          <p14:tracePt t="229960" x="6270625" y="3679825"/>
          <p14:tracePt t="229970" x="6246813" y="3679825"/>
          <p14:tracePt t="229985" x="6221413" y="3679825"/>
          <p14:tracePt t="229997" x="6183313" y="3679825"/>
          <p14:tracePt t="230000" x="6170613" y="3679825"/>
          <p14:tracePt t="230010" x="6157913" y="3679825"/>
          <p14:tracePt t="230020" x="6146800" y="3679825"/>
          <p14:tracePt t="230172" x="6196013" y="3692525"/>
          <p14:tracePt t="230182" x="6221413" y="3692525"/>
          <p14:tracePt t="230186" x="6259513" y="3692525"/>
          <p14:tracePt t="230196" x="6308725" y="3692525"/>
          <p14:tracePt t="230207" x="6346825" y="3692525"/>
          <p14:tracePt t="230212" x="6396038" y="3692525"/>
          <p14:tracePt t="230222" x="6434138" y="3692525"/>
          <p14:tracePt t="230226" x="6459538" y="3703638"/>
          <p14:tracePt t="230236" x="6483350" y="3703638"/>
          <p14:tracePt t="230248" x="6508750" y="3703638"/>
          <p14:tracePt t="230359" x="6508750" y="3716338"/>
          <p14:tracePt t="230394" x="6508750" y="3729038"/>
          <p14:tracePt t="230919" x="6483350" y="3716338"/>
          <p14:tracePt t="230929" x="6483350" y="3703638"/>
          <p14:tracePt t="230932" x="6472238" y="3692525"/>
          <p14:tracePt t="230942" x="6472238" y="3679825"/>
          <p14:tracePt t="230958" x="6459538" y="3667125"/>
          <p14:tracePt t="230959" x="6459538" y="3654425"/>
          <p14:tracePt t="230968" x="6446838" y="3654425"/>
          <p14:tracePt t="231110" x="6446838" y="3641725"/>
          <p14:tracePt t="231125" x="6434138" y="3641725"/>
          <p14:tracePt t="231134" x="6408738" y="3641725"/>
          <p14:tracePt t="231140" x="6396038" y="3667125"/>
          <p14:tracePt t="231151" x="6396038" y="3679825"/>
          <p14:tracePt t="231160" x="6383338" y="3703638"/>
          <p14:tracePt t="231164" x="6370638" y="3741738"/>
          <p14:tracePt t="231180" x="6370638" y="3767138"/>
          <p14:tracePt t="231191" x="6370638" y="3792538"/>
          <p14:tracePt t="231201" x="6370638" y="3816350"/>
          <p14:tracePt t="231207" x="6370638" y="3841750"/>
          <p14:tracePt t="231216" x="6370638" y="3867150"/>
          <p14:tracePt t="231220" x="6370638" y="3905250"/>
          <p14:tracePt t="231230" x="6383338" y="3916363"/>
          <p14:tracePt t="231241" x="6408738" y="3941763"/>
          <p14:tracePt t="231246" x="6434138" y="3979863"/>
          <p14:tracePt t="231257" x="6459538" y="3992563"/>
          <p14:tracePt t="231260" x="6483350" y="4017963"/>
          <p14:tracePt t="231270" x="6508750" y="4017963"/>
          <p14:tracePt t="231280" x="6534150" y="4017963"/>
          <p14:tracePt t="231286" x="6559550" y="4041775"/>
          <p14:tracePt t="231296" x="6584950" y="4041775"/>
          <p14:tracePt t="231312" x="6608763" y="4054475"/>
          <p14:tracePt t="231323" x="6634163" y="4054475"/>
          <p14:tracePt t="231326" x="6659563" y="4054475"/>
          <p14:tracePt t="231336" x="6684963" y="4054475"/>
          <p14:tracePt t="231342" x="6721475" y="4054475"/>
          <p14:tracePt t="231352" x="6772275" y="4054475"/>
          <p14:tracePt t="231362" x="6808788" y="4054475"/>
          <p14:tracePt t="231366" x="6846888" y="4054475"/>
          <p14:tracePt t="231378" x="6884988" y="4054475"/>
          <p14:tracePt t="231393" x="6910388" y="4054475"/>
          <p14:tracePt t="231408" x="6921500" y="4054475"/>
          <p14:tracePt t="231419" x="6934200" y="4054475"/>
          <p14:tracePt t="231423" x="6946900" y="4054475"/>
          <p14:tracePt t="231432" x="6972300" y="4054475"/>
          <p14:tracePt t="231442" x="6997700" y="4054475"/>
          <p14:tracePt t="231448" x="7034213" y="4054475"/>
          <p14:tracePt t="231458" x="7046913" y="4054475"/>
          <p14:tracePt t="231462" x="7085013" y="4054475"/>
          <p14:tracePt t="231473" x="7123113" y="4054475"/>
          <p14:tracePt t="231482" x="7159625" y="4054475"/>
          <p14:tracePt t="231488" x="7210425" y="4067175"/>
          <p14:tracePt t="231498" x="7272338" y="4079875"/>
          <p14:tracePt t="231502" x="7335838" y="4079875"/>
          <p14:tracePt t="231512" x="7385050" y="4105275"/>
          <p14:tracePt t="231525" x="7448550" y="4117975"/>
          <p14:tracePt t="231528" x="7510463" y="4117975"/>
          <p14:tracePt t="231539" x="7561263" y="4117975"/>
          <p14:tracePt t="231544" x="7597775" y="4117975"/>
          <p14:tracePt t="231554" x="7610475" y="4117975"/>
          <p14:tracePt t="231564" x="7623175" y="4129088"/>
          <p14:tracePt t="231568" x="7661275" y="4141788"/>
          <p14:tracePt t="231579" x="7685088" y="4141788"/>
          <p14:tracePt t="231584" x="7710488" y="4141788"/>
          <p14:tracePt t="231594" x="7735888" y="4141788"/>
          <p14:tracePt t="231604" x="7748588" y="4141788"/>
          <p14:tracePt t="231608" x="7761288" y="4141788"/>
          <p14:tracePt t="231625" x="7773988" y="4141788"/>
          <p14:tracePt t="232002" x="7773988" y="4154488"/>
          <p14:tracePt t="232018" x="7773988" y="4179888"/>
          <p14:tracePt t="232028" x="7785100" y="4205288"/>
          <p14:tracePt t="232038" x="7785100" y="4254500"/>
          <p14:tracePt t="232044" x="7785100" y="4292600"/>
          <p14:tracePt t="232054" x="7785100" y="4354513"/>
          <p14:tracePt t="232060" x="7785100" y="4454525"/>
          <p14:tracePt t="232070" x="7810500" y="4543425"/>
          <p14:tracePt t="232074" x="7823200" y="4643438"/>
          <p14:tracePt t="232084" x="7823200" y="4730750"/>
          <p14:tracePt t="232094" x="7823200" y="4792663"/>
          <p14:tracePt t="232100" x="7823200" y="4868863"/>
          <p14:tracePt t="232110" x="7823200" y="4930775"/>
          <p14:tracePt t="232114" x="7823200" y="4981575"/>
          <p14:tracePt t="232124" x="7823200" y="5056188"/>
          <p14:tracePt t="232134" x="7785100" y="5105400"/>
          <p14:tracePt t="232141" x="7761288" y="5156200"/>
          <p14:tracePt t="232150" x="7748588" y="5194300"/>
          <p14:tracePt t="232154" x="7710488" y="5230813"/>
          <p14:tracePt t="232164" x="7685088" y="5256213"/>
          <p14:tracePt t="232175" x="7661275" y="5268913"/>
          <p14:tracePt t="232180" x="7623175" y="5281613"/>
          <p14:tracePt t="232191" x="7597775" y="5294313"/>
          <p14:tracePt t="232194" x="7548563" y="5318125"/>
          <p14:tracePt t="232204" x="7510463" y="5318125"/>
          <p14:tracePt t="232216" x="7459663" y="5330825"/>
          <p14:tracePt t="232220" x="7410450" y="5330825"/>
          <p14:tracePt t="232230" x="7335838" y="5330825"/>
          <p14:tracePt t="232236" x="7259638" y="5330825"/>
          <p14:tracePt t="232246" x="7159625" y="5330825"/>
          <p14:tracePt t="232257" x="7085013" y="5330825"/>
          <p14:tracePt t="232260" x="6985000" y="5330825"/>
          <p14:tracePt t="232270" x="6897688" y="5330825"/>
          <p14:tracePt t="232276" x="6872288" y="5330825"/>
          <p14:tracePt t="232287" x="6846888" y="5330825"/>
          <p14:tracePt t="232296" x="6821488" y="5330825"/>
          <p14:tracePt t="232300" x="6797675" y="5330825"/>
          <p14:tracePt t="232310" x="6784975" y="5330825"/>
          <p14:tracePt t="232316" x="6734175" y="5343525"/>
          <p14:tracePt t="232326" x="6708775" y="5343525"/>
          <p14:tracePt t="232337" x="6659563" y="5356225"/>
          <p14:tracePt t="232342" x="6621463" y="5356225"/>
          <p14:tracePt t="232352" x="6584950" y="5368925"/>
          <p14:tracePt t="232366" x="6572250" y="5368925"/>
          <p14:tracePt t="232392" x="6559550" y="5368925"/>
          <p14:tracePt t="232512" x="6546850" y="5368925"/>
          <p14:tracePt t="232529" x="6546850" y="5356225"/>
          <p14:tracePt t="232539" x="6534150" y="5356225"/>
          <p14:tracePt t="232553" x="6521450" y="5343525"/>
          <p14:tracePt t="232568" x="6508750" y="5330825"/>
          <p14:tracePt t="232599" x="6496050" y="5318125"/>
          <p14:tracePt t="232670" x="6496050" y="5305425"/>
          <p14:tracePt t="232674" x="6534150" y="5256213"/>
          <p14:tracePt t="232684" x="6584950" y="5181600"/>
          <p14:tracePt t="232695" x="6646863" y="5118100"/>
          <p14:tracePt t="232700" x="6721475" y="5043488"/>
          <p14:tracePt t="232710" x="6808788" y="4943475"/>
          <p14:tracePt t="232714" x="6872288" y="4868863"/>
          <p14:tracePt t="232724" x="6934200" y="4818063"/>
          <p14:tracePt t="232734" x="7010400" y="4768850"/>
          <p14:tracePt t="232741" x="7046913" y="4743450"/>
          <p14:tracePt t="232750" x="7085013" y="4705350"/>
          <p14:tracePt t="232755" x="7123113" y="4643438"/>
          <p14:tracePt t="232764" x="7185025" y="4567238"/>
          <p14:tracePt t="232774" x="7197725" y="4505325"/>
          <p14:tracePt t="232780" x="7223125" y="4443413"/>
          <p14:tracePt t="232791" x="7235825" y="4354513"/>
          <p14:tracePt t="232796" x="7235825" y="4292600"/>
          <p14:tracePt t="232807" x="7235825" y="4217988"/>
          <p14:tracePt t="232817" x="7235825" y="4179888"/>
          <p14:tracePt t="232820" x="7223125" y="4129088"/>
          <p14:tracePt t="232830" x="7210425" y="4105275"/>
          <p14:tracePt t="232836" x="7185025" y="4054475"/>
          <p14:tracePt t="232846" x="7123113" y="4005263"/>
          <p14:tracePt t="232857" x="7072313" y="3954463"/>
          <p14:tracePt t="232860" x="7021513" y="3929063"/>
          <p14:tracePt t="232870" x="6959600" y="3879850"/>
          <p14:tracePt t="232876" x="6897688" y="3841750"/>
          <p14:tracePt t="232886" x="6859588" y="3803650"/>
          <p14:tracePt t="232896" x="6784975" y="3779838"/>
          <p14:tracePt t="232902" x="6721475" y="3754438"/>
          <p14:tracePt t="232912" x="6672263" y="3741738"/>
          <p14:tracePt t="232916" x="6659563" y="3741738"/>
          <p14:tracePt t="232926" x="6634163" y="3716338"/>
          <p14:tracePt t="232942" x="6621463" y="3716338"/>
          <p14:tracePt t="232952" x="6608763" y="3716338"/>
          <p14:tracePt t="232957" x="6596063" y="3716338"/>
          <p14:tracePt t="232966" x="6584950" y="3716338"/>
          <p14:tracePt t="232976" x="6572250" y="3716338"/>
          <p14:tracePt t="232982" x="6559550" y="3716338"/>
          <p14:tracePt t="232992" x="6546850" y="3716338"/>
          <p14:tracePt t="232996" x="6521450" y="3716338"/>
          <p14:tracePt t="233016" x="6496050" y="3716338"/>
          <p14:tracePt t="233062" x="6483350" y="3716338"/>
          <p14:tracePt t="233098" x="6472238" y="3716338"/>
          <p14:tracePt t="233606" x="6459538" y="3716338"/>
          <p14:tracePt t="233619" x="6459538" y="3679825"/>
          <p14:tracePt t="233623" x="6459538" y="3629025"/>
          <p14:tracePt t="233632" x="6459538" y="3590925"/>
          <p14:tracePt t="233639" x="6459538" y="3567113"/>
          <p14:tracePt t="233648" x="6434138" y="3529013"/>
          <p14:tracePt t="233658" x="6421438" y="3503613"/>
          <p14:tracePt t="233662" x="6396038" y="3490913"/>
          <p14:tracePt t="233673" x="6370638" y="3467100"/>
          <p14:tracePt t="233678" x="6346825" y="3467100"/>
          <p14:tracePt t="233689" x="6308725" y="3441700"/>
          <p14:tracePt t="233702" x="6296025" y="3441700"/>
          <p14:tracePt t="233714" x="6283325" y="3441700"/>
          <p14:tracePt t="233718" x="6270625" y="3441700"/>
          <p14:tracePt t="233728" x="6259513" y="3454400"/>
          <p14:tracePt t="233739" x="6246813" y="3503613"/>
          <p14:tracePt t="233744" x="6246813" y="3541713"/>
          <p14:tracePt t="233755" x="6234113" y="3590925"/>
          <p14:tracePt t="233758" x="6221413" y="3679825"/>
          <p14:tracePt t="233768" x="6221413" y="3741738"/>
          <p14:tracePt t="233778" x="6196013" y="3841750"/>
          <p14:tracePt t="233784" x="6196013" y="3929063"/>
          <p14:tracePt t="233794" x="6183313" y="4029075"/>
          <p14:tracePt t="233800" x="6157913" y="4117975"/>
          <p14:tracePt t="233810" x="6157913" y="4192588"/>
          <p14:tracePt t="233821" x="6157913" y="4241800"/>
          <p14:tracePt t="233824" x="6157913" y="4279900"/>
          <p14:tracePt t="233834" x="6157913" y="4292600"/>
          <p14:tracePt t="233910" x="6208713" y="4241800"/>
          <p14:tracePt t="233916" x="6296025" y="4179888"/>
          <p14:tracePt t="233926" x="6359525" y="4117975"/>
          <p14:tracePt t="233937" x="6421438" y="4029075"/>
          <p14:tracePt t="233941" x="6446838" y="3979863"/>
          <p14:tracePt t="233950" x="6472238" y="3929063"/>
          <p14:tracePt t="233957" x="6496050" y="3905250"/>
          <p14:tracePt t="233966" x="6496050" y="3879850"/>
          <p14:tracePt t="233976" x="6496050" y="3854450"/>
          <p14:tracePt t="233990" x="6496050" y="3829050"/>
          <p14:tracePt t="234016" x="6483350" y="3829050"/>
          <p14:tracePt t="234021" x="6459538" y="3829050"/>
          <p14:tracePt t="234032" x="6421438" y="3829050"/>
          <p14:tracePt t="234042" x="6370638" y="3879850"/>
          <p14:tracePt t="234046" x="6334125" y="3941763"/>
          <p14:tracePt t="234056" x="6308725" y="4017963"/>
          <p14:tracePt t="234062" x="6270625" y="4129088"/>
          <p14:tracePt t="234072" x="6270625" y="4267200"/>
          <p14:tracePt t="234082" x="6270625" y="4418013"/>
          <p14:tracePt t="234087" x="6270625" y="4567238"/>
          <p14:tracePt t="234096" x="6270625" y="4692650"/>
          <p14:tracePt t="234102" x="6270625" y="4818063"/>
          <p14:tracePt t="234112" x="6270625" y="4930775"/>
          <p14:tracePt t="234122" x="6321425" y="5018088"/>
          <p14:tracePt t="234126" x="6334125" y="5081588"/>
          <p14:tracePt t="234137" x="6346825" y="5105400"/>
          <p14:tracePt t="234142" x="6370638" y="5130800"/>
          <p14:tracePt t="234153" x="6370638" y="5143500"/>
          <p14:tracePt t="234166" x="6383338" y="5168900"/>
          <p14:tracePt t="234192" x="6408738" y="5168900"/>
          <p14:tracePt t="234232" x="6421438" y="5168900"/>
          <p14:tracePt t="234610" x="6434138" y="5168900"/>
          <p14:tracePt t="234653" x="6446838" y="5168900"/>
          <p14:tracePt t="234677" x="6472238" y="5168900"/>
          <p14:tracePt t="234692" x="6483350" y="5168900"/>
          <p14:tracePt t="234702" x="6521450" y="5168900"/>
          <p14:tracePt t="234706" x="6559550" y="5168900"/>
          <p14:tracePt t="234716" x="6608763" y="5168900"/>
          <p14:tracePt t="234726" x="6672263" y="5168900"/>
          <p14:tracePt t="234732" x="6759575" y="5168900"/>
          <p14:tracePt t="234742" x="6859588" y="5168900"/>
          <p14:tracePt t="234746" x="6972300" y="5168900"/>
          <p14:tracePt t="234758" x="7110413" y="5168900"/>
          <p14:tracePt t="234768" x="7235825" y="5168900"/>
          <p14:tracePt t="234772" x="7359650" y="5168900"/>
          <p14:tracePt t="234782" x="7459663" y="5168900"/>
          <p14:tracePt t="234788" x="7523163" y="5168900"/>
          <p14:tracePt t="234798" x="7572375" y="5168900"/>
          <p14:tracePt t="234808" x="7597775" y="5168900"/>
          <p14:tracePt t="234812" x="7635875" y="5168900"/>
          <p14:tracePt t="234822" x="7661275" y="5168900"/>
          <p14:tracePt t="234848" x="7673975" y="5168900"/>
          <p14:tracePt t="235444" x="7685088" y="5181600"/>
          <p14:tracePt t="235455" x="7673975" y="5218113"/>
          <p14:tracePt t="235465" x="7661275" y="5243513"/>
          <p14:tracePt t="235469" x="7635875" y="5294313"/>
          <p14:tracePt t="235478" x="7623175" y="5318125"/>
          <p14:tracePt t="235485" x="7572375" y="5394325"/>
          <p14:tracePt t="235495" x="7548563" y="5443538"/>
          <p14:tracePt t="235505" x="7535863" y="5481638"/>
          <p14:tracePt t="235508" x="7497763" y="5543550"/>
          <p14:tracePt t="235519" x="7459663" y="5607050"/>
          <p14:tracePt t="235524" x="7423150" y="5643563"/>
          <p14:tracePt t="235534" x="7397750" y="5707063"/>
          <p14:tracePt t="235544" x="7359650" y="5768975"/>
          <p14:tracePt t="235550" x="7335838" y="5794375"/>
          <p14:tracePt t="235560" x="7323138" y="5819775"/>
          <p14:tracePt t="235564" x="7297738" y="5856288"/>
          <p14:tracePt t="235574" x="7285038" y="5881688"/>
          <p14:tracePt t="235584" x="7272338" y="5894388"/>
          <p14:tracePt t="235590" x="7272338" y="5907088"/>
          <p14:tracePt t="235600" x="7259638" y="5907088"/>
          <p14:tracePt t="235604" x="7259638" y="5919788"/>
          <p14:tracePt t="235614" x="7246938" y="5945188"/>
          <p14:tracePt t="235630" x="7235825" y="5969000"/>
          <p14:tracePt t="235640" x="7223125" y="5981700"/>
          <p14:tracePt t="235665" x="7223125" y="5994400"/>
          <p14:tracePt t="235681" x="7210425" y="5994400"/>
          <p14:tracePt t="235760" x="7197725" y="5994400"/>
          <p14:tracePt t="235776" x="7185025" y="5994400"/>
          <p14:tracePt t="235812" x="7172325" y="5994400"/>
          <p14:tracePt t="235882" x="7159625" y="5994400"/>
          <p14:tracePt t="235896" x="7134225" y="6019800"/>
          <p14:tracePt t="235906" x="7097713" y="6019800"/>
          <p14:tracePt t="235912" x="7059613" y="6019800"/>
          <p14:tracePt t="235922" x="7034213" y="6056313"/>
          <p14:tracePt t="235932" x="6985000" y="6069013"/>
          <p14:tracePt t="235938" x="6934200" y="6081713"/>
          <p14:tracePt t="235954" x="6846888" y="6119813"/>
          <p14:tracePt t="235962" x="6797675" y="6145213"/>
          <p14:tracePt t="235972" x="6721475" y="6157913"/>
          <p14:tracePt t="235978" x="6684963" y="6157913"/>
          <p14:tracePt t="235988" x="6621463" y="6169025"/>
          <p14:tracePt t="235994" x="6584950" y="6169025"/>
          <p14:tracePt t="236004" x="6546850" y="6169025"/>
          <p14:tracePt t="236014" x="6508750" y="6169025"/>
          <p14:tracePt t="236019" x="6483350" y="6169025"/>
          <p14:tracePt t="236065" x="6472238" y="6169025"/>
          <p14:tracePt t="236069" x="6459538" y="6169025"/>
          <p14:tracePt t="236206" x="6446838" y="6169025"/>
          <p14:tracePt t="236216" x="6434138" y="6169025"/>
          <p14:tracePt t="236226" x="6421438" y="6169025"/>
          <p14:tracePt t="236230" x="6396038" y="6169025"/>
          <p14:tracePt t="236240" x="6370638" y="6181725"/>
          <p14:tracePt t="236246" x="6334125" y="6181725"/>
          <p14:tracePt t="236256" x="6270625" y="6207125"/>
          <p14:tracePt t="236266" x="6208713" y="6207125"/>
          <p14:tracePt t="236270" x="6170613" y="6207125"/>
          <p14:tracePt t="236280" x="6083300" y="6207125"/>
          <p14:tracePt t="236287" x="5957888" y="6207125"/>
          <p14:tracePt t="236296" x="5832475" y="6207125"/>
          <p14:tracePt t="236306" x="5695950" y="6207125"/>
          <p14:tracePt t="236310" x="5507038" y="6207125"/>
          <p14:tracePt t="236320" x="5281613" y="6207125"/>
          <p14:tracePt t="236326" x="4994275" y="6169025"/>
          <p14:tracePt t="236337" x="4706938" y="6132513"/>
          <p14:tracePt t="236346" x="4381500" y="6094413"/>
          <p14:tracePt t="236350" x="4043363" y="6032500"/>
          <p14:tracePt t="236360" x="3756025" y="5981700"/>
          <p14:tracePt t="236366" x="3492500" y="5945188"/>
          <p14:tracePt t="236376" x="3317875" y="5945188"/>
          <p14:tracePt t="236387" x="3192463" y="5945188"/>
          <p14:tracePt t="236392" x="3116263" y="5945188"/>
          <p14:tracePt t="236403" x="3079750" y="5945188"/>
          <p14:tracePt t="236406" x="3054350" y="5945188"/>
          <p14:tracePt t="236432" x="3028950" y="5945188"/>
          <p14:tracePt t="236453" x="3028950" y="5956300"/>
          <p14:tracePt t="236462" x="3016250" y="5969000"/>
          <p14:tracePt t="236472" x="3003550" y="6007100"/>
          <p14:tracePt t="236476" x="2992438" y="6032500"/>
          <p14:tracePt t="236489" x="2992438" y="6056313"/>
          <p14:tracePt t="236492" x="2967038" y="6094413"/>
          <p14:tracePt t="236503" x="2967038" y="6132513"/>
          <p14:tracePt t="236512" x="2941638" y="6181725"/>
          <p14:tracePt t="236518" x="2928938" y="6245225"/>
          <p14:tracePt t="236529" x="2890838" y="6307138"/>
          <p14:tracePt t="236533" x="2854325" y="6370638"/>
          <p14:tracePt t="236542" x="2828925" y="6419850"/>
          <p14:tracePt t="236553" x="2767013" y="6483350"/>
          <p14:tracePt t="236558" x="2678113" y="6557963"/>
          <p14:tracePt t="236569" x="2641600" y="6607175"/>
          <p14:tracePt t="236574" x="2603500" y="6670675"/>
          <p14:tracePt t="236585" x="2565400" y="6707188"/>
          <p14:tracePt t="236594" x="2541588" y="6732588"/>
          <p14:tracePt t="236598" x="2516188" y="6783388"/>
          <p14:tracePt t="236608" x="2516188" y="6796088"/>
          <p14:tracePt t="236624" x="2503488" y="6819900"/>
          <p14:tracePt t="236635" x="2490788" y="6832600"/>
          <p14:tracePt t="236648" x="2490788" y="6845300"/>
          <p14:tracePt t="237431" x="0" y="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14846" y="389236"/>
            <a:ext cx="6962123" cy="569843"/>
          </a:xfrm>
        </p:spPr>
        <p:txBody>
          <a:bodyPr>
            <a:noAutofit/>
          </a:bodyPr>
          <a:lstStyle/>
          <a:p>
            <a:r>
              <a:rPr lang="en-US" sz="2800" b="1" dirty="0">
                <a:latin typeface="Times New Roman" pitchFamily="18" charset="0"/>
                <a:cs typeface="Times New Roman" pitchFamily="18" charset="0"/>
              </a:rPr>
              <a:t>Java parameterized constructor: </a:t>
            </a:r>
            <a:br>
              <a:rPr lang="en-IN" sz="2800"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49531" y="1332411"/>
            <a:ext cx="8365529" cy="1200329"/>
          </a:xfrm>
          <a:prstGeom prst="rect">
            <a:avLst/>
          </a:prstGeom>
        </p:spPr>
        <p:txBody>
          <a:bodyPr wrap="square">
            <a:spAutoFit/>
          </a:bodyPr>
          <a:lstStyle/>
          <a:p>
            <a:pPr algn="just"/>
            <a:r>
              <a:rPr lang="en-US" dirty="0">
                <a:latin typeface="Times New Roman" pitchFamily="18" charset="0"/>
                <a:cs typeface="Times New Roman" pitchFamily="18" charset="0"/>
              </a:rPr>
              <a:t>A constructor which has a specific number of parameters is called parameterized constructor.</a:t>
            </a:r>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Parameterized constructor is used to provide different values to the distinct objects.</a:t>
            </a:r>
          </a:p>
          <a:p>
            <a:pPr algn="just"/>
            <a:r>
              <a:rPr lang="en-US" b="1" dirty="0">
                <a:latin typeface="Times New Roman" pitchFamily="18" charset="0"/>
                <a:cs typeface="Times New Roman" pitchFamily="18" charset="0"/>
              </a:rPr>
              <a:t>Example of parameterized constructor</a:t>
            </a:r>
            <a:endParaRPr lang="en-IN" dirty="0">
              <a:latin typeface="Times New Roman" pitchFamily="18" charset="0"/>
              <a:cs typeface="Times New Roman" pitchFamily="18" charset="0"/>
            </a:endParaRPr>
          </a:p>
        </p:txBody>
      </p:sp>
      <p:sp>
        <p:nvSpPr>
          <p:cNvPr id="8" name="Rounded Rectangle 7"/>
          <p:cNvSpPr/>
          <p:nvPr/>
        </p:nvSpPr>
        <p:spPr>
          <a:xfrm>
            <a:off x="1175653" y="2671579"/>
            <a:ext cx="4950824" cy="39942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Times New Roman" pitchFamily="18" charset="0"/>
                <a:cs typeface="Times New Roman" pitchFamily="18" charset="0"/>
              </a:rPr>
              <a:t>class Student4{  </a:t>
            </a:r>
          </a:p>
          <a:p>
            <a:r>
              <a:rPr lang="en-IN" sz="1600" dirty="0">
                <a:solidFill>
                  <a:schemeClr val="tx1"/>
                </a:solidFill>
                <a:latin typeface="Times New Roman" pitchFamily="18" charset="0"/>
                <a:cs typeface="Times New Roman" pitchFamily="18" charset="0"/>
              </a:rPr>
              <a:t>    int id;  </a:t>
            </a:r>
          </a:p>
          <a:p>
            <a:r>
              <a:rPr lang="en-IN" sz="1600" dirty="0">
                <a:solidFill>
                  <a:schemeClr val="tx1"/>
                </a:solidFill>
                <a:latin typeface="Times New Roman" pitchFamily="18" charset="0"/>
                <a:cs typeface="Times New Roman" pitchFamily="18" charset="0"/>
              </a:rPr>
              <a:t>    String name;  </a:t>
            </a:r>
          </a:p>
          <a:p>
            <a:r>
              <a:rPr lang="en-IN" sz="1600" dirty="0">
                <a:solidFill>
                  <a:schemeClr val="tx1"/>
                </a:solidFill>
                <a:latin typeface="Times New Roman" pitchFamily="18" charset="0"/>
                <a:cs typeface="Times New Roman" pitchFamily="18" charset="0"/>
              </a:rPr>
              <a:t>    Student4(int </a:t>
            </a:r>
            <a:r>
              <a:rPr lang="en-IN" sz="1600" dirty="0" err="1">
                <a:solidFill>
                  <a:schemeClr val="tx1"/>
                </a:solidFill>
                <a:latin typeface="Times New Roman" pitchFamily="18" charset="0"/>
                <a:cs typeface="Times New Roman" pitchFamily="18" charset="0"/>
              </a:rPr>
              <a:t>i,String</a:t>
            </a:r>
            <a:r>
              <a:rPr lang="en-IN" sz="1600" dirty="0">
                <a:solidFill>
                  <a:schemeClr val="tx1"/>
                </a:solidFill>
                <a:latin typeface="Times New Roman" pitchFamily="18" charset="0"/>
                <a:cs typeface="Times New Roman" pitchFamily="18" charset="0"/>
              </a:rPr>
              <a:t> n){  </a:t>
            </a:r>
          </a:p>
          <a:p>
            <a:r>
              <a:rPr lang="en-IN" sz="1600" dirty="0">
                <a:solidFill>
                  <a:schemeClr val="tx1"/>
                </a:solidFill>
                <a:latin typeface="Times New Roman" pitchFamily="18" charset="0"/>
                <a:cs typeface="Times New Roman" pitchFamily="18" charset="0"/>
              </a:rPr>
              <a:t>    id = </a:t>
            </a:r>
            <a:r>
              <a:rPr lang="en-IN" sz="1600" dirty="0" err="1">
                <a:solidFill>
                  <a:schemeClr val="tx1"/>
                </a:solidFill>
                <a:latin typeface="Times New Roman" pitchFamily="18" charset="0"/>
                <a:cs typeface="Times New Roman" pitchFamily="18" charset="0"/>
              </a:rPr>
              <a:t>i</a:t>
            </a:r>
            <a:r>
              <a:rPr lang="en-IN" sz="1600" dirty="0">
                <a:solidFill>
                  <a:schemeClr val="tx1"/>
                </a:solidFill>
                <a:latin typeface="Times New Roman" pitchFamily="18" charset="0"/>
                <a:cs typeface="Times New Roman" pitchFamily="18" charset="0"/>
              </a:rPr>
              <a:t>;  </a:t>
            </a:r>
          </a:p>
          <a:p>
            <a:r>
              <a:rPr lang="en-IN" sz="1600" dirty="0">
                <a:solidFill>
                  <a:schemeClr val="tx1"/>
                </a:solidFill>
                <a:latin typeface="Times New Roman" pitchFamily="18" charset="0"/>
                <a:cs typeface="Times New Roman" pitchFamily="18" charset="0"/>
              </a:rPr>
              <a:t>    name = n;  </a:t>
            </a:r>
          </a:p>
          <a:p>
            <a:r>
              <a:rPr lang="en-IN" sz="1600" dirty="0">
                <a:solidFill>
                  <a:schemeClr val="tx1"/>
                </a:solidFill>
                <a:latin typeface="Times New Roman" pitchFamily="18" charset="0"/>
                <a:cs typeface="Times New Roman" pitchFamily="18" charset="0"/>
              </a:rPr>
              <a:t>    }  </a:t>
            </a:r>
          </a:p>
          <a:p>
            <a:r>
              <a:rPr lang="en-IN" sz="1600" dirty="0">
                <a:solidFill>
                  <a:schemeClr val="tx1"/>
                </a:solidFill>
                <a:latin typeface="Times New Roman" pitchFamily="18" charset="0"/>
                <a:cs typeface="Times New Roman" pitchFamily="18" charset="0"/>
              </a:rPr>
              <a:t>    void display(){</a:t>
            </a:r>
            <a:r>
              <a:rPr lang="en-IN" sz="1600" dirty="0" err="1">
                <a:solidFill>
                  <a:schemeClr val="tx1"/>
                </a:solidFill>
                <a:latin typeface="Times New Roman" pitchFamily="18" charset="0"/>
                <a:cs typeface="Times New Roman" pitchFamily="18" charset="0"/>
              </a:rPr>
              <a:t>System.out.println</a:t>
            </a:r>
            <a:r>
              <a:rPr lang="en-IN" sz="1600" dirty="0">
                <a:solidFill>
                  <a:schemeClr val="tx1"/>
                </a:solidFill>
                <a:latin typeface="Times New Roman" pitchFamily="18" charset="0"/>
                <a:cs typeface="Times New Roman" pitchFamily="18" charset="0"/>
              </a:rPr>
              <a:t>(id+" "+name);}  </a:t>
            </a:r>
          </a:p>
          <a:p>
            <a:r>
              <a:rPr lang="en-IN" sz="1600" dirty="0">
                <a:solidFill>
                  <a:schemeClr val="tx1"/>
                </a:solidFill>
                <a:latin typeface="Times New Roman" pitchFamily="18" charset="0"/>
                <a:cs typeface="Times New Roman" pitchFamily="18" charset="0"/>
              </a:rPr>
              <a:t>    public static void main(String </a:t>
            </a:r>
            <a:r>
              <a:rPr lang="en-IN" sz="1600" dirty="0" err="1">
                <a:solidFill>
                  <a:schemeClr val="tx1"/>
                </a:solidFill>
                <a:latin typeface="Times New Roman" pitchFamily="18" charset="0"/>
                <a:cs typeface="Times New Roman" pitchFamily="18" charset="0"/>
              </a:rPr>
              <a:t>args</a:t>
            </a:r>
            <a:r>
              <a:rPr lang="en-IN" sz="1600" dirty="0">
                <a:solidFill>
                  <a:schemeClr val="tx1"/>
                </a:solidFill>
                <a:latin typeface="Times New Roman" pitchFamily="18" charset="0"/>
                <a:cs typeface="Times New Roman" pitchFamily="18" charset="0"/>
              </a:rPr>
              <a:t>[]){  </a:t>
            </a:r>
          </a:p>
          <a:p>
            <a:r>
              <a:rPr lang="en-IN" sz="1600" dirty="0">
                <a:solidFill>
                  <a:schemeClr val="tx1"/>
                </a:solidFill>
                <a:latin typeface="Times New Roman" pitchFamily="18" charset="0"/>
                <a:cs typeface="Times New Roman" pitchFamily="18" charset="0"/>
              </a:rPr>
              <a:t>    Student4 s1 = new Student4(111,"Karan");  </a:t>
            </a:r>
          </a:p>
          <a:p>
            <a:r>
              <a:rPr lang="en-IN" sz="1600" dirty="0">
                <a:solidFill>
                  <a:schemeClr val="tx1"/>
                </a:solidFill>
                <a:latin typeface="Times New Roman" pitchFamily="18" charset="0"/>
                <a:cs typeface="Times New Roman" pitchFamily="18" charset="0"/>
              </a:rPr>
              <a:t>    Student4 s2 = new Student4(222,"Aryan");  </a:t>
            </a:r>
          </a:p>
          <a:p>
            <a:r>
              <a:rPr lang="en-IN" sz="1600" dirty="0">
                <a:solidFill>
                  <a:schemeClr val="tx1"/>
                </a:solidFill>
                <a:latin typeface="Times New Roman" pitchFamily="18" charset="0"/>
                <a:cs typeface="Times New Roman" pitchFamily="18" charset="0"/>
              </a:rPr>
              <a:t>    s1.display();  </a:t>
            </a:r>
          </a:p>
          <a:p>
            <a:r>
              <a:rPr lang="en-IN" sz="1600" dirty="0">
                <a:solidFill>
                  <a:schemeClr val="tx1"/>
                </a:solidFill>
                <a:latin typeface="Times New Roman" pitchFamily="18" charset="0"/>
                <a:cs typeface="Times New Roman" pitchFamily="18" charset="0"/>
              </a:rPr>
              <a:t>    s2.display();  </a:t>
            </a:r>
          </a:p>
          <a:p>
            <a:r>
              <a:rPr lang="en-IN" sz="1600" dirty="0">
                <a:solidFill>
                  <a:schemeClr val="tx1"/>
                </a:solidFill>
                <a:latin typeface="Times New Roman" pitchFamily="18" charset="0"/>
                <a:cs typeface="Times New Roman" pitchFamily="18" charset="0"/>
              </a:rPr>
              <a:t>   }  </a:t>
            </a:r>
          </a:p>
          <a:p>
            <a:r>
              <a:rPr lang="en-IN" sz="1600" dirty="0">
                <a:solidFill>
                  <a:schemeClr val="tx1"/>
                </a:solidFill>
                <a:latin typeface="Times New Roman" pitchFamily="18" charset="0"/>
                <a:cs typeface="Times New Roman" pitchFamily="18" charset="0"/>
              </a:rPr>
              <a:t>}  </a:t>
            </a:r>
          </a:p>
        </p:txBody>
      </p:sp>
      <p:sp>
        <p:nvSpPr>
          <p:cNvPr id="9" name="Rectangle 8">
            <a:extLst>
              <a:ext uri="{FF2B5EF4-FFF2-40B4-BE49-F238E27FC236}">
                <a16:creationId xmlns:a16="http://schemas.microsoft.com/office/drawing/2014/main" id="{8C748B12-B123-47AB-832A-F7D2C3C64EF3}"/>
              </a:ext>
            </a:extLst>
          </p:cNvPr>
          <p:cNvSpPr/>
          <p:nvPr/>
        </p:nvSpPr>
        <p:spPr>
          <a:xfrm>
            <a:off x="6427305" y="3415893"/>
            <a:ext cx="3299791" cy="1200329"/>
          </a:xfrm>
          <a:prstGeom prst="rect">
            <a:avLst/>
          </a:prstGeom>
        </p:spPr>
        <p:txBody>
          <a:bodyPr wrap="square">
            <a:spAutoFit/>
          </a:bodyPr>
          <a:lstStyle/>
          <a:p>
            <a:r>
              <a:rPr lang="en-IN" dirty="0">
                <a:latin typeface="Times New Roman" pitchFamily="18" charset="0"/>
                <a:cs typeface="Times New Roman" pitchFamily="18" charset="0"/>
              </a:rPr>
              <a:t>Output</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111 Karan</a:t>
            </a:r>
          </a:p>
          <a:p>
            <a:r>
              <a:rPr lang="en-IN" dirty="0">
                <a:latin typeface="Times New Roman" pitchFamily="18" charset="0"/>
                <a:cs typeface="Times New Roman" pitchFamily="18" charset="0"/>
              </a:rPr>
              <a:t>222 Aryan</a:t>
            </a:r>
          </a:p>
        </p:txBody>
      </p:sp>
      <p:pic>
        <p:nvPicPr>
          <p:cNvPr id="10" name="Picture 9">
            <a:extLst>
              <a:ext uri="{FF2B5EF4-FFF2-40B4-BE49-F238E27FC236}">
                <a16:creationId xmlns:a16="http://schemas.microsoft.com/office/drawing/2014/main" id="{4F770D13-A6DC-195A-2792-46BEE4BAC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1316" y="-8467"/>
            <a:ext cx="1155701" cy="707886"/>
          </a:xfrm>
          <a:prstGeom prst="rect">
            <a:avLst/>
          </a:prstGeom>
        </p:spPr>
      </p:pic>
    </p:spTree>
    <p:extLst>
      <p:ext uri="{BB962C8B-B14F-4D97-AF65-F5344CB8AC3E}">
        <p14:creationId xmlns:p14="http://schemas.microsoft.com/office/powerpoint/2010/main" val="2356177761"/>
      </p:ext>
    </p:extLst>
  </p:cSld>
  <p:clrMapOvr>
    <a:masterClrMapping/>
  </p:clrMapOvr>
  <mc:AlternateContent xmlns:mc="http://schemas.openxmlformats.org/markup-compatibility/2006" xmlns:p14="http://schemas.microsoft.com/office/powerpoint/2010/main">
    <mc:Choice Requires="p14">
      <p:transition spd="slow" p14:dur="2000" advTm="261604"/>
    </mc:Choice>
    <mc:Fallback xmlns="">
      <p:transition spd="slow" advTm="261604"/>
    </mc:Fallback>
  </mc:AlternateContent>
  <p:extLst>
    <p:ext uri="{3A86A75C-4F4B-4683-9AE1-C65F6400EC91}">
      <p14:laserTraceLst xmlns:p14="http://schemas.microsoft.com/office/powerpoint/2010/main">
        <p14:tracePtLst>
          <p14:tracePt t="29692" x="3438525" y="6330950"/>
          <p14:tracePt t="29927" x="2879725" y="6570663"/>
          <p14:tracePt t="29936" x="3028950" y="6394450"/>
          <p14:tracePt t="29942" x="3241675" y="6132513"/>
          <p14:tracePt t="29952" x="3417888" y="5894388"/>
          <p14:tracePt t="29956" x="3567113" y="5681663"/>
          <p14:tracePt t="29966" x="3743325" y="5443538"/>
          <p14:tracePt t="29977" x="3917950" y="5230813"/>
          <p14:tracePt t="29982" x="4005263" y="5068888"/>
          <p14:tracePt t="29993" x="4168775" y="4830763"/>
          <p14:tracePt t="29998" x="4243388" y="4705350"/>
          <p14:tracePt t="30009" x="4305300" y="4530725"/>
          <p14:tracePt t="30018" x="4381500" y="4341813"/>
          <p14:tracePt t="30022" x="4418013" y="4192588"/>
          <p14:tracePt t="30032" x="4468813" y="4054475"/>
          <p14:tracePt t="30038" x="4518025" y="3879850"/>
          <p14:tracePt t="30048" x="4543425" y="3754438"/>
          <p14:tracePt t="30059" x="4543425" y="3616325"/>
          <p14:tracePt t="30062" x="4543425" y="3503613"/>
          <p14:tracePt t="30072" x="4543425" y="3378200"/>
          <p14:tracePt t="30078" x="4543425" y="3254375"/>
          <p14:tracePt t="30088" x="4468813" y="3065463"/>
          <p14:tracePt t="30098" x="4330700" y="2916238"/>
          <p14:tracePt t="30104" x="4156075" y="2790825"/>
          <p14:tracePt t="30114" x="3917950" y="2665413"/>
          <p14:tracePt t="30118" x="3643313" y="2552700"/>
          <p14:tracePt t="30128" x="3267075" y="2439988"/>
          <p14:tracePt t="30138" x="2992438" y="2378075"/>
          <p14:tracePt t="30144" x="2728913" y="2314575"/>
          <p14:tracePt t="30154" x="2465388" y="2290763"/>
          <p14:tracePt t="30159" x="2252663" y="2265363"/>
          <p14:tracePt t="30168" x="2065338" y="2239963"/>
          <p14:tracePt t="30178" x="1827213" y="2239963"/>
          <p14:tracePt t="30184" x="1589088" y="2239963"/>
          <p14:tracePt t="30194" x="1414463" y="2239963"/>
          <p14:tracePt t="30210" x="1101725" y="2265363"/>
          <p14:tracePt t="30218" x="976313" y="2314575"/>
          <p14:tracePt t="30224" x="889000" y="2365375"/>
          <p14:tracePt t="30234" x="750888" y="2427288"/>
          <p14:tracePt t="30238" x="663575" y="2465388"/>
          <p14:tracePt t="30250" x="600075" y="2527300"/>
          <p14:tracePt t="30260" x="538163" y="2590800"/>
          <p14:tracePt t="30264" x="463550" y="2665413"/>
          <p14:tracePt t="30275" x="412750" y="2765425"/>
          <p14:tracePt t="30280" x="325438" y="2890838"/>
          <p14:tracePt t="30290" x="250825" y="3028950"/>
          <p14:tracePt t="30300" x="238125" y="3141663"/>
          <p14:tracePt t="30304" x="212725" y="3278188"/>
          <p14:tracePt t="30314" x="200025" y="3429000"/>
          <p14:tracePt t="30320" x="200025" y="3567113"/>
          <p14:tracePt t="30330" x="212725" y="3679825"/>
          <p14:tracePt t="30340" x="300038" y="3816350"/>
          <p14:tracePt t="30346" x="376238" y="3941763"/>
          <p14:tracePt t="30356" x="463550" y="4017963"/>
          <p14:tracePt t="30360" x="538163" y="4092575"/>
          <p14:tracePt t="30370" x="625475" y="4129088"/>
          <p14:tracePt t="30380" x="750888" y="4154488"/>
          <p14:tracePt t="30386" x="863600" y="4154488"/>
          <p14:tracePt t="30396" x="1027113" y="4154488"/>
          <p14:tracePt t="30400" x="1189038" y="4154488"/>
          <p14:tracePt t="30410" x="1376363" y="4154488"/>
          <p14:tracePt t="30422" x="1539875" y="4154488"/>
          <p14:tracePt t="30426" x="1739900" y="4092575"/>
          <p14:tracePt t="30436" x="1878013" y="4017963"/>
          <p14:tracePt t="30443" x="1978025" y="3941763"/>
          <p14:tracePt t="30452" x="2052638" y="3854450"/>
          <p14:tracePt t="30462" x="2090738" y="3816350"/>
          <p14:tracePt t="30466" x="2127250" y="3767138"/>
          <p14:tracePt t="30476" x="2165350" y="3692525"/>
          <p14:tracePt t="30482" x="2203450" y="3641725"/>
          <p14:tracePt t="30493" x="2228850" y="3554413"/>
          <p14:tracePt t="30502" x="2239963" y="3479800"/>
          <p14:tracePt t="30506" x="2239963" y="3429000"/>
          <p14:tracePt t="30516" x="2239963" y="3367088"/>
          <p14:tracePt t="30522" x="2239963" y="3303588"/>
          <p14:tracePt t="30532" x="2239963" y="3254375"/>
          <p14:tracePt t="30543" x="2239963" y="3228975"/>
          <p14:tracePt t="30546" x="2239963" y="3203575"/>
          <p14:tracePt t="30556" x="2239963" y="3190875"/>
          <p14:tracePt t="30562" x="2239963" y="3178175"/>
          <p14:tracePt t="30582" x="2228850" y="3178175"/>
          <p14:tracePt t="30598" x="2203450" y="3178175"/>
          <p14:tracePt t="30612" x="2152650" y="3178175"/>
          <p14:tracePt t="30622" x="2103438" y="3216275"/>
          <p14:tracePt t="30628" x="2078038" y="3254375"/>
          <p14:tracePt t="30636" x="2027238" y="3328988"/>
          <p14:tracePt t="30646" x="1978025" y="3429000"/>
          <p14:tracePt t="30652" x="1952625" y="3479800"/>
          <p14:tracePt t="30662" x="1914525" y="3567113"/>
          <p14:tracePt t="30666" x="1914525" y="3641725"/>
          <p14:tracePt t="30676" x="1914525" y="3703638"/>
          <p14:tracePt t="30686" x="1914525" y="3779838"/>
          <p14:tracePt t="30693" x="1914525" y="3841750"/>
          <p14:tracePt t="30702" x="1914525" y="3892550"/>
          <p14:tracePt t="30708" x="1914525" y="3941763"/>
          <p14:tracePt t="30718" x="1965325" y="3979863"/>
          <p14:tracePt t="30728" x="2027238" y="4029075"/>
          <p14:tracePt t="30732" x="2065338" y="4054475"/>
          <p14:tracePt t="30743" x="2139950" y="4079875"/>
          <p14:tracePt t="30748" x="2228850" y="4079875"/>
          <p14:tracePt t="30758" x="2290763" y="4079875"/>
          <p14:tracePt t="30768" x="2339975" y="4079875"/>
          <p14:tracePt t="30772" x="2390775" y="4079875"/>
          <p14:tracePt t="30782" x="2416175" y="4079875"/>
          <p14:tracePt t="30788" x="2428875" y="4079875"/>
          <p14:tracePt t="30834" x="2428875" y="4092575"/>
          <p14:tracePt t="30838" x="2428875" y="4117975"/>
          <p14:tracePt t="30848" x="2428875" y="4167188"/>
          <p14:tracePt t="30854" x="2403475" y="4241800"/>
          <p14:tracePt t="30864" x="2352675" y="4341813"/>
          <p14:tracePt t="30875" x="2278063" y="4467225"/>
          <p14:tracePt t="30878" x="2190750" y="4579938"/>
          <p14:tracePt t="30888" x="2103438" y="4705350"/>
          <p14:tracePt t="30894" x="2039938" y="4805363"/>
          <p14:tracePt t="30904" x="2027238" y="4830763"/>
          <p14:tracePt t="30914" x="2014538" y="4843463"/>
          <p14:tracePt t="30934" x="2014538" y="4856163"/>
          <p14:tracePt t="30994" x="2014538" y="4868863"/>
          <p14:tracePt t="31004" x="2039938" y="4918075"/>
          <p14:tracePt t="31014" x="2103438" y="4981575"/>
          <p14:tracePt t="31020" x="2152650" y="5043488"/>
          <p14:tracePt t="31030" x="2265363" y="5143500"/>
          <p14:tracePt t="31036" x="2339975" y="5268913"/>
          <p14:tracePt t="31046" x="2428875" y="5394325"/>
          <p14:tracePt t="31056" x="2516188" y="5530850"/>
          <p14:tracePt t="31060" x="2590800" y="5694363"/>
          <p14:tracePt t="31070" x="2654300" y="5843588"/>
          <p14:tracePt t="31076" x="2741613" y="6032500"/>
          <p14:tracePt t="31086" x="2816225" y="6219825"/>
          <p14:tracePt t="31096" x="2879725" y="6357938"/>
          <p14:tracePt t="31100" x="2928938" y="6470650"/>
          <p14:tracePt t="31112" x="2954338" y="6557963"/>
          <p14:tracePt t="31116" x="2992438" y="6670675"/>
          <p14:tracePt t="31126" x="3016250" y="6745288"/>
          <p14:tracePt t="31136" x="3041650" y="6796088"/>
          <p14:tracePt t="31142" x="3054350" y="6819900"/>
          <p14:tracePt t="31984" x="3128963" y="6832600"/>
          <p14:tracePt t="31994" x="3128963" y="6819900"/>
          <p14:tracePt t="31998" x="3128963" y="6796088"/>
          <p14:tracePt t="32008" x="3128963" y="6770688"/>
          <p14:tracePt t="32014" x="3141663" y="6745288"/>
          <p14:tracePt t="32038" x="3141663" y="6732588"/>
          <p14:tracePt t="32075" x="3154363" y="6719888"/>
          <p14:tracePt t="33728" x="3167063" y="6696075"/>
          <p14:tracePt t="33738" x="3179763" y="6670675"/>
          <p14:tracePt t="33744" x="3216275" y="6632575"/>
          <p14:tracePt t="33754" x="3254375" y="6545263"/>
          <p14:tracePt t="33764" x="3292475" y="6470650"/>
          <p14:tracePt t="33770" x="3354388" y="6357938"/>
          <p14:tracePt t="33778" x="3429000" y="6219825"/>
          <p14:tracePt t="33784" x="3479800" y="6094413"/>
          <p14:tracePt t="33794" x="3530600" y="5945188"/>
          <p14:tracePt t="33804" x="3605213" y="5768975"/>
          <p14:tracePt t="33810" x="3654425" y="5594350"/>
          <p14:tracePt t="33820" x="3667125" y="5418138"/>
          <p14:tracePt t="33824" x="3692525" y="5243513"/>
          <p14:tracePt t="33834" x="3743325" y="5056188"/>
          <p14:tracePt t="33844" x="3756025" y="4905375"/>
          <p14:tracePt t="33850" x="3779838" y="4743450"/>
          <p14:tracePt t="33860" x="3779838" y="4592638"/>
          <p14:tracePt t="33864" x="3779838" y="4467225"/>
          <p14:tracePt t="33874" x="3779838" y="4354513"/>
          <p14:tracePt t="33884" x="3779838" y="4254500"/>
          <p14:tracePt t="33890" x="3779838" y="4192588"/>
          <p14:tracePt t="33900" x="3779838" y="4117975"/>
          <p14:tracePt t="33904" x="3779838" y="4079875"/>
          <p14:tracePt t="33914" x="3779838" y="4054475"/>
          <p14:tracePt t="33924" x="3779838" y="4029075"/>
          <p14:tracePt t="34158" x="3779838" y="4017963"/>
          <p14:tracePt t="34162" x="3779838" y="3979863"/>
          <p14:tracePt t="34172" x="3767138" y="3941763"/>
          <p14:tracePt t="34182" x="3743325" y="3905250"/>
          <p14:tracePt t="34189" x="3717925" y="3867150"/>
          <p14:tracePt t="34198" x="3705225" y="3841750"/>
          <p14:tracePt t="34202" x="3692525" y="3816350"/>
          <p14:tracePt t="34212" x="3667125" y="3792538"/>
          <p14:tracePt t="34222" x="3643313" y="3767138"/>
          <p14:tracePt t="34228" x="3630613" y="3767138"/>
          <p14:tracePt t="34238" x="3617913" y="3754438"/>
          <p14:tracePt t="34242" x="3592513" y="3754438"/>
          <p14:tracePt t="34268" x="3579813" y="3754438"/>
          <p14:tracePt t="34384" x="3567113" y="3741738"/>
          <p14:tracePt t="34404" x="3567113" y="3716338"/>
          <p14:tracePt t="34410" x="3567113" y="3703638"/>
          <p14:tracePt t="34420" x="3567113" y="3692525"/>
          <p14:tracePt t="34424" x="3567113" y="3679825"/>
          <p14:tracePt t="34434" x="3567113" y="3654425"/>
          <p14:tracePt t="34444" x="3567113" y="3641725"/>
          <p14:tracePt t="34450" x="3567113" y="3629025"/>
          <p14:tracePt t="34474" x="3567113" y="3603625"/>
          <p14:tracePt t="34486" x="3567113" y="3590925"/>
          <p14:tracePt t="34490" x="3567113" y="3554413"/>
          <p14:tracePt t="34500" x="3592513" y="3541713"/>
          <p14:tracePt t="34600" x="3605213" y="3541713"/>
          <p14:tracePt t="34610" x="3617913" y="3541713"/>
          <p14:tracePt t="34620" x="3630613" y="3541713"/>
          <p14:tracePt t="34752" x="3643313" y="3529013"/>
          <p14:tracePt t="34758" x="3643313" y="3503613"/>
          <p14:tracePt t="34768" x="3630613" y="3490913"/>
          <p14:tracePt t="34772" x="3592513" y="3490913"/>
          <p14:tracePt t="34782" x="3567113" y="3490913"/>
          <p14:tracePt t="34792" x="3541713" y="3467100"/>
          <p14:tracePt t="34798" x="3479800" y="3454400"/>
          <p14:tracePt t="34808" x="3429000" y="3454400"/>
          <p14:tracePt t="34814" x="3354388" y="3454400"/>
          <p14:tracePt t="34822" x="3267075" y="3429000"/>
          <p14:tracePt t="34834" x="3205163" y="3416300"/>
          <p14:tracePt t="34839" x="3079750" y="3416300"/>
          <p14:tracePt t="34848" x="2979738" y="3390900"/>
          <p14:tracePt t="34854" x="2867025" y="3378200"/>
          <p14:tracePt t="34864" x="2778125" y="3354388"/>
          <p14:tracePt t="34874" x="2654300" y="3354388"/>
          <p14:tracePt t="34878" x="2554288" y="3316288"/>
          <p14:tracePt t="34889" x="2465388" y="3303588"/>
          <p14:tracePt t="34894" x="2365375" y="3278188"/>
          <p14:tracePt t="34904" x="2278063" y="3267075"/>
          <p14:tracePt t="34914" x="2203450" y="3241675"/>
          <p14:tracePt t="34918" x="2090738" y="3228975"/>
          <p14:tracePt t="34928" x="2014538" y="3203575"/>
          <p14:tracePt t="34934" x="1914525" y="3203575"/>
          <p14:tracePt t="34955" x="1752600" y="3165475"/>
          <p14:tracePt t="34958" x="1689100" y="3165475"/>
          <p14:tracePt t="34968" x="1601788" y="3154363"/>
          <p14:tracePt t="34974" x="1514475" y="3154363"/>
          <p14:tracePt t="34984" x="1439863" y="3128963"/>
          <p14:tracePt t="34994" x="1401763" y="3128963"/>
          <p14:tracePt t="35000" x="1352550" y="3116263"/>
          <p14:tracePt t="35010" x="1314450" y="3116263"/>
          <p14:tracePt t="35014" x="1301750" y="3116263"/>
          <p14:tracePt t="35024" x="1276350" y="3116263"/>
          <p14:tracePt t="35034" x="1252538" y="3116263"/>
          <p14:tracePt t="35040" x="1239838" y="3116263"/>
          <p14:tracePt t="35050" x="1227138" y="3116263"/>
          <p14:tracePt t="35066" x="1214438" y="3116263"/>
          <p14:tracePt t="35282" x="1227138" y="3128963"/>
          <p14:tracePt t="35289" x="1289050" y="3141663"/>
          <p14:tracePt t="35298" x="1352550" y="3154363"/>
          <p14:tracePt t="35302" x="1427163" y="3178175"/>
          <p14:tracePt t="35312" x="1476375" y="3190875"/>
          <p14:tracePt t="35322" x="1577975" y="3190875"/>
          <p14:tracePt t="35328" x="1652588" y="3216275"/>
          <p14:tracePt t="35339" x="1714500" y="3216275"/>
          <p14:tracePt t="35342" x="1790700" y="3228975"/>
          <p14:tracePt t="35352" x="1827213" y="3228975"/>
          <p14:tracePt t="35362" x="1865313" y="3228975"/>
          <p14:tracePt t="35368" x="1890713" y="3228975"/>
          <p14:tracePt t="35382" x="1914525" y="3228975"/>
          <p14:tracePt t="35408" x="1939925" y="3228975"/>
          <p14:tracePt t="35438" x="1952625" y="3228975"/>
          <p14:tracePt t="35448" x="1965325" y="3216275"/>
          <p14:tracePt t="35464" x="1978025" y="3203575"/>
          <p14:tracePt t="35488" x="1990725" y="3190875"/>
          <p14:tracePt t="35888" x="2014538" y="3203575"/>
          <p14:tracePt t="35898" x="2039938" y="3216275"/>
          <p14:tracePt t="35908" x="2052638" y="3241675"/>
          <p14:tracePt t="35912" x="2090738" y="3241675"/>
          <p14:tracePt t="35922" x="2116138" y="3267075"/>
          <p14:tracePt t="35928" x="2152650" y="3290888"/>
          <p14:tracePt t="35948" x="2178050" y="3290888"/>
          <p14:tracePt t="35952" x="2190750" y="3290888"/>
          <p14:tracePt t="35972" x="2216150" y="3316288"/>
          <p14:tracePt t="36008" x="2228850" y="3316288"/>
          <p14:tracePt t="36048" x="2239963" y="3316288"/>
          <p14:tracePt t="36064" x="2252663" y="3316288"/>
          <p14:tracePt t="36090" x="2265363" y="3303588"/>
          <p14:tracePt t="36104" x="2290763" y="3303588"/>
          <p14:tracePt t="36120" x="2303463" y="3303588"/>
          <p14:tracePt t="36130" x="2316163" y="3290888"/>
          <p14:tracePt t="36134" x="2328863" y="3290888"/>
          <p14:tracePt t="36144" x="2352675" y="3278188"/>
          <p14:tracePt t="36160" x="2365375" y="3267075"/>
          <p14:tracePt t="36174" x="2390775" y="3267075"/>
          <p14:tracePt t="36190" x="2416175" y="3254375"/>
          <p14:tracePt t="36200" x="2428875" y="3254375"/>
          <p14:tracePt t="36210" x="2441575" y="3241675"/>
          <p14:tracePt t="36226" x="2452688" y="3241675"/>
          <p14:tracePt t="36230" x="2478088" y="3241675"/>
          <p14:tracePt t="36240" x="2490788" y="3241675"/>
          <p14:tracePt t="36256" x="2503488" y="3228975"/>
          <p14:tracePt t="36290" x="2516188" y="3228975"/>
          <p14:tracePt t="36326" x="2528888" y="3228975"/>
          <p14:tracePt t="36342" x="2541588" y="3228975"/>
          <p14:tracePt t="37132" x="2528888" y="3228975"/>
          <p14:tracePt t="37154" x="2516188" y="3228975"/>
          <p14:tracePt t="37158" x="2503488" y="3228975"/>
          <p14:tracePt t="37168" x="2490788" y="3228975"/>
          <p14:tracePt t="37184" x="2478088" y="3228975"/>
          <p14:tracePt t="37198" x="2452688" y="3228975"/>
          <p14:tracePt t="37208" x="2428875" y="3228975"/>
          <p14:tracePt t="37224" x="2403475" y="3228975"/>
          <p14:tracePt t="37234" x="2390775" y="3228975"/>
          <p14:tracePt t="37238" x="2352675" y="3228975"/>
          <p14:tracePt t="37250" x="2328863" y="3228975"/>
          <p14:tracePt t="37254" x="2303463" y="3228975"/>
          <p14:tracePt t="37274" x="2278063" y="3228975"/>
          <p14:tracePt t="37290" x="2265363" y="3228975"/>
          <p14:tracePt t="37304" x="2252663" y="3228975"/>
          <p14:tracePt t="37320" x="2239963" y="3228975"/>
          <p14:tracePt t="37330" x="2216150" y="3228975"/>
          <p14:tracePt t="37334" x="2190750" y="3228975"/>
          <p14:tracePt t="37346" x="2152650" y="3228975"/>
          <p14:tracePt t="37356" x="2139950" y="3228975"/>
          <p14:tracePt t="37360" x="2127250" y="3228975"/>
          <p14:tracePt t="37376" x="2116138" y="3228975"/>
          <p14:tracePt t="37386" x="2103438" y="3228975"/>
          <p14:tracePt t="37396" x="2090738" y="3228975"/>
          <p14:tracePt t="37410" x="2078038" y="3228975"/>
          <p14:tracePt t="37416" x="2052638" y="3228975"/>
          <p14:tracePt t="37440" x="2039938" y="3241675"/>
          <p14:tracePt t="37456" x="2027238" y="3241675"/>
          <p14:tracePt t="37460" x="2027238" y="3254375"/>
          <p14:tracePt t="37470" x="2014538" y="3254375"/>
          <p14:tracePt t="37480" x="2003425" y="3267075"/>
          <p14:tracePt t="37486" x="1990725" y="3267075"/>
          <p14:tracePt t="37516" x="1978025" y="3278188"/>
          <p14:tracePt t="37532" x="1978025" y="3290888"/>
          <p14:tracePt t="37546" x="1965325" y="3290888"/>
          <p14:tracePt t="37556" x="1965325" y="3303588"/>
          <p14:tracePt t="37566" x="1939925" y="3316288"/>
          <p14:tracePt t="37582" x="1939925" y="3354388"/>
          <p14:tracePt t="37587" x="1914525" y="3378200"/>
          <p14:tracePt t="37596" x="1903413" y="3390900"/>
          <p14:tracePt t="37608" x="1903413" y="3403600"/>
          <p14:tracePt t="37612" x="1903413" y="3441700"/>
          <p14:tracePt t="37622" x="1903413" y="3479800"/>
          <p14:tracePt t="37628" x="1890713" y="3503613"/>
          <p14:tracePt t="37638" x="1890713" y="3554413"/>
          <p14:tracePt t="37648" x="1878013" y="3590925"/>
          <p14:tracePt t="37653" x="1878013" y="3641725"/>
          <p14:tracePt t="37662" x="1878013" y="3667125"/>
          <p14:tracePt t="37668" x="1878013" y="3692525"/>
          <p14:tracePt t="37678" x="1878013" y="3716338"/>
          <p14:tracePt t="37688" x="1878013" y="3741738"/>
          <p14:tracePt t="37692" x="1878013" y="3754438"/>
          <p14:tracePt t="37712" x="1878013" y="3767138"/>
          <p14:tracePt t="37754" x="1878013" y="3779838"/>
          <p14:tracePt t="37778" x="1890713" y="3779838"/>
          <p14:tracePt t="37794" x="1914525" y="3779838"/>
          <p14:tracePt t="37798" x="1952625" y="3779838"/>
          <p14:tracePt t="37808" x="2003425" y="3779838"/>
          <p14:tracePt t="37818" x="2027238" y="3779838"/>
          <p14:tracePt t="37824" x="2078038" y="3779838"/>
          <p14:tracePt t="37835" x="2116138" y="3779838"/>
          <p14:tracePt t="37838" x="2152650" y="3779838"/>
          <p14:tracePt t="37850" x="2190750" y="3779838"/>
          <p14:tracePt t="37860" x="2228850" y="3754438"/>
          <p14:tracePt t="37864" x="2252663" y="3754438"/>
          <p14:tracePt t="37874" x="2265363" y="3754438"/>
          <p14:tracePt t="37880" x="2265363" y="3741738"/>
          <p14:tracePt t="37890" x="2278063" y="3729038"/>
          <p14:tracePt t="37904" x="2316163" y="3692525"/>
          <p14:tracePt t="37920" x="2328863" y="3679825"/>
          <p14:tracePt t="37930" x="2352675" y="3654425"/>
          <p14:tracePt t="37940" x="2365375" y="3616325"/>
          <p14:tracePt t="37946" x="2403475" y="3579813"/>
          <p14:tracePt t="37956" x="2416175" y="3541713"/>
          <p14:tracePt t="37960" x="2428875" y="3516313"/>
          <p14:tracePt t="37970" x="2441575" y="3479800"/>
          <p14:tracePt t="37980" x="2465388" y="3454400"/>
          <p14:tracePt t="37986" x="2465388" y="3429000"/>
          <p14:tracePt t="37996" x="2490788" y="3378200"/>
          <p14:tracePt t="38010" x="2490788" y="3367088"/>
          <p14:tracePt t="38020" x="2490788" y="3341688"/>
          <p14:tracePt t="38036" x="2490788" y="3328988"/>
          <p14:tracePt t="38042" x="2490788" y="3316288"/>
          <p14:tracePt t="38050" x="2490788" y="3303588"/>
          <p14:tracePt t="38066" x="2490788" y="3278188"/>
          <p14:tracePt t="38082" x="2490788" y="3267075"/>
          <p14:tracePt t="38092" x="2490788" y="3241675"/>
          <p14:tracePt t="38106" x="2490788" y="3203575"/>
          <p14:tracePt t="38116" x="2490788" y="3165475"/>
          <p14:tracePt t="38122" x="2478088" y="3154363"/>
          <p14:tracePt t="38132" x="2465388" y="3141663"/>
          <p14:tracePt t="38142" x="2452688" y="3116263"/>
          <p14:tracePt t="38146" x="2441575" y="3090863"/>
          <p14:tracePt t="38162" x="2428875" y="3078163"/>
          <p14:tracePt t="38172" x="2416175" y="3078163"/>
          <p14:tracePt t="38182" x="2416175" y="3065463"/>
          <p14:tracePt t="38186" x="2403475" y="3065463"/>
          <p14:tracePt t="38196" x="2390775" y="3065463"/>
          <p14:tracePt t="38202" x="2378075" y="3065463"/>
          <p14:tracePt t="38212" x="2365375" y="3065463"/>
          <p14:tracePt t="38228" x="2352675" y="3065463"/>
          <p14:tracePt t="38238" x="2339975" y="3065463"/>
          <p14:tracePt t="38242" x="2316163" y="3065463"/>
          <p14:tracePt t="38262" x="2278063" y="3065463"/>
          <p14:tracePt t="38269" x="2252663" y="3065463"/>
          <p14:tracePt t="38278" x="2228850" y="3065463"/>
          <p14:tracePt t="38282" x="2178050" y="3065463"/>
          <p14:tracePt t="38292" x="2152650" y="3065463"/>
          <p14:tracePt t="38304" x="2139950" y="3065463"/>
          <p14:tracePt t="38308" x="2116138" y="3065463"/>
          <p14:tracePt t="38319" x="2065338" y="3065463"/>
          <p14:tracePt t="38334" x="2039938" y="3065463"/>
          <p14:tracePt t="38344" x="2014538" y="3065463"/>
          <p14:tracePt t="38348" x="1990725" y="3065463"/>
          <p14:tracePt t="38358" x="1965325" y="3065463"/>
          <p14:tracePt t="38364" x="1939925" y="3090863"/>
          <p14:tracePt t="38374" x="1903413" y="3116263"/>
          <p14:tracePt t="38384" x="1878013" y="3141663"/>
          <p14:tracePt t="38401" x="1852613" y="3165475"/>
          <p14:tracePt t="38404" x="1814513" y="3178175"/>
          <p14:tracePt t="38414" x="1801813" y="3190875"/>
          <p14:tracePt t="38424" x="1790700" y="3203575"/>
          <p14:tracePt t="38430" x="1778000" y="3216275"/>
          <p14:tracePt t="38440" x="1765300" y="3228975"/>
          <p14:tracePt t="38444" x="1752600" y="3228975"/>
          <p14:tracePt t="38454" x="1739900" y="3241675"/>
          <p14:tracePt t="38464" x="1727200" y="3254375"/>
          <p14:tracePt t="38470" x="1714500" y="3267075"/>
          <p14:tracePt t="38480" x="1689100" y="3290888"/>
          <p14:tracePt t="38484" x="1665288" y="3303588"/>
          <p14:tracePt t="38494" x="1652588" y="3328988"/>
          <p14:tracePt t="38504" x="1627188" y="3354388"/>
          <p14:tracePt t="38520" x="1601788" y="3378200"/>
          <p14:tracePt t="38534" x="1589088" y="3378200"/>
          <p14:tracePt t="38546" x="1589088" y="3390900"/>
          <p14:tracePt t="38551" x="1577975" y="3390900"/>
          <p14:tracePt t="38560" x="1577975" y="3403600"/>
          <p14:tracePt t="38566" x="1577975" y="3416300"/>
          <p14:tracePt t="38576" x="1565275" y="3416300"/>
          <p14:tracePt t="38586" x="1565275" y="3429000"/>
          <p14:tracePt t="38590" x="1552575" y="3441700"/>
          <p14:tracePt t="38600" x="1552575" y="3454400"/>
          <p14:tracePt t="38606" x="1552575" y="3467100"/>
          <p14:tracePt t="38616" x="1552575" y="3479800"/>
          <p14:tracePt t="38626" x="1552575" y="3490913"/>
          <p14:tracePt t="38630" x="1552575" y="3503613"/>
          <p14:tracePt t="38646" x="1552575" y="3529013"/>
          <p14:tracePt t="38656" x="1552575" y="3554413"/>
          <p14:tracePt t="38666" x="1552575" y="3579813"/>
          <p14:tracePt t="38682" x="1577975" y="3603625"/>
          <p14:tracePt t="38686" x="1589088" y="3616325"/>
          <p14:tracePt t="38696" x="1601788" y="3616325"/>
          <p14:tracePt t="38706" x="1652588" y="3654425"/>
          <p14:tracePt t="38712" x="1665288" y="3654425"/>
          <p14:tracePt t="38722" x="1727200" y="3654425"/>
          <p14:tracePt t="38726" x="1752600" y="3654425"/>
          <p14:tracePt t="38736" x="1778000" y="3654425"/>
          <p14:tracePt t="38748" x="1814513" y="3654425"/>
          <p14:tracePt t="38752" x="1852613" y="3654425"/>
          <p14:tracePt t="38762" x="1890713" y="3654425"/>
          <p14:tracePt t="38769" x="1927225" y="3641725"/>
          <p14:tracePt t="38778" x="2014538" y="3616325"/>
          <p14:tracePt t="38788" x="2052638" y="3603625"/>
          <p14:tracePt t="38792" x="2152650" y="3567113"/>
          <p14:tracePt t="38802" x="2190750" y="3554413"/>
          <p14:tracePt t="38808" x="2239963" y="3529013"/>
          <p14:tracePt t="38819" x="2290763" y="3490913"/>
          <p14:tracePt t="38828" x="2365375" y="3454400"/>
          <p14:tracePt t="38832" x="2390775" y="3429000"/>
          <p14:tracePt t="38842" x="2441575" y="3378200"/>
          <p14:tracePt t="38848" x="2465388" y="3354388"/>
          <p14:tracePt t="38858" x="2516188" y="3303588"/>
          <p14:tracePt t="38868" x="2516188" y="3290888"/>
          <p14:tracePt t="38872" x="2541588" y="3228975"/>
          <p14:tracePt t="38882" x="2554288" y="3203575"/>
          <p14:tracePt t="38888" x="2554288" y="3165475"/>
          <p14:tracePt t="38898" x="2554288" y="3141663"/>
          <p14:tracePt t="38908" x="2554288" y="3103563"/>
          <p14:tracePt t="38914" x="2554288" y="3065463"/>
          <p14:tracePt t="38924" x="2554288" y="3041650"/>
          <p14:tracePt t="38928" x="2554288" y="3016250"/>
          <p14:tracePt t="38938" x="2554288" y="3003550"/>
          <p14:tracePt t="38948" x="2541588" y="2990850"/>
          <p14:tracePt t="38968" x="2541588" y="2965450"/>
          <p14:tracePt t="38969" x="2541588" y="2952750"/>
          <p14:tracePt t="38980" x="2528888" y="2941638"/>
          <p14:tracePt t="38994" x="2516188" y="2941638"/>
          <p14:tracePt t="39004" x="2503488" y="2928938"/>
          <p14:tracePt t="39010" x="2490788" y="2928938"/>
          <p14:tracePt t="39030" x="2465388" y="2928938"/>
          <p14:tracePt t="39044" x="2441575" y="2928938"/>
          <p14:tracePt t="39051" x="2416175" y="2928938"/>
          <p14:tracePt t="39060" x="2403475" y="2928938"/>
          <p14:tracePt t="39070" x="2352675" y="2941638"/>
          <p14:tracePt t="39076" x="2352675" y="2952750"/>
          <p14:tracePt t="39085" x="2328863" y="2978150"/>
          <p14:tracePt t="39090" x="2303463" y="2990850"/>
          <p14:tracePt t="39100" x="2290763" y="3016250"/>
          <p14:tracePt t="39110" x="2265363" y="3041650"/>
          <p14:tracePt t="39117" x="2252663" y="3054350"/>
          <p14:tracePt t="39126" x="2239963" y="3090863"/>
          <p14:tracePt t="39130" x="2239963" y="3103563"/>
          <p14:tracePt t="39140" x="2228850" y="3128963"/>
          <p14:tracePt t="39150" x="2228850" y="3141663"/>
          <p14:tracePt t="39156" x="2228850" y="3165475"/>
          <p14:tracePt t="39167" x="2228850" y="3190875"/>
          <p14:tracePt t="39170" x="2228850" y="3216275"/>
          <p14:tracePt t="39180" x="2228850" y="3241675"/>
          <p14:tracePt t="39190" x="2228850" y="3278188"/>
          <p14:tracePt t="39196" x="2228850" y="3316288"/>
          <p14:tracePt t="39206" x="2228850" y="3354388"/>
          <p14:tracePt t="39210" x="2239963" y="3367088"/>
          <p14:tracePt t="39220" x="2265363" y="3390900"/>
          <p14:tracePt t="39232" x="2278063" y="3429000"/>
          <p14:tracePt t="39236" x="2303463" y="3454400"/>
          <p14:tracePt t="39252" x="2316163" y="3479800"/>
          <p14:tracePt t="39262" x="2328863" y="3479800"/>
          <p14:tracePt t="39272" x="2339975" y="3516313"/>
          <p14:tracePt t="39292" x="2352675" y="3516313"/>
          <p14:tracePt t="39312" x="2365375" y="3516313"/>
          <p14:tracePt t="39338" x="2378075" y="3516313"/>
          <p14:tracePt t="39368" x="2390775" y="3516313"/>
          <p14:tracePt t="39394" x="2403475" y="3516313"/>
          <p14:tracePt t="39408" x="2416175" y="3516313"/>
          <p14:tracePt t="39428" x="2428875" y="3516313"/>
          <p14:tracePt t="39444" x="2441575" y="3503613"/>
          <p14:tracePt t="39448" x="2452688" y="3503613"/>
          <p14:tracePt t="39470" x="2465388" y="3479800"/>
          <p14:tracePt t="39474" x="2478088" y="3479800"/>
          <p14:tracePt t="39484" x="2503488" y="3467100"/>
          <p14:tracePt t="39490" x="2516188" y="3467100"/>
          <p14:tracePt t="39501" x="2528888" y="3467100"/>
          <p14:tracePt t="39510" x="2565400" y="3454400"/>
          <p14:tracePt t="39514" x="2578100" y="3454400"/>
          <p14:tracePt t="39524" x="2590800" y="3454400"/>
          <p14:tracePt t="39530" x="2616200" y="3454400"/>
          <p14:tracePt t="39540" x="2628900" y="3454400"/>
          <p14:tracePt t="39551" x="2641600" y="3441700"/>
          <p14:tracePt t="39556" x="2667000" y="3441700"/>
          <p14:tracePt t="39567" x="2678113" y="3441700"/>
          <p14:tracePt t="39570" x="2703513" y="3441700"/>
          <p14:tracePt t="39580" x="2728913" y="3441700"/>
          <p14:tracePt t="39596" x="2754313" y="3441700"/>
          <p14:tracePt t="39606" x="2767013" y="3441700"/>
          <p14:tracePt t="39620" x="2778125" y="3441700"/>
          <p14:tracePt t="39706" x="2778125" y="3467100"/>
          <p14:tracePt t="39712" x="2778125" y="3479800"/>
          <p14:tracePt t="39722" x="2778125" y="3490913"/>
          <p14:tracePt t="39736" x="2754313" y="3516313"/>
          <p14:tracePt t="39772" x="2741613" y="3516313"/>
          <p14:tracePt t="39782" x="2716213" y="3516313"/>
          <p14:tracePt t="39792" x="2703513" y="3516313"/>
          <p14:tracePt t="39798" x="2690813" y="3516313"/>
          <p14:tracePt t="39808" x="2678113" y="3516313"/>
          <p14:tracePt t="39812" x="2654300" y="3516313"/>
          <p14:tracePt t="39822" x="2641600" y="3516313"/>
          <p14:tracePt t="39832" x="2628900" y="3516313"/>
          <p14:tracePt t="39852" x="2603500" y="3503613"/>
          <p14:tracePt t="39862" x="2590800" y="3503613"/>
          <p14:tracePt t="39872" x="2578100" y="3490913"/>
          <p14:tracePt t="39878" x="2565400" y="3490913"/>
          <p14:tracePt t="39888" x="2554288" y="3490913"/>
          <p14:tracePt t="39904" x="2541588" y="3490913"/>
          <p14:tracePt t="39914" x="2528888" y="3490913"/>
          <p14:tracePt t="39918" x="2516188" y="3490913"/>
          <p14:tracePt t="39928" x="2503488" y="3490913"/>
          <p14:tracePt t="39944" x="2490788" y="3490913"/>
          <p14:tracePt t="39974" x="2465388" y="3490913"/>
          <p14:tracePt t="40000" x="2441575" y="3503613"/>
          <p14:tracePt t="40008" x="2428875" y="3516313"/>
          <p14:tracePt t="40050" x="2416175" y="3516313"/>
          <p14:tracePt t="40070" x="2403475" y="3516313"/>
          <p14:tracePt t="40100" x="2390775" y="3516313"/>
          <p14:tracePt t="40114" x="2378075" y="3516313"/>
          <p14:tracePt t="40196" x="2352675" y="3516313"/>
          <p14:tracePt t="40206" x="2328863" y="3516313"/>
          <p14:tracePt t="40210" x="2303463" y="3516313"/>
          <p14:tracePt t="40220" x="2278063" y="3516313"/>
          <p14:tracePt t="40226" x="2265363" y="3516313"/>
          <p14:tracePt t="40236" x="2252663" y="3516313"/>
          <p14:tracePt t="40252" x="2239963" y="3516313"/>
          <p14:tracePt t="40262" x="2203450" y="3516313"/>
          <p14:tracePt t="40266" x="2178050" y="3516313"/>
          <p14:tracePt t="40286" x="2165350" y="3516313"/>
          <p14:tracePt t="40292" x="2152650" y="3516313"/>
          <p14:tracePt t="40302" x="2139950" y="3516313"/>
          <p14:tracePt t="40305" x="2127250" y="3503613"/>
          <p14:tracePt t="40316" x="2116138" y="3490913"/>
          <p14:tracePt t="40326" x="2090738" y="3479800"/>
          <p14:tracePt t="40332" x="2078038" y="3467100"/>
          <p14:tracePt t="40342" x="2065338" y="3454400"/>
          <p14:tracePt t="40348" x="2065338" y="3441700"/>
          <p14:tracePt t="40356" x="2052638" y="3429000"/>
          <p14:tracePt t="40367" x="2027238" y="3403600"/>
          <p14:tracePt t="40372" x="2014538" y="3390900"/>
          <p14:tracePt t="40382" x="2014538" y="3378200"/>
          <p14:tracePt t="40388" x="2003425" y="3367088"/>
          <p14:tracePt t="40398" x="1990725" y="3354388"/>
          <p14:tracePt t="40756" x="1990725" y="3341688"/>
          <p14:tracePt t="40770" x="2003425" y="3341688"/>
          <p14:tracePt t="40776" x="2027238" y="3328988"/>
          <p14:tracePt t="40796" x="2039938" y="3328988"/>
          <p14:tracePt t="40804" x="2065338" y="3328988"/>
          <p14:tracePt t="40810" x="2078038" y="3328988"/>
          <p14:tracePt t="40820" x="2090738" y="3316288"/>
          <p14:tracePt t="40836" x="2116138" y="3303588"/>
          <p14:tracePt t="40850" x="2127250" y="3290888"/>
          <p14:tracePt t="40860" x="2139950" y="3278188"/>
          <p14:tracePt t="40876" x="2152650" y="3267075"/>
          <p14:tracePt t="40890" x="2165350" y="3254375"/>
          <p14:tracePt t="41154" x="2152650" y="3278188"/>
          <p14:tracePt t="41162" x="2139950" y="3303588"/>
          <p14:tracePt t="41178" x="2139950" y="3316288"/>
          <p14:tracePt t="41184" x="2127250" y="3328988"/>
          <p14:tracePt t="41208" x="2116138" y="3341688"/>
          <p14:tracePt t="41224" x="2116138" y="3354388"/>
          <p14:tracePt t="41268" x="2103438" y="3367088"/>
          <p14:tracePt t="42656" x="2078038" y="3390900"/>
          <p14:tracePt t="42682" x="2078038" y="3403600"/>
          <p14:tracePt t="43624" x="2065338" y="3403600"/>
          <p14:tracePt t="43634" x="2052638" y="3403600"/>
          <p14:tracePt t="43640" x="2039938" y="3403600"/>
          <p14:tracePt t="43660" x="2027238" y="3403600"/>
          <p14:tracePt t="43676" x="2003425" y="3416300"/>
          <p14:tracePt t="43680" x="2003425" y="3429000"/>
          <p14:tracePt t="43690" x="1990725" y="3429000"/>
          <p14:tracePt t="43700" x="1965325" y="3429000"/>
          <p14:tracePt t="43720" x="1952625" y="3429000"/>
          <p14:tracePt t="43730" x="1939925" y="3441700"/>
          <p14:tracePt t="43747" x="1927225" y="3454400"/>
          <p14:tracePt t="43772" x="1914525" y="3454400"/>
          <p14:tracePt t="43782" x="1903413" y="3454400"/>
          <p14:tracePt t="43792" x="1890713" y="3467100"/>
          <p14:tracePt t="44422" x="1903413" y="3467100"/>
          <p14:tracePt t="44428" x="1939925" y="3467100"/>
          <p14:tracePt t="44438" x="1990725" y="3467100"/>
          <p14:tracePt t="44448" x="2014538" y="3467100"/>
          <p14:tracePt t="44452" x="2052638" y="3467100"/>
          <p14:tracePt t="44462" x="2078038" y="3467100"/>
          <p14:tracePt t="44468" x="2127250" y="3467100"/>
          <p14:tracePt t="44478" x="2165350" y="3467100"/>
          <p14:tracePt t="44488" x="2178050" y="3467100"/>
          <p14:tracePt t="44492" x="2216150" y="3467100"/>
          <p14:tracePt t="44508" x="2216150" y="3479800"/>
          <p14:tracePt t="44604" x="2216150" y="3503613"/>
          <p14:tracePt t="44618" x="2216150" y="3529013"/>
          <p14:tracePt t="44624" x="2216150" y="3541713"/>
          <p14:tracePt t="44634" x="2203450" y="3554413"/>
          <p14:tracePt t="44660" x="2190750" y="3567113"/>
          <p14:tracePt t="44664" x="2178050" y="3567113"/>
          <p14:tracePt t="44684" x="2178050" y="3579813"/>
          <p14:tracePt t="44704" x="2165350" y="3590925"/>
          <p14:tracePt t="44710" x="2152650" y="3603625"/>
          <p14:tracePt t="44720" x="2139950" y="3603625"/>
          <p14:tracePt t="44724" x="2139950" y="3616325"/>
          <p14:tracePt t="44736" x="2127250" y="3629025"/>
          <p14:tracePt t="44746" x="2116138" y="3629025"/>
          <p14:tracePt t="44750" x="2103438" y="3641725"/>
          <p14:tracePt t="44760" x="2090738" y="3654425"/>
          <p14:tracePt t="44776" x="2078038" y="3654425"/>
          <p14:tracePt t="44786" x="2065338" y="3667125"/>
          <p14:tracePt t="44800" x="2052638" y="3667125"/>
          <p14:tracePt t="44816" x="2039938" y="3667125"/>
          <p14:tracePt t="44830" x="2027238" y="3679825"/>
          <p14:tracePt t="44957" x="2014538" y="3679825"/>
          <p14:tracePt t="44966" x="2003425" y="3679825"/>
          <p14:tracePt t="45032" x="1990725" y="3679825"/>
          <p14:tracePt t="45708" x="1978025" y="3679825"/>
          <p14:tracePt t="45718" x="1965325" y="3679825"/>
          <p14:tracePt t="45734" x="1952625" y="3692525"/>
          <p14:tracePt t="45744" x="1939925" y="3692525"/>
          <p14:tracePt t="45758" x="1927225" y="3692525"/>
          <p14:tracePt t="45794" x="1914525" y="3692525"/>
          <p14:tracePt t="46146" x="1939925" y="3692525"/>
          <p14:tracePt t="46152" x="1965325" y="3692525"/>
          <p14:tracePt t="46162" x="2003425" y="3692525"/>
          <p14:tracePt t="46172" x="2052638" y="3692525"/>
          <p14:tracePt t="46178" x="2078038" y="3692525"/>
          <p14:tracePt t="46188" x="2078038" y="3679825"/>
          <p14:tracePt t="46192" x="2103438" y="3679825"/>
          <p14:tracePt t="46202" x="2127250" y="3667125"/>
          <p14:tracePt t="46212" x="2152650" y="3654425"/>
          <p14:tracePt t="46218" x="2178050" y="3654425"/>
          <p14:tracePt t="46228" x="2190750" y="3654425"/>
          <p14:tracePt t="46232" x="2216150" y="3641725"/>
          <p14:tracePt t="46242" x="2228850" y="3641725"/>
          <p14:tracePt t="46254" x="2228850" y="3629025"/>
          <p14:tracePt t="46258" x="2252663" y="3629025"/>
          <p14:tracePt t="46274" x="2278063" y="3629025"/>
          <p14:tracePt t="46298" x="2290763" y="3629025"/>
          <p14:tracePt t="46314" x="2303463" y="3629025"/>
          <p14:tracePt t="46334" x="2316163" y="3629025"/>
          <p14:tracePt t="46348" x="2339975" y="3629025"/>
          <p14:tracePt t="46364" x="2352675" y="3629025"/>
          <p14:tracePt t="46374" x="2365375" y="3629025"/>
          <p14:tracePt t="46380" x="2378075" y="3629025"/>
          <p14:tracePt t="46395" x="2390775" y="3629025"/>
          <p14:tracePt t="46646" x="2403475" y="3629025"/>
          <p14:tracePt t="46652" x="2403475" y="3641725"/>
          <p14:tracePt t="46662" x="2403475" y="3654425"/>
          <p14:tracePt t="46666" x="2365375" y="3679825"/>
          <p14:tracePt t="46686" x="2352675" y="3703638"/>
          <p14:tracePt t="46848" x="2339975" y="3716338"/>
          <p14:tracePt t="46858" x="2328863" y="3716338"/>
          <p14:tracePt t="46868" x="2316163" y="3716338"/>
          <p14:tracePt t="46884" x="2290763" y="3716338"/>
          <p14:tracePt t="46888" x="2265363" y="3716338"/>
          <p14:tracePt t="46898" x="2239963" y="3716338"/>
          <p14:tracePt t="46908" x="2190750" y="3729038"/>
          <p14:tracePt t="46914" x="2152650" y="3754438"/>
          <p14:tracePt t="46924" x="2116138" y="3767138"/>
          <p14:tracePt t="46928" x="2078038" y="3803650"/>
          <p14:tracePt t="46938" x="2027238" y="3841750"/>
          <p14:tracePt t="46961" x="1965325" y="3867150"/>
          <p14:tracePt t="46964" x="1939925" y="3879850"/>
          <p14:tracePt t="46970" x="1927225" y="3892550"/>
          <p14:tracePt t="46980" x="1890713" y="3905250"/>
          <p14:tracePt t="46990" x="1878013" y="3916363"/>
          <p14:tracePt t="46994" x="1852613" y="3929063"/>
          <p14:tracePt t="47011" x="1839913" y="3929063"/>
          <p14:tracePt t="47020" x="1839913" y="3941763"/>
          <p14:tracePt t="47030" x="1814513" y="3954463"/>
          <p14:tracePt t="47176" x="1814513" y="3941763"/>
          <p14:tracePt t="47186" x="1827213" y="3916363"/>
          <p14:tracePt t="47196" x="1865313" y="3916363"/>
          <p14:tracePt t="47202" x="1890713" y="3916363"/>
          <p14:tracePt t="47212" x="1927225" y="3916363"/>
          <p14:tracePt t="47216" x="1952625" y="3916363"/>
          <p14:tracePt t="47226" x="2003425" y="3916363"/>
          <p14:tracePt t="47243" x="2027238" y="3916363"/>
          <p14:tracePt t="47252" x="2052638" y="3916363"/>
          <p14:tracePt t="47256" x="2078038" y="3916363"/>
          <p14:tracePt t="47277" x="2090738" y="3916363"/>
          <p14:tracePt t="47282" x="2103438" y="3916363"/>
          <p14:tracePt t="47293" x="2116138" y="3916363"/>
          <p14:tracePt t="47308" x="2127250" y="3916363"/>
          <p14:tracePt t="47418" x="2139950" y="3916363"/>
          <p14:tracePt t="47444" x="2152650" y="3916363"/>
          <p14:tracePt t="47454" x="2165350" y="3916363"/>
          <p14:tracePt t="47458" x="2178050" y="3892550"/>
          <p14:tracePt t="47468" x="2203450" y="3879850"/>
          <p14:tracePt t="47478" x="2228850" y="3879850"/>
          <p14:tracePt t="47484" x="2265363" y="3854450"/>
          <p14:tracePt t="47494" x="2290763" y="3841750"/>
          <p14:tracePt t="47498" x="2339975" y="3792538"/>
          <p14:tracePt t="47509" x="2365375" y="3767138"/>
          <p14:tracePt t="47518" x="2403475" y="3729038"/>
          <p14:tracePt t="47524" x="2441575" y="3703638"/>
          <p14:tracePt t="47534" x="2516188" y="3654425"/>
          <p14:tracePt t="47540" x="2528888" y="3641725"/>
          <p14:tracePt t="47550" x="2541588" y="3629025"/>
          <p14:tracePt t="47560" x="2578100" y="3603625"/>
          <p14:tracePt t="47564" x="2590800" y="3579813"/>
          <p14:tracePt t="47574" x="2603500" y="3579813"/>
          <p14:tracePt t="47580" x="2603500" y="3567113"/>
          <p14:tracePt t="47590" x="2616200" y="3567113"/>
          <p14:tracePt t="47614" x="2616200" y="3554413"/>
          <p14:tracePt t="47772" x="2616200" y="3567113"/>
          <p14:tracePt t="47777" x="2616200" y="3579813"/>
          <p14:tracePt t="47792" x="2616200" y="3590925"/>
          <p14:tracePt t="47822" x="2616200" y="3603625"/>
          <p14:tracePt t="47878" x="2603500" y="3603625"/>
          <p14:tracePt t="47888" x="2590800" y="3603625"/>
          <p14:tracePt t="47892" x="2578100" y="3603625"/>
          <p14:tracePt t="47902" x="2565400" y="3603625"/>
          <p14:tracePt t="47912" x="2516188" y="3603625"/>
          <p14:tracePt t="47918" x="2478088" y="3629025"/>
          <p14:tracePt t="47928" x="2441575" y="3629025"/>
          <p14:tracePt t="47932" x="2416175" y="3629025"/>
          <p14:tracePt t="47942" x="2378075" y="3629025"/>
          <p14:tracePt t="47961" x="2316163" y="3629025"/>
          <p14:tracePt t="47968" x="2290763" y="3654425"/>
          <p14:tracePt t="47974" x="2265363" y="3654425"/>
          <p14:tracePt t="47984" x="2252663" y="3654425"/>
          <p14:tracePt t="47994" x="2228850" y="3667125"/>
          <p14:tracePt t="47998" x="2203450" y="3667125"/>
          <p14:tracePt t="48008" x="2178050" y="3667125"/>
          <p14:tracePt t="48014" x="2139950" y="3679825"/>
          <p14:tracePt t="48024" x="2127250" y="3679825"/>
          <p14:tracePt t="48034" x="2090738" y="3692525"/>
          <p14:tracePt t="48038" x="2078038" y="3703638"/>
          <p14:tracePt t="48048" x="2065338" y="3703638"/>
          <p14:tracePt t="48054" x="2052638" y="3703638"/>
          <p14:tracePt t="48064" x="2027238" y="3703638"/>
          <p14:tracePt t="48075" x="2014538" y="3729038"/>
          <p14:tracePt t="48078" x="1990725" y="3729038"/>
          <p14:tracePt t="48088" x="1965325" y="3741738"/>
          <p14:tracePt t="48104" x="1939925" y="3754438"/>
          <p14:tracePt t="48114" x="1927225" y="3754438"/>
          <p14:tracePt t="48130" x="1914525" y="3754438"/>
          <p14:tracePt t="48134" x="1903413" y="3754438"/>
          <p14:tracePt t="48144" x="1890713" y="3754438"/>
          <p14:tracePt t="48170" x="1878013" y="3767138"/>
          <p14:tracePt t="48200" x="1852613" y="3767138"/>
          <p14:tracePt t="48236" x="1827213" y="3767138"/>
          <p14:tracePt t="48266" x="1814513" y="3767138"/>
          <p14:tracePt t="48270" x="1801813" y="3779838"/>
          <p14:tracePt t="48306" x="1778000" y="3792538"/>
          <p14:tracePt t="48320" x="1778000" y="3816350"/>
          <p14:tracePt t="48604" x="1778000" y="3829050"/>
          <p14:tracePt t="48618" x="1790700" y="3829050"/>
          <p14:tracePt t="48624" x="1801813" y="3829050"/>
          <p14:tracePt t="48634" x="1827213" y="3829050"/>
          <p14:tracePt t="48644" x="1865313" y="3829050"/>
          <p14:tracePt t="48648" x="1890713" y="3829050"/>
          <p14:tracePt t="48658" x="1914525" y="3829050"/>
          <p14:tracePt t="48664" x="1939925" y="3829050"/>
          <p14:tracePt t="48675" x="1952625" y="3829050"/>
          <p14:tracePt t="48684" x="1978025" y="3829050"/>
          <p14:tracePt t="48688" x="2003425" y="3829050"/>
          <p14:tracePt t="48700" x="2039938" y="3829050"/>
          <p14:tracePt t="48704" x="2052638" y="3829050"/>
          <p14:tracePt t="48714" x="2078038" y="3829050"/>
          <p14:tracePt t="48725" x="2090738" y="3829050"/>
          <p14:tracePt t="48730" x="2127250" y="3829050"/>
          <p14:tracePt t="48744" x="2139950" y="3816350"/>
          <p14:tracePt t="48754" x="2152650" y="3816350"/>
          <p14:tracePt t="48764" x="2165350" y="3803650"/>
          <p14:tracePt t="48770" x="2178050" y="3803650"/>
          <p14:tracePt t="48786" x="2190750" y="3792538"/>
          <p14:tracePt t="48806" x="2203450" y="3792538"/>
          <p14:tracePt t="49164" x="2228850" y="3792538"/>
          <p14:tracePt t="49174" x="2239963" y="3792538"/>
          <p14:tracePt t="49194" x="2265363" y="3792538"/>
          <p14:tracePt t="49204" x="2278063" y="3792538"/>
          <p14:tracePt t="49214" x="2290763" y="3803650"/>
          <p14:tracePt t="49218" x="2303463" y="3803650"/>
          <p14:tracePt t="49228" x="2316163" y="3816350"/>
          <p14:tracePt t="49234" x="2328863" y="3816350"/>
          <p14:tracePt t="49244" x="2352675" y="3829050"/>
          <p14:tracePt t="49284" x="2365375" y="3829050"/>
          <p14:tracePt t="49320" x="2378075" y="3841750"/>
          <p14:tracePt t="49632" x="2365375" y="3841750"/>
          <p14:tracePt t="49642" x="2328863" y="3841750"/>
          <p14:tracePt t="49648" x="2303463" y="3841750"/>
          <p14:tracePt t="49658" x="2265363" y="3841750"/>
          <p14:tracePt t="49662" x="2239963" y="3841750"/>
          <p14:tracePt t="49672" x="2190750" y="3841750"/>
          <p14:tracePt t="49682" x="2165350" y="3841750"/>
          <p14:tracePt t="49688" x="2139950" y="3841750"/>
          <p14:tracePt t="49698" x="2103438" y="3841750"/>
          <p14:tracePt t="49704" x="2090738" y="3841750"/>
          <p14:tracePt t="49714" x="2065338" y="3841750"/>
          <p14:tracePt t="49725" x="2052638" y="3841750"/>
          <p14:tracePt t="49728" x="2039938" y="3841750"/>
          <p14:tracePt t="49738" x="2027238" y="3841750"/>
          <p14:tracePt t="49744" x="2014538" y="3841750"/>
          <p14:tracePt t="49764" x="1990725" y="3854450"/>
          <p14:tracePt t="49778" x="1965325" y="3854450"/>
          <p14:tracePt t="49794" x="1939925" y="3854450"/>
          <p14:tracePt t="50450" x="1952625" y="3854450"/>
          <p14:tracePt t="50454" x="2014538" y="3854450"/>
          <p14:tracePt t="50464" x="2078038" y="3854450"/>
          <p14:tracePt t="50470" x="2178050" y="3854450"/>
          <p14:tracePt t="50480" x="2252663" y="3854450"/>
          <p14:tracePt t="50491" x="2328863" y="3854450"/>
          <p14:tracePt t="50496" x="2403475" y="3854450"/>
          <p14:tracePt t="50506" x="2465388" y="3854450"/>
          <p14:tracePt t="50510" x="2541588" y="3854450"/>
          <p14:tracePt t="50520" x="2603500" y="3854450"/>
          <p14:tracePt t="50530" x="2654300" y="3854450"/>
          <p14:tracePt t="50536" x="2678113" y="3854450"/>
          <p14:tracePt t="50546" x="2690813" y="3854450"/>
          <p14:tracePt t="50550" x="2703513" y="3854450"/>
          <p14:tracePt t="50560" x="2716213" y="3854450"/>
          <p14:tracePt t="50676" x="2690813" y="3854450"/>
          <p14:tracePt t="50686" x="2667000" y="3829050"/>
          <p14:tracePt t="50692" x="2628900" y="3803650"/>
          <p14:tracePt t="50702" x="2603500" y="3803650"/>
          <p14:tracePt t="50706" x="2565400" y="3803650"/>
          <p14:tracePt t="50716" x="2503488" y="3803650"/>
          <p14:tracePt t="50726" x="2465388" y="3803650"/>
          <p14:tracePt t="50732" x="2416175" y="3803650"/>
          <p14:tracePt t="50742" x="2352675" y="3803650"/>
          <p14:tracePt t="50746" x="2316163" y="3803650"/>
          <p14:tracePt t="50757" x="2265363" y="3803650"/>
          <p14:tracePt t="50768" x="2216150" y="3803650"/>
          <p14:tracePt t="50772" x="2127250" y="3829050"/>
          <p14:tracePt t="50782" x="2052638" y="3841750"/>
          <p14:tracePt t="50788" x="1965325" y="3879850"/>
          <p14:tracePt t="50798" x="1914525" y="3879850"/>
          <p14:tracePt t="50808" x="1865313" y="3905250"/>
          <p14:tracePt t="50812" x="1839913" y="3916363"/>
          <p14:tracePt t="50823" x="1827213" y="3929063"/>
          <p14:tracePt t="50838" x="1814513" y="3941763"/>
          <p14:tracePt t="50852" x="1801813" y="3954463"/>
          <p14:tracePt t="50874" x="1790700" y="3967163"/>
          <p14:tracePt t="50894" x="1801813" y="3992563"/>
          <p14:tracePt t="50898" x="1814513" y="4005263"/>
          <p14:tracePt t="50908" x="1839913" y="4029075"/>
          <p14:tracePt t="50914" x="1914525" y="4067175"/>
          <p14:tracePt t="50924" x="1965325" y="4105275"/>
          <p14:tracePt t="50934" x="2014538" y="4129088"/>
          <p14:tracePt t="50938" x="2065338" y="4141788"/>
          <p14:tracePt t="50948" x="2152650" y="4192588"/>
          <p14:tracePt t="50958" x="2178050" y="4217988"/>
          <p14:tracePt t="50964" x="2252663" y="4254500"/>
          <p14:tracePt t="50974" x="2328863" y="4279900"/>
          <p14:tracePt t="50980" x="2378075" y="4279900"/>
          <p14:tracePt t="50990" x="2452688" y="4292600"/>
          <p14:tracePt t="50994" x="2516188" y="4292600"/>
          <p14:tracePt t="51004" x="2616200" y="4292600"/>
          <p14:tracePt t="51014" x="2703513" y="4292600"/>
          <p14:tracePt t="51020" x="2816225" y="4292600"/>
          <p14:tracePt t="51030" x="2890838" y="4292600"/>
          <p14:tracePt t="51034" x="2954338" y="4292600"/>
          <p14:tracePt t="51044" x="3028950" y="4292600"/>
          <p14:tracePt t="51054" x="3028950" y="4279900"/>
          <p14:tracePt t="51060" x="3054350" y="4267200"/>
          <p14:tracePt t="51074" x="3079750" y="4254500"/>
          <p14:tracePt t="51084" x="3079750" y="4241800"/>
          <p14:tracePt t="51094" x="3079750" y="4230688"/>
          <p14:tracePt t="51100" x="3079750" y="4217988"/>
          <p14:tracePt t="51110" x="3079750" y="4205288"/>
          <p14:tracePt t="51114" x="3079750" y="4179888"/>
          <p14:tracePt t="51126" x="3079750" y="4141788"/>
          <p14:tracePt t="51136" x="3079750" y="4117975"/>
          <p14:tracePt t="51140" x="3067050" y="4067175"/>
          <p14:tracePt t="51150" x="3016250" y="4029075"/>
          <p14:tracePt t="51157" x="2954338" y="3979863"/>
          <p14:tracePt t="51166" x="2903538" y="3929063"/>
          <p14:tracePt t="51176" x="2803525" y="3892550"/>
          <p14:tracePt t="51180" x="2703513" y="3841750"/>
          <p14:tracePt t="51190" x="2616200" y="3816350"/>
          <p14:tracePt t="51196" x="2516188" y="3792538"/>
          <p14:tracePt t="51207" x="2403475" y="3767138"/>
          <p14:tracePt t="51216" x="2339975" y="3741738"/>
          <p14:tracePt t="51223" x="2252663" y="3716338"/>
          <p14:tracePt t="51232" x="2165350" y="3716338"/>
          <p14:tracePt t="51236" x="2078038" y="3703638"/>
          <p14:tracePt t="51246" x="1978025" y="3703638"/>
          <p14:tracePt t="51257" x="1890713" y="3703638"/>
          <p14:tracePt t="51262" x="1839913" y="3703638"/>
          <p14:tracePt t="51272" x="1790700" y="3703638"/>
          <p14:tracePt t="51276" x="1727200" y="3716338"/>
          <p14:tracePt t="51286" x="1677988" y="3729038"/>
          <p14:tracePt t="51296" x="1652588" y="3767138"/>
          <p14:tracePt t="51302" x="1601788" y="3803650"/>
          <p14:tracePt t="51312" x="1577975" y="3841750"/>
          <p14:tracePt t="51316" x="1565275" y="3854450"/>
          <p14:tracePt t="51326" x="1527175" y="3916363"/>
          <p14:tracePt t="51339" x="1527175" y="3941763"/>
          <p14:tracePt t="51342" x="1527175" y="3979863"/>
          <p14:tracePt t="51352" x="1527175" y="4017963"/>
          <p14:tracePt t="51358" x="1527175" y="4029075"/>
          <p14:tracePt t="51368" x="1527175" y="4054475"/>
          <p14:tracePt t="51378" x="1527175" y="4067175"/>
          <p14:tracePt t="51382" x="1527175" y="4092575"/>
          <p14:tracePt t="51392" x="1539875" y="4105275"/>
          <p14:tracePt t="51398" x="1552575" y="4117975"/>
          <p14:tracePt t="51408" x="1565275" y="4141788"/>
          <p14:tracePt t="51418" x="1601788" y="4141788"/>
          <p14:tracePt t="51422" x="1639888" y="4141788"/>
          <p14:tracePt t="51432" x="1689100" y="4141788"/>
          <p14:tracePt t="51438" x="1739900" y="4141788"/>
          <p14:tracePt t="51448" x="1790700" y="4141788"/>
          <p14:tracePt t="51458" x="1839913" y="4141788"/>
          <p14:tracePt t="51464" x="1878013" y="4117975"/>
          <p14:tracePt t="51474" x="1890713" y="4117975"/>
          <p14:tracePt t="51478" x="1914525" y="4092575"/>
          <p14:tracePt t="51488" x="1939925" y="4041775"/>
          <p14:tracePt t="51504" x="1939925" y="4017963"/>
          <p14:tracePt t="51514" x="1965325" y="3992563"/>
          <p14:tracePt t="51518" x="1965325" y="3954463"/>
          <p14:tracePt t="51528" x="1965325" y="3929063"/>
          <p14:tracePt t="51538" x="1965325" y="3905250"/>
          <p14:tracePt t="51554" x="1965325" y="3879850"/>
          <p14:tracePt t="51644" x="1965325" y="3867150"/>
          <p14:tracePt t="51655" x="1952625" y="3867150"/>
          <p14:tracePt t="51660" x="1903413" y="3867150"/>
          <p14:tracePt t="51670" x="1865313" y="3867150"/>
          <p14:tracePt t="51680" x="1814513" y="3879850"/>
          <p14:tracePt t="51686" x="1765300" y="3916363"/>
          <p14:tracePt t="51696" x="1727200" y="3929063"/>
          <p14:tracePt t="51700" x="1677988" y="3979863"/>
          <p14:tracePt t="51710" x="1665288" y="3992563"/>
          <p14:tracePt t="51720" x="1627188" y="4029075"/>
          <p14:tracePt t="51726" x="1627188" y="4054475"/>
          <p14:tracePt t="51736" x="1614488" y="4105275"/>
          <p14:tracePt t="51740" x="1614488" y="4129088"/>
          <p14:tracePt t="51750" x="1614488" y="4167188"/>
          <p14:tracePt t="51760" x="1614488" y="4205288"/>
          <p14:tracePt t="51766" x="1614488" y="4217988"/>
          <p14:tracePt t="51776" x="1627188" y="4267200"/>
          <p14:tracePt t="51782" x="1652588" y="4292600"/>
          <p14:tracePt t="51792" x="1689100" y="4318000"/>
          <p14:tracePt t="51802" x="1714500" y="4341813"/>
          <p14:tracePt t="51806" x="1739900" y="4354513"/>
          <p14:tracePt t="51816" x="1801813" y="4354513"/>
          <p14:tracePt t="51823" x="1852613" y="4354513"/>
          <p14:tracePt t="51832" x="1939925" y="4354513"/>
          <p14:tracePt t="51842" x="2003425" y="4354513"/>
          <p14:tracePt t="51846" x="2065338" y="4318000"/>
          <p14:tracePt t="51856" x="2139950" y="4230688"/>
          <p14:tracePt t="51862" x="2190750" y="4192588"/>
          <p14:tracePt t="51873" x="2239963" y="4117975"/>
          <p14:tracePt t="51882" x="2265363" y="4079875"/>
          <p14:tracePt t="51886" x="2278063" y="4005263"/>
          <p14:tracePt t="51896" x="2303463" y="3941763"/>
          <p14:tracePt t="51902" x="2303463" y="3892550"/>
          <p14:tracePt t="51912" x="2303463" y="3867150"/>
          <p14:tracePt t="51923" x="2303463" y="3841750"/>
          <p14:tracePt t="51926" x="2290763" y="3816350"/>
          <p14:tracePt t="51938" x="2278063" y="3792538"/>
          <p14:tracePt t="51942" x="2252663" y="3779838"/>
          <p14:tracePt t="51957" x="2239963" y="3779838"/>
          <p14:tracePt t="51962" x="2216150" y="3767138"/>
          <p14:tracePt t="51968" x="2203450" y="3767138"/>
          <p14:tracePt t="51978" x="2178050" y="3767138"/>
          <p14:tracePt t="51982" x="2152650" y="3767138"/>
          <p14:tracePt t="51992" x="2116138" y="3779838"/>
          <p14:tracePt t="52002" x="2078038" y="3803650"/>
          <p14:tracePt t="52008" x="2027238" y="3879850"/>
          <p14:tracePt t="52018" x="2014538" y="3905250"/>
          <p14:tracePt t="52024" x="1978025" y="3941763"/>
          <p14:tracePt t="52034" x="1952625" y="4017963"/>
          <p14:tracePt t="52044" x="1952625" y="4067175"/>
          <p14:tracePt t="52048" x="1952625" y="4105275"/>
          <p14:tracePt t="52058" x="1952625" y="4154488"/>
          <p14:tracePt t="52064" x="1952625" y="4192588"/>
          <p14:tracePt t="52074" x="1952625" y="4217988"/>
          <p14:tracePt t="52084" x="1952625" y="4241800"/>
          <p14:tracePt t="52088" x="1952625" y="4267200"/>
          <p14:tracePt t="52098" x="1965325" y="4305300"/>
          <p14:tracePt t="52104" x="1978025" y="4305300"/>
          <p14:tracePt t="52114" x="1990725" y="4318000"/>
          <p14:tracePt t="52124" x="2014538" y="4318000"/>
          <p14:tracePt t="52128" x="2039938" y="4318000"/>
          <p14:tracePt t="52138" x="2065338" y="4318000"/>
          <p14:tracePt t="52144" x="2103438" y="4318000"/>
          <p14:tracePt t="52156" x="2116138" y="4305300"/>
          <p14:tracePt t="52164" x="2139950" y="4267200"/>
          <p14:tracePt t="52171" x="2152650" y="4254500"/>
          <p14:tracePt t="52180" x="2178050" y="4205288"/>
          <p14:tracePt t="52184" x="2178050" y="4167188"/>
          <p14:tracePt t="52194" x="2178050" y="4117975"/>
          <p14:tracePt t="52205" x="2178050" y="4079875"/>
          <p14:tracePt t="52210" x="2178050" y="4054475"/>
          <p14:tracePt t="52220" x="2178050" y="4017963"/>
          <p14:tracePt t="52224" x="2178050" y="3992563"/>
          <p14:tracePt t="52234" x="2178050" y="3967163"/>
          <p14:tracePt t="52244" x="2165350" y="3941763"/>
          <p14:tracePt t="52250" x="2152650" y="3916363"/>
          <p14:tracePt t="52260" x="2139950" y="3905250"/>
          <p14:tracePt t="52263" x="2139950" y="3892550"/>
          <p14:tracePt t="52316" x="2127250" y="3892550"/>
          <p14:tracePt t="52320" x="2127250" y="3905250"/>
          <p14:tracePt t="52330" x="2127250" y="3929063"/>
          <p14:tracePt t="52336" x="2127250" y="3954463"/>
          <p14:tracePt t="52346" x="2152650" y="3979863"/>
          <p14:tracePt t="52356" x="2178050" y="4029075"/>
          <p14:tracePt t="52360" x="2190750" y="4054475"/>
          <p14:tracePt t="52370" x="2216150" y="4067175"/>
          <p14:tracePt t="52376" x="2228850" y="4092575"/>
          <p14:tracePt t="52386" x="2239963" y="4105275"/>
          <p14:tracePt t="52396" x="2265363" y="4117975"/>
          <p14:tracePt t="52402" x="2278063" y="4117975"/>
          <p14:tracePt t="52412" x="2290763" y="4117975"/>
          <p14:tracePt t="52416" x="2303463" y="4117975"/>
          <p14:tracePt t="52426" x="2328863" y="4117975"/>
          <p14:tracePt t="52436" x="2339975" y="4117975"/>
          <p14:tracePt t="52452" x="2365375" y="4117975"/>
          <p14:tracePt t="52466" x="2365375" y="4105275"/>
          <p14:tracePt t="52478" x="2365375" y="4092575"/>
          <p14:tracePt t="52482" x="2339975" y="4054475"/>
          <p14:tracePt t="52492" x="2303463" y="4041775"/>
          <p14:tracePt t="52498" x="2290763" y="4017963"/>
          <p14:tracePt t="52508" x="2265363" y="4005263"/>
          <p14:tracePt t="52518" x="2239963" y="3992563"/>
          <p14:tracePt t="52522" x="2228850" y="3992563"/>
          <p14:tracePt t="52532" x="2203450" y="3992563"/>
          <p14:tracePt t="52539" x="2178050" y="3992563"/>
          <p14:tracePt t="52548" x="2152650" y="3992563"/>
          <p14:tracePt t="52558" x="2127250" y="3992563"/>
          <p14:tracePt t="52572" x="2103438" y="3992563"/>
          <p14:tracePt t="52578" x="2078038" y="4017963"/>
          <p14:tracePt t="52589" x="2065338" y="4029075"/>
          <p14:tracePt t="52598" x="2039938" y="4067175"/>
          <p14:tracePt t="52602" x="2027238" y="4092575"/>
          <p14:tracePt t="52614" x="2014538" y="4105275"/>
          <p14:tracePt t="52618" x="2014538" y="4117975"/>
          <p14:tracePt t="52628" x="2014538" y="4141788"/>
          <p14:tracePt t="52639" x="2014538" y="4167188"/>
          <p14:tracePt t="52654" x="2014538" y="4179888"/>
          <p14:tracePt t="52658" x="2039938" y="4192588"/>
          <p14:tracePt t="52668" x="2052638" y="4205288"/>
          <p14:tracePt t="52678" x="2078038" y="4205288"/>
          <p14:tracePt t="52684" x="2103438" y="4205288"/>
          <p14:tracePt t="52694" x="2127250" y="4205288"/>
          <p14:tracePt t="52698" x="2178050" y="4205288"/>
          <p14:tracePt t="52708" x="2216150" y="4205288"/>
          <p14:tracePt t="52718" x="2252663" y="4205288"/>
          <p14:tracePt t="52724" x="2316163" y="4192588"/>
          <p14:tracePt t="52734" x="2390775" y="4117975"/>
          <p14:tracePt t="52740" x="2428875" y="4054475"/>
          <p14:tracePt t="52750" x="2465388" y="4005263"/>
          <p14:tracePt t="52760" x="2503488" y="3954463"/>
          <p14:tracePt t="52764" x="2516188" y="3916363"/>
          <p14:tracePt t="52774" x="2516188" y="3905250"/>
          <p14:tracePt t="52780" x="2516188" y="3841750"/>
          <p14:tracePt t="52790" x="2441575" y="3779838"/>
          <p14:tracePt t="52800" x="2390775" y="3741738"/>
          <p14:tracePt t="52804" x="2290763" y="3692525"/>
          <p14:tracePt t="52816" x="2252663" y="3679825"/>
          <p14:tracePt t="52820" x="2178050" y="3654425"/>
          <p14:tracePt t="52830" x="2139950" y="3654425"/>
          <p14:tracePt t="52840" x="2103438" y="3654425"/>
          <p14:tracePt t="52846" x="2065338" y="3654425"/>
          <p14:tracePt t="52856" x="2014538" y="3667125"/>
          <p14:tracePt t="52860" x="1990725" y="3703638"/>
          <p14:tracePt t="52871" x="1927225" y="3792538"/>
          <p14:tracePt t="52880" x="1903413" y="3854450"/>
          <p14:tracePt t="52886" x="1852613" y="3905250"/>
          <p14:tracePt t="52896" x="1839913" y="3941763"/>
          <p14:tracePt t="52900" x="1814513" y="4005263"/>
          <p14:tracePt t="52910" x="1814513" y="4029075"/>
          <p14:tracePt t="52920" x="1814513" y="4041775"/>
          <p14:tracePt t="52926" x="1814513" y="4054475"/>
          <p14:tracePt t="52936" x="1814513" y="4067175"/>
          <p14:tracePt t="53248" x="1801813" y="4067175"/>
          <p14:tracePt t="53255" x="1790700" y="4054475"/>
          <p14:tracePt t="53264" x="1790700" y="4005263"/>
          <p14:tracePt t="53274" x="1790700" y="3967163"/>
          <p14:tracePt t="53278" x="1790700" y="3941763"/>
          <p14:tracePt t="53288" x="1778000" y="3929063"/>
          <p14:tracePt t="53294" x="1765300" y="3916363"/>
          <p14:tracePt t="53305" x="1765300" y="3892550"/>
          <p14:tracePt t="53320" x="1765300" y="3879850"/>
          <p14:tracePt t="53334" x="1765300" y="3867150"/>
          <p14:tracePt t="53566" x="1765300" y="3854450"/>
          <p14:tracePt t="53572" x="1801813" y="3854450"/>
          <p14:tracePt t="53582" x="1827213" y="3854450"/>
          <p14:tracePt t="53596" x="1852613" y="3854450"/>
          <p14:tracePt t="53606" x="1890713" y="3867150"/>
          <p14:tracePt t="53612" x="1939925" y="3879850"/>
          <p14:tracePt t="53622" x="1965325" y="3879850"/>
          <p14:tracePt t="53632" x="2003425" y="3892550"/>
          <p14:tracePt t="53638" x="2052638" y="3916363"/>
          <p14:tracePt t="53648" x="2078038" y="3916363"/>
          <p14:tracePt t="53652" x="2116138" y="3929063"/>
          <p14:tracePt t="53662" x="2152650" y="3941763"/>
          <p14:tracePt t="53672" x="2165350" y="3941763"/>
          <p14:tracePt t="53678" x="2190750" y="3954463"/>
          <p14:tracePt t="53688" x="2203450" y="3954463"/>
          <p14:tracePt t="53692" x="2239963" y="3967163"/>
          <p14:tracePt t="53712" x="2252663" y="3979863"/>
          <p14:tracePt t="53718" x="2265363" y="3979863"/>
          <p14:tracePt t="53728" x="2278063" y="3979863"/>
          <p14:tracePt t="53752" x="2290763" y="3992563"/>
          <p14:tracePt t="53804" x="2290763" y="4005263"/>
          <p14:tracePt t="53870" x="2303463" y="4005263"/>
          <p14:tracePt t="53900" x="2303463" y="3992563"/>
          <p14:tracePt t="53924" x="2316163" y="3992563"/>
          <p14:tracePt t="54332" x="2328863" y="3967163"/>
          <p14:tracePt t="54344" x="2339975" y="3916363"/>
          <p14:tracePt t="54348" x="2339975" y="3879850"/>
          <p14:tracePt t="54358" x="2352675" y="3829050"/>
          <p14:tracePt t="54364" x="2378075" y="3741738"/>
          <p14:tracePt t="54374" x="2390775" y="3654425"/>
          <p14:tracePt t="54384" x="2390775" y="3579813"/>
          <p14:tracePt t="54388" x="2416175" y="3479800"/>
          <p14:tracePt t="54398" x="2416175" y="3416300"/>
          <p14:tracePt t="54404" x="2416175" y="3341688"/>
          <p14:tracePt t="54414" x="2416175" y="3278188"/>
          <p14:tracePt t="54424" x="2416175" y="3241675"/>
          <p14:tracePt t="54428" x="2416175" y="3216275"/>
          <p14:tracePt t="54438" x="2416175" y="3190875"/>
          <p14:tracePt t="54444" x="2416175" y="3178175"/>
          <p14:tracePt t="54454" x="2416175" y="3165475"/>
          <p14:tracePt t="54464" x="2416175" y="3141663"/>
          <p14:tracePt t="54480" x="2403475" y="3128963"/>
          <p14:tracePt t="54550" x="2390775" y="3116263"/>
          <p14:tracePt t="54570" x="2390775" y="3103563"/>
          <p14:tracePt t="54576" x="2390775" y="3078163"/>
          <p14:tracePt t="54587" x="2378075" y="3065463"/>
          <p14:tracePt t="54590" x="2365375" y="3054350"/>
          <p14:tracePt t="54610" x="2365375" y="3028950"/>
          <p14:tracePt t="54616" x="2352675" y="3016250"/>
          <p14:tracePt t="54626" x="2352675" y="3003550"/>
          <p14:tracePt t="54630" x="2339975" y="2990850"/>
          <p14:tracePt t="54640" x="2328863" y="2965450"/>
          <p14:tracePt t="54656" x="2316163" y="2952750"/>
          <p14:tracePt t="54666" x="2303463" y="2952750"/>
          <p14:tracePt t="54687" x="2303463" y="2941638"/>
          <p14:tracePt t="54786" x="2290763" y="2941638"/>
          <p14:tracePt t="54796" x="2278063" y="2941638"/>
          <p14:tracePt t="54802" x="2252663" y="2941638"/>
          <p14:tracePt t="54812" x="2228850" y="2965450"/>
          <p14:tracePt t="54822" x="2203450" y="3016250"/>
          <p14:tracePt t="54828" x="2165350" y="3065463"/>
          <p14:tracePt t="54838" x="2139950" y="3090863"/>
          <p14:tracePt t="54842" x="2116138" y="3141663"/>
          <p14:tracePt t="54852" x="2078038" y="3178175"/>
          <p14:tracePt t="54862" x="2078038" y="3203575"/>
          <p14:tracePt t="54868" x="2052638" y="3216275"/>
          <p14:tracePt t="54878" x="2052638" y="3228975"/>
          <p14:tracePt t="54892" x="2052638" y="3241675"/>
          <p14:tracePt t="55030" x="2052638" y="3228975"/>
          <p14:tracePt t="55054" x="2052638" y="3216275"/>
          <p14:tracePt t="55070" x="2052638" y="3203575"/>
          <p14:tracePt t="55180" x="2039938" y="3190875"/>
          <p14:tracePt t="55378" x="2039938" y="3178175"/>
          <p14:tracePt t="55392" x="2039938" y="3165475"/>
          <p14:tracePt t="55720" x="2039938" y="3141663"/>
          <p14:tracePt t="56118" x="2065338" y="3141663"/>
          <p14:tracePt t="56124" x="2090738" y="3141663"/>
          <p14:tracePt t="56138" x="2127250" y="3141663"/>
          <p14:tracePt t="56148" x="2139950" y="3141663"/>
          <p14:tracePt t="56164" x="2152650" y="3141663"/>
          <p14:tracePt t="56174" x="2165350" y="3141663"/>
          <p14:tracePt t="56180" x="2190750" y="3141663"/>
          <p14:tracePt t="56190" x="2190750" y="3154363"/>
          <p14:tracePt t="56201" x="2216150" y="3154363"/>
          <p14:tracePt t="56214" x="2228850" y="3154363"/>
          <p14:tracePt t="56220" x="2239963" y="3154363"/>
          <p14:tracePt t="56230" x="2252663" y="3154363"/>
          <p14:tracePt t="56244" x="2278063" y="3154363"/>
          <p14:tracePt t="56254" x="2303463" y="3154363"/>
          <p14:tracePt t="56270" x="2328863" y="3154363"/>
          <p14:tracePt t="56286" x="2339975" y="3154363"/>
          <p14:tracePt t="56296" x="2352675" y="3154363"/>
          <p14:tracePt t="56301" x="2365375" y="3154363"/>
          <p14:tracePt t="56310" x="2378075" y="3154363"/>
          <p14:tracePt t="56326" x="2390775" y="3154363"/>
          <p14:tracePt t="56350" x="2416175" y="3154363"/>
          <p14:tracePt t="56392" x="2428875" y="3154363"/>
          <p14:tracePt t="56396" x="2441575" y="3154363"/>
          <p14:tracePt t="56406" x="2452688" y="3154363"/>
          <p14:tracePt t="56416" x="2465388" y="3154363"/>
          <p14:tracePt t="56422" x="2503488" y="3154363"/>
          <p14:tracePt t="56432" x="2541588" y="3154363"/>
          <p14:tracePt t="56436" x="2554288" y="3154363"/>
          <p14:tracePt t="56446" x="2590800" y="3154363"/>
          <p14:tracePt t="56456" x="2616200" y="3154363"/>
          <p14:tracePt t="56472" x="2641600" y="3154363"/>
          <p14:tracePt t="56486" x="2654300" y="3154363"/>
          <p14:tracePt t="56496" x="2667000" y="3154363"/>
          <p14:tracePt t="56512" x="2678113" y="3154363"/>
          <p14:tracePt t="56634" x="2690813" y="3165475"/>
          <p14:tracePt t="56664" x="2690813" y="3190875"/>
          <p14:tracePt t="56668" x="2690813" y="3216275"/>
          <p14:tracePt t="56678" x="2690813" y="3254375"/>
          <p14:tracePt t="56688" x="2690813" y="3278188"/>
          <p14:tracePt t="56694" x="2690813" y="3341688"/>
          <p14:tracePt t="56704" x="2667000" y="3367088"/>
          <p14:tracePt t="56708" x="2641600" y="3454400"/>
          <p14:tracePt t="56718" x="2628900" y="3490913"/>
          <p14:tracePt t="56728" x="2603500" y="3529013"/>
          <p14:tracePt t="56735" x="2565400" y="3590925"/>
          <p14:tracePt t="56744" x="2565400" y="3616325"/>
          <p14:tracePt t="56748" x="2528888" y="3654425"/>
          <p14:tracePt t="56758" x="2503488" y="3703638"/>
          <p14:tracePt t="56770" x="2478088" y="3729038"/>
          <p14:tracePt t="56774" x="2452688" y="3767138"/>
          <p14:tracePt t="56785" x="2416175" y="3803650"/>
          <p14:tracePt t="56800" x="2378075" y="3854450"/>
          <p14:tracePt t="56810" x="2365375" y="3879850"/>
          <p14:tracePt t="56814" x="2339975" y="3905250"/>
          <p14:tracePt t="56824" x="2290763" y="3954463"/>
          <p14:tracePt t="56830" x="2278063" y="3979863"/>
          <p14:tracePt t="56840" x="2239963" y="4017963"/>
          <p14:tracePt t="56850" x="2228850" y="4041775"/>
          <p14:tracePt t="56856" x="2216150" y="4041775"/>
          <p14:tracePt t="56867" x="2178050" y="4067175"/>
          <p14:tracePt t="56870" x="2178050" y="4079875"/>
          <p14:tracePt t="56880" x="2165350" y="4079875"/>
          <p14:tracePt t="56890" x="2152650" y="4092575"/>
          <p14:tracePt t="56896" x="2127250" y="4105275"/>
          <p14:tracePt t="56906" x="2090738" y="4117975"/>
          <p14:tracePt t="56910" x="2065338" y="4117975"/>
          <p14:tracePt t="56920" x="2039938" y="4129088"/>
          <p14:tracePt t="56936" x="2014538" y="4129088"/>
          <p14:tracePt t="56952" x="1978025" y="4129088"/>
          <p14:tracePt t="56956" x="1927225" y="4129088"/>
          <p14:tracePt t="56960" x="1903413" y="4129088"/>
          <p14:tracePt t="56970" x="1878013" y="4129088"/>
          <p14:tracePt t="56974" x="1852613" y="4129088"/>
          <p14:tracePt t="56986" x="1790700" y="4129088"/>
          <p14:tracePt t="56996" x="1714500" y="4092575"/>
          <p14:tracePt t="57000" x="1677988" y="4079875"/>
          <p14:tracePt t="57010" x="1627188" y="4041775"/>
          <p14:tracePt t="57017" x="1614488" y="4041775"/>
          <p14:tracePt t="57026" x="1589088" y="4017963"/>
          <p14:tracePt t="57040" x="1565275" y="3992563"/>
          <p14:tracePt t="57056" x="1539875" y="3967163"/>
          <p14:tracePt t="57234" x="1539875" y="3954463"/>
          <p14:tracePt t="57244" x="1552575" y="3941763"/>
          <p14:tracePt t="57254" x="1589088" y="3929063"/>
          <p14:tracePt t="57258" x="1614488" y="3916363"/>
          <p14:tracePt t="57269" x="1652588" y="3916363"/>
          <p14:tracePt t="57278" x="1677988" y="3892550"/>
          <p14:tracePt t="57284" x="1689100" y="3892550"/>
          <p14:tracePt t="57294" x="1714500" y="3892550"/>
          <p14:tracePt t="57298" x="1739900" y="3892550"/>
          <p14:tracePt t="57308" x="1752600" y="3892550"/>
          <p14:tracePt t="57318" x="1765300" y="3892550"/>
          <p14:tracePt t="57324" x="1790700" y="3879850"/>
          <p14:tracePt t="57340" x="1801813" y="3879850"/>
          <p14:tracePt t="57351" x="1814513" y="3879850"/>
          <p14:tracePt t="57360" x="1827213" y="3879850"/>
          <p14:tracePt t="57364" x="1852613" y="3867150"/>
          <p14:tracePt t="57380" x="1878013" y="3867150"/>
          <p14:tracePt t="57400" x="1890713" y="3867150"/>
          <p14:tracePt t="57404" x="1903413" y="3867150"/>
          <p14:tracePt t="57414" x="1914525" y="3867150"/>
          <p14:tracePt t="57420" x="1927225" y="3867150"/>
          <p14:tracePt t="57440" x="1939925" y="3867150"/>
          <p14:tracePt t="57456" x="1978025" y="3867150"/>
          <p14:tracePt t="57460" x="1990725" y="3867150"/>
          <p14:tracePt t="57480" x="2014538" y="3867150"/>
          <p14:tracePt t="57500" x="2027238" y="3867150"/>
          <p14:tracePt t="57520" x="2039938" y="3867150"/>
          <p14:tracePt t="57526" x="2052638" y="3867150"/>
          <p14:tracePt t="57542" x="2065338" y="3867150"/>
          <p14:tracePt t="57551" x="2078038" y="3867150"/>
          <p14:tracePt t="57572" x="2090738" y="3867150"/>
          <p14:tracePt t="57596" x="2103438" y="3867150"/>
          <p14:tracePt t="57626" x="2127250" y="3867150"/>
          <p14:tracePt t="57652" x="2139950" y="3867150"/>
          <p14:tracePt t="57668" x="2152650" y="3867150"/>
          <p14:tracePt t="57678" x="2165350" y="3867150"/>
          <p14:tracePt t="57682" x="2178050" y="3867150"/>
          <p14:tracePt t="57692" x="2190750" y="3867150"/>
          <p14:tracePt t="57718" x="2216150" y="3867150"/>
          <p14:tracePt t="57722" x="2239963" y="3867150"/>
          <p14:tracePt t="57742" x="2265363" y="3867150"/>
          <p14:tracePt t="57774" x="2290763" y="3867150"/>
          <p14:tracePt t="57788" x="2303463" y="3867150"/>
          <p14:tracePt t="57804" x="2316163" y="3867150"/>
          <p14:tracePt t="57814" x="2328863" y="3867150"/>
          <p14:tracePt t="57824" x="2339975" y="3867150"/>
          <p14:tracePt t="58060" x="2339975" y="3879850"/>
          <p14:tracePt t="58076" x="2339975" y="3892550"/>
          <p14:tracePt t="58090" x="2316163" y="3892550"/>
          <p14:tracePt t="58101" x="2278063" y="3905250"/>
          <p14:tracePt t="58110" x="2265363" y="3905250"/>
          <p14:tracePt t="58117" x="2216150" y="3905250"/>
          <p14:tracePt t="58126" x="2203450" y="3905250"/>
          <p14:tracePt t="58130" x="2165350" y="3905250"/>
          <p14:tracePt t="58142" x="2152650" y="3905250"/>
          <p14:tracePt t="58152" x="2127250" y="3905250"/>
          <p14:tracePt t="58156" x="2103438" y="3905250"/>
          <p14:tracePt t="58167" x="2078038" y="3905250"/>
          <p14:tracePt t="58172" x="2052638" y="3905250"/>
          <p14:tracePt t="58182" x="2014538" y="3916363"/>
          <p14:tracePt t="58192" x="2003425" y="3916363"/>
          <p14:tracePt t="58196" x="1978025" y="3916363"/>
          <p14:tracePt t="58206" x="1952625" y="3916363"/>
          <p14:tracePt t="58212" x="1939925" y="3929063"/>
          <p14:tracePt t="58222" x="1914525" y="3929063"/>
          <p14:tracePt t="58232" x="1903413" y="3929063"/>
          <p14:tracePt t="58249" x="1878013" y="3929063"/>
          <p14:tracePt t="58278" x="1865313" y="3929063"/>
          <p14:tracePt t="58288" x="1852613" y="3941763"/>
          <p14:tracePt t="58328" x="1839913" y="3941763"/>
          <p14:tracePt t="58838" x="1827213" y="3941763"/>
          <p14:tracePt t="58848" x="1827213" y="3929063"/>
          <p14:tracePt t="58858" x="1852613" y="3867150"/>
          <p14:tracePt t="58862" x="1865313" y="3841750"/>
          <p14:tracePt t="58872" x="1890713" y="3792538"/>
          <p14:tracePt t="58878" x="1914525" y="3741738"/>
          <p14:tracePt t="58888" x="1927225" y="3703638"/>
          <p14:tracePt t="58899" x="1952625" y="3679825"/>
          <p14:tracePt t="58902" x="1952625" y="3667125"/>
          <p14:tracePt t="58912" x="1965325" y="3641725"/>
          <p14:tracePt t="58918" x="1978025" y="3629025"/>
          <p14:tracePt t="58928" x="1978025" y="3616325"/>
          <p14:tracePt t="58938" x="2003425" y="3590925"/>
          <p14:tracePt t="58942" x="2003425" y="3579813"/>
          <p14:tracePt t="58954" x="2003425" y="3554413"/>
          <p14:tracePt t="58967" x="2003425" y="3541713"/>
          <p14:tracePt t="58968" x="2039938" y="3490913"/>
          <p14:tracePt t="58978" x="2039938" y="3467100"/>
          <p14:tracePt t="58984" x="2039938" y="3441700"/>
          <p14:tracePt t="58994" x="2039938" y="3390900"/>
          <p14:tracePt t="58998" x="2052638" y="3354388"/>
          <p14:tracePt t="59008" x="2052638" y="3316288"/>
          <p14:tracePt t="59018" x="2065338" y="3267075"/>
          <p14:tracePt t="59024" x="2065338" y="3228975"/>
          <p14:tracePt t="59034" x="2103438" y="3165475"/>
          <p14:tracePt t="59040" x="2139950" y="3090863"/>
          <p14:tracePt t="59050" x="2152650" y="3065463"/>
          <p14:tracePt t="59060" x="2165350" y="3041650"/>
          <p14:tracePt t="59064" x="2165350" y="3016250"/>
          <p14:tracePt t="59074" x="2178050" y="3003550"/>
          <p14:tracePt t="59080" x="2178050" y="2990850"/>
          <p14:tracePt t="59090" x="2190750" y="2965450"/>
          <p14:tracePt t="59104" x="2190750" y="2941638"/>
          <p14:tracePt t="59130" x="2190750" y="2928938"/>
          <p14:tracePt t="59287" x="2190750" y="2952750"/>
          <p14:tracePt t="59297" x="2190750" y="2965450"/>
          <p14:tracePt t="59302" x="2178050" y="2990850"/>
          <p14:tracePt t="59312" x="2165350" y="2990850"/>
          <p14:tracePt t="59322" x="2165350" y="3003550"/>
          <p14:tracePt t="59326" x="2139950" y="3028950"/>
          <p14:tracePt t="59342" x="2116138" y="3054350"/>
          <p14:tracePt t="59362" x="2116138" y="3065463"/>
          <p14:tracePt t="59366" x="2103438" y="3078163"/>
          <p14:tracePt t="59376" x="2090738" y="3090863"/>
          <p14:tracePt t="59392" x="2078038" y="3103563"/>
          <p14:tracePt t="59402" x="2065338" y="3128963"/>
          <p14:tracePt t="59416" x="2065338" y="3141663"/>
          <p14:tracePt t="59422" x="2052638" y="3154363"/>
          <p14:tracePt t="59468" x="2052638" y="3165475"/>
          <p14:tracePt t="59482" x="2052638" y="3178175"/>
          <p14:tracePt t="59508" x="2052638" y="3203575"/>
          <p14:tracePt t="59522" x="2052638" y="3216275"/>
          <p14:tracePt t="59534" x="2052638" y="3228975"/>
          <p14:tracePt t="59544" x="2052638" y="3241675"/>
          <p14:tracePt t="59549" x="2052638" y="3254375"/>
          <p14:tracePt t="59558" x="2052638" y="3267075"/>
          <p14:tracePt t="59564" x="2052638" y="3278188"/>
          <p14:tracePt t="59584" x="2052638" y="3290888"/>
          <p14:tracePt t="59650" x="2052638" y="3303588"/>
          <p14:tracePt t="59660" x="2078038" y="3303588"/>
          <p14:tracePt t="59670" x="2116138" y="3303588"/>
          <p14:tracePt t="59674" x="2165350" y="3303588"/>
          <p14:tracePt t="59684" x="2203450" y="3303588"/>
          <p14:tracePt t="59690" x="2252663" y="3303588"/>
          <p14:tracePt t="59700" x="2290763" y="3303588"/>
          <p14:tracePt t="59710" x="2339975" y="3303588"/>
          <p14:tracePt t="59714" x="2365375" y="3303588"/>
          <p14:tracePt t="59724" x="2403475" y="3303588"/>
          <p14:tracePt t="59810" x="2416175" y="3316288"/>
          <p14:tracePt t="59816" x="2416175" y="3328988"/>
          <p14:tracePt t="59826" x="2416175" y="3367088"/>
          <p14:tracePt t="59830" x="2416175" y="3403600"/>
          <p14:tracePt t="59840" x="2416175" y="3454400"/>
          <p14:tracePt t="59850" x="2416175" y="3479800"/>
          <p14:tracePt t="59856" x="2416175" y="3516313"/>
          <p14:tracePt t="59866" x="2416175" y="3567113"/>
          <p14:tracePt t="59870" x="2416175" y="3590925"/>
          <p14:tracePt t="59881" x="2403475" y="3654425"/>
          <p14:tracePt t="59892" x="2390775" y="3692525"/>
          <p14:tracePt t="59896" x="2378075" y="3716338"/>
          <p14:tracePt t="59906" x="2365375" y="3754438"/>
          <p14:tracePt t="59912" x="2352675" y="3779838"/>
          <p14:tracePt t="59922" x="2352675" y="3792538"/>
          <p14:tracePt t="59932" x="2328863" y="3816350"/>
          <p14:tracePt t="59946" x="2328863" y="3829050"/>
          <p14:tracePt t="59965" x="2303463" y="3867150"/>
          <p14:tracePt t="59976" x="2303463" y="3879850"/>
          <p14:tracePt t="59986" x="2303463" y="3892550"/>
          <p14:tracePt t="60002" x="2290763" y="3905250"/>
          <p14:tracePt t="60052" x="2278063" y="3905250"/>
          <p14:tracePt t="60058" x="2278063" y="3916363"/>
          <p14:tracePt t="60098" x="2278063" y="3941763"/>
          <p14:tracePt t="60102" x="2265363" y="3941763"/>
          <p14:tracePt t="60112" x="2265363" y="3954463"/>
          <p14:tracePt t="60158" x="2252663" y="3954463"/>
          <p14:tracePt t="60890" x="2239963" y="3967163"/>
          <p14:tracePt t="61268" x="2228850" y="3967163"/>
          <p14:tracePt t="61934" x="2216150" y="3967163"/>
          <p14:tracePt t="62024" x="2203450" y="3967163"/>
          <p14:tracePt t="62912" x="2190750" y="3967163"/>
          <p14:tracePt t="62918" x="2190750" y="3954463"/>
          <p14:tracePt t="62938" x="2203450" y="3941763"/>
          <p14:tracePt t="62988" x="2216150" y="3941763"/>
          <p14:tracePt t="62994" x="2228850" y="3941763"/>
          <p14:tracePt t="63004" x="2239963" y="3941763"/>
          <p14:tracePt t="63014" x="2278063" y="3941763"/>
          <p14:tracePt t="63018" x="2303463" y="3941763"/>
          <p14:tracePt t="63029" x="2339975" y="3941763"/>
          <p14:tracePt t="63034" x="2390775" y="3941763"/>
          <p14:tracePt t="63044" x="2428875" y="3941763"/>
          <p14:tracePt t="63054" x="2478088" y="3941763"/>
          <p14:tracePt t="63058" x="2503488" y="3941763"/>
          <p14:tracePt t="63068" x="2541588" y="3941763"/>
          <p14:tracePt t="63074" x="2554288" y="3941763"/>
          <p14:tracePt t="63084" x="2578100" y="3941763"/>
          <p14:tracePt t="63094" x="2590800" y="3941763"/>
          <p14:tracePt t="63098" x="2616200" y="3941763"/>
          <p14:tracePt t="63108" x="2628900" y="3941763"/>
          <p14:tracePt t="63114" x="2641600" y="3941763"/>
          <p14:tracePt t="63124" x="2667000" y="3941763"/>
          <p14:tracePt t="63134" x="2678113" y="3941763"/>
          <p14:tracePt t="63170" x="2703513" y="3941763"/>
          <p14:tracePt t="63210" x="2716213" y="3954463"/>
          <p14:tracePt t="63224" x="2728913" y="3954463"/>
          <p14:tracePt t="63234" x="2741613" y="3954463"/>
          <p14:tracePt t="63240" x="2741613" y="3967163"/>
          <p14:tracePt t="63250" x="2754313" y="3967163"/>
          <p14:tracePt t="63276" x="2767013" y="3967163"/>
          <p14:tracePt t="63300" x="2778125" y="3979863"/>
          <p14:tracePt t="63316" x="2790825" y="3992563"/>
          <p14:tracePt t="63330" x="2803525" y="4005263"/>
          <p14:tracePt t="63342" x="2803525" y="4017963"/>
          <p14:tracePt t="63346" x="2816225" y="4017963"/>
          <p14:tracePt t="63356" x="2828925" y="4041775"/>
          <p14:tracePt t="63372" x="2828925" y="4054475"/>
          <p14:tracePt t="63386" x="2828925" y="4067175"/>
          <p14:tracePt t="63406" x="2828925" y="4079875"/>
          <p14:tracePt t="63412" x="2841625" y="4079875"/>
          <p14:tracePt t="63562" x="2854325" y="4079875"/>
          <p14:tracePt t="63750" x="2879725" y="4079875"/>
          <p14:tracePt t="63800" x="2890838" y="4079875"/>
          <p14:tracePt t="63932" x="2903538" y="4079875"/>
          <p14:tracePt t="64104" x="2916238" y="4079875"/>
          <p14:tracePt t="64128" x="2928938" y="4079875"/>
          <p14:tracePt t="64208" x="2941638" y="4079875"/>
          <p14:tracePt t="64314" x="2954338" y="4067175"/>
          <p14:tracePt t="64376" x="2967038" y="4067175"/>
          <p14:tracePt t="64386" x="2979738" y="4067175"/>
          <p14:tracePt t="64390" x="3016250" y="4054475"/>
          <p14:tracePt t="64400" x="3041650" y="4041775"/>
          <p14:tracePt t="64411" x="3067050" y="4041775"/>
          <p14:tracePt t="64416" x="3092450" y="4029075"/>
          <p14:tracePt t="64440" x="3103563" y="4029075"/>
          <p14:tracePt t="64450" x="3103563" y="4017963"/>
          <p14:tracePt t="64456" x="3128963" y="4005263"/>
          <p14:tracePt t="64482" x="3141663" y="3992563"/>
          <p14:tracePt t="64492" x="3154363" y="3979863"/>
          <p14:tracePt t="64506" x="3167063" y="3967163"/>
          <p14:tracePt t="64950" x="3179763" y="3954463"/>
          <p14:tracePt t="64986" x="3167063" y="3954463"/>
          <p14:tracePt t="65010" x="3141663" y="3941763"/>
          <p14:tracePt t="65020" x="3128963" y="3929063"/>
          <p14:tracePt t="65027" x="3116263" y="3916363"/>
          <p14:tracePt t="65036" x="3103563" y="3905250"/>
          <p14:tracePt t="65046" x="3079750" y="3879850"/>
          <p14:tracePt t="65050" x="3067050" y="3867150"/>
          <p14:tracePt t="65061" x="3054350" y="3854450"/>
          <p14:tracePt t="65066" x="3028950" y="3841750"/>
          <p14:tracePt t="65076" x="3003550" y="3829050"/>
          <p14:tracePt t="65086" x="2954338" y="3803650"/>
          <p14:tracePt t="65092" x="2879725" y="3779838"/>
          <p14:tracePt t="65102" x="2841625" y="3767138"/>
          <p14:tracePt t="65106" x="2767013" y="3741738"/>
          <p14:tracePt t="65116" x="2716213" y="3729038"/>
          <p14:tracePt t="65127" x="2678113" y="3729038"/>
          <p14:tracePt t="65132" x="2628900" y="3703638"/>
          <p14:tracePt t="65143" x="2590800" y="3703638"/>
          <p14:tracePt t="65146" x="2565400" y="3703638"/>
          <p14:tracePt t="65166" x="2554288" y="3703638"/>
          <p14:tracePt t="65172" x="2541588" y="3703638"/>
          <p14:tracePt t="65182" x="2528888" y="3703638"/>
          <p14:tracePt t="65198" x="2516188" y="3703638"/>
          <p14:tracePt t="65228" x="2503488" y="3703638"/>
          <p14:tracePt t="65312" x="2490788" y="3703638"/>
          <p14:tracePt t="65334" x="2478088" y="3703638"/>
          <p14:tracePt t="65354" x="2478088" y="3716338"/>
          <p14:tracePt t="65364" x="2478088" y="3729038"/>
          <p14:tracePt t="65374" x="2478088" y="3754438"/>
          <p14:tracePt t="65378" x="2478088" y="3767138"/>
          <p14:tracePt t="65388" x="2478088" y="3792538"/>
          <p14:tracePt t="65394" x="2478088" y="3803650"/>
          <p14:tracePt t="65414" x="2478088" y="3829050"/>
          <p14:tracePt t="65420" x="2478088" y="3841750"/>
          <p14:tracePt t="65434" x="2478088" y="3854450"/>
          <p14:tracePt t="65444" x="2478088" y="3867150"/>
          <p14:tracePt t="65460" x="2490788" y="3879850"/>
          <p14:tracePt t="65484" x="2503488" y="3892550"/>
          <p14:tracePt t="65500" x="2503488" y="3905250"/>
          <p14:tracePt t="65510" x="2516188" y="3905250"/>
          <p14:tracePt t="65514" x="2528888" y="3905250"/>
          <p14:tracePt t="65530" x="2528888" y="3916363"/>
          <p14:tracePt t="65550" x="2541588" y="3916363"/>
          <p14:tracePt t="65570" x="2554288" y="3916363"/>
          <p14:tracePt t="65586" x="2565400" y="3916363"/>
          <p14:tracePt t="65590" x="2590800" y="3929063"/>
          <p14:tracePt t="65610" x="2603500" y="3929063"/>
          <p14:tracePt t="65616" x="2628900" y="3929063"/>
          <p14:tracePt t="65626" x="2641600" y="3929063"/>
          <p14:tracePt t="65632" x="2654300" y="3941763"/>
          <p14:tracePt t="65643" x="2678113" y="3941763"/>
          <p14:tracePt t="65652" x="2690813" y="3954463"/>
          <p14:tracePt t="65656" x="2703513" y="3954463"/>
          <p14:tracePt t="65666" x="2728913" y="3967163"/>
          <p14:tracePt t="65672" x="2741613" y="3967163"/>
          <p14:tracePt t="65682" x="2754313" y="3979863"/>
          <p14:tracePt t="65692" x="2767013" y="3979863"/>
          <p14:tracePt t="65696" x="2790825" y="3992563"/>
          <p14:tracePt t="65706" x="2816225" y="4005263"/>
          <p14:tracePt t="65722" x="2841625" y="4017963"/>
          <p14:tracePt t="65732" x="2867025" y="4029075"/>
          <p14:tracePt t="65736" x="2890838" y="4041775"/>
          <p14:tracePt t="65746" x="2916238" y="4041775"/>
          <p14:tracePt t="65752" x="2954338" y="4105275"/>
          <p14:tracePt t="65762" x="2992438" y="4105275"/>
          <p14:tracePt t="65772" x="3041650" y="4141788"/>
          <p14:tracePt t="65778" x="3116263" y="4205288"/>
          <p14:tracePt t="65788" x="3154363" y="4217988"/>
          <p14:tracePt t="65792" x="3254375" y="4267200"/>
          <p14:tracePt t="65802" x="3292475" y="4292600"/>
          <p14:tracePt t="65812" x="3317875" y="4292600"/>
          <p14:tracePt t="65818" x="3341688" y="4305300"/>
          <p14:tracePt t="65828" x="3354388" y="4318000"/>
          <p14:tracePt t="65984" x="3367088" y="4318000"/>
          <p14:tracePt t="65994" x="3379788" y="4318000"/>
          <p14:tracePt t="66000" x="3405188" y="4318000"/>
          <p14:tracePt t="66014" x="3405188" y="4305300"/>
          <p14:tracePt t="66024" x="3429000" y="4267200"/>
          <p14:tracePt t="66040" x="3429000" y="4254500"/>
          <p14:tracePt t="66050" x="3441700" y="4230688"/>
          <p14:tracePt t="66054" x="3454400" y="4230688"/>
          <p14:tracePt t="66064" x="3454400" y="4217988"/>
          <p14:tracePt t="66075" x="3467100" y="4205288"/>
          <p14:tracePt t="66090" x="3467100" y="4192588"/>
          <p14:tracePt t="66094" x="3479800" y="4192588"/>
          <p14:tracePt t="66106" x="3479800" y="4179888"/>
          <p14:tracePt t="66130" x="3479800" y="4154488"/>
          <p14:tracePt t="66136" x="3492500" y="4141788"/>
          <p14:tracePt t="66146" x="3492500" y="4129088"/>
          <p14:tracePt t="66156" x="3505200" y="4105275"/>
          <p14:tracePt t="66170" x="3517900" y="4079875"/>
          <p14:tracePt t="66186" x="3517900" y="4067175"/>
          <p14:tracePt t="66196" x="3517900" y="4041775"/>
          <p14:tracePt t="66200" x="3517900" y="4029075"/>
          <p14:tracePt t="66210" x="3517900" y="4017963"/>
          <p14:tracePt t="66216" x="3517900" y="4005263"/>
          <p14:tracePt t="66227" x="3517900" y="3979863"/>
          <p14:tracePt t="66236" x="3517900" y="3967163"/>
          <p14:tracePt t="66242" x="3517900" y="3941763"/>
          <p14:tracePt t="66252" x="3505200" y="3916363"/>
          <p14:tracePt t="66266" x="3505200" y="3905250"/>
          <p14:tracePt t="66276" x="3492500" y="3892550"/>
          <p14:tracePt t="66282" x="3479800" y="3892550"/>
          <p14:tracePt t="66292" x="3479800" y="3879850"/>
          <p14:tracePt t="66296" x="3479800" y="3867150"/>
          <p14:tracePt t="66306" x="3479800" y="3854450"/>
          <p14:tracePt t="66316" x="3467100" y="3854450"/>
          <p14:tracePt t="66322" x="3467100" y="3841750"/>
          <p14:tracePt t="66332" x="3454400" y="3841750"/>
          <p14:tracePt t="66348" x="3454400" y="3829050"/>
          <p14:tracePt t="66358" x="3441700" y="3829050"/>
          <p14:tracePt t="66362" x="3429000" y="3829050"/>
          <p14:tracePt t="66372" x="3405188" y="3816350"/>
          <p14:tracePt t="66388" x="3392488" y="3816350"/>
          <p14:tracePt t="66398" x="3367088" y="3816350"/>
          <p14:tracePt t="66402" x="3354388" y="3816350"/>
          <p14:tracePt t="66418" x="3328988" y="3829050"/>
          <p14:tracePt t="66428" x="3305175" y="3841750"/>
          <p14:tracePt t="66438" x="3267075" y="3854450"/>
          <p14:tracePt t="66444" x="3216275" y="3867150"/>
          <p14:tracePt t="66454" x="3179763" y="3892550"/>
          <p14:tracePt t="66459" x="3141663" y="3892550"/>
          <p14:tracePt t="66468" x="3116263" y="3905250"/>
          <p14:tracePt t="66478" x="3092450" y="3916363"/>
          <p14:tracePt t="66484" x="3079750" y="3929063"/>
          <p14:tracePt t="66494" x="3054350" y="3929063"/>
          <p14:tracePt t="66498" x="3041650" y="3929063"/>
          <p14:tracePt t="66508" x="3028950" y="3941763"/>
          <p14:tracePt t="66518" x="3003550" y="3954463"/>
          <p14:tracePt t="66534" x="2979738" y="3967163"/>
          <p14:tracePt t="66538" x="2967038" y="3967163"/>
          <p14:tracePt t="66548" x="2941638" y="3967163"/>
          <p14:tracePt t="66558" x="2903538" y="3979863"/>
          <p14:tracePt t="66574" x="2890838" y="3979863"/>
          <p14:tracePt t="66590" x="2879725" y="3979863"/>
          <p14:tracePt t="66604" x="2867025" y="3979863"/>
          <p14:tracePt t="66620" x="2854325" y="3992563"/>
          <p14:tracePt t="67234" x="2828925" y="3992563"/>
          <p14:tracePt t="67240" x="2816225" y="3992563"/>
          <p14:tracePt t="67250" x="2790825" y="4005263"/>
          <p14:tracePt t="67254" x="2767013" y="4017963"/>
          <p14:tracePt t="67264" x="2754313" y="4041775"/>
          <p14:tracePt t="67275" x="2741613" y="4041775"/>
          <p14:tracePt t="67290" x="2741613" y="4054475"/>
          <p14:tracePt t="67472" x="2728913" y="4054475"/>
          <p14:tracePt t="67492" x="2716213" y="4054475"/>
          <p14:tracePt t="67522" x="2703513" y="4054475"/>
          <p14:tracePt t="67598" x="2690813" y="4054475"/>
          <p14:tracePt t="67624" x="2667000" y="4054475"/>
          <p14:tracePt t="67628" x="2667000" y="4041775"/>
          <p14:tracePt t="67638" x="2654300" y="4029075"/>
          <p14:tracePt t="67644" x="2654300" y="4017963"/>
          <p14:tracePt t="67654" x="2641600" y="3992563"/>
          <p14:tracePt t="67664" x="2628900" y="3954463"/>
          <p14:tracePt t="67678" x="2603500" y="3916363"/>
          <p14:tracePt t="67694" x="2603500" y="3905250"/>
          <p14:tracePt t="67704" x="2603500" y="3879850"/>
          <p14:tracePt t="67750" x="2603500" y="3867150"/>
          <p14:tracePt t="68102" x="2603500" y="3854450"/>
          <p14:tracePt t="68128" x="2616200" y="3854450"/>
          <p14:tracePt t="68132" x="2641600" y="3854450"/>
          <p14:tracePt t="68142" x="2654300" y="3854450"/>
          <p14:tracePt t="68154" x="2690813" y="3854450"/>
          <p14:tracePt t="68158" x="2716213" y="3867150"/>
          <p14:tracePt t="68168" x="2754313" y="3879850"/>
          <p14:tracePt t="68174" x="2767013" y="3879850"/>
          <p14:tracePt t="68184" x="2790825" y="3892550"/>
          <p14:tracePt t="68194" x="2816225" y="3905250"/>
          <p14:tracePt t="68198" x="2854325" y="3929063"/>
          <p14:tracePt t="68208" x="2879725" y="3929063"/>
          <p14:tracePt t="68214" x="2903538" y="3929063"/>
          <p14:tracePt t="68224" x="2928938" y="3954463"/>
          <p14:tracePt t="68234" x="2954338" y="3967163"/>
          <p14:tracePt t="68238" x="2992438" y="3967163"/>
          <p14:tracePt t="68248" x="3003550" y="3979863"/>
          <p14:tracePt t="68254" x="3028950" y="3992563"/>
          <p14:tracePt t="68264" x="3041650" y="3992563"/>
          <p14:tracePt t="68274" x="3067050" y="3992563"/>
          <p14:tracePt t="68278" x="3092450" y="3992563"/>
          <p14:tracePt t="68288" x="3103563" y="4005263"/>
          <p14:tracePt t="68294" x="3116263" y="4005263"/>
          <p14:tracePt t="68364" x="3141663" y="4005263"/>
          <p14:tracePt t="68934" x="3154363" y="4005263"/>
          <p14:tracePt t="68960" x="3167063" y="4005263"/>
          <p14:tracePt t="69374" x="3167063" y="3992563"/>
          <p14:tracePt t="69404" x="3154363" y="3992563"/>
          <p14:tracePt t="69494" x="3141663" y="3992563"/>
          <p14:tracePt t="70236" x="3116263" y="3992563"/>
          <p14:tracePt t="70246" x="3103563" y="3992563"/>
          <p14:tracePt t="70262" x="3092450" y="3992563"/>
          <p14:tracePt t="70276" x="3079750" y="3992563"/>
          <p14:tracePt t="70286" x="3067050" y="3992563"/>
          <p14:tracePt t="70292" x="3054350" y="3992563"/>
          <p14:tracePt t="70312" x="3041650" y="3979863"/>
          <p14:tracePt t="70326" x="3028950" y="3979863"/>
          <p14:tracePt t="70332" x="3028950" y="3967163"/>
          <p14:tracePt t="70352" x="3003550" y="3954463"/>
          <p14:tracePt t="70368" x="2979738" y="3941763"/>
          <p14:tracePt t="70372" x="2967038" y="3929063"/>
          <p14:tracePt t="70382" x="2941638" y="3929063"/>
          <p14:tracePt t="70392" x="2928938" y="3916363"/>
          <p14:tracePt t="70398" x="2916238" y="3916363"/>
          <p14:tracePt t="70408" x="2903538" y="3916363"/>
          <p14:tracePt t="70422" x="2890838" y="3892550"/>
          <p14:tracePt t="70432" x="2879725" y="3892550"/>
          <p14:tracePt t="70448" x="2854325" y="3892550"/>
          <p14:tracePt t="70462" x="2841625" y="3892550"/>
          <p14:tracePt t="70472" x="2828925" y="3892550"/>
          <p14:tracePt t="70514" x="2816225" y="3892550"/>
          <p14:tracePt t="70518" x="2803525" y="3892550"/>
          <p14:tracePt t="70544" x="2790825" y="3892550"/>
          <p14:tracePt t="70558" x="2767013" y="3892550"/>
          <p14:tracePt t="70568" x="2716213" y="3867150"/>
          <p14:tracePt t="70574" x="2667000" y="3854450"/>
          <p14:tracePt t="70584" x="2654300" y="3854450"/>
          <p14:tracePt t="70610" x="2628900" y="3854450"/>
          <p14:tracePt t="70624" x="2603500" y="3854450"/>
          <p14:tracePt t="70634" x="2590800" y="3854450"/>
          <p14:tracePt t="70640" x="2578100" y="3854450"/>
          <p14:tracePt t="70650" x="2565400" y="3854450"/>
          <p14:tracePt t="70664" x="2554288" y="3854450"/>
          <p14:tracePt t="70680" x="2541588" y="3854450"/>
          <p14:tracePt t="70700" x="2528888" y="3854450"/>
          <p14:tracePt t="70740" x="2516188" y="3867150"/>
          <p14:tracePt t="70982" x="2516188" y="3879850"/>
          <p14:tracePt t="70988" x="2516188" y="3892550"/>
          <p14:tracePt t="70998" x="2528888" y="3905250"/>
          <p14:tracePt t="71008" x="2541588" y="3929063"/>
          <p14:tracePt t="71012" x="2554288" y="3929063"/>
          <p14:tracePt t="71022" x="2578100" y="3941763"/>
          <p14:tracePt t="71028" x="2603500" y="3967163"/>
          <p14:tracePt t="71038" x="2616200" y="3967163"/>
          <p14:tracePt t="71048" x="2628900" y="3979863"/>
          <p14:tracePt t="71052" x="2641600" y="3979863"/>
          <p14:tracePt t="71062" x="2678113" y="4005263"/>
          <p14:tracePt t="71068" x="2703513" y="4017963"/>
          <p14:tracePt t="71088" x="2716213" y="4017963"/>
          <p14:tracePt t="71094" x="2728913" y="4029075"/>
          <p14:tracePt t="71108" x="2741613" y="4029075"/>
          <p14:tracePt t="71118" x="2754313" y="4029075"/>
          <p14:tracePt t="71128" x="2767013" y="4029075"/>
          <p14:tracePt t="71134" x="2778125" y="4029075"/>
          <p14:tracePt t="71148" x="2790825" y="4029075"/>
          <p14:tracePt t="71184" x="2816225" y="4029075"/>
          <p14:tracePt t="71214" x="2828925" y="4029075"/>
          <p14:tracePt t="71224" x="2841625" y="4029075"/>
          <p14:tracePt t="71234" x="2854325" y="4029075"/>
          <p14:tracePt t="71240" x="2867025" y="4029075"/>
          <p14:tracePt t="71255" x="2890838" y="4029075"/>
          <p14:tracePt t="71264" x="2903538" y="4029075"/>
          <p14:tracePt t="71280" x="2928938" y="4029075"/>
          <p14:tracePt t="71296" x="2954338" y="4029075"/>
          <p14:tracePt t="71316" x="2979738" y="4029075"/>
          <p14:tracePt t="71386" x="2979738" y="4017963"/>
          <p14:tracePt t="71420" x="2992438" y="4017963"/>
          <p14:tracePt t="71486" x="2992438" y="4005263"/>
          <p14:tracePt t="71496" x="3003550" y="3992563"/>
          <p14:tracePt t="72046" x="3003550" y="4005263"/>
          <p14:tracePt t="72062" x="3003550" y="4017963"/>
          <p14:tracePt t="72182" x="3003550" y="4029075"/>
          <p14:tracePt t="72198" x="3016250" y="4029075"/>
          <p14:tracePt t="72218" x="3028950" y="4029075"/>
          <p14:tracePt t="72224" x="3041650" y="4029075"/>
          <p14:tracePt t="72238" x="3054350" y="4029075"/>
          <p14:tracePt t="72248" x="3067050" y="4029075"/>
          <p14:tracePt t="72274" x="3092450" y="4029075"/>
          <p14:tracePt t="72298" x="3103563" y="4029075"/>
          <p14:tracePt t="72304" x="3116263" y="4029075"/>
          <p14:tracePt t="72314" x="3128963" y="4029075"/>
          <p14:tracePt t="72320" x="3141663" y="4029075"/>
          <p14:tracePt t="72330" x="3167063" y="4029075"/>
          <p14:tracePt t="72340" x="3192463" y="4029075"/>
          <p14:tracePt t="72344" x="3216275" y="4067175"/>
          <p14:tracePt t="72354" x="3254375" y="4067175"/>
          <p14:tracePt t="72360" x="3279775" y="4092575"/>
          <p14:tracePt t="72370" x="3305175" y="4117975"/>
          <p14:tracePt t="72380" x="3317875" y="4141788"/>
          <p14:tracePt t="72384" x="3354388" y="4167188"/>
          <p14:tracePt t="72400" x="3367088" y="4167188"/>
          <p14:tracePt t="72420" x="3379788" y="4179888"/>
          <p14:tracePt t="72642" x="3392488" y="4154488"/>
          <p14:tracePt t="72658" x="3405188" y="4141788"/>
          <p14:tracePt t="72678" x="3405188" y="4129088"/>
          <p14:tracePt t="72708" x="3405188" y="4117975"/>
          <p14:tracePt t="72920" x="3429000" y="4092575"/>
          <p14:tracePt t="72924" x="3429000" y="4067175"/>
          <p14:tracePt t="72940" x="3429000" y="4041775"/>
          <p14:tracePt t="72950" x="3429000" y="4029075"/>
          <p14:tracePt t="72969" x="3429000" y="3992563"/>
          <p14:tracePt t="72980" x="3429000" y="3979863"/>
          <p14:tracePt t="73004" x="3429000" y="3967163"/>
          <p14:tracePt t="73858" x="3429000" y="3979863"/>
          <p14:tracePt t="73888" x="3429000" y="3992563"/>
          <p14:tracePt t="73898" x="3429000" y="4005263"/>
          <p14:tracePt t="74332" x="3429000" y="4017963"/>
          <p14:tracePt t="74352" x="3417888" y="4029075"/>
          <p14:tracePt t="74704" x="3417888" y="4041775"/>
          <p14:tracePt t="74714" x="3405188" y="4041775"/>
          <p14:tracePt t="74720" x="3379788" y="4041775"/>
          <p14:tracePt t="74730" x="3341688" y="4041775"/>
          <p14:tracePt t="74740" x="3305175" y="4041775"/>
          <p14:tracePt t="74744" x="3254375" y="4041775"/>
          <p14:tracePt t="74756" x="3216275" y="4041775"/>
          <p14:tracePt t="74760" x="3167063" y="4041775"/>
          <p14:tracePt t="74770" x="3128963" y="4041775"/>
          <p14:tracePt t="74780" x="3079750" y="4041775"/>
          <p14:tracePt t="74786" x="3041650" y="4041775"/>
          <p14:tracePt t="74796" x="2992438" y="4041775"/>
          <p14:tracePt t="74800" x="2954338" y="4041775"/>
          <p14:tracePt t="74810" x="2916238" y="4041775"/>
          <p14:tracePt t="74820" x="2841625" y="4017963"/>
          <p14:tracePt t="74826" x="2754313" y="4005263"/>
          <p14:tracePt t="74836" x="2678113" y="3967163"/>
          <p14:tracePt t="74842" x="2590800" y="3941763"/>
          <p14:tracePt t="74852" x="2554288" y="3941763"/>
          <p14:tracePt t="74862" x="2490788" y="3929063"/>
          <p14:tracePt t="74867" x="2478088" y="3916363"/>
          <p14:tracePt t="74876" x="2452688" y="3905250"/>
          <p14:tracePt t="74882" x="2416175" y="3892550"/>
          <p14:tracePt t="74892" x="2390775" y="3892550"/>
          <p14:tracePt t="74902" x="2390775" y="3879850"/>
          <p14:tracePt t="74906" x="2378075" y="3879850"/>
          <p14:tracePt t="74922" x="2352675" y="3867150"/>
          <p14:tracePt t="74988" x="2328863" y="3867150"/>
          <p14:tracePt t="75002" x="2316163" y="3867150"/>
          <p14:tracePt t="75012" x="2278063" y="3867150"/>
          <p14:tracePt t="75018" x="2252663" y="3892550"/>
          <p14:tracePt t="75028" x="2203450" y="3941763"/>
          <p14:tracePt t="75038" x="2203450" y="3979863"/>
          <p14:tracePt t="75042" x="2178050" y="4054475"/>
          <p14:tracePt t="75052" x="2165350" y="4154488"/>
          <p14:tracePt t="75058" x="2165350" y="4230688"/>
          <p14:tracePt t="75068" x="2165350" y="4330700"/>
          <p14:tracePt t="75078" x="2165350" y="4418013"/>
          <p14:tracePt t="75082" x="2165350" y="4505325"/>
          <p14:tracePt t="75092" x="2178050" y="4567238"/>
          <p14:tracePt t="75098" x="2228850" y="4618038"/>
          <p14:tracePt t="75108" x="2265363" y="4679950"/>
          <p14:tracePt t="75118" x="2290763" y="4705350"/>
          <p14:tracePt t="75124" x="2352675" y="4743450"/>
          <p14:tracePt t="75134" x="2390775" y="4768850"/>
          <p14:tracePt t="75138" x="2452688" y="4779963"/>
          <p14:tracePt t="75148" x="2516188" y="4805363"/>
          <p14:tracePt t="75158" x="2554288" y="4805363"/>
          <p14:tracePt t="75164" x="2590800" y="4805363"/>
          <p14:tracePt t="75174" x="2641600" y="4768850"/>
          <p14:tracePt t="75178" x="2667000" y="4743450"/>
          <p14:tracePt t="75188" x="2703513" y="4679950"/>
          <p14:tracePt t="75198" x="2741613" y="4643438"/>
          <p14:tracePt t="75204" x="2767013" y="4579938"/>
          <p14:tracePt t="75214" x="2778125" y="4505325"/>
          <p14:tracePt t="75220" x="2778125" y="4405313"/>
          <p14:tracePt t="75230" x="2778125" y="4354513"/>
          <p14:tracePt t="75240" x="2778125" y="4305300"/>
          <p14:tracePt t="75244" x="2778125" y="4217988"/>
          <p14:tracePt t="75254" x="2767013" y="4167188"/>
          <p14:tracePt t="75260" x="2728913" y="4092575"/>
          <p14:tracePt t="75270" x="2703513" y="4067175"/>
          <p14:tracePt t="75280" x="2654300" y="4029075"/>
          <p14:tracePt t="75284" x="2603500" y="4017963"/>
          <p14:tracePt t="75294" x="2528888" y="4017963"/>
          <p14:tracePt t="75301" x="2465388" y="4017963"/>
          <p14:tracePt t="75310" x="2390775" y="4017963"/>
          <p14:tracePt t="75320" x="2339975" y="4017963"/>
          <p14:tracePt t="75324" x="2278063" y="4079875"/>
          <p14:tracePt t="75336" x="2216150" y="4129088"/>
          <p14:tracePt t="75340" x="2190750" y="4167188"/>
          <p14:tracePt t="75351" x="2152650" y="4230688"/>
          <p14:tracePt t="75360" x="2139950" y="4254500"/>
          <p14:tracePt t="75367" x="2116138" y="4305300"/>
          <p14:tracePt t="75376" x="2116138" y="4341813"/>
          <p14:tracePt t="75380" x="2116138" y="4367213"/>
          <p14:tracePt t="75390" x="2116138" y="4392613"/>
          <p14:tracePt t="75401" x="2116138" y="4418013"/>
          <p14:tracePt t="75416" x="2116138" y="4443413"/>
          <p14:tracePt t="75430" x="2127250" y="4454525"/>
          <p14:tracePt t="75442" x="2152650" y="4454525"/>
          <p14:tracePt t="75446" x="2178050" y="4454525"/>
          <p14:tracePt t="75456" x="2216150" y="4454525"/>
          <p14:tracePt t="75462" x="2265363" y="4443413"/>
          <p14:tracePt t="75472" x="2290763" y="4430713"/>
          <p14:tracePt t="75482" x="2303463" y="4392613"/>
          <p14:tracePt t="75486" x="2316163" y="4367213"/>
          <p14:tracePt t="75496" x="2328863" y="4341813"/>
          <p14:tracePt t="75502" x="2328863" y="4318000"/>
          <p14:tracePt t="75512" x="2328863" y="4267200"/>
          <p14:tracePt t="75522" x="2316163" y="4241800"/>
          <p14:tracePt t="75526" x="2290763" y="4205288"/>
          <p14:tracePt t="75536" x="2252663" y="4167188"/>
          <p14:tracePt t="75542" x="2216150" y="4129088"/>
          <p14:tracePt t="75552" x="2203450" y="4129088"/>
          <p14:tracePt t="75562" x="2190750" y="4117975"/>
          <p14:tracePt t="75568" x="2178050" y="4105275"/>
          <p14:tracePt t="75578" x="2152650" y="4105275"/>
          <p14:tracePt t="75592" x="2116138" y="4129088"/>
          <p14:tracePt t="75602" x="2090738" y="4141788"/>
          <p14:tracePt t="75608" x="2078038" y="4179888"/>
          <p14:tracePt t="75618" x="2052638" y="4241800"/>
          <p14:tracePt t="75622" x="2027238" y="4292600"/>
          <p14:tracePt t="75632" x="2027238" y="4330700"/>
          <p14:tracePt t="75642" x="2014538" y="4367213"/>
          <p14:tracePt t="75648" x="2014538" y="4392613"/>
          <p14:tracePt t="75658" x="2014538" y="4418013"/>
          <p14:tracePt t="75662" x="2014538" y="4443413"/>
          <p14:tracePt t="75734" x="2027238" y="4443413"/>
          <p14:tracePt t="75738" x="2039938" y="4430713"/>
          <p14:tracePt t="75748" x="2078038" y="4367213"/>
          <p14:tracePt t="75754" x="2078038" y="4341813"/>
          <p14:tracePt t="75764" x="2103438" y="4279900"/>
          <p14:tracePt t="75774" x="2103438" y="4205288"/>
          <p14:tracePt t="75778" x="2103438" y="4141788"/>
          <p14:tracePt t="75788" x="2103438" y="4092575"/>
          <p14:tracePt t="75794" x="2078038" y="4029075"/>
          <p14:tracePt t="75804" x="2078038" y="4017963"/>
          <p14:tracePt t="75814" x="2065338" y="3979863"/>
          <p14:tracePt t="75820" x="2052638" y="3967163"/>
          <p14:tracePt t="75830" x="2014538" y="3954463"/>
          <p14:tracePt t="75834" x="1978025" y="3954463"/>
          <p14:tracePt t="75844" x="1952625" y="3954463"/>
          <p14:tracePt t="75854" x="1927225" y="3954463"/>
          <p14:tracePt t="75860" x="1890713" y="3954463"/>
          <p14:tracePt t="75870" x="1852613" y="3992563"/>
          <p14:tracePt t="75874" x="1814513" y="4029075"/>
          <p14:tracePt t="75884" x="1778000" y="4079875"/>
          <p14:tracePt t="75894" x="1739900" y="4141788"/>
          <p14:tracePt t="75900" x="1727200" y="4179888"/>
          <p14:tracePt t="75910" x="1714500" y="4230688"/>
          <p14:tracePt t="75917" x="1714500" y="4267200"/>
          <p14:tracePt t="75926" x="1714500" y="4292600"/>
          <p14:tracePt t="75950" x="1714500" y="4305300"/>
          <p14:tracePt t="75967" x="1714500" y="4318000"/>
          <p14:tracePt t="75980" x="1727200" y="4318000"/>
          <p14:tracePt t="75990" x="1778000" y="4318000"/>
          <p14:tracePt t="75996" x="1839913" y="4318000"/>
          <p14:tracePt t="76006" x="1890713" y="4279900"/>
          <p14:tracePt t="76017" x="1978025" y="4241800"/>
          <p14:tracePt t="76022" x="2065338" y="4217988"/>
          <p14:tracePt t="76032" x="2152650" y="4205288"/>
          <p14:tracePt t="76036" x="2203450" y="4205288"/>
          <p14:tracePt t="76046" x="2252663" y="4192588"/>
          <p14:tracePt t="76056" x="2278063" y="4192588"/>
          <p14:tracePt t="76062" x="2303463" y="4192588"/>
          <p14:tracePt t="76076" x="2316163" y="4192588"/>
          <p14:tracePt t="77444" x="2290763" y="4179888"/>
          <p14:tracePt t="77474" x="2290763" y="4167188"/>
          <p14:tracePt t="77500" x="2265363" y="4154488"/>
          <p14:tracePt t="77514" x="2265363" y="4141788"/>
          <p14:tracePt t="77524" x="2239963" y="4129088"/>
          <p14:tracePt t="77544" x="2239963" y="4117975"/>
          <p14:tracePt t="77610" x="2228850" y="4105275"/>
          <p14:tracePt t="77988" x="2239963" y="4092575"/>
          <p14:tracePt t="77998" x="2252663" y="4092575"/>
          <p14:tracePt t="78008" x="2278063" y="4092575"/>
          <p14:tracePt t="78015" x="2303463" y="4092575"/>
          <p14:tracePt t="78028" x="2328863" y="4079875"/>
          <p14:tracePt t="78038" x="2352675" y="4079875"/>
          <p14:tracePt t="78048" x="2365375" y="4079875"/>
          <p14:tracePt t="78054" x="2378075" y="4067175"/>
          <p14:tracePt t="78078" x="2390775" y="4067175"/>
          <p14:tracePt t="78094" x="2403475" y="4054475"/>
          <p14:tracePt t="78296" x="2403475" y="4041775"/>
          <p14:tracePt t="78310" x="2390775" y="4041775"/>
          <p14:tracePt t="78330" x="2365375" y="4041775"/>
          <p14:tracePt t="78336" x="2352675" y="4041775"/>
          <p14:tracePt t="78352" x="2328863" y="4041775"/>
          <p14:tracePt t="78372" x="2316163" y="4041775"/>
          <p14:tracePt t="78376" x="2303463" y="4041775"/>
          <p14:tracePt t="78386" x="2278063" y="4041775"/>
          <p14:tracePt t="78392" x="2252663" y="4041775"/>
          <p14:tracePt t="78402" x="2203450" y="4041775"/>
          <p14:tracePt t="78412" x="2178050" y="4041775"/>
          <p14:tracePt t="78416" x="2152650" y="4041775"/>
          <p14:tracePt t="78428" x="2116138" y="4041775"/>
          <p14:tracePt t="78432" x="2090738" y="4041775"/>
          <p14:tracePt t="78462" x="2078038" y="4054475"/>
          <p14:tracePt t="78538" x="2065338" y="4054475"/>
          <p14:tracePt t="78564" x="2052638" y="4054475"/>
          <p14:tracePt t="78568" x="2039938" y="4054475"/>
          <p14:tracePt t="78588" x="2027238" y="4041775"/>
          <p14:tracePt t="78604" x="1990725" y="4017963"/>
          <p14:tracePt t="78608" x="1965325" y="4017963"/>
          <p14:tracePt t="78618" x="1939925" y="3979863"/>
          <p14:tracePt t="78628" x="1927225" y="3967163"/>
          <p14:tracePt t="78634" x="1903413" y="3954463"/>
          <p14:tracePt t="78644" x="1865313" y="3941763"/>
          <p14:tracePt t="78650" x="1839913" y="3929063"/>
          <p14:tracePt t="78658" x="1814513" y="3916363"/>
          <p14:tracePt t="78668" x="1801813" y="3905250"/>
          <p14:tracePt t="78674" x="1778000" y="3905250"/>
          <p14:tracePt t="78684" x="1765300" y="3892550"/>
          <p14:tracePt t="78690" x="1739900" y="3892550"/>
          <p14:tracePt t="78700" x="1727200" y="3892550"/>
          <p14:tracePt t="78710" x="1701800" y="3892550"/>
          <p14:tracePt t="78724" x="1689100" y="3892550"/>
          <p14:tracePt t="78731" x="1677988" y="3892550"/>
          <p14:tracePt t="78750" x="1665288" y="3892550"/>
          <p14:tracePt t="78764" x="1652588" y="3892550"/>
          <p14:tracePt t="78770" x="1639888" y="3905250"/>
          <p14:tracePt t="78796" x="1639888" y="3916363"/>
          <p14:tracePt t="78810" x="1639888" y="3929063"/>
          <p14:tracePt t="78820" x="1639888" y="3941763"/>
          <p14:tracePt t="78831" x="1639888" y="3954463"/>
          <p14:tracePt t="78836" x="1639888" y="3967163"/>
          <p14:tracePt t="78846" x="1639888" y="3992563"/>
          <p14:tracePt t="78850" x="1639888" y="4017963"/>
          <p14:tracePt t="78860" x="1639888" y="4041775"/>
          <p14:tracePt t="78870" x="1639888" y="4067175"/>
          <p14:tracePt t="78876" x="1639888" y="4105275"/>
          <p14:tracePt t="78886" x="1652588" y="4129088"/>
          <p14:tracePt t="78890" x="1665288" y="4154488"/>
          <p14:tracePt t="78900" x="1677988" y="4192588"/>
          <p14:tracePt t="78910" x="1689100" y="4205288"/>
          <p14:tracePt t="78916" x="1701800" y="4230688"/>
          <p14:tracePt t="78936" x="1714500" y="4241800"/>
          <p14:tracePt t="79042" x="1714500" y="4254500"/>
          <p14:tracePt t="79052" x="1727200" y="4254500"/>
          <p14:tracePt t="79058" x="1727200" y="4279900"/>
          <p14:tracePt t="79068" x="1739900" y="4279900"/>
          <p14:tracePt t="79072" x="1752600" y="4305300"/>
          <p14:tracePt t="79082" x="1765300" y="4330700"/>
          <p14:tracePt t="79092" x="1778000" y="4330700"/>
          <p14:tracePt t="79098" x="1801813" y="4367213"/>
          <p14:tracePt t="79108" x="1814513" y="4367213"/>
          <p14:tracePt t="79113" x="1827213" y="4379913"/>
          <p14:tracePt t="79122" x="1865313" y="4392613"/>
          <p14:tracePt t="79132" x="1890713" y="4418013"/>
          <p14:tracePt t="79148" x="1903413" y="4418013"/>
          <p14:tracePt t="79152" x="1914525" y="4418013"/>
          <p14:tracePt t="79164" x="1939925" y="4430713"/>
          <p14:tracePt t="79174" x="1952625" y="4430713"/>
          <p14:tracePt t="79178" x="1965325" y="4430713"/>
          <p14:tracePt t="79188" x="1978025" y="4430713"/>
          <p14:tracePt t="79204" x="2003425" y="4430713"/>
          <p14:tracePt t="79214" x="2003425" y="4443413"/>
          <p14:tracePt t="79228" x="2027238" y="4443413"/>
          <p14:tracePt t="79234" x="2039938" y="4443413"/>
          <p14:tracePt t="79244" x="2052638" y="4443413"/>
          <p14:tracePt t="79254" x="2065338" y="4443413"/>
          <p14:tracePt t="79260" x="2090738" y="4443413"/>
          <p14:tracePt t="79270" x="2103438" y="4443413"/>
          <p14:tracePt t="79274" x="2116138" y="4443413"/>
          <p14:tracePt t="79284" x="2127250" y="4443413"/>
          <p14:tracePt t="79294" x="2139950" y="4443413"/>
          <p14:tracePt t="79330" x="2152650" y="4443413"/>
          <p14:tracePt t="79340" x="2165350" y="4454525"/>
          <p14:tracePt t="79370" x="2178050" y="4454525"/>
          <p14:tracePt t="79400" x="2190750" y="4454525"/>
          <p14:tracePt t="79426" x="2203450" y="4454525"/>
          <p14:tracePt t="79440" x="2216150" y="4454525"/>
          <p14:tracePt t="79450" x="2228850" y="4454525"/>
          <p14:tracePt t="79476" x="2252663" y="4454525"/>
          <p14:tracePt t="79486" x="2278063" y="4454525"/>
          <p14:tracePt t="79536" x="2290763" y="4454525"/>
          <p14:tracePt t="79552" x="2316163" y="4454525"/>
          <p14:tracePt t="79566" x="2328863" y="4443413"/>
          <p14:tracePt t="79582" x="2352675" y="4430713"/>
          <p14:tracePt t="79596" x="2365375" y="4418013"/>
          <p14:tracePt t="79606" x="2378075" y="4405313"/>
          <p14:tracePt t="79642" x="2390775" y="4392613"/>
          <p14:tracePt t="79784" x="2403475" y="4392613"/>
          <p14:tracePt t="79788" x="2416175" y="4379913"/>
          <p14:tracePt t="79808" x="2428875" y="4367213"/>
          <p14:tracePt t="79830" x="2428875" y="4354513"/>
          <p14:tracePt t="79854" x="2428875" y="4341813"/>
          <p14:tracePt t="79864" x="2428875" y="4330700"/>
          <p14:tracePt t="79880" x="2428875" y="4305300"/>
          <p14:tracePt t="79894" x="2428875" y="4279900"/>
          <p14:tracePt t="79904" x="2403475" y="4254500"/>
          <p14:tracePt t="79910" x="2365375" y="4217988"/>
          <p14:tracePt t="79920" x="2328863" y="4179888"/>
          <p14:tracePt t="79926" x="2290763" y="4154488"/>
          <p14:tracePt t="79934" x="2265363" y="4141788"/>
          <p14:tracePt t="79947" x="2203450" y="4129088"/>
          <p14:tracePt t="79963" x="2116138" y="4079875"/>
          <p14:tracePt t="79966" x="2078038" y="4079875"/>
          <p14:tracePt t="79976" x="2052638" y="4067175"/>
          <p14:tracePt t="79986" x="2014538" y="4067175"/>
          <p14:tracePt t="79990" x="1990725" y="4067175"/>
          <p14:tracePt t="80000" x="1965325" y="4067175"/>
          <p14:tracePt t="80006" x="1939925" y="4067175"/>
          <p14:tracePt t="80016" x="1914525" y="4067175"/>
          <p14:tracePt t="80030" x="1903413" y="4067175"/>
          <p14:tracePt t="80046" x="1890713" y="4067175"/>
          <p14:tracePt t="80066" x="1878013" y="4067175"/>
          <p14:tracePt t="80070" x="1865313" y="4067175"/>
          <p14:tracePt t="80106" x="1852613" y="4067175"/>
          <p14:tracePt t="80126" x="1852613" y="4079875"/>
          <p14:tracePt t="80132" x="1839913" y="4092575"/>
          <p14:tracePt t="80142" x="1827213" y="4105275"/>
          <p14:tracePt t="80176" x="1801813" y="4117975"/>
          <p14:tracePt t="80192" x="1801813" y="4129088"/>
          <p14:tracePt t="80202" x="1790700" y="4129088"/>
          <p14:tracePt t="80222" x="1790700" y="4141788"/>
          <p14:tracePt t="80238" x="1778000" y="4154488"/>
          <p14:tracePt t="80242" x="1778000" y="4167188"/>
          <p14:tracePt t="80262" x="1778000" y="4192588"/>
          <p14:tracePt t="80268" x="1778000" y="4205288"/>
          <p14:tracePt t="80288" x="1778000" y="4230688"/>
          <p14:tracePt t="80302" x="1778000" y="4241800"/>
          <p14:tracePt t="80308" x="1778000" y="4267200"/>
          <p14:tracePt t="80318" x="1778000" y="4279900"/>
          <p14:tracePt t="80328" x="1778000" y="4292600"/>
          <p14:tracePt t="80332" x="1778000" y="4305300"/>
          <p14:tracePt t="80348" x="1778000" y="4318000"/>
          <p14:tracePt t="80358" x="1778000" y="4330700"/>
          <p14:tracePt t="80372" x="1778000" y="4341813"/>
          <p14:tracePt t="80570" x="1778000" y="4367213"/>
          <p14:tracePt t="80600" x="1778000" y="4379913"/>
          <p14:tracePt t="80640" x="1778000" y="4392613"/>
          <p14:tracePt t="80656" x="1778000" y="4405313"/>
          <p14:tracePt t="80670" x="1778000" y="4418013"/>
          <p14:tracePt t="80690" x="1778000" y="4430713"/>
          <p14:tracePt t="80696" x="1778000" y="4443413"/>
          <p14:tracePt t="80710" x="1778000" y="4454525"/>
          <p14:tracePt t="80720" x="1778000" y="4479925"/>
          <p14:tracePt t="80736" x="1778000" y="4505325"/>
          <p14:tracePt t="80752" x="1778000" y="4518025"/>
          <p14:tracePt t="80762" x="1778000" y="4554538"/>
          <p14:tracePt t="80772" x="1778000" y="4579938"/>
          <p14:tracePt t="80776" x="1778000" y="4592638"/>
          <p14:tracePt t="80786" x="1778000" y="4605338"/>
          <p14:tracePt t="80792" x="1778000" y="4630738"/>
          <p14:tracePt t="80812" x="1778000" y="4643438"/>
          <p14:tracePt t="80816" x="1790700" y="4667250"/>
          <p14:tracePt t="80832" x="1790700" y="4692650"/>
          <p14:tracePt t="80842" x="1790700" y="4705350"/>
          <p14:tracePt t="80852" x="1790700" y="4718050"/>
          <p14:tracePt t="80858" x="1790700" y="4730750"/>
          <p14:tracePt t="80868" x="1790700" y="4743450"/>
          <p14:tracePt t="80872" x="1801813" y="4756150"/>
          <p14:tracePt t="80882" x="1801813" y="4768850"/>
          <p14:tracePt t="81456" x="1801813" y="4792663"/>
          <p14:tracePt t="81598" x="1801813" y="4805363"/>
          <p14:tracePt t="81608" x="1801813" y="4818063"/>
          <p14:tracePt t="81614" x="1801813" y="4830763"/>
          <p14:tracePt t="81624" x="1801813" y="4843463"/>
          <p14:tracePt t="81628" x="1801813" y="4856163"/>
          <p14:tracePt t="81638" x="1790700" y="4868863"/>
          <p14:tracePt t="81648" x="1778000" y="4879975"/>
          <p14:tracePt t="81654" x="1778000" y="4892675"/>
          <p14:tracePt t="81664" x="1752600" y="4918075"/>
          <p14:tracePt t="81668" x="1739900" y="4918075"/>
          <p14:tracePt t="81679" x="1727200" y="4930775"/>
          <p14:tracePt t="81695" x="1714500" y="4943475"/>
          <p14:tracePt t="81710" x="1665288" y="4968875"/>
          <p14:tracePt t="81720" x="1652588" y="4968875"/>
          <p14:tracePt t="81734" x="1639888" y="4968875"/>
          <p14:tracePt t="81750" x="1627188" y="4968875"/>
          <p14:tracePt t="81770" x="1614488" y="4968875"/>
          <p14:tracePt t="81784" x="1601788" y="4968875"/>
          <p14:tracePt t="81816" x="1589088" y="4968875"/>
          <p14:tracePt t="82350" x="1601788" y="4956175"/>
          <p14:tracePt t="82361" x="1614488" y="4943475"/>
          <p14:tracePt t="82366" x="1639888" y="4930775"/>
          <p14:tracePt t="82376" x="1665288" y="4930775"/>
          <p14:tracePt t="82380" x="1701800" y="4918075"/>
          <p14:tracePt t="82390" x="1727200" y="4892675"/>
          <p14:tracePt t="82400" x="1752600" y="4892675"/>
          <p14:tracePt t="82406" x="1778000" y="4892675"/>
          <p14:tracePt t="82416" x="1790700" y="4892675"/>
          <p14:tracePt t="82420" x="1801813" y="4892675"/>
          <p14:tracePt t="82430" x="1814513" y="4879975"/>
          <p14:tracePt t="82440" x="1827213" y="4868863"/>
          <p14:tracePt t="82456" x="1852613" y="4868863"/>
          <p14:tracePt t="82462" x="1878013" y="4868863"/>
          <p14:tracePt t="82482" x="1903413" y="4868863"/>
          <p14:tracePt t="82486" x="1914525" y="4868863"/>
          <p14:tracePt t="82502" x="1927225" y="4868863"/>
          <p14:tracePt t="82536" x="1952625" y="4868863"/>
          <p14:tracePt t="82592" x="1965325" y="4868863"/>
          <p14:tracePt t="82652" x="1978025" y="4868863"/>
          <p14:tracePt t="82678" x="1990725" y="4868863"/>
          <p14:tracePt t="82688" x="2003425" y="4868863"/>
          <p14:tracePt t="82698" x="2014538" y="4868863"/>
          <p14:tracePt t="83673" x="2039938" y="4868863"/>
          <p14:tracePt t="83682" x="2052638" y="4843463"/>
          <p14:tracePt t="83752" x="2065338" y="4843463"/>
          <p14:tracePt t="83808" x="2078038" y="4843463"/>
          <p14:tracePt t="83828" x="2090738" y="4843463"/>
          <p14:tracePt t="83832" x="2116138" y="4843463"/>
          <p14:tracePt t="83854" x="2127250" y="4843463"/>
          <p14:tracePt t="83868" x="2139950" y="4830763"/>
          <p14:tracePt t="83878" x="2152650" y="4818063"/>
          <p14:tracePt t="83894" x="2165350" y="4818063"/>
          <p14:tracePt t="83908" x="2178050" y="4818063"/>
          <p14:tracePt t="84054" x="2190750" y="4818063"/>
          <p14:tracePt t="84060" x="2203450" y="4830763"/>
          <p14:tracePt t="84136" x="2216150" y="4830763"/>
          <p14:tracePt t="84160" x="2228850" y="4843463"/>
          <p14:tracePt t="84186" x="2239963" y="4843463"/>
          <p14:tracePt t="84206" x="2252663" y="4843463"/>
          <p14:tracePt t="84222" x="2265363" y="4843463"/>
          <p14:tracePt t="84226" x="2278063" y="4843463"/>
          <p14:tracePt t="84236" x="2290763" y="4843463"/>
          <p14:tracePt t="84246" x="2316163" y="4843463"/>
          <p14:tracePt t="84262" x="2339975" y="4843463"/>
          <p14:tracePt t="84266" x="2352675" y="4843463"/>
          <p14:tracePt t="84276" x="2365375" y="4868863"/>
          <p14:tracePt t="84286" x="2390775" y="4879975"/>
          <p14:tracePt t="84292" x="2416175" y="4892675"/>
          <p14:tracePt t="84302" x="2441575" y="4905375"/>
          <p14:tracePt t="84306" x="2452688" y="4918075"/>
          <p14:tracePt t="84316" x="2465388" y="4918075"/>
          <p14:tracePt t="84326" x="2478088" y="4930775"/>
          <p14:tracePt t="84332" x="2478088" y="4943475"/>
          <p14:tracePt t="84359" x="2490788" y="4956175"/>
          <p14:tracePt t="84594" x="2503488" y="4956175"/>
          <p14:tracePt t="84630" x="2516188" y="4956175"/>
          <p14:tracePt t="84650" x="2528888" y="4956175"/>
          <p14:tracePt t="84654" x="2541588" y="4956175"/>
          <p14:tracePt t="84664" x="2541588" y="4943475"/>
          <p14:tracePt t="84710" x="2554288" y="4943475"/>
          <p14:tracePt t="84730" x="2565400" y="4943475"/>
          <p14:tracePt t="84836" x="2578100" y="4943475"/>
          <p14:tracePt t="84856" x="2578100" y="4930775"/>
          <p14:tracePt t="84862" x="2590800" y="4930775"/>
          <p14:tracePt t="84896" x="2590800" y="4918075"/>
          <p14:tracePt t="84912" x="2603500" y="4905375"/>
          <p14:tracePt t="85614" x="2616200" y="4905375"/>
          <p14:tracePt t="85644" x="2628900" y="4905375"/>
          <p14:tracePt t="85658" x="2654300" y="4905375"/>
          <p14:tracePt t="85668" x="2667000" y="4905375"/>
          <p14:tracePt t="85678" x="2678113" y="4892675"/>
          <p14:tracePt t="85694" x="2690813" y="4892675"/>
          <p14:tracePt t="85698" x="2716213" y="4879975"/>
          <p14:tracePt t="85710" x="2754313" y="4879975"/>
          <p14:tracePt t="85720" x="2816225" y="4879975"/>
          <p14:tracePt t="85724" x="2841625" y="4868863"/>
          <p14:tracePt t="85734" x="2890838" y="4868863"/>
          <p14:tracePt t="85740" x="2916238" y="4868863"/>
          <p14:tracePt t="85750" x="2941638" y="4868863"/>
          <p14:tracePt t="85760" x="2954338" y="4868863"/>
          <p14:tracePt t="85764" x="2967038" y="4868863"/>
          <p14:tracePt t="85780" x="3016250" y="4868863"/>
          <p14:tracePt t="85791" x="3054350" y="4868863"/>
          <p14:tracePt t="85800" x="3079750" y="4868863"/>
          <p14:tracePt t="85806" x="3128963" y="4868863"/>
          <p14:tracePt t="85814" x="3154363" y="4868863"/>
          <p14:tracePt t="85820" x="3192463" y="4868863"/>
          <p14:tracePt t="85830" x="3216275" y="4868863"/>
          <p14:tracePt t="85841" x="3241675" y="4868863"/>
          <p14:tracePt t="85846" x="3279775" y="4868863"/>
          <p14:tracePt t="85857" x="3292475" y="4868863"/>
          <p14:tracePt t="85860" x="3317875" y="4868863"/>
          <p14:tracePt t="85870" x="3341688" y="4868863"/>
          <p14:tracePt t="85880" x="3367088" y="4879975"/>
          <p14:tracePt t="85886" x="3379788" y="4879975"/>
          <p14:tracePt t="85896" x="3429000" y="4879975"/>
          <p14:tracePt t="85910" x="3454400" y="4879975"/>
          <p14:tracePt t="85926" x="3467100" y="4879975"/>
          <p14:tracePt t="85936" x="3479800" y="4879975"/>
          <p14:tracePt t="85940" x="3492500" y="4892675"/>
          <p14:tracePt t="85950" x="3505200" y="4892675"/>
          <p14:tracePt t="85962" x="3530600" y="4892675"/>
          <p14:tracePt t="85966" x="3554413" y="4892675"/>
          <p14:tracePt t="85976" x="3579813" y="4892675"/>
          <p14:tracePt t="85982" x="3592513" y="4892675"/>
          <p14:tracePt t="85992" x="3617913" y="4892675"/>
          <p14:tracePt t="86002" x="3654425" y="4918075"/>
          <p14:tracePt t="86006" x="3679825" y="4918075"/>
          <p14:tracePt t="86016" x="3717925" y="4918075"/>
          <p14:tracePt t="86022" x="3743325" y="4918075"/>
          <p14:tracePt t="86032" x="3792538" y="4918075"/>
          <p14:tracePt t="86042" x="3830638" y="4918075"/>
          <p14:tracePt t="86048" x="3879850" y="4918075"/>
          <p14:tracePt t="86058" x="3917950" y="4918075"/>
          <p14:tracePt t="86062" x="3968750" y="4918075"/>
          <p14:tracePt t="86073" x="4005263" y="4918075"/>
          <p14:tracePt t="86082" x="4017963" y="4918075"/>
          <p14:tracePt t="86088" x="4056063" y="4918075"/>
          <p14:tracePt t="86102" x="4081463" y="4905375"/>
          <p14:tracePt t="86122" x="4092575" y="4892675"/>
          <p14:tracePt t="86138" x="4105275" y="4892675"/>
          <p14:tracePt t="86148" x="4117975" y="4892675"/>
          <p14:tracePt t="86254" x="4117975" y="4879975"/>
          <p14:tracePt t="86258" x="4130675" y="4868863"/>
          <p14:tracePt t="86284" x="4143375" y="4868863"/>
          <p14:tracePt t="86288" x="4156075" y="4868863"/>
          <p14:tracePt t="86310" x="4156075" y="4856163"/>
          <p14:tracePt t="86324" x="4168775" y="4856163"/>
          <p14:tracePt t="86334" x="4168775" y="4843463"/>
          <p14:tracePt t="86350" x="4181475" y="4843463"/>
          <p14:tracePt t="86364" x="4181475" y="4830763"/>
          <p14:tracePt t="86384" x="4205288" y="4818063"/>
          <p14:tracePt t="86407" x="4217988" y="4792663"/>
          <p14:tracePt t="86572" x="4217988" y="4805363"/>
          <p14:tracePt t="86582" x="4205288" y="4805363"/>
          <p14:tracePt t="86586" x="4181475" y="4805363"/>
          <p14:tracePt t="86596" x="4156075" y="4843463"/>
          <p14:tracePt t="86602" x="4117975" y="4856163"/>
          <p14:tracePt t="86612" x="4081463" y="4868863"/>
          <p14:tracePt t="86622" x="4030663" y="4892675"/>
          <p14:tracePt t="86628" x="3979863" y="4892675"/>
          <p14:tracePt t="86639" x="3905250" y="4918075"/>
          <p14:tracePt t="86642" x="3867150" y="4918075"/>
          <p14:tracePt t="86652" x="3817938" y="4930775"/>
          <p14:tracePt t="86662" x="3779838" y="4930775"/>
          <p14:tracePt t="86668" x="3730625" y="4956175"/>
          <p14:tracePt t="86678" x="3654425" y="4956175"/>
          <p14:tracePt t="86682" x="3617913" y="4956175"/>
          <p14:tracePt t="86692" x="3567113" y="4956175"/>
          <p14:tracePt t="86702" x="3530600" y="4956175"/>
          <p14:tracePt t="86708" x="3505200" y="4956175"/>
          <p14:tracePt t="86718" x="3479800" y="4956175"/>
          <p14:tracePt t="86723" x="3454400" y="4956175"/>
          <p14:tracePt t="86734" x="3429000" y="4956175"/>
          <p14:tracePt t="86742" x="3392488" y="4956175"/>
          <p14:tracePt t="86748" x="3354388" y="4930775"/>
          <p14:tracePt t="86758" x="3317875" y="4930775"/>
          <p14:tracePt t="86764" x="3254375" y="4930775"/>
          <p14:tracePt t="86774" x="3216275" y="4905375"/>
          <p14:tracePt t="86784" x="3192463" y="4892675"/>
          <p14:tracePt t="86789" x="3154363" y="4892675"/>
          <p14:tracePt t="86798" x="3116263" y="4892675"/>
          <p14:tracePt t="86804" x="3079750" y="4879975"/>
          <p14:tracePt t="86814" x="3067050" y="4879975"/>
          <p14:tracePt t="86824" x="3028950" y="4879975"/>
          <p14:tracePt t="86828" x="3003550" y="4879975"/>
          <p14:tracePt t="86844" x="2979738" y="4879975"/>
          <p14:tracePt t="86854" x="2979738" y="4868863"/>
          <p14:tracePt t="86868" x="2967038" y="4868863"/>
          <p14:tracePt t="87166" x="2992438" y="4856163"/>
          <p14:tracePt t="87176" x="3092450" y="4843463"/>
          <p14:tracePt t="87186" x="3179763" y="4818063"/>
          <p14:tracePt t="87192" x="3279775" y="4805363"/>
          <p14:tracePt t="87202" x="3354388" y="4805363"/>
          <p14:tracePt t="87206" x="3441700" y="4805363"/>
          <p14:tracePt t="87218" x="3505200" y="4805363"/>
          <p14:tracePt t="87228" x="3554413" y="4805363"/>
          <p14:tracePt t="87232" x="3592513" y="4805363"/>
          <p14:tracePt t="87242" x="3654425" y="4805363"/>
          <p14:tracePt t="87248" x="3679825" y="4805363"/>
          <p14:tracePt t="87258" x="3730625" y="4805363"/>
          <p14:tracePt t="87268" x="3756025" y="4805363"/>
          <p14:tracePt t="87273" x="3792538" y="4805363"/>
          <p14:tracePt t="87288" x="3817938" y="4805363"/>
          <p14:tracePt t="87298" x="3830638" y="4805363"/>
          <p14:tracePt t="87308" x="3843338" y="4805363"/>
          <p14:tracePt t="87312" x="3856038" y="4805363"/>
          <p14:tracePt t="87324" x="3879850" y="4805363"/>
          <p14:tracePt t="87328" x="3892550" y="4805363"/>
          <p14:tracePt t="87338" x="3917950" y="4805363"/>
          <p14:tracePt t="87348" x="3930650" y="4818063"/>
          <p14:tracePt t="87355" x="3956050" y="4818063"/>
          <p14:tracePt t="87364" x="3979863" y="4830763"/>
          <p14:tracePt t="87368" x="3992563" y="4830763"/>
          <p14:tracePt t="87378" x="4005263" y="4830763"/>
          <p14:tracePt t="87389" x="4030663" y="4843463"/>
          <p14:tracePt t="87394" x="4043363" y="4843463"/>
          <p14:tracePt t="87404" x="4068763" y="4843463"/>
          <p14:tracePt t="87408" x="4092575" y="4843463"/>
          <p14:tracePt t="87418" x="4117975" y="4856163"/>
          <p14:tracePt t="87428" x="4143375" y="4856163"/>
          <p14:tracePt t="87444" x="4168775" y="4856163"/>
          <p14:tracePt t="87448" x="4192588" y="4856163"/>
          <p14:tracePt t="87470" x="4205288" y="4868863"/>
          <p14:tracePt t="87474" x="4217988" y="4868863"/>
          <p14:tracePt t="87484" x="4230688" y="4868863"/>
          <p14:tracePt t="87490" x="4243388" y="4868863"/>
          <p14:tracePt t="87500" x="4256088" y="4868863"/>
          <p14:tracePt t="87510" x="4256088" y="4879975"/>
          <p14:tracePt t="87524" x="4281488" y="4879975"/>
          <p14:tracePt t="87534" x="4281488" y="4892675"/>
          <p14:tracePt t="87540" x="4305300" y="4892675"/>
          <p14:tracePt t="87566" x="4330700" y="4892675"/>
          <p14:tracePt t="87580" x="4343400" y="4892675"/>
          <p14:tracePt t="87596" x="4356100" y="4892675"/>
          <p14:tracePt t="87616" x="4368800" y="4892675"/>
          <p14:tracePt t="87630" x="4381500" y="4892675"/>
          <p14:tracePt t="87680" x="4394200" y="4892675"/>
          <p14:tracePt t="88368" x="4418013" y="4892675"/>
          <p14:tracePt t="88402" x="4430713" y="4892675"/>
          <p14:tracePt t="88438" x="4443413" y="4892675"/>
          <p14:tracePt t="88454" x="4456113" y="4892675"/>
          <p14:tracePt t="88474" x="4481513" y="4879975"/>
          <p14:tracePt t="88488" x="4494213" y="4879975"/>
          <p14:tracePt t="88494" x="4506913" y="4879975"/>
          <p14:tracePt t="88504" x="4518025" y="4879975"/>
          <p14:tracePt t="88514" x="4518025" y="4868863"/>
          <p14:tracePt t="88518" x="4530725" y="4856163"/>
          <p14:tracePt t="88570" x="4543425" y="4856163"/>
          <p14:tracePt t="88580" x="4556125" y="4843463"/>
          <p14:tracePt t="89144" x="4543425" y="4843463"/>
          <p14:tracePt t="89155" x="4481513" y="4843463"/>
          <p14:tracePt t="89164" x="4394200" y="4830763"/>
          <p14:tracePt t="89168" x="4305300" y="4792663"/>
          <p14:tracePt t="89180" x="4181475" y="4768850"/>
          <p14:tracePt t="89184" x="4117975" y="4730750"/>
          <p14:tracePt t="89194" x="3992563" y="4679950"/>
          <p14:tracePt t="89204" x="3917950" y="4643438"/>
          <p14:tracePt t="89210" x="3830638" y="4605338"/>
          <p14:tracePt t="89220" x="3717925" y="4567238"/>
          <p14:tracePt t="89224" x="3630613" y="4530725"/>
          <p14:tracePt t="89234" x="3530600" y="4479925"/>
          <p14:tracePt t="89244" x="3454400" y="4454525"/>
          <p14:tracePt t="89250" x="3367088" y="4418013"/>
          <p14:tracePt t="89260" x="3267075" y="4405313"/>
          <p14:tracePt t="89264" x="3192463" y="4379913"/>
          <p14:tracePt t="89274" x="3128963" y="4354513"/>
          <p14:tracePt t="89284" x="3092450" y="4341813"/>
          <p14:tracePt t="89290" x="3067050" y="4341813"/>
          <p14:tracePt t="89300" x="3028950" y="4330700"/>
          <p14:tracePt t="89306" x="3016250" y="4318000"/>
          <p14:tracePt t="89316" x="2992438" y="4305300"/>
          <p14:tracePt t="89326" x="2979738" y="4305300"/>
          <p14:tracePt t="89330" x="2954338" y="4292600"/>
          <p14:tracePt t="89346" x="2941638" y="4279900"/>
          <p14:tracePt t="89356" x="2928938" y="4279900"/>
          <p14:tracePt t="89366" x="2916238" y="4279900"/>
          <p14:tracePt t="89370" x="2903538" y="4267200"/>
          <p14:tracePt t="89380" x="2879725" y="4254500"/>
          <p14:tracePt t="89387" x="2854325" y="4230688"/>
          <p14:tracePt t="89396" x="2803525" y="4205288"/>
          <p14:tracePt t="89406" x="2767013" y="4179888"/>
          <p14:tracePt t="89412" x="2703513" y="4141788"/>
          <p14:tracePt t="89422" x="2654300" y="4129088"/>
          <p14:tracePt t="89426" x="2628900" y="4105275"/>
          <p14:tracePt t="89436" x="2565400" y="4079875"/>
          <p14:tracePt t="89446" x="2528888" y="4079875"/>
          <p14:tracePt t="89452" x="2516188" y="4054475"/>
          <p14:tracePt t="89462" x="2490788" y="4054475"/>
          <p14:tracePt t="89466" x="2465388" y="4054475"/>
          <p14:tracePt t="89476" x="2428875" y="4054475"/>
          <p14:tracePt t="89486" x="2378075" y="4054475"/>
          <p14:tracePt t="89492" x="2339975" y="4054475"/>
          <p14:tracePt t="89506" x="2290763" y="4054475"/>
          <p14:tracePt t="89508" x="2265363" y="4054475"/>
          <p14:tracePt t="89516" x="2190750" y="4054475"/>
          <p14:tracePt t="89528" x="2152650" y="4029075"/>
          <p14:tracePt t="89532" x="2103438" y="4029075"/>
          <p14:tracePt t="89542" x="2065338" y="4029075"/>
          <p14:tracePt t="89548" x="2014538" y="4017963"/>
          <p14:tracePt t="89558" x="1978025" y="4017963"/>
          <p14:tracePt t="89568" x="1952625" y="4017963"/>
          <p14:tracePt t="89572" x="1903413" y="4017963"/>
          <p14:tracePt t="89582" x="1878013" y="4005263"/>
          <p14:tracePt t="89588" x="1865313" y="4005263"/>
          <p14:tracePt t="89598" x="1852613" y="4005263"/>
          <p14:tracePt t="89608" x="1839913" y="4005263"/>
          <p14:tracePt t="89612" x="1827213" y="4005263"/>
          <p14:tracePt t="89622" x="1827213" y="3992563"/>
          <p14:tracePt t="89654" x="1801813" y="3992563"/>
          <p14:tracePt t="89678" x="1790700" y="3992563"/>
          <p14:tracePt t="89684" x="1765300" y="3979863"/>
          <p14:tracePt t="89694" x="1752600" y="3979863"/>
          <p14:tracePt t="89698" x="1714500" y="3967163"/>
          <p14:tracePt t="89708" x="1701800" y="3967163"/>
          <p14:tracePt t="89724" x="1677988" y="3967163"/>
          <p14:tracePt t="89734" x="1652588" y="3967163"/>
          <p14:tracePt t="89738" x="1627188" y="3967163"/>
          <p14:tracePt t="89748" x="1601788" y="3941763"/>
          <p14:tracePt t="89760" x="1589088" y="3941763"/>
          <p14:tracePt t="89764" x="1565275" y="3941763"/>
          <p14:tracePt t="89774" x="1552575" y="3941763"/>
          <p14:tracePt t="90022" x="1565275" y="3941763"/>
          <p14:tracePt t="90032" x="1577975" y="3941763"/>
          <p14:tracePt t="90042" x="1627188" y="3967163"/>
          <p14:tracePt t="90046" x="1639888" y="3967163"/>
          <p14:tracePt t="90056" x="1652588" y="3967163"/>
          <p14:tracePt t="90062" x="1677988" y="3967163"/>
          <p14:tracePt t="90072" x="1689100" y="3967163"/>
          <p14:tracePt t="90082" x="1701800" y="3967163"/>
          <p14:tracePt t="90087" x="1714500" y="3967163"/>
          <p14:tracePt t="90096" x="1727200" y="3967163"/>
          <p14:tracePt t="90248" x="1701800" y="3967163"/>
          <p14:tracePt t="90258" x="1677988" y="3992563"/>
          <p14:tracePt t="90264" x="1652588" y="3992563"/>
          <p14:tracePt t="90274" x="1639888" y="3992563"/>
          <p14:tracePt t="90278" x="1627188" y="3992563"/>
          <p14:tracePt t="90430" x="1639888" y="3992563"/>
          <p14:tracePt t="90440" x="1652588" y="3992563"/>
          <p14:tracePt t="90626" x="1665288" y="3992563"/>
          <p14:tracePt t="90642" x="1665288" y="4005263"/>
          <p14:tracePt t="90672" x="1665288" y="4029075"/>
          <p14:tracePt t="90698" x="1665288" y="4041775"/>
          <p14:tracePt t="90718" x="1665288" y="4054475"/>
          <p14:tracePt t="90722" x="1665288" y="4067175"/>
          <p14:tracePt t="90732" x="1665288" y="4079875"/>
          <p14:tracePt t="90748" x="1701800" y="4105275"/>
          <p14:tracePt t="90758" x="1752600" y="4129088"/>
          <p14:tracePt t="90762" x="1814513" y="4141788"/>
          <p14:tracePt t="90772" x="1914525" y="4167188"/>
          <p14:tracePt t="90778" x="1978025" y="4167188"/>
          <p14:tracePt t="90788" x="2090738" y="4179888"/>
          <p14:tracePt t="90798" x="2178050" y="4217988"/>
          <p14:tracePt t="90803" x="2290763" y="4241800"/>
          <p14:tracePt t="90814" x="2378075" y="4279900"/>
          <p14:tracePt t="90819" x="2503488" y="4318000"/>
          <p14:tracePt t="90828" x="2590800" y="4341813"/>
          <p14:tracePt t="90838" x="2716213" y="4392613"/>
          <p14:tracePt t="90844" x="2803525" y="4443413"/>
          <p14:tracePt t="90854" x="2928938" y="4479925"/>
          <p14:tracePt t="90858" x="3016250" y="4530725"/>
          <p14:tracePt t="90869" x="3141663" y="4579938"/>
          <p14:tracePt t="90878" x="3205163" y="4605338"/>
          <p14:tracePt t="90884" x="3305175" y="4618038"/>
          <p14:tracePt t="90894" x="3392488" y="4643438"/>
          <p14:tracePt t="90898" x="3492500" y="4679950"/>
          <p14:tracePt t="90908" x="3530600" y="4679950"/>
          <p14:tracePt t="90920" x="3592513" y="4692650"/>
          <p14:tracePt t="90924" x="3630613" y="4692650"/>
          <p14:tracePt t="90934" x="3654425" y="4692650"/>
          <p14:tracePt t="90940" x="3679825" y="4692650"/>
          <p14:tracePt t="90950" x="3705225" y="4692650"/>
          <p14:tracePt t="90970" x="3730625" y="4692650"/>
          <p14:tracePt t="90974" x="3756025" y="4692650"/>
          <p14:tracePt t="90980" x="3792538" y="4692650"/>
          <p14:tracePt t="90990" x="3805238" y="4692650"/>
          <p14:tracePt t="91000" x="3856038" y="4692650"/>
          <p14:tracePt t="91006" x="3867150" y="4692650"/>
          <p14:tracePt t="91016" x="3879850" y="4692650"/>
          <p14:tracePt t="91020" x="3905250" y="4679950"/>
          <p14:tracePt t="91030" x="3917950" y="4679950"/>
          <p14:tracePt t="91040" x="3943350" y="4679950"/>
          <p14:tracePt t="91046" x="3992563" y="4679950"/>
          <p14:tracePt t="91056" x="4017963" y="4679950"/>
          <p14:tracePt t="91060" x="4043363" y="4679950"/>
          <p14:tracePt t="91070" x="4056063" y="4679950"/>
          <p14:tracePt t="91080" x="4068763" y="4679950"/>
          <p14:tracePt t="91176" x="4081463" y="4667250"/>
          <p14:tracePt t="91192" x="4092575" y="4656138"/>
          <p14:tracePt t="91212" x="4105275" y="4656138"/>
          <p14:tracePt t="91216" x="4117975" y="4656138"/>
          <p14:tracePt t="91226" x="4143375" y="4656138"/>
          <p14:tracePt t="91238" x="4168775" y="4656138"/>
          <p14:tracePt t="91242" x="4217988" y="4656138"/>
          <p14:tracePt t="91252" x="4230688" y="4656138"/>
          <p14:tracePt t="91258" x="4243388" y="4656138"/>
          <p14:tracePt t="91268" x="4256088" y="4656138"/>
          <p14:tracePt t="91278" x="4268788" y="4656138"/>
          <p14:tracePt t="91292" x="4294188" y="4656138"/>
          <p14:tracePt t="91298" x="4318000" y="4656138"/>
          <p14:tracePt t="91319" x="4343400" y="4656138"/>
          <p14:tracePt t="91322" x="4368800" y="4656138"/>
          <p14:tracePt t="91332" x="4406900" y="4656138"/>
          <p14:tracePt t="91338" x="4443413" y="4656138"/>
          <p14:tracePt t="91348" x="4506913" y="4667250"/>
          <p14:tracePt t="91358" x="4543425" y="4667250"/>
          <p14:tracePt t="91362" x="4619625" y="4692650"/>
          <p14:tracePt t="91372" x="4643438" y="4692650"/>
          <p14:tracePt t="91378" x="4694238" y="4692650"/>
          <p14:tracePt t="91388" x="4719638" y="4692650"/>
          <p14:tracePt t="91404" x="4743450" y="4692650"/>
          <p14:tracePt t="91414" x="4768850" y="4692650"/>
          <p14:tracePt t="91417" x="4781550" y="4718050"/>
          <p14:tracePt t="91428" x="4794250" y="4718050"/>
          <p14:tracePt t="91564" x="4806950" y="4718050"/>
          <p14:tracePt t="91576" x="4819650" y="4718050"/>
          <p14:tracePt t="91580" x="4832350" y="4718050"/>
          <p14:tracePt t="91590" x="4843463" y="4718050"/>
          <p14:tracePt t="91596" x="4856163" y="4718050"/>
          <p14:tracePt t="91606" x="4881563" y="4718050"/>
          <p14:tracePt t="91616" x="4906963" y="4718050"/>
          <p14:tracePt t="91620" x="4919663" y="4718050"/>
          <p14:tracePt t="91630" x="4945063" y="4705350"/>
          <p14:tracePt t="91636" x="4956175" y="4705350"/>
          <p14:tracePt t="91646" x="4968875" y="4705350"/>
          <p14:tracePt t="91656" x="5006975" y="4692650"/>
          <p14:tracePt t="91660" x="5045075" y="4667250"/>
          <p14:tracePt t="91670" x="5068888" y="4667250"/>
          <p14:tracePt t="91676" x="5094288" y="4667250"/>
          <p14:tracePt t="91686" x="5132388" y="4656138"/>
          <p14:tracePt t="91696" x="5145088" y="4643438"/>
          <p14:tracePt t="91701" x="5157788" y="4643438"/>
          <p14:tracePt t="91710" x="5170488" y="4643438"/>
          <p14:tracePt t="91716" x="5181600" y="4643438"/>
          <p14:tracePt t="91742" x="5194300" y="4643438"/>
          <p14:tracePt t="91974" x="5194300" y="4630738"/>
          <p14:tracePt t="91984" x="5194300" y="4618038"/>
          <p14:tracePt t="91988" x="5145088" y="4592638"/>
          <p14:tracePt t="91998" x="5068888" y="4554538"/>
          <p14:tracePt t="92008" x="5006975" y="4530725"/>
          <p14:tracePt t="92014" x="4945063" y="4505325"/>
          <p14:tracePt t="92024" x="4832350" y="4467225"/>
          <p14:tracePt t="92028" x="4732338" y="4418013"/>
          <p14:tracePt t="92040" x="4619625" y="4367213"/>
          <p14:tracePt t="92050" x="4518025" y="4354513"/>
          <p14:tracePt t="92054" x="4430713" y="4330700"/>
          <p14:tracePt t="92064" x="4343400" y="4305300"/>
          <p14:tracePt t="92070" x="4256088" y="4292600"/>
          <p14:tracePt t="92080" x="4168775" y="4279900"/>
          <p14:tracePt t="92090" x="4117975" y="4254500"/>
          <p14:tracePt t="92094" x="4030663" y="4254500"/>
          <p14:tracePt t="92104" x="3956050" y="4241800"/>
          <p14:tracePt t="92110" x="3856038" y="4241800"/>
          <p14:tracePt t="92120" x="3792538" y="4217988"/>
          <p14:tracePt t="92130" x="3717925" y="4217988"/>
          <p14:tracePt t="92135" x="3654425" y="4217988"/>
          <p14:tracePt t="92144" x="3617913" y="4217988"/>
          <p14:tracePt t="92150" x="3541713" y="4205288"/>
          <p14:tracePt t="92160" x="3479800" y="4205288"/>
          <p14:tracePt t="92170" x="3429000" y="4205288"/>
          <p14:tracePt t="92174" x="3379788" y="4205288"/>
          <p14:tracePt t="92184" x="3328988" y="4205288"/>
          <p14:tracePt t="92190" x="3317875" y="4205288"/>
          <p14:tracePt t="92200" x="3292475" y="4205288"/>
          <p14:tracePt t="92210" x="3267075" y="4205288"/>
          <p14:tracePt t="92216" x="3254375" y="4205288"/>
          <p14:tracePt t="92226" x="3228975" y="4205288"/>
          <p14:tracePt t="92230" x="3205163" y="4205288"/>
          <p14:tracePt t="92240" x="3192463" y="4205288"/>
          <p14:tracePt t="92250" x="3154363" y="4205288"/>
          <p14:tracePt t="92256" x="3128963" y="4205288"/>
          <p14:tracePt t="92268" x="3103563" y="4205288"/>
          <p14:tracePt t="92272" x="3067050" y="4205288"/>
          <p14:tracePt t="92282" x="3054350" y="4205288"/>
          <p14:tracePt t="92292" x="3016250" y="4205288"/>
          <p14:tracePt t="92296" x="2979738" y="4205288"/>
          <p14:tracePt t="92306" x="2941638" y="4205288"/>
          <p14:tracePt t="92312" x="2916238" y="4205288"/>
          <p14:tracePt t="92322" x="2879725" y="4205288"/>
          <p14:tracePt t="92332" x="2854325" y="4205288"/>
          <p14:tracePt t="92336" x="2790825" y="4217988"/>
          <p14:tracePt t="92346" x="2767013" y="4217988"/>
          <p14:tracePt t="92352" x="2728913" y="4217988"/>
          <p14:tracePt t="92362" x="2678113" y="4241800"/>
          <p14:tracePt t="92372" x="2654300" y="4241800"/>
          <p14:tracePt t="92376" x="2616200" y="4241800"/>
          <p14:tracePt t="92386" x="2554288" y="4267200"/>
          <p14:tracePt t="92392" x="2516188" y="4267200"/>
          <p14:tracePt t="92402" x="2465388" y="4279900"/>
          <p14:tracePt t="92412" x="2441575" y="4279900"/>
          <p14:tracePt t="92418" x="2403475" y="4279900"/>
          <p14:tracePt t="92428" x="2378075" y="4279900"/>
          <p14:tracePt t="92432" x="2328863" y="4279900"/>
          <p14:tracePt t="92442" x="2290763" y="4305300"/>
          <p14:tracePt t="92452" x="2265363" y="4305300"/>
          <p14:tracePt t="92468" x="2239963" y="4305300"/>
          <p14:tracePt t="92472" x="2190750" y="4305300"/>
          <p14:tracePt t="92482" x="2152650" y="4305300"/>
          <p14:tracePt t="92492" x="2116138" y="4279900"/>
          <p14:tracePt t="92498" x="2078038" y="4279900"/>
          <p14:tracePt t="92508" x="2052638" y="4279900"/>
          <p14:tracePt t="92512" x="2014538" y="4267200"/>
          <p14:tracePt t="92522" x="1990725" y="4267200"/>
          <p14:tracePt t="92535" x="1965325" y="4254500"/>
          <p14:tracePt t="92538" x="1939925" y="4254500"/>
          <p14:tracePt t="92548" x="1914525" y="4241800"/>
          <p14:tracePt t="92554" x="1890713" y="4230688"/>
          <p14:tracePt t="92574" x="1865313" y="4230688"/>
          <p14:tracePt t="92578" x="1852613" y="4217988"/>
          <p14:tracePt t="92588" x="1839913" y="4217988"/>
          <p14:tracePt t="92594" x="1827213" y="4217988"/>
          <p14:tracePt t="92614" x="1814513" y="4217988"/>
          <p14:tracePt t="92674" x="1790700" y="4217988"/>
          <p14:tracePt t="92690" x="1765300" y="4217988"/>
          <p14:tracePt t="92700" x="1739900" y="4241800"/>
          <p14:tracePt t="92704" x="1714500" y="4254500"/>
          <p14:tracePt t="92714" x="1689100" y="4267200"/>
          <p14:tracePt t="92724" x="1677988" y="4279900"/>
          <p14:tracePt t="92740" x="1652588" y="4292600"/>
          <p14:tracePt t="92756" x="1639888" y="4305300"/>
          <p14:tracePt t="92780" x="1627188" y="4305300"/>
          <p14:tracePt t="93078" x="1627188" y="4318000"/>
          <p14:tracePt t="93088" x="1639888" y="4330700"/>
          <p14:tracePt t="93094" x="1665288" y="4330700"/>
          <p14:tracePt t="93104" x="1701800" y="4330700"/>
          <p14:tracePt t="93108" x="1739900" y="4379913"/>
          <p14:tracePt t="93118" x="1765300" y="4379913"/>
          <p14:tracePt t="93128" x="1790700" y="4379913"/>
          <p14:tracePt t="93134" x="1814513" y="4392613"/>
          <p14:tracePt t="93144" x="1839913" y="4405313"/>
          <p14:tracePt t="93148" x="1865313" y="4405313"/>
          <p14:tracePt t="93158" x="1890713" y="4405313"/>
          <p14:tracePt t="93168" x="1927225" y="4405313"/>
          <p14:tracePt t="93174" x="1952625" y="4405313"/>
          <p14:tracePt t="93184" x="2003425" y="4405313"/>
          <p14:tracePt t="93188" x="2027238" y="4405313"/>
          <p14:tracePt t="93198" x="2039938" y="4405313"/>
          <p14:tracePt t="93208" x="2078038" y="4379913"/>
          <p14:tracePt t="93214" x="2090738" y="4379913"/>
          <p14:tracePt t="93224" x="2116138" y="4341813"/>
          <p14:tracePt t="93240" x="2127250" y="4318000"/>
          <p14:tracePt t="93251" x="2139950" y="4305300"/>
          <p14:tracePt t="93280" x="2139950" y="4292600"/>
          <p14:tracePt t="93300" x="2139950" y="4279900"/>
          <p14:tracePt t="93324" x="2139950" y="4267200"/>
          <p14:tracePt t="93340" x="2127250" y="4267200"/>
          <p14:tracePt t="93356" x="2116138" y="4267200"/>
          <p14:tracePt t="93366" x="2090738" y="4267200"/>
          <p14:tracePt t="93390" x="2065338" y="4267200"/>
          <p14:tracePt t="93406" x="2052638" y="4267200"/>
          <p14:tracePt t="93410" x="2039938" y="4279900"/>
          <p14:tracePt t="93420" x="2027238" y="4292600"/>
          <p14:tracePt t="93430" x="2027238" y="4305300"/>
          <p14:tracePt t="93446" x="2014538" y="4318000"/>
          <p14:tracePt t="93462" x="2014538" y="4330700"/>
          <p14:tracePt t="93476" x="2014538" y="4341813"/>
          <p14:tracePt t="93536" x="2014538" y="4354513"/>
          <p14:tracePt t="93542" x="2027238" y="4354513"/>
          <p14:tracePt t="93552" x="2052638" y="4354513"/>
          <p14:tracePt t="93556" x="2065338" y="4354513"/>
          <p14:tracePt t="93576" x="2065338" y="4341813"/>
          <p14:tracePt t="93602" x="2065338" y="4318000"/>
          <p14:tracePt t="93612" x="2065338" y="4279900"/>
          <p14:tracePt t="93618" x="2065338" y="4254500"/>
          <p14:tracePt t="93628" x="2065338" y="4230688"/>
          <p14:tracePt t="93638" x="2052638" y="4192588"/>
          <p14:tracePt t="93642" x="2039938" y="4167188"/>
          <p14:tracePt t="93652" x="2003425" y="4141788"/>
          <p14:tracePt t="93658" x="1978025" y="4129088"/>
          <p14:tracePt t="93668" x="1952625" y="4117975"/>
          <p14:tracePt t="93678" x="1927225" y="4117975"/>
          <p14:tracePt t="93684" x="1903413" y="4105275"/>
          <p14:tracePt t="93694" x="1878013" y="4105275"/>
          <p14:tracePt t="93698" x="1852613" y="4105275"/>
          <p14:tracePt t="93708" x="1839913" y="4105275"/>
          <p14:tracePt t="93718" x="1814513" y="4117975"/>
          <p14:tracePt t="93734" x="1801813" y="4129088"/>
          <p14:tracePt t="93738" x="1790700" y="4154488"/>
          <p14:tracePt t="93749" x="1790700" y="4167188"/>
          <p14:tracePt t="93760" x="1765300" y="4192588"/>
          <p14:tracePt t="93764" x="1765300" y="4217988"/>
          <p14:tracePt t="93774" x="1765300" y="4254500"/>
          <p14:tracePt t="93778" x="1765300" y="4279900"/>
          <p14:tracePt t="93790" x="1765300" y="4305300"/>
          <p14:tracePt t="93800" x="1765300" y="4330700"/>
          <p14:tracePt t="93804" x="1765300" y="4341813"/>
          <p14:tracePt t="93814" x="1765300" y="4354513"/>
          <p14:tracePt t="93830" x="1765300" y="4392613"/>
          <p14:tracePt t="93840" x="1778000" y="4392613"/>
          <p14:tracePt t="93860" x="1801813" y="4392613"/>
          <p14:tracePt t="93870" x="1827213" y="4392613"/>
          <p14:tracePt t="93884" x="1852613" y="4392613"/>
          <p14:tracePt t="93894" x="1865313" y="4379913"/>
          <p14:tracePt t="93910" x="1865313" y="4354513"/>
          <p14:tracePt t="93920" x="1878013" y="4330700"/>
          <p14:tracePt t="93924" x="1878013" y="4305300"/>
          <p14:tracePt t="93936" x="1878013" y="4292600"/>
          <p14:tracePt t="93940" x="1878013" y="4279900"/>
          <p14:tracePt t="93968" x="1878013" y="4254500"/>
          <p14:tracePt t="94042" x="1878013" y="4292600"/>
          <p14:tracePt t="94056" x="1865313" y="4330700"/>
          <p14:tracePt t="94082" x="1852613" y="4354513"/>
          <p14:tracePt t="94086" x="1852613" y="4367213"/>
          <p14:tracePt t="94102" x="1839913" y="4379913"/>
          <p14:tracePt t="94178" x="1827213" y="4392613"/>
          <p14:tracePt t="94238" x="1814513" y="4392613"/>
          <p14:tracePt t="94264" x="1801813" y="4392613"/>
          <p14:tracePt t="94364" x="1801813" y="4405313"/>
          <p14:tracePt t="94388" x="1801813" y="4418013"/>
          <p14:tracePt t="94516" x="1801813" y="4405313"/>
          <p14:tracePt t="94530" x="1801813" y="4392613"/>
          <p14:tracePt t="94556" x="1790700" y="4367213"/>
          <p14:tracePt t="94742" x="1790700" y="4392613"/>
          <p14:tracePt t="94752" x="1790700" y="4405313"/>
          <p14:tracePt t="94758" x="1790700" y="4430713"/>
          <p14:tracePt t="94768" x="1790700" y="4443413"/>
          <p14:tracePt t="94778" x="1790700" y="4467225"/>
          <p14:tracePt t="95242" x="1790700" y="4479925"/>
          <p14:tracePt t="95246" x="1790700" y="4492625"/>
          <p14:tracePt t="95256" x="1790700" y="4518025"/>
          <p14:tracePt t="95262" x="1814513" y="4543425"/>
          <p14:tracePt t="95282" x="1827213" y="4567238"/>
          <p14:tracePt t="95296" x="1839913" y="4579938"/>
          <p14:tracePt t="95424" x="1839913" y="4567238"/>
          <p14:tracePt t="95434" x="1839913" y="4554538"/>
          <p14:tracePt t="95438" x="1839913" y="4543425"/>
          <p14:tracePt t="95474" x="1839913" y="4518025"/>
          <p14:tracePt t="95604" x="1839913" y="4505325"/>
          <p14:tracePt t="95630" x="1852613" y="4505325"/>
          <p14:tracePt t="95660" x="1865313" y="4505325"/>
          <p14:tracePt t="95676" x="1865313" y="4492625"/>
          <p14:tracePt t="96280" x="1878013" y="4479925"/>
          <p14:tracePt t="96290" x="1903413" y="4479925"/>
          <p14:tracePt t="96296" x="1927225" y="4479925"/>
          <p14:tracePt t="96306" x="1952625" y="4479925"/>
          <p14:tracePt t="96316" x="1990725" y="4479925"/>
          <p14:tracePt t="96320" x="2003425" y="4479925"/>
          <p14:tracePt t="96330" x="2027238" y="4479925"/>
          <p14:tracePt t="96347" x="2039938" y="4479925"/>
          <p14:tracePt t="96356" x="2052638" y="4467225"/>
          <p14:tracePt t="96376" x="2078038" y="4454525"/>
          <p14:tracePt t="96386" x="2078038" y="4443413"/>
          <p14:tracePt t="96402" x="2090738" y="4430713"/>
          <p14:tracePt t="96416" x="2090738" y="4405313"/>
          <p14:tracePt t="96426" x="2103438" y="4367213"/>
          <p14:tracePt t="96442" x="2103438" y="4354513"/>
          <p14:tracePt t="96452" x="2103438" y="4330700"/>
          <p14:tracePt t="96458" x="2103438" y="4292600"/>
          <p14:tracePt t="96478" x="2103438" y="4267200"/>
          <p14:tracePt t="96482" x="2103438" y="4254500"/>
          <p14:tracePt t="96498" x="2103438" y="4241800"/>
          <p14:tracePt t="96518" x="2103438" y="4230688"/>
          <p14:tracePt t="96578" x="2103438" y="4241800"/>
          <p14:tracePt t="96588" x="2090738" y="4267200"/>
          <p14:tracePt t="96594" x="2078038" y="4267200"/>
          <p14:tracePt t="96604" x="2065338" y="4292600"/>
          <p14:tracePt t="96614" x="2039938" y="4318000"/>
          <p14:tracePt t="96618" x="2039938" y="4330700"/>
          <p14:tracePt t="96628" x="2014538" y="4354513"/>
          <p14:tracePt t="96634" x="1990725" y="4392613"/>
          <p14:tracePt t="96644" x="1978025" y="4418013"/>
          <p14:tracePt t="96654" x="1965325" y="4443413"/>
          <p14:tracePt t="96670" x="1952625" y="4454525"/>
          <p14:tracePt t="96740" x="1952625" y="4467225"/>
          <p14:tracePt t="96820" x="1952625" y="4454525"/>
          <p14:tracePt t="96830" x="1952625" y="4443413"/>
          <p14:tracePt t="97612" x="1952625" y="4430713"/>
          <p14:tracePt t="97632" x="1952625" y="4418013"/>
          <p14:tracePt t="97910" x="1952625" y="4405313"/>
          <p14:tracePt t="98520" x="1952625" y="4379913"/>
          <p14:tracePt t="98530" x="1965325" y="4341813"/>
          <p14:tracePt t="98536" x="1978025" y="4318000"/>
          <p14:tracePt t="98546" x="2003425" y="4267200"/>
          <p14:tracePt t="98550" x="2014538" y="4241800"/>
          <p14:tracePt t="98560" x="2014538" y="4217988"/>
          <p14:tracePt t="98570" x="2014538" y="4205288"/>
          <p14:tracePt t="98576" x="2014538" y="4179888"/>
          <p14:tracePt t="98586" x="2014538" y="4167188"/>
          <p14:tracePt t="98590" x="2014538" y="4154488"/>
          <p14:tracePt t="98610" x="2014538" y="4129088"/>
          <p14:tracePt t="98626" x="2014538" y="4105275"/>
          <p14:tracePt t="98676" x="2003425" y="4105275"/>
          <p14:tracePt t="98686" x="1990725" y="4105275"/>
          <p14:tracePt t="98696" x="1978025" y="4117975"/>
          <p14:tracePt t="98702" x="1952625" y="4141788"/>
          <p14:tracePt t="98712" x="1939925" y="4167188"/>
          <p14:tracePt t="98716" x="1914525" y="4205288"/>
          <p14:tracePt t="98726" x="1914525" y="4217988"/>
          <p14:tracePt t="98736" x="1903413" y="4230688"/>
          <p14:tracePt t="98742" x="1890713" y="4254500"/>
          <p14:tracePt t="98752" x="1890713" y="4267200"/>
          <p14:tracePt t="98768" x="1878013" y="4267200"/>
          <p14:tracePt t="98788" x="1878013" y="4279900"/>
          <p14:tracePt t="98832" x="1927225" y="4305300"/>
          <p14:tracePt t="98842" x="1965325" y="4305300"/>
          <p14:tracePt t="98848" x="2027238" y="4279900"/>
          <p14:tracePt t="98858" x="2090738" y="4241800"/>
          <p14:tracePt t="98864" x="2139950" y="4217988"/>
          <p14:tracePt t="98874" x="2203450" y="4179888"/>
          <p14:tracePt t="98884" x="2239963" y="4141788"/>
          <p14:tracePt t="98888" x="2265363" y="4129088"/>
          <p14:tracePt t="98898" x="2278063" y="4079875"/>
          <p14:tracePt t="98904" x="2303463" y="4041775"/>
          <p14:tracePt t="98914" x="2303463" y="4029075"/>
          <p14:tracePt t="98924" x="2303463" y="4005263"/>
          <p14:tracePt t="98929" x="2303463" y="3979863"/>
          <p14:tracePt t="98938" x="2303463" y="3929063"/>
          <p14:tracePt t="98946" x="2303463" y="3905250"/>
          <p14:tracePt t="98954" x="2290763" y="3879850"/>
          <p14:tracePt t="98964" x="2228850" y="3854450"/>
          <p14:tracePt t="98968" x="2178050" y="3841750"/>
          <p14:tracePt t="98979" x="2127250" y="3841750"/>
          <p14:tracePt t="98984" x="2065338" y="3841750"/>
          <p14:tracePt t="98994" x="2014538" y="3892550"/>
          <p14:tracePt t="99004" x="1952625" y="3954463"/>
          <p14:tracePt t="99010" x="1903413" y="4005263"/>
          <p14:tracePt t="99020" x="1865313" y="4067175"/>
          <p14:tracePt t="99024" x="1827213" y="4129088"/>
          <p14:tracePt t="99034" x="1790700" y="4192588"/>
          <p14:tracePt t="99044" x="1790700" y="4254500"/>
          <p14:tracePt t="99050" x="1790700" y="4292600"/>
          <p14:tracePt t="99060" x="1765300" y="4354513"/>
          <p14:tracePt t="99064" x="1765300" y="4392613"/>
          <p14:tracePt t="99074" x="1765300" y="4418013"/>
          <p14:tracePt t="99090" x="1765300" y="4430713"/>
          <p14:tracePt t="99104" x="1765300" y="4443413"/>
          <p14:tracePt t="99126" x="1778000" y="4443413"/>
          <p14:tracePt t="99130" x="1827213" y="4443413"/>
          <p14:tracePt t="99140" x="1890713" y="4418013"/>
          <p14:tracePt t="99146" x="1927225" y="4367213"/>
          <p14:tracePt t="99156" x="2027238" y="4318000"/>
          <p14:tracePt t="99166" x="2078038" y="4254500"/>
          <p14:tracePt t="99170" x="2127250" y="4205288"/>
          <p14:tracePt t="99180" x="2190750" y="4129088"/>
          <p14:tracePt t="99186" x="2228850" y="4054475"/>
          <p14:tracePt t="99196" x="2239963" y="3992563"/>
          <p14:tracePt t="99206" x="2265363" y="3954463"/>
          <p14:tracePt t="99212" x="2265363" y="3879850"/>
          <p14:tracePt t="99222" x="2265363" y="3854450"/>
          <p14:tracePt t="99226" x="2265363" y="3841750"/>
          <p14:tracePt t="99262" x="2265363" y="3829050"/>
          <p14:tracePt t="99276" x="2252663" y="3829050"/>
          <p14:tracePt t="99286" x="2216150" y="3841750"/>
          <p14:tracePt t="99292" x="2190750" y="3929063"/>
          <p14:tracePt t="99302" x="2178050" y="4017963"/>
          <p14:tracePt t="99312" x="2139950" y="4092575"/>
          <p14:tracePt t="99318" x="2139950" y="4179888"/>
          <p14:tracePt t="99329" x="2139950" y="4241800"/>
          <p14:tracePt t="99332" x="2116138" y="4318000"/>
          <p14:tracePt t="99342" x="2116138" y="4367213"/>
          <p14:tracePt t="99352" x="2116138" y="4405313"/>
          <p14:tracePt t="99358" x="2116138" y="4454525"/>
          <p14:tracePt t="99368" x="2116138" y="4467225"/>
          <p14:tracePt t="99372" x="2116138" y="4492625"/>
          <p14:tracePt t="99382" x="2116138" y="4505325"/>
          <p14:tracePt t="99392" x="2127250" y="4518025"/>
          <p14:tracePt t="99408" x="2139950" y="4518025"/>
          <p14:tracePt t="99412" x="2152650" y="4518025"/>
          <p14:tracePt t="99424" x="2178050" y="4518025"/>
          <p14:tracePt t="99432" x="2216150" y="4479925"/>
          <p14:tracePt t="99438" x="2216150" y="4443413"/>
          <p14:tracePt t="99448" x="2216150" y="4379913"/>
          <p14:tracePt t="99454" x="2216150" y="4318000"/>
          <p14:tracePt t="99464" x="2216150" y="4241800"/>
          <p14:tracePt t="99474" x="2216150" y="4205288"/>
          <p14:tracePt t="99478" x="2216150" y="4154488"/>
          <p14:tracePt t="99488" x="2216150" y="4117975"/>
          <p14:tracePt t="99495" x="2203450" y="4105275"/>
          <p14:tracePt t="99504" x="2190750" y="4092575"/>
          <p14:tracePt t="99514" x="2178050" y="4092575"/>
          <p14:tracePt t="99518" x="2152650" y="4079875"/>
          <p14:tracePt t="99534" x="2116138" y="4079875"/>
          <p14:tracePt t="99545" x="2090738" y="4079875"/>
          <p14:tracePt t="99554" x="2065338" y="4105275"/>
          <p14:tracePt t="99558" x="2027238" y="4141788"/>
          <p14:tracePt t="99568" x="2003425" y="4179888"/>
          <p14:tracePt t="99574" x="1978025" y="4205288"/>
          <p14:tracePt t="99584" x="1978025" y="4230688"/>
          <p14:tracePt t="99595" x="1952625" y="4267200"/>
          <p14:tracePt t="99600" x="1939925" y="4279900"/>
          <p14:tracePt t="99611" x="1927225" y="4318000"/>
          <p14:tracePt t="99614" x="1914525" y="4341813"/>
          <p14:tracePt t="99624" x="1914525" y="4367213"/>
          <p14:tracePt t="99640" x="1903413" y="4392613"/>
          <p14:tracePt t="99786" x="1890713" y="4379913"/>
          <p14:tracePt t="100330" x="1878013" y="4379913"/>
          <p14:tracePt t="100658" x="1903413" y="4379913"/>
          <p14:tracePt t="100664" x="1990725" y="4379913"/>
          <p14:tracePt t="100674" x="2078038" y="4405313"/>
          <p14:tracePt t="100684" x="2190750" y="4418013"/>
          <p14:tracePt t="100690" x="2352675" y="4443413"/>
          <p14:tracePt t="100700" x="2516188" y="4467225"/>
          <p14:tracePt t="100704" x="2728913" y="4492625"/>
          <p14:tracePt t="100714" x="2941638" y="4505325"/>
          <p14:tracePt t="100724" x="3179763" y="4505325"/>
          <p14:tracePt t="100730" x="3441700" y="4554538"/>
          <p14:tracePt t="100740" x="3705225" y="4592638"/>
          <p14:tracePt t="100744" x="3956050" y="4618038"/>
          <p14:tracePt t="100754" x="4205288" y="4643438"/>
          <p14:tracePt t="100764" x="4394200" y="4656138"/>
          <p14:tracePt t="100770" x="4606925" y="4705350"/>
          <p14:tracePt t="100780" x="4768850" y="4705350"/>
          <p14:tracePt t="100784" x="4919663" y="4730750"/>
          <p14:tracePt t="100794" x="5006975" y="4743450"/>
          <p14:tracePt t="100804" x="5081588" y="4743450"/>
          <p14:tracePt t="100810" x="5132388" y="4768850"/>
          <p14:tracePt t="100890" x="5145088" y="4768850"/>
          <p14:tracePt t="100906" x="5145088" y="4779963"/>
          <p14:tracePt t="100910" x="5145088" y="4792663"/>
          <p14:tracePt t="100922" x="5145088" y="4805363"/>
          <p14:tracePt t="100930" x="5170488" y="4830763"/>
          <p14:tracePt t="100936" x="5170488" y="4843463"/>
          <p14:tracePt t="100950" x="5170488" y="4856163"/>
          <p14:tracePt t="100962" x="5194300" y="4868863"/>
          <p14:tracePt t="100986" x="5194300" y="4879975"/>
          <p14:tracePt t="101394" x="5194300" y="4905375"/>
          <p14:tracePt t="101410" x="5194300" y="4918075"/>
          <p14:tracePt t="101420" x="5194300" y="4930775"/>
          <p14:tracePt t="101436" x="5194300" y="4943475"/>
          <p14:tracePt t="101440" x="5194300" y="4956175"/>
          <p14:tracePt t="101728" x="5194300" y="4968875"/>
          <p14:tracePt t="101748" x="5194300" y="4992688"/>
          <p14:tracePt t="101754" x="5194300" y="5018088"/>
          <p14:tracePt t="101764" x="5194300" y="5030788"/>
          <p14:tracePt t="101768" x="5194300" y="5043488"/>
          <p14:tracePt t="101788" x="5181600" y="5068888"/>
          <p14:tracePt t="101794" x="5181600" y="5081588"/>
          <p14:tracePt t="101804" x="5170488" y="5092700"/>
          <p14:tracePt t="101828" x="5170488" y="5105400"/>
          <p14:tracePt t="101860" x="5170488" y="5118100"/>
          <p14:tracePt t="101934" x="5157788" y="5118100"/>
          <p14:tracePt t="101950" x="5157788" y="5130800"/>
          <p14:tracePt t="102142" x="5157788" y="5143500"/>
          <p14:tracePt t="102156" x="5145088" y="5143500"/>
          <p14:tracePt t="102262" x="5132388" y="5143500"/>
          <p14:tracePt t="102308" x="5119688" y="5143500"/>
          <p14:tracePt t="102378" x="5106988" y="5130800"/>
          <p14:tracePt t="102500" x="5094288" y="5130800"/>
          <p14:tracePt t="102504" x="5081588" y="5118100"/>
          <p14:tracePt t="102520" x="5068888" y="5092700"/>
          <p14:tracePt t="102540" x="5057775" y="5081588"/>
          <p14:tracePt t="102556" x="5045075" y="5068888"/>
          <p14:tracePt t="102570" x="5032375" y="5056188"/>
          <p14:tracePt t="102580" x="5019675" y="5056188"/>
          <p14:tracePt t="102586" x="4981575" y="5030788"/>
          <p14:tracePt t="102596" x="4968875" y="5030788"/>
          <p14:tracePt t="102600" x="4945063" y="5018088"/>
          <p14:tracePt t="102612" x="4894263" y="5005388"/>
          <p14:tracePt t="102616" x="4856163" y="5005388"/>
          <p14:tracePt t="102626" x="4806950" y="4992688"/>
          <p14:tracePt t="102636" x="4732338" y="4968875"/>
          <p14:tracePt t="102642" x="4643438" y="4968875"/>
          <p14:tracePt t="102652" x="4506913" y="4930775"/>
          <p14:tracePt t="102656" x="4368800" y="4879975"/>
          <p14:tracePt t="102666" x="4230688" y="4843463"/>
          <p14:tracePt t="102676" x="4081463" y="4805363"/>
          <p14:tracePt t="102682" x="3943350" y="4743450"/>
          <p14:tracePt t="102692" x="3767138" y="4656138"/>
          <p14:tracePt t="102696" x="3605213" y="4592638"/>
          <p14:tracePt t="102708" x="3467100" y="4530725"/>
          <p14:tracePt t="102718" x="3292475" y="4454525"/>
          <p14:tracePt t="102722" x="3103563" y="4367213"/>
          <p14:tracePt t="102732" x="2941638" y="4305300"/>
          <p14:tracePt t="102738" x="2790825" y="4254500"/>
          <p14:tracePt t="102748" x="2641600" y="4192588"/>
          <p14:tracePt t="102759" x="2503488" y="4167188"/>
          <p14:tracePt t="102762" x="2403475" y="4141788"/>
          <p14:tracePt t="102772" x="2278063" y="4117975"/>
          <p14:tracePt t="102778" x="2178050" y="4117975"/>
          <p14:tracePt t="102788" x="2065338" y="4117975"/>
          <p14:tracePt t="102798" x="1990725" y="4117975"/>
          <p14:tracePt t="102804" x="1914525" y="4141788"/>
          <p14:tracePt t="102814" x="1814513" y="4179888"/>
          <p14:tracePt t="102818" x="1790700" y="4192588"/>
          <p14:tracePt t="102828" x="1739900" y="4217988"/>
          <p14:tracePt t="102838" x="1689100" y="4241800"/>
          <p14:tracePt t="102854" x="1652588" y="4279900"/>
          <p14:tracePt t="102859" x="1627188" y="4292600"/>
          <p14:tracePt t="102868" x="1614488" y="4305300"/>
          <p14:tracePt t="102878" x="1601788" y="4305300"/>
          <p14:tracePt t="102884" x="1589088" y="4305300"/>
          <p14:tracePt t="102894" x="1589088" y="4318000"/>
          <p14:tracePt t="102900" x="1565275" y="4318000"/>
          <p14:tracePt t="102920" x="1539875" y="4341813"/>
          <p14:tracePt t="102925" x="1514475" y="4354513"/>
          <p14:tracePt t="102934" x="1501775" y="4354513"/>
          <p14:tracePt t="102940" x="1476375" y="4379913"/>
          <p14:tracePt t="102960" x="1465263" y="4392613"/>
          <p14:tracePt t="102964" x="1452563" y="4392613"/>
          <p14:tracePt t="102975" x="1414463" y="4418013"/>
          <p14:tracePt t="102980" x="1389063" y="4443413"/>
          <p14:tracePt t="102990" x="1376363" y="4454525"/>
          <p14:tracePt t="103000" x="1352550" y="4467225"/>
          <p14:tracePt t="103004" x="1352550" y="4479925"/>
          <p14:tracePt t="103014" x="1327150" y="4505325"/>
          <p14:tracePt t="103020" x="1301750" y="4518025"/>
          <p14:tracePt t="103030" x="1301750" y="4530725"/>
          <p14:tracePt t="103040" x="1289050" y="4543425"/>
          <p14:tracePt t="103044" x="1276350" y="4554538"/>
          <p14:tracePt t="103060" x="1276350" y="4567238"/>
          <p14:tracePt t="103070" x="1276350" y="4592638"/>
          <p14:tracePt t="103080" x="1276350" y="4605338"/>
          <p14:tracePt t="103086" x="1276350" y="4618038"/>
          <p14:tracePt t="103096" x="1276350" y="4630738"/>
          <p14:tracePt t="103100" x="1276350" y="4656138"/>
          <p14:tracePt t="103110" x="1276350" y="4667250"/>
          <p14:tracePt t="103120" x="1276350" y="4692650"/>
          <p14:tracePt t="103126" x="1276350" y="4705350"/>
          <p14:tracePt t="103136" x="1276350" y="4743450"/>
          <p14:tracePt t="103142" x="1276350" y="4756150"/>
          <p14:tracePt t="103152" x="1276350" y="4792663"/>
          <p14:tracePt t="103166" x="1289050" y="4843463"/>
          <p14:tracePt t="103182" x="1289050" y="4879975"/>
          <p14:tracePt t="103192" x="1301750" y="4918075"/>
          <p14:tracePt t="103207" x="1314450" y="4943475"/>
          <p14:tracePt t="103216" x="1327150" y="4956175"/>
          <p14:tracePt t="103242" x="1339850" y="4968875"/>
          <p14:tracePt t="103258" x="1352550" y="4981575"/>
          <p14:tracePt t="103282" x="1363663" y="4981575"/>
          <p14:tracePt t="103288" x="1376363" y="5005388"/>
          <p14:tracePt t="103298" x="1389063" y="5005388"/>
          <p14:tracePt t="103302" x="1401763" y="5005388"/>
          <p14:tracePt t="103312" x="1414463" y="5018088"/>
          <p14:tracePt t="103322" x="1439863" y="5030788"/>
          <p14:tracePt t="103328" x="1452563" y="5030788"/>
          <p14:tracePt t="103338" x="1465263" y="5043488"/>
          <p14:tracePt t="103344" x="1476375" y="5056188"/>
          <p14:tracePt t="103458" x="1489075" y="5056188"/>
          <p14:tracePt t="103470" x="1501775" y="5056188"/>
          <p14:tracePt t="106516" x="1552575" y="5056188"/>
          <p14:tracePt t="106520" x="1639888" y="5081588"/>
          <p14:tracePt t="106530" x="1701800" y="5081588"/>
          <p14:tracePt t="106540" x="1801813" y="5092700"/>
          <p14:tracePt t="106546" x="1890713" y="5130800"/>
          <p14:tracePt t="106556" x="2014538" y="5156200"/>
          <p14:tracePt t="106560" x="2116138" y="5168900"/>
          <p14:tracePt t="106570" x="2203450" y="5218113"/>
          <p14:tracePt t="106580" x="2278063" y="5230813"/>
          <p14:tracePt t="106587" x="2328863" y="5243513"/>
          <p14:tracePt t="106596" x="2403475" y="5281613"/>
          <p14:tracePt t="106600" x="2428875" y="5281613"/>
          <p14:tracePt t="106612" x="2465388" y="5281613"/>
          <p14:tracePt t="106622" x="2490788" y="5305425"/>
          <p14:tracePt t="106626" x="2516188" y="5305425"/>
          <p14:tracePt t="106637" x="2554288" y="5318125"/>
          <p14:tracePt t="106642" x="2578100" y="5318125"/>
          <p14:tracePt t="106652" x="2616200" y="5318125"/>
          <p14:tracePt t="106662" x="2628900" y="5318125"/>
          <p14:tracePt t="106666" x="2678113" y="5318125"/>
          <p14:tracePt t="106676" x="2716213" y="5318125"/>
          <p14:tracePt t="106682" x="2741613" y="5318125"/>
          <p14:tracePt t="106692" x="2778125" y="5318125"/>
          <p14:tracePt t="106702" x="2828925" y="5318125"/>
          <p14:tracePt t="106708" x="2890838" y="5305425"/>
          <p14:tracePt t="106718" x="2928938" y="5305425"/>
          <p14:tracePt t="106722" x="2979738" y="5305425"/>
          <p14:tracePt t="106732" x="3016250" y="5305425"/>
          <p14:tracePt t="106742" x="3054350" y="5281613"/>
          <p14:tracePt t="106748" x="3079750" y="5281613"/>
          <p14:tracePt t="106758" x="3092450" y="5281613"/>
          <p14:tracePt t="106762" x="3103563" y="5281613"/>
          <p14:tracePt t="106772" x="3128963" y="5281613"/>
          <p14:tracePt t="106782" x="3179763" y="5281613"/>
          <p14:tracePt t="106788" x="3205163" y="5256213"/>
          <p14:tracePt t="106798" x="3241675" y="5256213"/>
          <p14:tracePt t="106802" x="3267075" y="5256213"/>
          <p14:tracePt t="106812" x="3292475" y="5256213"/>
          <p14:tracePt t="106822" x="3341688" y="5243513"/>
          <p14:tracePt t="106828" x="3367088" y="5243513"/>
          <p14:tracePt t="106838" x="3405188" y="5243513"/>
          <p14:tracePt t="106844" x="3429000" y="5243513"/>
          <p14:tracePt t="106854" x="3454400" y="5243513"/>
          <p14:tracePt t="106868" x="3479800" y="5243513"/>
          <p14:tracePt t="106884" x="3492500" y="5243513"/>
          <p14:tracePt t="106894" x="3505200" y="5243513"/>
          <p14:tracePt t="106905" x="3517900" y="5243513"/>
          <p14:tracePt t="106908" x="3530600" y="5243513"/>
          <p14:tracePt t="106918" x="3554413" y="5243513"/>
          <p14:tracePt t="106924" x="3579813" y="5243513"/>
          <p14:tracePt t="106934" x="3605213" y="5243513"/>
          <p14:tracePt t="106944" x="3630613" y="5243513"/>
          <p14:tracePt t="106950" x="3654425" y="5243513"/>
          <p14:tracePt t="106970" x="3717925" y="5243513"/>
          <p14:tracePt t="106974" x="3756025" y="5243513"/>
          <p14:tracePt t="106984" x="3767138" y="5243513"/>
          <p14:tracePt t="106990" x="3792538" y="5243513"/>
          <p14:tracePt t="107000" x="3805238" y="5243513"/>
          <p14:tracePt t="107004" x="3830638" y="5256213"/>
          <p14:tracePt t="107030" x="3843338" y="5256213"/>
          <p14:tracePt t="107056" x="3856038" y="5256213"/>
          <p14:tracePt t="107070" x="3867150" y="5256213"/>
          <p14:tracePt t="107100" x="3879850" y="5256213"/>
          <p14:tracePt t="107126" x="3892550" y="5256213"/>
          <p14:tracePt t="107140" x="3905250" y="5256213"/>
          <p14:tracePt t="107150" x="3930650" y="5256213"/>
          <p14:tracePt t="107156" x="3930650" y="5243513"/>
          <p14:tracePt t="107166" x="3956050" y="5230813"/>
          <p14:tracePt t="107176" x="3968750" y="5230813"/>
          <p14:tracePt t="107182" x="3979863" y="5230813"/>
          <p14:tracePt t="107192" x="3992563" y="5230813"/>
          <p14:tracePt t="107206" x="4017963" y="5230813"/>
          <p14:tracePt t="107216" x="4043363" y="5230813"/>
          <p14:tracePt t="107232" x="4056063" y="5230813"/>
          <p14:tracePt t="107237" x="4092575" y="5205413"/>
          <p14:tracePt t="107262" x="4105275" y="5205413"/>
          <p14:tracePt t="107272" x="4117975" y="5205413"/>
          <p14:tracePt t="107286" x="4130675" y="5205413"/>
          <p14:tracePt t="107303" x="4143375" y="5205413"/>
          <p14:tracePt t="107312" x="4156075" y="5205413"/>
          <p14:tracePt t="107318" x="4168775" y="5205413"/>
          <p14:tracePt t="107342" x="4181475" y="5205413"/>
          <p14:tracePt t="107358" x="4205288" y="5205413"/>
          <p14:tracePt t="107378" x="4217988" y="5194300"/>
          <p14:tracePt t="107392" x="4230688" y="5194300"/>
          <p14:tracePt t="107398" x="4243388" y="5194300"/>
          <p14:tracePt t="107408" x="4281488" y="5181600"/>
          <p14:tracePt t="107418" x="4294188" y="5181600"/>
          <p14:tracePt t="107422" x="4330700" y="5181600"/>
          <p14:tracePt t="107434" x="4368800" y="5181600"/>
          <p14:tracePt t="107442" x="4406900" y="5181600"/>
          <p14:tracePt t="107448" x="4418013" y="5181600"/>
          <p14:tracePt t="107458" x="4443413" y="5181600"/>
          <p14:tracePt t="107462" x="4456113" y="5181600"/>
          <p14:tracePt t="107472" x="4481513" y="5181600"/>
          <p14:tracePt t="107482" x="4494213" y="5181600"/>
          <p14:tracePt t="107488" x="4506913" y="5181600"/>
          <p14:tracePt t="107498" x="4518025" y="5181600"/>
          <p14:tracePt t="107502" x="4530725" y="5181600"/>
          <p14:tracePt t="107512" x="4556125" y="5181600"/>
          <p14:tracePt t="107522" x="4568825" y="5181600"/>
          <p14:tracePt t="107528" x="4581525" y="5181600"/>
          <p14:tracePt t="107624" x="4606925" y="5181600"/>
          <p14:tracePt t="107811" x="4619625" y="5181600"/>
          <p14:tracePt t="107826" x="4630738" y="5181600"/>
          <p14:tracePt t="107840" x="4643438" y="5168900"/>
          <p14:tracePt t="107866" x="4656138" y="5156200"/>
          <p14:tracePt t="107870" x="4668838" y="5156200"/>
          <p14:tracePt t="107896" x="4681538" y="5143500"/>
          <p14:tracePt t="107916" x="4694238" y="5130800"/>
          <p14:tracePt t="107947" x="4706938" y="5130800"/>
          <p14:tracePt t="107956" x="4719638" y="5130800"/>
          <p14:tracePt t="107962" x="4732338" y="5118100"/>
          <p14:tracePt t="107987" x="4743450" y="5092700"/>
          <p14:tracePt t="107996" x="4756150" y="5092700"/>
          <p14:tracePt t="108002" x="4768850" y="5081588"/>
          <p14:tracePt t="108022" x="4794250" y="5056188"/>
          <p14:tracePt t="108038" x="4806950" y="5043488"/>
          <p14:tracePt t="108052" x="4806950" y="5030788"/>
          <p14:tracePt t="108062" x="4819650" y="5030788"/>
          <p14:tracePt t="108350" x="4794250" y="5030788"/>
          <p14:tracePt t="108360" x="4756150" y="5030788"/>
          <p14:tracePt t="108370" x="4706938" y="5030788"/>
          <p14:tracePt t="108376" x="4656138" y="5030788"/>
          <p14:tracePt t="108386" x="4594225" y="5030788"/>
          <p14:tracePt t="108392" x="4518025" y="5030788"/>
          <p14:tracePt t="108402" x="4456113" y="5056188"/>
          <p14:tracePt t="108412" x="4381500" y="5056188"/>
          <p14:tracePt t="108416" x="4294188" y="5056188"/>
          <p14:tracePt t="108426" x="4230688" y="5056188"/>
          <p14:tracePt t="108432" x="4168775" y="5056188"/>
          <p14:tracePt t="108442" x="4092575" y="5056188"/>
          <p14:tracePt t="108452" x="4005263" y="5056188"/>
          <p14:tracePt t="108456" x="3917950" y="5068888"/>
          <p14:tracePt t="108466" x="3856038" y="5092700"/>
          <p14:tracePt t="108472" x="3779838" y="5092700"/>
          <p14:tracePt t="108482" x="3743325" y="5092700"/>
          <p14:tracePt t="108492" x="3692525" y="5092700"/>
          <p14:tracePt t="108496" x="3654425" y="5092700"/>
          <p14:tracePt t="108506" x="3630613" y="5092700"/>
          <p14:tracePt t="108512" x="3579813" y="5092700"/>
          <p14:tracePt t="108522" x="3541713" y="5092700"/>
          <p14:tracePt t="108532" x="3530600" y="5092700"/>
          <p14:tracePt t="108536" x="3492500" y="5092700"/>
          <p14:tracePt t="108546" x="3467100" y="5092700"/>
          <p14:tracePt t="108553" x="3441700" y="5092700"/>
          <p14:tracePt t="108562" x="3405188" y="5092700"/>
          <p14:tracePt t="108572" x="3354388" y="5092700"/>
          <p14:tracePt t="108576" x="3328988" y="5092700"/>
          <p14:tracePt t="108588" x="3292475" y="5092700"/>
          <p14:tracePt t="108594" x="3241675" y="5092700"/>
          <p14:tracePt t="108604" x="3205163" y="5092700"/>
          <p14:tracePt t="108608" x="3167063" y="5092700"/>
          <p14:tracePt t="108618" x="3128963" y="5092700"/>
          <p14:tracePt t="108628" x="3067050" y="5092700"/>
          <p14:tracePt t="108634" x="3028950" y="5092700"/>
          <p14:tracePt t="108644" x="2967038" y="5092700"/>
          <p14:tracePt t="108648" x="2916238" y="5092700"/>
          <p14:tracePt t="108658" x="2890838" y="5092700"/>
          <p14:tracePt t="108668" x="2854325" y="5092700"/>
          <p14:tracePt t="108674" x="2828925" y="5092700"/>
          <p14:tracePt t="108684" x="2803525" y="5092700"/>
          <p14:tracePt t="108690" x="2778125" y="5092700"/>
          <p14:tracePt t="108700" x="2754313" y="5092700"/>
          <p14:tracePt t="108714" x="2741613" y="5092700"/>
          <p14:tracePt t="108724" x="2703513" y="5092700"/>
          <p14:tracePt t="108730" x="2678113" y="5092700"/>
          <p14:tracePt t="108740" x="2654300" y="5092700"/>
          <p14:tracePt t="108754" x="2628900" y="5092700"/>
          <p14:tracePt t="108770" x="2603500" y="5092700"/>
          <p14:tracePt t="108790" x="2590800" y="5092700"/>
          <p14:tracePt t="108796" x="2578100" y="5092700"/>
          <p14:tracePt t="108810" x="2565400" y="5081588"/>
          <p14:tracePt t="108850" x="2554288" y="5081588"/>
          <p14:tracePt t="108856" x="2554288" y="5068888"/>
          <p14:tracePt t="108866" x="2528888" y="5068888"/>
          <p14:tracePt t="108870" x="2516188" y="5043488"/>
          <p14:tracePt t="108882" x="2490788" y="5030788"/>
          <p14:tracePt t="108892" x="2465388" y="5018088"/>
          <p14:tracePt t="108896" x="2441575" y="5005388"/>
          <p14:tracePt t="108906" x="2441575" y="4992688"/>
          <p14:tracePt t="108912" x="2416175" y="4992688"/>
          <p14:tracePt t="108922" x="2390775" y="4981575"/>
          <p14:tracePt t="108932" x="2378075" y="4968875"/>
          <p14:tracePt t="108936" x="2316163" y="4968875"/>
          <p14:tracePt t="108954" x="2228850" y="4943475"/>
          <p14:tracePt t="108962" x="2178050" y="4943475"/>
          <p14:tracePt t="108972" x="2139950" y="4943475"/>
          <p14:tracePt t="108976" x="2065338" y="4943475"/>
          <p14:tracePt t="108986" x="2027238" y="4943475"/>
          <p14:tracePt t="108992" x="1990725" y="4943475"/>
          <p14:tracePt t="109002" x="1952625" y="4943475"/>
          <p14:tracePt t="109012" x="1927225" y="4943475"/>
          <p14:tracePt t="109016" x="1914525" y="4943475"/>
          <p14:tracePt t="109026" x="1903413" y="4943475"/>
          <p14:tracePt t="109042" x="1890713" y="4943475"/>
          <p14:tracePt t="109112" x="1878013" y="4943475"/>
          <p14:tracePt t="109134" x="1865313" y="4943475"/>
          <p14:tracePt t="109148" x="1852613" y="4943475"/>
          <p14:tracePt t="109164" x="1839913" y="4943475"/>
          <p14:tracePt t="109178" x="1839913" y="4930775"/>
          <p14:tracePt t="109198" x="1827213" y="4918075"/>
          <p14:tracePt t="109214" x="1814513" y="4918075"/>
          <p14:tracePt t="109244" x="1814513" y="4905375"/>
          <p14:tracePt t="109270" x="1801813" y="4905375"/>
          <p14:tracePt t="109274" x="1778000" y="4905375"/>
          <p14:tracePt t="109284" x="1752600" y="4905375"/>
          <p14:tracePt t="109290" x="1714500" y="4905375"/>
          <p14:tracePt t="109301" x="1665288" y="4905375"/>
          <p14:tracePt t="109310" x="1627188" y="4905375"/>
          <p14:tracePt t="109314" x="1577975" y="4905375"/>
          <p14:tracePt t="109324" x="1552575" y="4918075"/>
          <p14:tracePt t="109330" x="1527175" y="4918075"/>
          <p14:tracePt t="109340" x="1501775" y="4918075"/>
          <p14:tracePt t="109350" x="1489075" y="4918075"/>
          <p14:tracePt t="109354" x="1476375" y="4918075"/>
          <p14:tracePt t="109364" x="1465263" y="4918075"/>
          <p14:tracePt t="109406" x="1452563" y="4918075"/>
          <p14:tracePt t="109440" x="1427163" y="4918075"/>
          <p14:tracePt t="109456" x="1414463" y="4905375"/>
          <p14:tracePt t="109466" x="1401763" y="4905375"/>
          <p14:tracePt t="109480" x="1401763" y="4892675"/>
          <p14:tracePt t="109492" x="1389063" y="4879975"/>
          <p14:tracePt t="109552" x="1376363" y="4879975"/>
          <p14:tracePt t="109566" x="1363663" y="4879975"/>
          <p14:tracePt t="109582" x="1352550" y="4879975"/>
          <p14:tracePt t="109612" x="1339850" y="4879975"/>
          <p14:tracePt t="109798" x="1314450" y="4879975"/>
          <p14:tracePt t="109820" x="1314450" y="4892675"/>
          <p14:tracePt t="109844" x="1301750" y="4905375"/>
          <p14:tracePt t="109900" x="1301750" y="4918075"/>
          <p14:tracePt t="109956" x="1301750" y="4930775"/>
          <p14:tracePt t="110016" x="1301750" y="4943475"/>
          <p14:tracePt t="110020" x="1301750" y="4956175"/>
          <p14:tracePt t="110702" x="1301750" y="4968875"/>
          <p14:tracePt t="110706" x="1327150" y="4968875"/>
          <p14:tracePt t="110716" x="1352550" y="4968875"/>
          <p14:tracePt t="110722" x="1376363" y="4968875"/>
          <p14:tracePt t="110733" x="1401763" y="4968875"/>
          <p14:tracePt t="110742" x="1414463" y="4968875"/>
          <p14:tracePt t="110746" x="1427163" y="4968875"/>
          <p14:tracePt t="110762" x="1439863" y="4968875"/>
          <p14:tracePt t="110772" x="1452563" y="4968875"/>
          <p14:tracePt t="110783" x="1465263" y="4968875"/>
          <p14:tracePt t="110872" x="1476375" y="4968875"/>
          <p14:tracePt t="110894" x="1489075" y="4968875"/>
          <p14:tracePt t="110904" x="1489075" y="4956175"/>
          <p14:tracePt t="110918" x="1501775" y="4956175"/>
          <p14:tracePt t="110964" x="1501775" y="4930775"/>
          <p14:tracePt t="110994" x="1501775" y="4918075"/>
          <p14:tracePt t="111014" x="1501775" y="4905375"/>
          <p14:tracePt t="111020" x="1501775" y="4892675"/>
          <p14:tracePt t="111030" x="1489075" y="4879975"/>
          <p14:tracePt t="111034" x="1476375" y="4879975"/>
          <p14:tracePt t="111044" x="1465263" y="4856163"/>
          <p14:tracePt t="111060" x="1452563" y="4856163"/>
          <p14:tracePt t="111070" x="1427163" y="4830763"/>
          <p14:tracePt t="111074" x="1414463" y="4830763"/>
          <p14:tracePt t="111084" x="1401763" y="4818063"/>
          <p14:tracePt t="111094" x="1389063" y="4805363"/>
          <p14:tracePt t="111101" x="1363663" y="4779963"/>
          <p14:tracePt t="111114" x="1339850" y="4768850"/>
          <p14:tracePt t="111126" x="1339850" y="4756150"/>
          <p14:tracePt t="111136" x="1327150" y="4743450"/>
          <p14:tracePt t="111140" x="1314450" y="4730750"/>
          <p14:tracePt t="111156" x="1301750" y="4718050"/>
          <p14:tracePt t="111166" x="1289050" y="4718050"/>
          <p14:tracePt t="111186" x="1289050" y="4705350"/>
          <p14:tracePt t="111378" x="1289050" y="4730750"/>
          <p14:tracePt t="111388" x="1301750" y="4730750"/>
          <p14:tracePt t="111392" x="1314450" y="4756150"/>
          <p14:tracePt t="111402" x="1339850" y="4779963"/>
          <p14:tracePt t="111408" x="1389063" y="4818063"/>
          <p14:tracePt t="111418" x="1414463" y="4843463"/>
          <p14:tracePt t="111428" x="1439863" y="4856163"/>
          <p14:tracePt t="111432" x="1476375" y="4879975"/>
          <p14:tracePt t="111442" x="1514475" y="4918075"/>
          <p14:tracePt t="111448" x="1539875" y="4930775"/>
          <p14:tracePt t="111458" x="1565275" y="4943475"/>
          <p14:tracePt t="111468" x="1577975" y="4956175"/>
          <p14:tracePt t="111474" x="1601788" y="4992688"/>
          <p14:tracePt t="111484" x="1614488" y="4992688"/>
          <p14:tracePt t="111488" x="1627188" y="4992688"/>
          <p14:tracePt t="111508" x="1639888" y="4992688"/>
          <p14:tracePt t="111600" x="1639888" y="5005388"/>
          <p14:tracePt t="111640" x="1639888" y="5030788"/>
          <p14:tracePt t="111644" x="1614488" y="5043488"/>
          <p14:tracePt t="111654" x="1589088" y="5056188"/>
          <p14:tracePt t="111660" x="1577975" y="5068888"/>
          <p14:tracePt t="111670" x="1565275" y="5068888"/>
          <p14:tracePt t="111680" x="1539875" y="5092700"/>
          <p14:tracePt t="111696" x="1527175" y="5092700"/>
          <p14:tracePt t="111700" x="1514475" y="5105400"/>
          <p14:tracePt t="111710" x="1501775" y="5105400"/>
          <p14:tracePt t="111720" x="1489075" y="5105400"/>
          <p14:tracePt t="111740" x="1465263" y="5118100"/>
          <p14:tracePt t="112432" x="1465263" y="5130800"/>
          <p14:tracePt t="112436" x="1465263" y="5156200"/>
          <p14:tracePt t="112462" x="1465263" y="5168900"/>
          <p14:tracePt t="112694" x="1465263" y="5181600"/>
          <p14:tracePt t="112890" x="1465263" y="5194300"/>
          <p14:tracePt t="112910" x="1476375" y="5205413"/>
          <p14:tracePt t="112916" x="1489075" y="5218113"/>
          <p14:tracePt t="112926" x="1501775" y="5230813"/>
          <p14:tracePt t="112930" x="1514475" y="5230813"/>
          <p14:tracePt t="112942" x="1527175" y="5243513"/>
          <p14:tracePt t="112966" x="1552575" y="5268913"/>
          <p14:tracePt t="112972" x="1565275" y="5268913"/>
          <p14:tracePt t="112996" x="1565275" y="5281613"/>
          <p14:tracePt t="113394" x="1577975" y="5294313"/>
          <p14:tracePt t="113400" x="1589088" y="5318125"/>
          <p14:tracePt t="113410" x="1601788" y="5330825"/>
          <p14:tracePt t="113416" x="1614488" y="5356225"/>
          <p14:tracePt t="113426" x="1627188" y="5381625"/>
          <p14:tracePt t="113440" x="1652588" y="5394325"/>
          <p14:tracePt t="113450" x="1652588" y="5407025"/>
          <p14:tracePt t="113456" x="1665288" y="5407025"/>
          <p14:tracePt t="113466" x="1677988" y="5418138"/>
          <p14:tracePt t="113480" x="1689100" y="5430838"/>
          <p14:tracePt t="113546" x="1701800" y="5430838"/>
          <p14:tracePt t="113556" x="1714500" y="5430838"/>
          <p14:tracePt t="113566" x="1727200" y="5430838"/>
          <p14:tracePt t="113572" x="1739900" y="5430838"/>
          <p14:tracePt t="113582" x="1752600" y="5430838"/>
          <p14:tracePt t="113612" x="1778000" y="5430838"/>
          <p14:tracePt t="113652" x="1790700" y="5430838"/>
          <p14:tracePt t="113658" x="1801813" y="5430838"/>
          <p14:tracePt t="113692" x="1814513" y="5443538"/>
          <p14:tracePt t="114448" x="1827213" y="5443538"/>
          <p14:tracePt t="114494" x="1839913" y="5443538"/>
          <p14:tracePt t="114510" x="1852613" y="5443538"/>
          <p14:tracePt t="114722" x="1865313" y="5443538"/>
          <p14:tracePt t="114742" x="1878013" y="5443538"/>
          <p14:tracePt t="114746" x="1903413" y="5468938"/>
          <p14:tracePt t="114756" x="1939925" y="5518150"/>
          <p14:tracePt t="114762" x="1978025" y="5543550"/>
          <p14:tracePt t="114772" x="2039938" y="5594350"/>
          <p14:tracePt t="114782" x="2065338" y="5619750"/>
          <p14:tracePt t="114786" x="2139950" y="5668963"/>
          <p14:tracePt t="114798" x="2216150" y="5707063"/>
          <p14:tracePt t="114802" x="2303463" y="5743575"/>
          <p14:tracePt t="114813" x="2390775" y="5794375"/>
          <p14:tracePt t="114822" x="2465388" y="5794375"/>
          <p14:tracePt t="114828" x="2528888" y="5819775"/>
          <p14:tracePt t="114838" x="2603500" y="5819775"/>
          <p14:tracePt t="114842" x="2628900" y="5819775"/>
          <p14:tracePt t="114852" x="2641600" y="5832475"/>
          <p14:tracePt t="114862" x="2678113" y="5832475"/>
          <p14:tracePt t="115000" x="2690813" y="5832475"/>
          <p14:tracePt t="115020" x="2703513" y="5832475"/>
          <p14:tracePt t="115024" x="2716213" y="5832475"/>
          <p14:tracePt t="115034" x="2741613" y="5832475"/>
          <p14:tracePt t="115044" x="2767013" y="5807075"/>
          <p14:tracePt t="115060" x="2790825" y="5781675"/>
          <p14:tracePt t="115074" x="2803525" y="5768975"/>
          <p14:tracePt t="115100" x="2803525" y="5743575"/>
          <p14:tracePt t="115114" x="2816225" y="5732463"/>
          <p14:tracePt t="115147" x="2816225" y="5719763"/>
          <p14:tracePt t="115166" x="2816225" y="5707063"/>
          <p14:tracePt t="115170" x="2816225" y="5681663"/>
          <p14:tracePt t="115180" x="2816225" y="5668963"/>
          <p14:tracePt t="115186" x="2816225" y="5643563"/>
          <p14:tracePt t="115197" x="2816225" y="5619750"/>
          <p14:tracePt t="115206" x="2816225" y="5607050"/>
          <p14:tracePt t="115210" x="2816225" y="5594350"/>
          <p14:tracePt t="115226" x="2816225" y="5581650"/>
          <p14:tracePt t="115247" x="2816225" y="5556250"/>
          <p14:tracePt t="115266" x="2816225" y="5543550"/>
          <p14:tracePt t="115286" x="2816225" y="5530850"/>
          <p14:tracePt t="115302" x="2816225" y="5518150"/>
          <p14:tracePt t="115306" x="2803525" y="5507038"/>
          <p14:tracePt t="115790" x="2790825" y="5481638"/>
          <p14:tracePt t="115796" x="2778125" y="5418138"/>
          <p14:tracePt t="115806" x="2754313" y="5368925"/>
          <p14:tracePt t="115816" x="2741613" y="5330825"/>
          <p14:tracePt t="115820" x="2728913" y="5256213"/>
          <p14:tracePt t="115832" x="2716213" y="5230813"/>
          <p14:tracePt t="115836" x="2716213" y="5181600"/>
          <p14:tracePt t="115846" x="2678113" y="5130800"/>
          <p14:tracePt t="115856" x="2678113" y="5105400"/>
          <p14:tracePt t="115863" x="2654300" y="5092700"/>
          <p14:tracePt t="115872" x="2641600" y="5068888"/>
          <p14:tracePt t="115876" x="2628900" y="5056188"/>
          <p14:tracePt t="115886" x="2628900" y="5043488"/>
          <p14:tracePt t="115902" x="2616200" y="5043488"/>
          <p14:tracePt t="115913" x="2616200" y="5030788"/>
          <p14:tracePt t="115916" x="2603500" y="5030788"/>
          <p14:tracePt t="115938" x="2590800" y="5018088"/>
          <p14:tracePt t="115942" x="2590800" y="5005388"/>
          <p14:tracePt t="115962" x="2554288" y="5005388"/>
          <p14:tracePt t="115968" x="2541588" y="5005388"/>
          <p14:tracePt t="115978" x="2528888" y="5005388"/>
          <p14:tracePt t="115982" x="2516188" y="5005388"/>
          <p14:tracePt t="115992" x="2503488" y="5005388"/>
          <p14:tracePt t="115998" x="2490788" y="5005388"/>
          <p14:tracePt t="116008" x="2465388" y="5005388"/>
          <p14:tracePt t="116022" x="2452688" y="5018088"/>
          <p14:tracePt t="116032" x="2441575" y="5018088"/>
          <p14:tracePt t="116038" x="2428875" y="5030788"/>
          <p14:tracePt t="116058" x="2428875" y="5043488"/>
          <p14:tracePt t="116063" x="2416175" y="5043488"/>
          <p14:tracePt t="116072" x="2403475" y="5056188"/>
          <p14:tracePt t="116078" x="2403475" y="5068888"/>
          <p14:tracePt t="116088" x="2403475" y="5081588"/>
          <p14:tracePt t="116098" x="2390775" y="5092700"/>
          <p14:tracePt t="116114" x="2378075" y="5105400"/>
          <p14:tracePt t="116118" x="2365375" y="5118100"/>
          <p14:tracePt t="116138" x="2365375" y="5130800"/>
          <p14:tracePt t="116145" x="2352675" y="5130800"/>
          <p14:tracePt t="116240" x="2352675" y="5143500"/>
          <p14:tracePt t="116254" x="2352675" y="5156200"/>
          <p14:tracePt t="116264" x="2339975" y="5168900"/>
          <p14:tracePt t="116290" x="2339975" y="5181600"/>
          <p14:tracePt t="116296" x="2339975" y="5194300"/>
          <p14:tracePt t="116316" x="2339975" y="5218113"/>
          <p14:tracePt t="116330" x="2339975" y="5230813"/>
          <p14:tracePt t="116336" x="2339975" y="5243513"/>
          <p14:tracePt t="116356" x="2339975" y="5256213"/>
          <p14:tracePt t="116744" x="2339975" y="5268913"/>
          <p14:tracePt t="116750" x="2416175" y="5268913"/>
          <p14:tracePt t="116761" x="2541588" y="5268913"/>
          <p14:tracePt t="116764" x="2690813" y="5268913"/>
          <p14:tracePt t="116774" x="2816225" y="5281613"/>
          <p14:tracePt t="116784" x="2941638" y="5281613"/>
          <p14:tracePt t="116790" x="3067050" y="5281613"/>
          <p14:tracePt t="116800" x="3167063" y="5281613"/>
          <p14:tracePt t="116804" x="3279775" y="5318125"/>
          <p14:tracePt t="116814" x="3354388" y="5318125"/>
          <p14:tracePt t="116824" x="3441700" y="5318125"/>
          <p14:tracePt t="116830" x="3517900" y="5318125"/>
          <p14:tracePt t="116840" x="3579813" y="5318125"/>
          <p14:tracePt t="116844" x="3617913" y="5318125"/>
          <p14:tracePt t="116854" x="3643313" y="5318125"/>
          <p14:tracePt t="116864" x="3679825" y="5318125"/>
          <p14:tracePt t="116870" x="3692525" y="5318125"/>
          <p14:tracePt t="116880" x="3730625" y="5318125"/>
          <p14:tracePt t="116906" x="3743325" y="5318125"/>
          <p14:tracePt t="116916" x="3767138" y="5294313"/>
          <p14:tracePt t="116930" x="3792538" y="5268913"/>
          <p14:tracePt t="116936" x="3830638" y="5268913"/>
          <p14:tracePt t="116961" x="3879850" y="5243513"/>
          <p14:tracePt t="116970" x="3892550" y="5243513"/>
          <p14:tracePt t="116976" x="3917950" y="5243513"/>
          <p14:tracePt t="116996" x="3930650" y="5243513"/>
          <p14:tracePt t="117006" x="3956050" y="5218113"/>
          <p14:tracePt t="117016" x="3968750" y="5218113"/>
          <p14:tracePt t="117022" x="3979863" y="5218113"/>
          <p14:tracePt t="117046" x="4005263" y="5218113"/>
          <p14:tracePt t="117162" x="4005263" y="5194300"/>
          <p14:tracePt t="117178" x="3979863" y="5194300"/>
          <p14:tracePt t="117188" x="3956050" y="5194300"/>
          <p14:tracePt t="117195" x="3917950" y="5194300"/>
          <p14:tracePt t="117212" x="3892550" y="5194300"/>
          <p14:tracePt t="117218" x="3856038" y="5168900"/>
          <p14:tracePt t="117229" x="3843338" y="5168900"/>
          <p14:tracePt t="117238" x="3792538" y="5168900"/>
          <p14:tracePt t="117242" x="3756025" y="5168900"/>
          <p14:tracePt t="117252" x="3705225" y="5168900"/>
          <p14:tracePt t="117258" x="3667125" y="5168900"/>
          <p14:tracePt t="117268" x="3592513" y="5168900"/>
          <p14:tracePt t="117278" x="3567113" y="5168900"/>
          <p14:tracePt t="117282" x="3517900" y="5168900"/>
          <p14:tracePt t="117292" x="3492500" y="5168900"/>
          <p14:tracePt t="117298" x="3467100" y="5168900"/>
          <p14:tracePt t="117318" x="3441700" y="5168900"/>
          <p14:tracePt t="117332" x="3417888" y="5168900"/>
          <p14:tracePt t="117358" x="3392488" y="5181600"/>
          <p14:tracePt t="117374" x="3367088" y="5181600"/>
          <p14:tracePt t="117408" x="3354388" y="5181600"/>
          <p14:tracePt t="117428" x="3341688" y="5181600"/>
          <p14:tracePt t="117454" x="3328988" y="5181600"/>
          <p14:tracePt t="117470" x="3317875" y="5181600"/>
          <p14:tracePt t="117480" x="3292475" y="5181600"/>
          <p14:tracePt t="117484" x="3254375" y="5130800"/>
          <p14:tracePt t="117494" x="3241675" y="5043488"/>
          <p14:tracePt t="117500" x="3216275" y="5005388"/>
          <p14:tracePt t="117510" x="3192463" y="4943475"/>
          <p14:tracePt t="117520" x="3179763" y="4892675"/>
          <p14:tracePt t="117524" x="3167063" y="4868863"/>
          <p14:tracePt t="117534" x="3167063" y="4856163"/>
          <p14:tracePt t="117540" x="3167063" y="4830763"/>
          <p14:tracePt t="117550" x="3154363" y="4830763"/>
          <p14:tracePt t="117636" x="3167063" y="4830763"/>
          <p14:tracePt t="117646" x="3192463" y="4830763"/>
          <p14:tracePt t="117650" x="3216275" y="4856163"/>
          <p14:tracePt t="117659" x="3228975" y="4879975"/>
          <p14:tracePt t="117670" x="3241675" y="4905375"/>
          <p14:tracePt t="117676" x="3254375" y="4918075"/>
          <p14:tracePt t="117686" x="3279775" y="4943475"/>
          <p14:tracePt t="117692" x="3292475" y="4956175"/>
          <p14:tracePt t="117702" x="3317875" y="4968875"/>
          <p14:tracePt t="117712" x="3354388" y="4992688"/>
          <p14:tracePt t="117716" x="3379788" y="5005388"/>
          <p14:tracePt t="117727" x="3417888" y="5030788"/>
          <p14:tracePt t="117732" x="3454400" y="5043488"/>
          <p14:tracePt t="117742" x="3479800" y="5043488"/>
          <p14:tracePt t="117752" x="3505200" y="5056188"/>
          <p14:tracePt t="117756" x="3541713" y="5081588"/>
          <p14:tracePt t="117766" x="3567113" y="5081588"/>
          <p14:tracePt t="117772" x="3592513" y="5081588"/>
          <p14:tracePt t="117782" x="3605213" y="5105400"/>
          <p14:tracePt t="117792" x="3617913" y="5105400"/>
          <p14:tracePt t="117798" x="3643313" y="5105400"/>
          <p14:tracePt t="117812" x="3654425" y="5105400"/>
          <p14:tracePt t="117838" x="3667125" y="5105400"/>
          <p14:tracePt t="117843" x="3679825" y="5105400"/>
          <p14:tracePt t="117922" x="3679825" y="5092700"/>
          <p14:tracePt t="117968" x="3679825" y="5081588"/>
          <p14:tracePt t="117984" x="3667125" y="5081588"/>
          <p14:tracePt t="117998" x="3643313" y="5081588"/>
          <p14:tracePt t="118008" x="3643313" y="5092700"/>
          <p14:tracePt t="118014" x="3630613" y="5092700"/>
          <p14:tracePt t="118024" x="3630613" y="5105400"/>
          <p14:tracePt t="118028" x="3630613" y="5118100"/>
          <p14:tracePt t="118038" x="3605213" y="5130800"/>
          <p14:tracePt t="118050" x="3605213" y="5143500"/>
          <p14:tracePt t="118054" x="3605213" y="5156200"/>
          <p14:tracePt t="118090" x="3605213" y="5168900"/>
          <p14:tracePt t="118140" x="3605213" y="5181600"/>
          <p14:tracePt t="118170" x="3617913" y="5181600"/>
          <p14:tracePt t="118216" x="3617913" y="5168900"/>
          <p14:tracePt t="118226" x="3617913" y="5143500"/>
          <p14:tracePt t="118236" x="3617913" y="5105400"/>
          <p14:tracePt t="118240" x="3617913" y="5081588"/>
          <p14:tracePt t="118252" x="3605213" y="5056188"/>
          <p14:tracePt t="118256" x="3579813" y="5030788"/>
          <p14:tracePt t="118266" x="3567113" y="5030788"/>
          <p14:tracePt t="118276" x="3554413" y="5018088"/>
          <p14:tracePt t="118282" x="3530600" y="5018088"/>
          <p14:tracePt t="118294" x="3505200" y="5018088"/>
          <p14:tracePt t="118296" x="3479800" y="5018088"/>
          <p14:tracePt t="118306" x="3454400" y="5018088"/>
          <p14:tracePt t="118316" x="3429000" y="5018088"/>
          <p14:tracePt t="118322" x="3405188" y="5018088"/>
          <p14:tracePt t="118332" x="3392488" y="5056188"/>
          <p14:tracePt t="118336" x="3379788" y="5068888"/>
          <p14:tracePt t="118356" x="3379788" y="5081588"/>
          <p14:tracePt t="118362" x="3379788" y="5092700"/>
          <p14:tracePt t="118382" x="3379788" y="5105400"/>
          <p14:tracePt t="118438" x="3379788" y="5092700"/>
          <p14:tracePt t="118442" x="3379788" y="5018088"/>
          <p14:tracePt t="118452" x="3379788" y="4956175"/>
          <p14:tracePt t="118462" x="3379788" y="4868863"/>
          <p14:tracePt t="118468" x="3392488" y="4756150"/>
          <p14:tracePt t="118478" x="3392488" y="4630738"/>
          <p14:tracePt t="118482" x="3392488" y="4518025"/>
          <p14:tracePt t="118492" x="3392488" y="4367213"/>
          <p14:tracePt t="118502" x="3379788" y="4230688"/>
          <p14:tracePt t="118508" x="3317875" y="4092575"/>
          <p14:tracePt t="118518" x="3279775" y="4005263"/>
          <p14:tracePt t="118524" x="3216275" y="3916363"/>
          <p14:tracePt t="118534" x="3179763" y="3803650"/>
          <p14:tracePt t="118544" x="3141663" y="3729038"/>
          <p14:tracePt t="118550" x="3103563" y="3641725"/>
          <p14:tracePt t="118561" x="3067050" y="3567113"/>
          <p14:tracePt t="118564" x="3041650" y="3516313"/>
          <p14:tracePt t="118574" x="3003550" y="3467100"/>
          <p14:tracePt t="118584" x="2967038" y="3416300"/>
          <p14:tracePt t="118590" x="2954338" y="3390900"/>
          <p14:tracePt t="118600" x="2928938" y="3378200"/>
          <p14:tracePt t="118604" x="2928938" y="3367088"/>
          <p14:tracePt t="118614" x="2903538" y="3367088"/>
          <p14:tracePt t="118624" x="2879725" y="3354388"/>
          <p14:tracePt t="118630" x="2867025" y="3354388"/>
          <p14:tracePt t="118640" x="2828925" y="3354388"/>
          <p14:tracePt t="118644" x="2803525" y="3354388"/>
          <p14:tracePt t="118654" x="2778125" y="3354388"/>
          <p14:tracePt t="118664" x="2754313" y="3354388"/>
          <p14:tracePt t="118670" x="2716213" y="3354388"/>
          <p14:tracePt t="118684" x="2703513" y="3367088"/>
          <p14:tracePt t="118704" x="2678113" y="3390900"/>
          <p14:tracePt t="118726" x="2667000" y="3416300"/>
          <p14:tracePt t="118746" x="2641600" y="3416300"/>
          <p14:tracePt t="118766" x="2628900" y="3416300"/>
          <p14:tracePt t="118770" x="2616200" y="3429000"/>
          <p14:tracePt t="118780" x="2603500" y="3441700"/>
          <p14:tracePt t="118790" x="2603500" y="3454400"/>
          <p14:tracePt t="118796" x="2565400" y="3490913"/>
          <p14:tracePt t="118810" x="2541588" y="3503613"/>
          <p14:tracePt t="118820" x="2516188" y="3541713"/>
          <p14:tracePt t="118830" x="2490788" y="3554413"/>
          <p14:tracePt t="118836" x="2478088" y="3579813"/>
          <p14:tracePt t="118846" x="2465388" y="3616325"/>
          <p14:tracePt t="118850" x="2452688" y="3654425"/>
          <p14:tracePt t="118862" x="2452688" y="3667125"/>
          <p14:tracePt t="118868" x="2452688" y="3692525"/>
          <p14:tracePt t="118878" x="2441575" y="3703638"/>
          <p14:tracePt t="118888" x="2441575" y="3729038"/>
          <p14:tracePt t="118893" x="2441575" y="3741738"/>
          <p14:tracePt t="118902" x="2441575" y="3754438"/>
          <p14:tracePt t="118908" x="2441575" y="3779838"/>
          <p14:tracePt t="118918" x="2441575" y="3792538"/>
          <p14:tracePt t="118932" x="2441575" y="3816350"/>
          <p14:tracePt t="118942" x="2452688" y="3829050"/>
          <p14:tracePt t="118948" x="2478088" y="3854450"/>
          <p14:tracePt t="118961" x="2528888" y="3854450"/>
          <p14:tracePt t="118968" x="2565400" y="3854450"/>
          <p14:tracePt t="118974" x="2667000" y="3879850"/>
          <p14:tracePt t="118984" x="2728913" y="3879850"/>
          <p14:tracePt t="118988" x="2816225" y="3879850"/>
          <p14:tracePt t="118998" x="2879725" y="3879850"/>
          <p14:tracePt t="119008" x="2954338" y="3879850"/>
          <p14:tracePt t="119014" x="3016250" y="3879850"/>
          <p14:tracePt t="119024" x="3079750" y="3854450"/>
          <p14:tracePt t="119028" x="3116263" y="3854450"/>
          <p14:tracePt t="119040" x="3128963" y="3854450"/>
          <p14:tracePt t="119050" x="3141663" y="3841750"/>
          <p14:tracePt t="119054" x="3154363" y="3829050"/>
          <p14:tracePt t="119064" x="3167063" y="3829050"/>
          <p14:tracePt t="119174" x="3167063" y="3841750"/>
          <p14:tracePt t="119190" x="3167063" y="3867150"/>
          <p14:tracePt t="119216" x="3154363" y="3879850"/>
          <p14:tracePt t="119236" x="3154363" y="3892550"/>
          <p14:tracePt t="119246" x="3154363" y="3905250"/>
          <p14:tracePt t="119256" x="3154363" y="3916363"/>
          <p14:tracePt t="119260" x="3154363" y="3929063"/>
          <p14:tracePt t="119270" x="3154363" y="3954463"/>
          <p14:tracePt t="119276" x="3154363" y="3992563"/>
          <p14:tracePt t="119286" x="3154363" y="4029075"/>
          <p14:tracePt t="119296" x="3167063" y="4092575"/>
          <p14:tracePt t="119302" x="3216275" y="4192588"/>
          <p14:tracePt t="119312" x="3267075" y="4279900"/>
          <p14:tracePt t="119316" x="3328988" y="4367213"/>
          <p14:tracePt t="119326" x="3379788" y="4479925"/>
          <p14:tracePt t="119336" x="3429000" y="4518025"/>
          <p14:tracePt t="119343" x="3492500" y="4618038"/>
          <p14:tracePt t="119352" x="3567113" y="4705350"/>
          <p14:tracePt t="119356" x="3605213" y="4779963"/>
          <p14:tracePt t="119366" x="3654425" y="4856163"/>
          <p14:tracePt t="119376" x="3705225" y="4918075"/>
          <p14:tracePt t="119382" x="3756025" y="4956175"/>
          <p14:tracePt t="119393" x="3767138" y="4981575"/>
          <p14:tracePt t="119398" x="3779838" y="5005388"/>
          <p14:tracePt t="119408" x="3792538" y="5018088"/>
          <p14:tracePt t="119448" x="3792538" y="5030788"/>
          <p14:tracePt t="119472" x="3792538" y="5056188"/>
          <p14:tracePt t="119488" x="3792538" y="5081588"/>
          <p14:tracePt t="119498" x="3792538" y="5092700"/>
          <p14:tracePt t="119502" x="3792538" y="5118100"/>
          <p14:tracePt t="119512" x="3792538" y="5143500"/>
          <p14:tracePt t="119522" x="3792538" y="5156200"/>
          <p14:tracePt t="119528" x="3792538" y="5181600"/>
          <p14:tracePt t="119538" x="3792538" y="5205413"/>
          <p14:tracePt t="119544" x="3779838" y="5230813"/>
          <p14:tracePt t="119564" x="3767138" y="5256213"/>
          <p14:tracePt t="119578" x="3767138" y="5281613"/>
          <p14:tracePt t="119594" x="3756025" y="5294313"/>
          <p14:tracePt t="119734" x="3743325" y="5305425"/>
          <p14:tracePt t="119764" x="3730625" y="5305425"/>
          <p14:tracePt t="119816" x="3717925" y="5305425"/>
          <p14:tracePt t="119896" x="3705225" y="5305425"/>
          <p14:tracePt t="119906" x="3692525" y="5305425"/>
          <p14:tracePt t="119922" x="3679825" y="5305425"/>
          <p14:tracePt t="119932" x="3667125" y="5305425"/>
          <p14:tracePt t="119946" x="3654425" y="5305425"/>
          <p14:tracePt t="119952" x="3643313" y="5305425"/>
          <p14:tracePt t="119962" x="3617913" y="5305425"/>
          <p14:tracePt t="119972" x="3592513" y="5305425"/>
          <p14:tracePt t="119978" x="3530600" y="5305425"/>
          <p14:tracePt t="119988" x="3467100" y="5305425"/>
          <p14:tracePt t="119992" x="3354388" y="5268913"/>
          <p14:tracePt t="120002" x="3241675" y="5256213"/>
          <p14:tracePt t="120012" x="3154363" y="5256213"/>
          <p14:tracePt t="120018" x="3054350" y="5230813"/>
          <p14:tracePt t="120028" x="2967038" y="5218113"/>
          <p14:tracePt t="120032" x="2879725" y="5218113"/>
          <p14:tracePt t="120042" x="2816225" y="5205413"/>
          <p14:tracePt t="120052" x="2754313" y="5194300"/>
          <p14:tracePt t="120059" x="2703513" y="5194300"/>
          <p14:tracePt t="120068" x="2641600" y="5194300"/>
          <p14:tracePt t="120072" x="2616200" y="5194300"/>
          <p14:tracePt t="120082" x="2578100" y="5194300"/>
          <p14:tracePt t="120092" x="2541588" y="5194300"/>
          <p14:tracePt t="120098" x="2528888" y="5194300"/>
          <p14:tracePt t="120109" x="2503488" y="5194300"/>
          <p14:tracePt t="120124" x="2478088" y="5194300"/>
          <p14:tracePt t="120148" x="2452688" y="5194300"/>
          <p14:tracePt t="120300" x="2441575" y="5194300"/>
          <p14:tracePt t="120336" x="2428875" y="5194300"/>
          <p14:tracePt t="120356" x="2416175" y="5194300"/>
          <p14:tracePt t="120360" x="2403475" y="5194300"/>
          <p14:tracePt t="120370" x="2390775" y="5194300"/>
          <p14:tracePt t="120380" x="2378075" y="5205413"/>
          <p14:tracePt t="120386" x="2378075" y="5230813"/>
          <p14:tracePt t="120396" x="2365375" y="5243513"/>
          <p14:tracePt t="120400" x="2352675" y="5256213"/>
          <p14:tracePt t="120410" x="2352675" y="5268913"/>
          <p14:tracePt t="120420" x="2352675" y="5281613"/>
          <p14:tracePt t="120426" x="2328863" y="5294313"/>
          <p14:tracePt t="120436" x="2328863" y="5330825"/>
          <p14:tracePt t="120442" x="2328863" y="5343525"/>
          <p14:tracePt t="120452" x="2328863" y="5356225"/>
          <p14:tracePt t="120462" x="2328863" y="5381625"/>
          <p14:tracePt t="120476" x="2328863" y="5407025"/>
          <p14:tracePt t="120482" x="2328863" y="5418138"/>
          <p14:tracePt t="120492" x="2328863" y="5430838"/>
          <p14:tracePt t="120502" x="2328863" y="5456238"/>
          <p14:tracePt t="120506" x="2328863" y="5468938"/>
          <p14:tracePt t="120516" x="2328863" y="5481638"/>
          <p14:tracePt t="120522" x="2328863" y="5507038"/>
          <p14:tracePt t="120532" x="2339975" y="5507038"/>
          <p14:tracePt t="120542" x="2365375" y="5518150"/>
          <p14:tracePt t="120546" x="2378075" y="5530850"/>
          <p14:tracePt t="120556" x="2416175" y="5530850"/>
          <p14:tracePt t="120562" x="2441575" y="5530850"/>
          <p14:tracePt t="120572" x="2465388" y="5556250"/>
          <p14:tracePt t="120583" x="2503488" y="5556250"/>
          <p14:tracePt t="120588" x="2528888" y="5556250"/>
          <p14:tracePt t="120598" x="2554288" y="5568950"/>
          <p14:tracePt t="120602" x="2590800" y="5568950"/>
          <p14:tracePt t="120612" x="2616200" y="5568950"/>
          <p14:tracePt t="120622" x="2641600" y="5568950"/>
          <p14:tracePt t="120628" x="2667000" y="5568950"/>
          <p14:tracePt t="120638" x="2690813" y="5568950"/>
          <p14:tracePt t="120642" x="2703513" y="5568950"/>
          <p14:tracePt t="120652" x="2728913" y="5568950"/>
          <p14:tracePt t="120668" x="2741613" y="5568950"/>
          <p14:tracePt t="120678" x="2754313" y="5568950"/>
          <p14:tracePt t="120714" x="2767013" y="5568950"/>
          <p14:tracePt t="120748" x="2767013" y="5556250"/>
          <p14:tracePt t="120754" x="2767013" y="5530850"/>
          <p14:tracePt t="120764" x="2767013" y="5518150"/>
          <p14:tracePt t="120774" x="2767013" y="5468938"/>
          <p14:tracePt t="120778" x="2767013" y="5430838"/>
          <p14:tracePt t="120788" x="2767013" y="5368925"/>
          <p14:tracePt t="120794" x="2767013" y="5318125"/>
          <p14:tracePt t="120804" x="2767013" y="5281613"/>
          <p14:tracePt t="120814" x="2767013" y="5230813"/>
          <p14:tracePt t="120820" x="2741613" y="5194300"/>
          <p14:tracePt t="120830" x="2728913" y="5156200"/>
          <p14:tracePt t="120834" x="2703513" y="5105400"/>
          <p14:tracePt t="120844" x="2678113" y="5068888"/>
          <p14:tracePt t="120860" x="2667000" y="5043488"/>
          <p14:tracePt t="120870" x="2654300" y="5005388"/>
          <p14:tracePt t="120874" x="2641600" y="4981575"/>
          <p14:tracePt t="120896" x="2628900" y="4956175"/>
          <p14:tracePt t="120910" x="2616200" y="4943475"/>
          <p14:tracePt t="120916" x="2616200" y="4930775"/>
          <p14:tracePt t="120926" x="2603500" y="4930775"/>
          <p14:tracePt t="120958" x="2590800" y="4930775"/>
          <p14:tracePt t="120966" x="2578100" y="4930775"/>
          <p14:tracePt t="120980" x="2554288" y="4930775"/>
          <p14:tracePt t="120990" x="2541588" y="4930775"/>
          <p14:tracePt t="121007" x="2516188" y="4943475"/>
          <p14:tracePt t="121012" x="2503488" y="4968875"/>
          <p14:tracePt t="121022" x="2478088" y="4981575"/>
          <p14:tracePt t="121032" x="2452688" y="5030788"/>
          <p14:tracePt t="121036" x="2441575" y="5030788"/>
          <p14:tracePt t="121046" x="2416175" y="5081588"/>
          <p14:tracePt t="121062" x="2403475" y="5118100"/>
          <p14:tracePt t="121072" x="2390775" y="5130800"/>
          <p14:tracePt t="121076" x="2390775" y="5143500"/>
          <p14:tracePt t="121086" x="2378075" y="5156200"/>
          <p14:tracePt t="121102" x="2378075" y="5181600"/>
          <p14:tracePt t="121112" x="2365375" y="5205413"/>
          <p14:tracePt t="121116" x="2365375" y="5230813"/>
          <p14:tracePt t="121132" x="2365375" y="5256213"/>
          <p14:tracePt t="121142" x="2365375" y="5268913"/>
          <p14:tracePt t="121152" x="2365375" y="5281613"/>
          <p14:tracePt t="121157" x="2365375" y="5294313"/>
          <p14:tracePt t="121172" x="2365375" y="5305425"/>
          <p14:tracePt t="121182" x="2365375" y="5330825"/>
          <p14:tracePt t="121198" x="2378075" y="5356225"/>
          <p14:tracePt t="121212" x="2390775" y="5368925"/>
          <p14:tracePt t="121222" x="2416175" y="5381625"/>
          <p14:tracePt t="121232" x="2441575" y="5381625"/>
          <p14:tracePt t="121238" x="2478088" y="5407025"/>
          <p14:tracePt t="121248" x="2490788" y="5407025"/>
          <p14:tracePt t="121254" x="2554288" y="5407025"/>
          <p14:tracePt t="121264" x="2628900" y="5407025"/>
          <p14:tracePt t="121274" x="2678113" y="5407025"/>
          <p14:tracePt t="121278" x="2741613" y="5407025"/>
          <p14:tracePt t="121288" x="2778125" y="5407025"/>
          <p14:tracePt t="121294" x="2828925" y="5394325"/>
          <p14:tracePt t="121304" x="2841625" y="5381625"/>
          <p14:tracePt t="121314" x="2867025" y="5356225"/>
          <p14:tracePt t="121318" x="2916238" y="5330825"/>
          <p14:tracePt t="121328" x="2916238" y="5318125"/>
          <p14:tracePt t="121334" x="2928938" y="5305425"/>
          <p14:tracePt t="121344" x="2928938" y="5281613"/>
          <p14:tracePt t="121354" x="2928938" y="5256213"/>
          <p14:tracePt t="121360" x="2954338" y="5230813"/>
          <p14:tracePt t="121370" x="2954338" y="5194300"/>
          <p14:tracePt t="121374" x="2954338" y="5168900"/>
          <p14:tracePt t="121384" x="2954338" y="5143500"/>
          <p14:tracePt t="121394" x="2954338" y="5118100"/>
          <p14:tracePt t="121400" x="2954338" y="5105400"/>
          <p14:tracePt t="121410" x="2954338" y="5081588"/>
          <p14:tracePt t="121414" x="2954338" y="5068888"/>
          <p14:tracePt t="121424" x="2941638" y="5056188"/>
          <p14:tracePt t="121434" x="2916238" y="5056188"/>
          <p14:tracePt t="121441" x="2903538" y="5043488"/>
          <p14:tracePt t="121450" x="2890838" y="5030788"/>
          <p14:tracePt t="121464" x="2879725" y="5030788"/>
          <p14:tracePt t="121474" x="2867025" y="5030788"/>
          <p14:tracePt t="121480" x="2841625" y="5030788"/>
          <p14:tracePt t="121491" x="2828925" y="5030788"/>
          <p14:tracePt t="121506" x="2803525" y="5030788"/>
          <p14:tracePt t="121520" x="2778125" y="5030788"/>
          <p14:tracePt t="121530" x="2754313" y="5043488"/>
          <p14:tracePt t="121536" x="2741613" y="5056188"/>
          <p14:tracePt t="121556" x="2728913" y="5068888"/>
          <p14:tracePt t="121600" x="2716213" y="5068888"/>
          <p14:tracePt t="121616" x="2690813" y="5068888"/>
          <p14:tracePt t="121626" x="2690813" y="5081588"/>
          <p14:tracePt t="121636" x="2690813" y="5092700"/>
          <p14:tracePt t="121642" x="2678113" y="5092700"/>
          <p14:tracePt t="121652" x="2678113" y="5105400"/>
          <p14:tracePt t="121656" x="2678113" y="5118100"/>
          <p14:tracePt t="121666" x="2654300" y="5130800"/>
          <p14:tracePt t="121676" x="2654300" y="5156200"/>
          <p14:tracePt t="121682" x="2654300" y="5168900"/>
          <p14:tracePt t="121692" x="2654300" y="5181600"/>
          <p14:tracePt t="121696" x="2654300" y="5194300"/>
          <p14:tracePt t="121706" x="2654300" y="5218113"/>
          <p14:tracePt t="121718" x="2654300" y="5243513"/>
          <p14:tracePt t="121732" x="2654300" y="5268913"/>
          <p14:tracePt t="121738" x="2628900" y="5294313"/>
          <p14:tracePt t="121758" x="2628900" y="5318125"/>
          <p14:tracePt t="121762" x="2628900" y="5343525"/>
          <p14:tracePt t="121772" x="2616200" y="5343525"/>
          <p14:tracePt t="121778" x="2616200" y="5368925"/>
          <p14:tracePt t="121798" x="2603500" y="5381625"/>
          <p14:tracePt t="121802" x="2603500" y="5418138"/>
          <p14:tracePt t="121918" x="2603500" y="5430838"/>
          <p14:tracePt t="121928" x="2603500" y="5443538"/>
          <p14:tracePt t="121944" x="2603500" y="5456238"/>
          <p14:tracePt t="121954" x="2603500" y="5468938"/>
          <p14:tracePt t="121970" x="2603500" y="5494338"/>
          <p14:tracePt t="121974" x="2603500" y="5507038"/>
          <p14:tracePt t="121994" x="2578100" y="5530850"/>
          <p14:tracePt t="122000" x="2578100" y="5543550"/>
          <p14:tracePt t="122010" x="2578100" y="5556250"/>
          <p14:tracePt t="122014" x="2578100" y="5581650"/>
          <p14:tracePt t="122024" x="2554288" y="5607050"/>
          <p14:tracePt t="122050" x="2554288" y="5630863"/>
          <p14:tracePt t="122594" x="2554288" y="5607050"/>
          <p14:tracePt t="122604" x="2554288" y="5594350"/>
          <p14:tracePt t="122610" x="2554288" y="5568950"/>
          <p14:tracePt t="122630" x="2565400" y="5543550"/>
          <p14:tracePt t="123064" x="2565400" y="5530850"/>
          <p14:tracePt t="123068" x="2565400" y="5518150"/>
          <p14:tracePt t="123336" x="2565400" y="5507038"/>
          <p14:tracePt t="123340" x="2554288" y="5481638"/>
          <p14:tracePt t="123362" x="2516188" y="5430838"/>
          <p14:tracePt t="123366" x="2516188" y="5418138"/>
          <p14:tracePt t="123376" x="2516188" y="5407025"/>
          <p14:tracePt t="123382" x="2490788" y="5394325"/>
          <p14:tracePt t="123392" x="2478088" y="5368925"/>
          <p14:tracePt t="123402" x="2465388" y="5356225"/>
          <p14:tracePt t="123406" x="2452688" y="5343525"/>
          <p14:tracePt t="123416" x="2441575" y="5343525"/>
          <p14:tracePt t="123508" x="2428875" y="5343525"/>
          <p14:tracePt t="123518" x="2416175" y="5343525"/>
          <p14:tracePt t="123522" x="2390775" y="5343525"/>
          <p14:tracePt t="123542" x="2378075" y="5343525"/>
          <p14:tracePt t="123548" x="2365375" y="5343525"/>
          <p14:tracePt t="123572" x="2339975" y="5343525"/>
          <p14:tracePt t="123589" x="2328863" y="5343525"/>
          <p14:tracePt t="123598" x="2290763" y="5343525"/>
          <p14:tracePt t="123604" x="2265363" y="5343525"/>
          <p14:tracePt t="123624" x="2252663" y="5343525"/>
          <p14:tracePt t="123628" x="2239963" y="5343525"/>
          <p14:tracePt t="123639" x="2216150" y="5330825"/>
          <p14:tracePt t="123668" x="2203450" y="5330825"/>
          <p14:tracePt t="123674" x="2190750" y="5330825"/>
          <p14:tracePt t="123684" x="2178050" y="5318125"/>
          <p14:tracePt t="123690" x="2165350" y="5318125"/>
          <p14:tracePt t="123700" x="2139950" y="5318125"/>
          <p14:tracePt t="123710" x="2116138" y="5305425"/>
          <p14:tracePt t="123714" x="2103438" y="5305425"/>
          <p14:tracePt t="123724" x="2078038" y="5305425"/>
          <p14:tracePt t="123730" x="2052638" y="5305425"/>
          <p14:tracePt t="123740" x="2027238" y="5281613"/>
          <p14:tracePt t="123754" x="2014538" y="5281613"/>
          <p14:tracePt t="123780" x="2003425" y="5281613"/>
          <p14:tracePt t="123810" x="1990725" y="5281613"/>
          <p14:tracePt t="124052" x="1990725" y="5294313"/>
          <p14:tracePt t="124072" x="1990725" y="5305425"/>
          <p14:tracePt t="124082" x="1990725" y="5318125"/>
          <p14:tracePt t="124092" x="1990725" y="5330825"/>
          <p14:tracePt t="124098" x="2003425" y="5356225"/>
          <p14:tracePt t="124108" x="2039938" y="5356225"/>
          <p14:tracePt t="124112" x="2090738" y="5381625"/>
          <p14:tracePt t="124122" x="2116138" y="5381625"/>
          <p14:tracePt t="124132" x="2139950" y="5407025"/>
          <p14:tracePt t="124138" x="2178050" y="5407025"/>
          <p14:tracePt t="124148" x="2203450" y="5407025"/>
          <p14:tracePt t="124152" x="2228850" y="5407025"/>
          <p14:tracePt t="124164" x="2252663" y="5407025"/>
          <p14:tracePt t="124188" x="2265363" y="5418138"/>
          <p14:tracePt t="124214" x="2278063" y="5418138"/>
          <p14:tracePt t="124228" x="2290763" y="5418138"/>
          <p14:tracePt t="124234" x="2303463" y="5418138"/>
          <p14:tracePt t="124254" x="2316163" y="5418138"/>
          <p14:tracePt t="124258" x="2328863" y="5418138"/>
          <p14:tracePt t="124274" x="2352675" y="5418138"/>
          <p14:tracePt t="124300" x="2365375" y="5418138"/>
          <p14:tracePt t="124314" x="2390775" y="5407025"/>
          <p14:tracePt t="124542" x="2403475" y="5407025"/>
          <p14:tracePt t="124556" x="2416175" y="5407025"/>
          <p14:tracePt t="124572" x="2441575" y="5407025"/>
          <p14:tracePt t="124582" x="2465388" y="5430838"/>
          <p14:tracePt t="124592" x="2478088" y="5456238"/>
          <p14:tracePt t="124598" x="2478088" y="5494338"/>
          <p14:tracePt t="124608" x="2490788" y="5507038"/>
          <p14:tracePt t="124612" x="2503488" y="5518150"/>
          <p14:tracePt t="124622" x="2503488" y="5530850"/>
          <p14:tracePt t="124924" x="2503488" y="5556250"/>
          <p14:tracePt t="124956" x="2503488" y="5568950"/>
          <p14:tracePt t="124966" x="2503488" y="5581650"/>
          <p14:tracePt t="125010" x="2516188" y="5594350"/>
          <p14:tracePt t="125072" x="2516188" y="5607050"/>
          <p14:tracePt t="125086" x="2516188" y="5619750"/>
          <p14:tracePt t="125116" x="2516188" y="5630863"/>
          <p14:tracePt t="125404" x="2503488" y="5630863"/>
          <p14:tracePt t="125414" x="2490788" y="5619750"/>
          <p14:tracePt t="125421" x="2478088" y="5581650"/>
          <p14:tracePt t="125430" x="2465388" y="5543550"/>
          <p14:tracePt t="125434" x="2452688" y="5507038"/>
          <p14:tracePt t="125444" x="2428875" y="5481638"/>
          <p14:tracePt t="125454" x="2416175" y="5443538"/>
          <p14:tracePt t="125460" x="2403475" y="5407025"/>
          <p14:tracePt t="125471" x="2390775" y="5394325"/>
          <p14:tracePt t="125474" x="2378075" y="5381625"/>
          <p14:tracePt t="125484" x="2352675" y="5356225"/>
          <p14:tracePt t="125500" x="2328863" y="5330825"/>
          <p14:tracePt t="125510" x="2316163" y="5330825"/>
          <p14:tracePt t="125514" x="2303463" y="5318125"/>
          <p14:tracePt t="125524" x="2278063" y="5305425"/>
          <p14:tracePt t="125534" x="2252663" y="5305425"/>
          <p14:tracePt t="125540" x="2228850" y="5305425"/>
          <p14:tracePt t="125550" x="2203450" y="5305425"/>
          <p14:tracePt t="125556" x="2178050" y="5281613"/>
          <p14:tracePt t="125566" x="2139950" y="5268913"/>
          <p14:tracePt t="125576" x="2103438" y="5268913"/>
          <p14:tracePt t="125580" x="2052638" y="5243513"/>
          <p14:tracePt t="125590" x="2027238" y="5243513"/>
          <p14:tracePt t="125596" x="2003425" y="5218113"/>
          <p14:tracePt t="125606" x="1978025" y="5218113"/>
          <p14:tracePt t="125616" x="1952625" y="5218113"/>
          <p14:tracePt t="125620" x="1939925" y="5218113"/>
          <p14:tracePt t="125632" x="1927225" y="5218113"/>
          <p14:tracePt t="125637" x="1914525" y="5218113"/>
          <p14:tracePt t="125656" x="1903413" y="5218113"/>
          <p14:tracePt t="125672" x="1890713" y="5218113"/>
          <p14:tracePt t="125726" x="1890713" y="5205413"/>
          <p14:tracePt t="126084" x="1878013" y="5205413"/>
          <p14:tracePt t="126120" x="1865313" y="5218113"/>
          <p14:tracePt t="126146" x="1865313" y="5230813"/>
          <p14:tracePt t="126166" x="1865313" y="5243513"/>
          <p14:tracePt t="126170" x="1865313" y="5256213"/>
          <p14:tracePt t="126180" x="1865313" y="5268913"/>
          <p14:tracePt t="126196" x="1865313" y="5294313"/>
          <p14:tracePt t="126210" x="1865313" y="5305425"/>
          <p14:tracePt t="126220" x="1865313" y="5318125"/>
          <p14:tracePt t="126226" x="1865313" y="5330825"/>
          <p14:tracePt t="126236" x="1865313" y="5356225"/>
          <p14:tracePt t="126246" x="1878013" y="5394325"/>
          <p14:tracePt t="126252" x="1890713" y="5407025"/>
          <p14:tracePt t="126262" x="1890713" y="5418138"/>
          <p14:tracePt t="126266" x="1903413" y="5418138"/>
          <p14:tracePt t="126276" x="1903413" y="5430838"/>
          <p14:tracePt t="126286" x="1914525" y="5443538"/>
          <p14:tracePt t="127296" x="1914525" y="5456238"/>
          <p14:tracePt t="128288" x="1903413" y="5456238"/>
          <p14:tracePt t="128308" x="1903413" y="5443538"/>
          <p14:tracePt t="128314" x="1903413" y="5430838"/>
          <p14:tracePt t="128330" x="1903413" y="5418138"/>
          <p14:tracePt t="128350" x="1890713" y="5407025"/>
          <p14:tracePt t="129742" x="1903413" y="5407025"/>
          <p14:tracePt t="129752" x="1914525" y="5407025"/>
          <p14:tracePt t="129762" x="1939925" y="5407025"/>
          <p14:tracePt t="129766" x="1978025" y="5430838"/>
          <p14:tracePt t="129776" x="2014538" y="5430838"/>
          <p14:tracePt t="129782" x="2052638" y="5430838"/>
          <p14:tracePt t="129792" x="2078038" y="5443538"/>
          <p14:tracePt t="129802" x="2127250" y="5443538"/>
          <p14:tracePt t="129808" x="2152650" y="5443538"/>
          <p14:tracePt t="129818" x="2190750" y="5443538"/>
          <p14:tracePt t="129822" x="2216150" y="5443538"/>
          <p14:tracePt t="129832" x="2239963" y="5456238"/>
          <p14:tracePt t="129842" x="2252663" y="5456238"/>
          <p14:tracePt t="129848" x="2265363" y="5456238"/>
          <p14:tracePt t="129974" x="2278063" y="5456238"/>
          <p14:tracePt t="129994" x="2290763" y="5468938"/>
          <p14:tracePt t="130030" x="2303463" y="5468938"/>
          <p14:tracePt t="130064" x="2303463" y="5481638"/>
          <p14:tracePt t="130160" x="2316163" y="5481638"/>
          <p14:tracePt t="130176" x="2328863" y="5481638"/>
          <p14:tracePt t="130180" x="2339975" y="5481638"/>
          <p14:tracePt t="130190" x="2352675" y="5481638"/>
          <p14:tracePt t="130206" x="2352675" y="5494338"/>
          <p14:tracePt t="130216" x="2365375" y="5494338"/>
          <p14:tracePt t="130250" x="2378075" y="5494338"/>
          <p14:tracePt t="130548" x="2390775" y="5494338"/>
          <p14:tracePt t="130568" x="2403475" y="5494338"/>
          <p14:tracePt t="130574" x="2416175" y="5494338"/>
          <p14:tracePt t="130588" x="2428875" y="5494338"/>
          <p14:tracePt t="130598" x="2441575" y="5481638"/>
          <p14:tracePt t="130614" x="2452688" y="5481638"/>
          <p14:tracePt t="130630" x="2465388" y="5456238"/>
          <p14:tracePt t="130650" x="2478088" y="5456238"/>
          <p14:tracePt t="130654" x="2490788" y="5456238"/>
          <p14:tracePt t="130664" x="2503488" y="5456238"/>
          <p14:tracePt t="130670" x="2528888" y="5443538"/>
          <p14:tracePt t="130680" x="2528888" y="5430838"/>
          <p14:tracePt t="130694" x="2541588" y="5430838"/>
          <p14:tracePt t="130710" x="2554288" y="5418138"/>
          <p14:tracePt t="130736" x="2565400" y="5418138"/>
          <p14:tracePt t="130740" x="2578100" y="5407025"/>
          <p14:tracePt t="131568" x="2578100" y="5418138"/>
          <p14:tracePt t="131578" x="2578100" y="5430838"/>
          <p14:tracePt t="131582" x="2578100" y="5443538"/>
          <p14:tracePt t="131654" x="2578100" y="5456238"/>
          <p14:tracePt t="131658" x="2578100" y="5468938"/>
          <p14:tracePt t="131678" x="2565400" y="5481638"/>
          <p14:tracePt t="131684" x="2565400" y="5494338"/>
          <p14:tracePt t="131694" x="2554288" y="5507038"/>
          <p14:tracePt t="131699" x="2541588" y="5518150"/>
          <p14:tracePt t="131708" x="2528888" y="5518150"/>
          <p14:tracePt t="131718" x="2490788" y="5530850"/>
          <p14:tracePt t="131724" x="2478088" y="5543550"/>
          <p14:tracePt t="131734" x="2452688" y="5556250"/>
          <p14:tracePt t="131750" x="2441575" y="5556250"/>
          <p14:tracePt t="131760" x="2403475" y="5556250"/>
          <p14:tracePt t="131781" x="2390775" y="5556250"/>
          <p14:tracePt t="131800" x="2378075" y="5556250"/>
          <p14:tracePt t="131874" x="2365375" y="5568950"/>
          <p14:tracePt t="131890" x="2352675" y="5568950"/>
          <p14:tracePt t="131900" x="2339975" y="5568950"/>
          <p14:tracePt t="131920" x="2316163" y="5568950"/>
          <p14:tracePt t="131940" x="2303463" y="5568950"/>
          <p14:tracePt t="131947" x="2290763" y="5568950"/>
          <p14:tracePt t="131956" x="2265363" y="5568950"/>
          <p14:tracePt t="131960" x="2252663" y="5568950"/>
          <p14:tracePt t="131970" x="2239963" y="5568950"/>
          <p14:tracePt t="131982" x="2216150" y="5568950"/>
          <p14:tracePt t="131986" x="2190750" y="5568950"/>
          <p14:tracePt t="131996" x="2139950" y="5568950"/>
          <p14:tracePt t="132002" x="2103438" y="5568950"/>
          <p14:tracePt t="132012" x="2078038" y="5568950"/>
          <p14:tracePt t="132022" x="2052638" y="5568950"/>
          <p14:tracePt t="132026" x="2027238" y="5568950"/>
          <p14:tracePt t="132036" x="2003425" y="5568950"/>
          <p14:tracePt t="132042" x="1978025" y="5568950"/>
          <p14:tracePt t="132062" x="1939925" y="5581650"/>
          <p14:tracePt t="132078" x="1927225" y="5594350"/>
          <p14:tracePt t="132334" x="1939925" y="5594350"/>
          <p14:tracePt t="132338" x="1978025" y="5594350"/>
          <p14:tracePt t="132348" x="2014538" y="5594350"/>
          <p14:tracePt t="132358" x="2065338" y="5594350"/>
          <p14:tracePt t="132364" x="2103438" y="5594350"/>
          <p14:tracePt t="132374" x="2152650" y="5594350"/>
          <p14:tracePt t="132378" x="2203450" y="5594350"/>
          <p14:tracePt t="132388" x="2239963" y="5594350"/>
          <p14:tracePt t="132398" x="2278063" y="5594350"/>
          <p14:tracePt t="132404" x="2328863" y="5594350"/>
          <p14:tracePt t="132414" x="2365375" y="5594350"/>
          <p14:tracePt t="132420" x="2416175" y="5594350"/>
          <p14:tracePt t="132428" x="2452688" y="5594350"/>
          <p14:tracePt t="132440" x="2503488" y="5594350"/>
          <p14:tracePt t="132444" x="2541588" y="5594350"/>
          <p14:tracePt t="132454" x="2578100" y="5594350"/>
          <p14:tracePt t="132460" x="2590800" y="5594350"/>
          <p14:tracePt t="132484" x="2616200" y="5594350"/>
          <p14:tracePt t="133186" x="2654300" y="5594350"/>
          <p14:tracePt t="133190" x="2754313" y="5594350"/>
          <p14:tracePt t="133200" x="2816225" y="5594350"/>
          <p14:tracePt t="133210" x="2890838" y="5594350"/>
          <p14:tracePt t="133216" x="2954338" y="5594350"/>
          <p14:tracePt t="133226" x="3003550" y="5594350"/>
          <p14:tracePt t="133230" x="3028950" y="5594350"/>
          <p14:tracePt t="133240" x="3041650" y="5594350"/>
          <p14:tracePt t="133252" x="3054350" y="5594350"/>
          <p14:tracePt t="133256" x="3067050" y="5594350"/>
          <p14:tracePt t="133266" x="3079750" y="5594350"/>
          <p14:tracePt t="133282" x="3092450" y="5594350"/>
          <p14:tracePt t="133412" x="3092450" y="5581650"/>
          <p14:tracePt t="133428" x="3092450" y="5556250"/>
          <p14:tracePt t="133448" x="3092450" y="5530850"/>
          <p14:tracePt t="133452" x="3092450" y="5518150"/>
          <p14:tracePt t="133468" x="3079750" y="5518150"/>
          <p14:tracePt t="133478" x="3067050" y="5507038"/>
          <p14:tracePt t="133488" x="3054350" y="5507038"/>
          <p14:tracePt t="133502" x="3028950" y="5507038"/>
          <p14:tracePt t="133508" x="3003550" y="5507038"/>
          <p14:tracePt t="133518" x="2992438" y="5507038"/>
          <p14:tracePt t="133530" x="2954338" y="5507038"/>
          <p14:tracePt t="133534" x="2903538" y="5507038"/>
          <p14:tracePt t="133545" x="2867025" y="5507038"/>
          <p14:tracePt t="133548" x="2828925" y="5507038"/>
          <p14:tracePt t="133558" x="2790825" y="5507038"/>
          <p14:tracePt t="133568" x="2716213" y="5507038"/>
          <p14:tracePt t="133574" x="2654300" y="5507038"/>
          <p14:tracePt t="133584" x="2565400" y="5507038"/>
          <p14:tracePt t="133588" x="2465388" y="5507038"/>
          <p14:tracePt t="133600" x="2378075" y="5507038"/>
          <p14:tracePt t="133610" x="2278063" y="5507038"/>
          <p14:tracePt t="133614" x="2190750" y="5507038"/>
          <p14:tracePt t="133624" x="2139950" y="5494338"/>
          <p14:tracePt t="133630" x="2078038" y="5494338"/>
          <p14:tracePt t="133640" x="2003425" y="5494338"/>
          <p14:tracePt t="133650" x="1952625" y="5468938"/>
          <p14:tracePt t="133654" x="1914525" y="5468938"/>
          <p14:tracePt t="133664" x="1878013" y="5468938"/>
          <p14:tracePt t="133670" x="1852613" y="5468938"/>
          <p14:tracePt t="133680" x="1827213" y="5468938"/>
          <p14:tracePt t="133690" x="1801813" y="5468938"/>
          <p14:tracePt t="133704" x="1778000" y="5468938"/>
          <p14:tracePt t="133862" x="1814513" y="5468938"/>
          <p14:tracePt t="133872" x="1903413" y="5468938"/>
          <p14:tracePt t="133876" x="2014538" y="5468938"/>
          <p14:tracePt t="133886" x="2139950" y="5430838"/>
          <p14:tracePt t="133897" x="2239963" y="5430838"/>
          <p14:tracePt t="133902" x="2365375" y="5430838"/>
          <p14:tracePt t="133913" x="2490788" y="5430838"/>
          <p14:tracePt t="133916" x="2603500" y="5430838"/>
          <p14:tracePt t="133926" x="2741613" y="5430838"/>
          <p14:tracePt t="133936" x="2854325" y="5430838"/>
          <p14:tracePt t="133942" x="2967038" y="5430838"/>
          <p14:tracePt t="133952" x="3103563" y="5430838"/>
          <p14:tracePt t="133963" x="3205163" y="5430838"/>
          <p14:tracePt t="133968" x="3317875" y="5430838"/>
          <p14:tracePt t="133978" x="3417888" y="5430838"/>
          <p14:tracePt t="133982" x="3454400" y="5430838"/>
          <p14:tracePt t="133992" x="3505200" y="5430838"/>
          <p14:tracePt t="133998" x="3530600" y="5430838"/>
          <p14:tracePt t="134008" x="3541713" y="5430838"/>
          <p14:tracePt t="134018" x="3554413" y="5430838"/>
          <p14:tracePt t="134032" x="3567113" y="5430838"/>
          <p14:tracePt t="134048" x="3592513" y="5430838"/>
          <p14:tracePt t="134064" x="3605213" y="5430838"/>
          <p14:tracePt t="134074" x="3630613" y="5430838"/>
          <p14:tracePt t="134078" x="3643313" y="5430838"/>
          <p14:tracePt t="134108" x="3654425" y="5430838"/>
          <p14:tracePt t="134134" x="3679825" y="5430838"/>
          <p14:tracePt t="134154" x="3692525" y="5430838"/>
          <p14:tracePt t="134160" x="3717925" y="5430838"/>
          <p14:tracePt t="134170" x="3756025" y="5430838"/>
          <p14:tracePt t="134184" x="3767138" y="5430838"/>
          <p14:tracePt t="134194" x="3779838" y="5430838"/>
          <p14:tracePt t="134200" x="3792538" y="5430838"/>
          <p14:tracePt t="134210" x="3805238" y="5430838"/>
          <p14:tracePt t="134214" x="3817938" y="5430838"/>
          <p14:tracePt t="134234" x="3830638" y="5430838"/>
          <p14:tracePt t="134270" x="3843338" y="5430838"/>
          <p14:tracePt t="134286" x="3867150" y="5418138"/>
          <p14:tracePt t="134296" x="3879850" y="5407025"/>
          <p14:tracePt t="134330" x="3892550" y="5407025"/>
          <p14:tracePt t="134402" x="3892550" y="5418138"/>
          <p14:tracePt t="134412" x="3892550" y="5430838"/>
          <p14:tracePt t="134416" x="3867150" y="5456238"/>
          <p14:tracePt t="134426" x="3830638" y="5456238"/>
          <p14:tracePt t="134432" x="3817938" y="5456238"/>
          <p14:tracePt t="134442" x="3792538" y="5456238"/>
          <p14:tracePt t="134452" x="3743325" y="5481638"/>
          <p14:tracePt t="134456" x="3667125" y="5481638"/>
          <p14:tracePt t="134466" x="3605213" y="5494338"/>
          <p14:tracePt t="134472" x="3530600" y="5494338"/>
          <p14:tracePt t="134482" x="3417888" y="5494338"/>
          <p14:tracePt t="134492" x="3328988" y="5494338"/>
          <p14:tracePt t="134496" x="3267075" y="5494338"/>
          <p14:tracePt t="134506" x="3141663" y="5494338"/>
          <p14:tracePt t="134512" x="3041650" y="5494338"/>
          <p14:tracePt t="134522" x="2941638" y="5494338"/>
          <p14:tracePt t="134532" x="2867025" y="5494338"/>
          <p14:tracePt t="134538" x="2778125" y="5494338"/>
          <p14:tracePt t="134548" x="2716213" y="5494338"/>
          <p14:tracePt t="134552" x="2654300" y="5494338"/>
          <p14:tracePt t="134562" x="2616200" y="5494338"/>
          <p14:tracePt t="134572" x="2554288" y="5494338"/>
          <p14:tracePt t="134579" x="2528888" y="5494338"/>
          <p14:tracePt t="134588" x="2503488" y="5494338"/>
          <p14:tracePt t="134592" x="2452688" y="5494338"/>
          <p14:tracePt t="134602" x="2428875" y="5494338"/>
          <p14:tracePt t="134612" x="2403475" y="5494338"/>
          <p14:tracePt t="134618" x="2378075" y="5494338"/>
          <p14:tracePt t="134629" x="2365375" y="5494338"/>
          <p14:tracePt t="134632" x="2352675" y="5494338"/>
          <p14:tracePt t="134645" x="2339975" y="5494338"/>
          <p14:tracePt t="134654" x="2328863" y="5494338"/>
          <p14:tracePt t="134668" x="2303463" y="5494338"/>
          <p14:tracePt t="134698" x="2290763" y="5494338"/>
          <p14:tracePt t="134708" x="2278063" y="5494338"/>
          <p14:tracePt t="134724" x="2252663" y="5494338"/>
          <p14:tracePt t="134738" x="2228850" y="5494338"/>
          <p14:tracePt t="134748" x="2203450" y="5456238"/>
          <p14:tracePt t="134760" x="2178050" y="5456238"/>
          <p14:tracePt t="134780" x="2165350" y="5456238"/>
          <p14:tracePt t="134790" x="2139950" y="5443538"/>
          <p14:tracePt t="134864" x="2127250" y="5443538"/>
          <p14:tracePt t="134880" x="2116138" y="5443538"/>
          <p14:tracePt t="134906" x="2103438" y="5443538"/>
          <p14:tracePt t="134926" x="2090738" y="5443538"/>
          <p14:tracePt t="134940" x="2065338" y="5430838"/>
          <p14:tracePt t="134966" x="2052638" y="5430838"/>
          <p14:tracePt t="134970" x="2052638" y="5418138"/>
          <p14:tracePt t="134980" x="2039938" y="5418138"/>
          <p14:tracePt t="134986" x="2027238" y="5418138"/>
          <p14:tracePt t="134996" x="2027238" y="5394325"/>
          <p14:tracePt t="135012" x="2003425" y="5394325"/>
          <p14:tracePt t="135022" x="2003425" y="5368925"/>
          <p14:tracePt t="135027" x="1990725" y="5368925"/>
          <p14:tracePt t="135036" x="1990725" y="5356225"/>
          <p14:tracePt t="135046" x="1978025" y="5356225"/>
          <p14:tracePt t="135062" x="1952625" y="5356225"/>
          <p14:tracePt t="135066" x="1952625" y="5343525"/>
          <p14:tracePt t="135122" x="1939925" y="5343525"/>
          <p14:tracePt t="135192" x="1927225" y="5343525"/>
          <p14:tracePt t="135218" x="1914525" y="5343525"/>
          <p14:tracePt t="135238" x="1903413" y="5343525"/>
          <p14:tracePt t="135254" x="1890713" y="5330825"/>
          <p14:tracePt t="135288" x="1878013" y="5318125"/>
          <p14:tracePt t="135304" x="1865313" y="5318125"/>
          <p14:tracePt t="135314" x="1852613" y="5318125"/>
          <p14:tracePt t="135318" x="1852613" y="5305425"/>
          <p14:tracePt t="135328" x="1839913" y="5305425"/>
          <p14:tracePt t="135348" x="1827213" y="5305425"/>
          <p14:tracePt t="135364" x="1814513" y="5305425"/>
          <p14:tracePt t="135374" x="1801813" y="5305425"/>
          <p14:tracePt t="135390" x="1778000" y="5305425"/>
          <p14:tracePt t="135440" x="1765300" y="5305425"/>
          <p14:tracePt t="135854" x="1752600" y="5305425"/>
          <p14:tracePt t="135874" x="1739900" y="5305425"/>
          <p14:tracePt t="135910" x="1739900" y="5318125"/>
          <p14:tracePt t="136392" x="1739900" y="5330825"/>
          <p14:tracePt t="136408" x="1727200" y="5330825"/>
          <p14:tracePt t="136424" x="1701800" y="5330825"/>
          <p14:tracePt t="136434" x="1652588" y="5330825"/>
          <p14:tracePt t="136438" x="1614488" y="5318125"/>
          <p14:tracePt t="136448" x="1589088" y="5318125"/>
          <p14:tracePt t="136458" x="1539875" y="5281613"/>
          <p14:tracePt t="136464" x="1501775" y="5281613"/>
          <p14:tracePt t="136474" x="1489075" y="5268913"/>
          <p14:tracePt t="136478" x="1476375" y="5268913"/>
          <p14:tracePt t="136488" x="1452563" y="5268913"/>
          <p14:tracePt t="136560" x="1439863" y="5268913"/>
          <p14:tracePt t="136564" x="1427163" y="5268913"/>
          <p14:tracePt t="136580" x="1401763" y="5268913"/>
          <p14:tracePt t="136590" x="1389063" y="5268913"/>
          <p14:tracePt t="136600" x="1376363" y="5268913"/>
          <p14:tracePt t="136604" x="1363663" y="5268913"/>
          <p14:tracePt t="136934" x="1363663" y="5281613"/>
          <p14:tracePt t="136958" x="1389063" y="5281613"/>
          <p14:tracePt t="136974" x="1401763" y="5281613"/>
          <p14:tracePt t="136988" x="1427163" y="5281613"/>
          <p14:tracePt t="136998" x="1452563" y="5305425"/>
          <p14:tracePt t="137014" x="1476375" y="5305425"/>
          <p14:tracePt t="137024" x="1501775" y="5305425"/>
          <p14:tracePt t="137028" x="1539875" y="5305425"/>
          <p14:tracePt t="137038" x="1565275" y="5305425"/>
          <p14:tracePt t="137048" x="1627188" y="5330825"/>
          <p14:tracePt t="137054" x="1652588" y="5343525"/>
          <p14:tracePt t="137064" x="1689100" y="5356225"/>
          <p14:tracePt t="137068" x="1714500" y="5356225"/>
          <p14:tracePt t="137078" x="1739900" y="5368925"/>
          <p14:tracePt t="137090" x="1790700" y="5368925"/>
          <p14:tracePt t="137094" x="1827213" y="5394325"/>
          <p14:tracePt t="137104" x="1852613" y="5394325"/>
          <p14:tracePt t="137120" x="1878013" y="5394325"/>
          <p14:tracePt t="137130" x="1890713" y="5407025"/>
          <p14:tracePt t="137134" x="1903413" y="5418138"/>
          <p14:tracePt t="137160" x="1914525" y="5418138"/>
          <p14:tracePt t="137206" x="1927225" y="5418138"/>
          <p14:tracePt t="137220" x="1939925" y="5418138"/>
          <p14:tracePt t="137230" x="1952625" y="5418138"/>
          <p14:tracePt t="137236" x="1965325" y="5418138"/>
          <p14:tracePt t="137246" x="1990725" y="5418138"/>
          <p14:tracePt t="137256" x="2003425" y="5418138"/>
          <p14:tracePt t="137260" x="2027238" y="5418138"/>
          <p14:tracePt t="137270" x="2052638" y="5418138"/>
          <p14:tracePt t="137276" x="2078038" y="5418138"/>
          <p14:tracePt t="137286" x="2103438" y="5418138"/>
          <p14:tracePt t="137296" x="2116138" y="5418138"/>
          <p14:tracePt t="137302" x="2139950" y="5418138"/>
          <p14:tracePt t="137312" x="2152650" y="5418138"/>
          <p14:tracePt t="137316" x="2178050" y="5418138"/>
          <p14:tracePt t="137326" x="2190750" y="5418138"/>
          <p14:tracePt t="137336" x="2228850" y="5418138"/>
          <p14:tracePt t="137558" x="2239963" y="5418138"/>
          <p14:tracePt t="137584" x="2228850" y="5418138"/>
          <p14:tracePt t="137594" x="2216150" y="5407025"/>
          <p14:tracePt t="137604" x="2190750" y="5407025"/>
          <p14:tracePt t="137610" x="2178050" y="5407025"/>
          <p14:tracePt t="137620" x="2152650" y="5394325"/>
          <p14:tracePt t="137624" x="2139950" y="5394325"/>
          <p14:tracePt t="137634" x="2116138" y="5394325"/>
          <p14:tracePt t="137650" x="2103438" y="5394325"/>
          <p14:tracePt t="137660" x="2103438" y="5381625"/>
          <p14:tracePt t="137664" x="2090738" y="5381625"/>
          <p14:tracePt t="137684" x="2078038" y="5381625"/>
          <p14:tracePt t="137720" x="2078038" y="5368925"/>
          <p14:tracePt t="138426" x="2090738" y="5394325"/>
          <p14:tracePt t="138442" x="2103438" y="5394325"/>
          <p14:tracePt t="138466" x="2127250" y="5394325"/>
          <p14:tracePt t="138482" x="2139950" y="5394325"/>
          <p14:tracePt t="138492" x="2152650" y="5407025"/>
          <p14:tracePt t="138506" x="2165350" y="5407025"/>
          <p14:tracePt t="138516" x="2178050" y="5418138"/>
          <p14:tracePt t="138522" x="2190750" y="5430838"/>
          <p14:tracePt t="138532" x="2203450" y="5430838"/>
          <p14:tracePt t="138536" x="2216150" y="5456238"/>
          <p14:tracePt t="138546" x="2216150" y="5468938"/>
          <p14:tracePt t="138557" x="2239963" y="5468938"/>
          <p14:tracePt t="138572" x="2252663" y="5481638"/>
          <p14:tracePt t="138588" x="2265363" y="5494338"/>
          <p14:tracePt t="138652" x="2278063" y="5507038"/>
          <p14:tracePt t="138694" x="2290763" y="5507038"/>
          <p14:tracePt t="138704" x="2303463" y="5507038"/>
          <p14:tracePt t="138714" x="2316163" y="5507038"/>
          <p14:tracePt t="138718" x="2328863" y="5507038"/>
          <p14:tracePt t="138754" x="2352675" y="5507038"/>
          <p14:tracePt t="138768" x="2378075" y="5507038"/>
          <p14:tracePt t="138774" x="2403475" y="5507038"/>
          <p14:tracePt t="138784" x="2416175" y="5507038"/>
          <p14:tracePt t="138794" x="2428875" y="5507038"/>
          <p14:tracePt t="138800" x="2441575" y="5507038"/>
          <p14:tracePt t="138814" x="2452688" y="5507038"/>
          <p14:tracePt t="138824" x="2465388" y="5507038"/>
          <p14:tracePt t="138840" x="2478088" y="5507038"/>
          <p14:tracePt t="138870" x="2490788" y="5507038"/>
          <p14:tracePt t="138966" x="2503488" y="5507038"/>
          <p14:tracePt t="138970" x="2516188" y="5507038"/>
          <p14:tracePt t="139002" x="2528888" y="5494338"/>
          <p14:tracePt t="139228" x="2528888" y="5481638"/>
          <p14:tracePt t="139248" x="2541588" y="5481638"/>
          <p14:tracePt t="139274" x="2554288" y="5468938"/>
          <p14:tracePt t="139288" x="2578100" y="5468938"/>
          <p14:tracePt t="139304" x="2590800" y="5468938"/>
          <p14:tracePt t="139314" x="2603500" y="5468938"/>
          <p14:tracePt t="139318" x="2628900" y="5468938"/>
          <p14:tracePt t="139328" x="2654300" y="5468938"/>
          <p14:tracePt t="139334" x="2678113" y="5468938"/>
          <p14:tracePt t="139344" x="2728913" y="5468938"/>
          <p14:tracePt t="139354" x="2754313" y="5468938"/>
          <p14:tracePt t="139358" x="2790825" y="5468938"/>
          <p14:tracePt t="139368" x="2828925" y="5468938"/>
          <p14:tracePt t="139374" x="2867025" y="5468938"/>
          <p14:tracePt t="139384" x="2890838" y="5468938"/>
          <p14:tracePt t="139394" x="2916238" y="5468938"/>
          <p14:tracePt t="139400" x="2928938" y="5468938"/>
          <p14:tracePt t="139410" x="2954338" y="5468938"/>
          <p14:tracePt t="139414" x="2979738" y="5468938"/>
          <p14:tracePt t="139424" x="2992438" y="5443538"/>
          <p14:tracePt t="139762" x="3003550" y="5443538"/>
          <p14:tracePt t="139768" x="3028950" y="5443538"/>
          <p14:tracePt t="139778" x="3041650" y="5443538"/>
          <p14:tracePt t="139788" x="3054350" y="5443538"/>
          <p14:tracePt t="139792" x="3067050" y="5418138"/>
          <p14:tracePt t="140166" x="3079750" y="5418138"/>
          <p14:tracePt t="140202" x="3092450" y="5418138"/>
          <p14:tracePt t="140338" x="3092450" y="5407025"/>
          <p14:tracePt t="140388" x="3103563" y="5394325"/>
          <p14:tracePt t="140404" x="3116263" y="5394325"/>
          <p14:tracePt t="140434" x="3128963" y="5394325"/>
          <p14:tracePt t="140444" x="3154363" y="5381625"/>
          <p14:tracePt t="140458" x="3167063" y="5381625"/>
          <p14:tracePt t="140468" x="3179763" y="5381625"/>
          <p14:tracePt t="140494" x="3192463" y="5381625"/>
          <p14:tracePt t="140530" x="3205163" y="5381625"/>
          <p14:tracePt t="140544" x="3228975" y="5381625"/>
          <p14:tracePt t="140550" x="3241675" y="5368925"/>
          <p14:tracePt t="140560" x="3254375" y="5368925"/>
          <p14:tracePt t="140574" x="3267075" y="5368925"/>
          <p14:tracePt t="140590" x="3279775" y="5368925"/>
          <p14:tracePt t="140614" x="3292475" y="5368925"/>
          <p14:tracePt t="140646" x="3305175" y="5368925"/>
          <p14:tracePt t="141160" x="3317875" y="5368925"/>
          <p14:tracePt t="141240" x="3328988" y="5368925"/>
          <p14:tracePt t="141246" x="3341688" y="5368925"/>
          <p14:tracePt t="141266" x="3354388" y="5368925"/>
          <p14:tracePt t="141280" x="3367088" y="5368925"/>
          <p14:tracePt t="141296" x="3379788" y="5368925"/>
          <p14:tracePt t="141310" x="3392488" y="5368925"/>
          <p14:tracePt t="141320" x="3405188" y="5368925"/>
          <p14:tracePt t="141336" x="3417888" y="5368925"/>
          <p14:tracePt t="141352" x="3429000" y="5368925"/>
          <p14:tracePt t="141386" x="3454400" y="5368925"/>
          <p14:tracePt t="141482" x="3467100" y="5368925"/>
          <p14:tracePt t="141508" x="3492500" y="5381625"/>
          <p14:tracePt t="141532" x="3505200" y="5381625"/>
          <p14:tracePt t="141542" x="3517900" y="5381625"/>
          <p14:tracePt t="141548" x="3530600" y="5381625"/>
          <p14:tracePt t="141558" x="3541713" y="5381625"/>
          <p14:tracePt t="141584" x="3567113" y="5381625"/>
          <p14:tracePt t="141618" x="3579813" y="5381625"/>
          <p14:tracePt t="141658" x="3592513" y="5381625"/>
          <p14:tracePt t="141700" x="3605213" y="5381625"/>
          <p14:tracePt t="141714" x="3617913" y="5394325"/>
          <p14:tracePt t="141730" x="3630613" y="5394325"/>
          <p14:tracePt t="141754" x="3654425" y="5394325"/>
          <p14:tracePt t="141770" x="3679825" y="5394325"/>
          <p14:tracePt t="141780" x="3692525" y="5394325"/>
          <p14:tracePt t="141790" x="3705225" y="5394325"/>
          <p14:tracePt t="141794" x="3730625" y="5394325"/>
          <p14:tracePt t="141806" x="3767138" y="5394325"/>
          <p14:tracePt t="141810" x="3792538" y="5394325"/>
          <p14:tracePt t="141820" x="3805238" y="5394325"/>
          <p14:tracePt t="141830" x="3830638" y="5394325"/>
          <p14:tracePt t="141846" x="3843338" y="5394325"/>
          <p14:tracePt t="141850" x="3856038" y="5394325"/>
          <p14:tracePt t="141886" x="3879850" y="5394325"/>
          <p14:tracePt t="141912" x="3892550" y="5394325"/>
          <p14:tracePt t="141916" x="3905250" y="5394325"/>
          <p14:tracePt t="141926" x="3930650" y="5394325"/>
          <p14:tracePt t="141932" x="3968750" y="5394325"/>
          <p14:tracePt t="141942" x="4005263" y="5394325"/>
          <p14:tracePt t="141956" x="4092575" y="5394325"/>
          <p14:tracePt t="141966" x="4130675" y="5394325"/>
          <p14:tracePt t="141972" x="4181475" y="5394325"/>
          <p14:tracePt t="141982" x="4205288" y="5394325"/>
          <p14:tracePt t="141992" x="4230688" y="5394325"/>
          <p14:tracePt t="141998" x="4256088" y="5407025"/>
          <p14:tracePt t="142006" x="4268788" y="5407025"/>
          <p14:tracePt t="142012" x="4281488" y="5407025"/>
          <p14:tracePt t="142022" x="4305300" y="5418138"/>
          <p14:tracePt t="142055" x="4318000" y="5418138"/>
          <p14:tracePt t="142416" x="4318000" y="5407025"/>
          <p14:tracePt t="142446" x="4318000" y="5394325"/>
          <p14:tracePt t="142492" x="4318000" y="5381625"/>
          <p14:tracePt t="142572" x="4318000" y="5368925"/>
          <p14:tracePt t="142624" x="4305300" y="5368925"/>
          <p14:tracePt t="142638" x="4294188" y="5368925"/>
          <p14:tracePt t="142648" x="4281488" y="5368925"/>
          <p14:tracePt t="142664" x="4281488" y="5356225"/>
          <p14:tracePt t="142684" x="4268788" y="5356225"/>
          <p14:tracePt t="142720" x="4256088" y="5356225"/>
          <p14:tracePt t="142734" x="4256088" y="5343525"/>
          <p14:tracePt t="142744" x="4243388" y="5343525"/>
          <p14:tracePt t="142790" x="4230688" y="5330825"/>
          <p14:tracePt t="142824" x="4217988" y="5330825"/>
          <p14:tracePt t="142840" x="4205288" y="5330825"/>
          <p14:tracePt t="142850" x="4192588" y="5318125"/>
          <p14:tracePt t="142896" x="4181475" y="5318125"/>
          <p14:tracePt t="142930" x="4168775" y="5318125"/>
          <p14:tracePt t="142940" x="4156075" y="5330825"/>
          <p14:tracePt t="142956" x="4143375" y="5330825"/>
          <p14:tracePt t="142966" x="4130675" y="5356225"/>
          <p14:tracePt t="142972" x="4117975" y="5368925"/>
          <p14:tracePt t="142992" x="4105275" y="5394325"/>
          <p14:tracePt t="142996" x="4092575" y="5418138"/>
          <p14:tracePt t="143022" x="4081463" y="5430838"/>
          <p14:tracePt t="144812" x="4092575" y="5430838"/>
          <p14:tracePt t="144872" x="4092575" y="5418138"/>
          <p14:tracePt t="144904" x="4092575" y="5407025"/>
          <p14:tracePt t="144924" x="4092575" y="5394325"/>
          <p14:tracePt t="144958" x="4092575" y="5381625"/>
          <p14:tracePt t="145070" x="4105275" y="5368925"/>
          <p14:tracePt t="145104" x="4117975" y="5368925"/>
          <p14:tracePt t="145120" x="4130675" y="5356225"/>
          <p14:tracePt t="145130" x="4130675" y="5343525"/>
          <p14:tracePt t="145140" x="4143375" y="5330825"/>
          <p14:tracePt t="145146" x="4168775" y="5318125"/>
          <p14:tracePt t="145156" x="4205288" y="5294313"/>
          <p14:tracePt t="145160" x="4243388" y="5294313"/>
          <p14:tracePt t="145170" x="4281488" y="5268913"/>
          <p14:tracePt t="145180" x="4343400" y="5256213"/>
          <p14:tracePt t="145186" x="4368800" y="5256213"/>
          <p14:tracePt t="145196" x="4418013" y="5256213"/>
          <p14:tracePt t="145200" x="4468813" y="5243513"/>
          <p14:tracePt t="145210" x="4494213" y="5243513"/>
          <p14:tracePt t="145220" x="4518025" y="5243513"/>
          <p14:tracePt t="145226" x="4530725" y="5243513"/>
          <p14:tracePt t="145240" x="4543425" y="5243513"/>
          <p14:tracePt t="145312" x="4556125" y="5243513"/>
          <p14:tracePt t="145514" x="4568825" y="5243513"/>
          <p14:tracePt t="145544" x="4581525" y="5243513"/>
          <p14:tracePt t="145578" x="4594225" y="5243513"/>
          <p14:tracePt t="145594" x="4606925" y="5256213"/>
          <p14:tracePt t="145620" x="4606925" y="5268913"/>
          <p14:tracePt t="145630" x="4606925" y="5281613"/>
          <p14:tracePt t="145634" x="4606925" y="5294313"/>
          <p14:tracePt t="145644" x="4606925" y="5305425"/>
          <p14:tracePt t="145664" x="4606925" y="5318125"/>
          <p14:tracePt t="145694" x="4594225" y="5330825"/>
          <p14:tracePt t="145724" x="4581525" y="5343525"/>
          <p14:tracePt t="146224" x="4594225" y="5356225"/>
          <p14:tracePt t="146274" x="4606925" y="5356225"/>
          <p14:tracePt t="146340" x="4619625" y="5356225"/>
          <p14:tracePt t="146422" x="4643438" y="5356225"/>
          <p14:tracePt t="146462" x="4656138" y="5356225"/>
          <p14:tracePt t="146492" x="4668838" y="5356225"/>
          <p14:tracePt t="146532" x="4681538" y="5356225"/>
          <p14:tracePt t="146548" x="4706938" y="5356225"/>
          <p14:tracePt t="146568" x="4719638" y="5368925"/>
          <p14:tracePt t="146614" x="4732338" y="5368925"/>
          <p14:tracePt t="146618" x="4743450" y="5368925"/>
          <p14:tracePt t="146632" x="4756150" y="5368925"/>
          <p14:tracePt t="146654" x="4768850" y="5368925"/>
          <p14:tracePt t="146658" x="4794250" y="5356225"/>
          <p14:tracePt t="146684" x="4806950" y="5330825"/>
          <p14:tracePt t="146698" x="4819650" y="5330825"/>
          <p14:tracePt t="146724" x="4819650" y="5318125"/>
          <p14:tracePt t="146734" x="4832350" y="5318125"/>
          <p14:tracePt t="146814" x="4819650" y="5318125"/>
          <p14:tracePt t="146824" x="4819650" y="5330825"/>
          <p14:tracePt t="146830" x="4819650" y="5343525"/>
          <p14:tracePt t="146850" x="4794250" y="5368925"/>
          <p14:tracePt t="146866" x="4794250" y="5381625"/>
          <p14:tracePt t="146880" x="4781550" y="5407025"/>
          <p14:tracePt t="146896" x="4768850" y="5407025"/>
          <p14:tracePt t="146980" x="4768850" y="5418138"/>
          <p14:tracePt t="147076" x="4756150" y="5418138"/>
          <p14:tracePt t="147268" x="4743450" y="5418138"/>
          <p14:tracePt t="147284" x="4743450" y="5407025"/>
          <p14:tracePt t="147294" x="4732338" y="5407025"/>
          <p14:tracePt t="147308" x="4732338" y="5394325"/>
          <p14:tracePt t="147318" x="4732338" y="5381625"/>
          <p14:tracePt t="147334" x="4719638" y="5381625"/>
          <p14:tracePt t="147354" x="4706938" y="5381625"/>
          <p14:tracePt t="147384" x="4706938" y="5368925"/>
          <p14:tracePt t="147404" x="4694238" y="5368925"/>
          <p14:tracePt t="147418" x="4668838" y="5368925"/>
          <p14:tracePt t="147424" x="4643438" y="5368925"/>
          <p14:tracePt t="147434" x="4619625" y="5368925"/>
          <p14:tracePt t="147450" x="4594225" y="5368925"/>
          <p14:tracePt t="147460" x="4568825" y="5368925"/>
          <p14:tracePt t="147464" x="4530725" y="5368925"/>
          <p14:tracePt t="147474" x="4506913" y="5368925"/>
          <p14:tracePt t="147484" x="4481513" y="5368925"/>
          <p14:tracePt t="147490" x="4443413" y="5343525"/>
          <p14:tracePt t="147500" x="4430713" y="5343525"/>
          <p14:tracePt t="147504" x="4394200" y="5330825"/>
          <p14:tracePt t="147514" x="4356100" y="5330825"/>
          <p14:tracePt t="147524" x="4305300" y="5305425"/>
          <p14:tracePt t="147530" x="4243388" y="5281613"/>
          <p14:tracePt t="147540" x="4192588" y="5268913"/>
          <p14:tracePt t="147544" x="4143375" y="5243513"/>
          <p14:tracePt t="147554" x="4068763" y="5230813"/>
          <p14:tracePt t="147564" x="4043363" y="5218113"/>
          <p14:tracePt t="147570" x="4017963" y="5205413"/>
          <p14:tracePt t="147580" x="3979863" y="5194300"/>
          <p14:tracePt t="147620" x="3968750" y="5181600"/>
          <p14:tracePt t="147958" x="3968750" y="5194300"/>
          <p14:tracePt t="147968" x="3968750" y="5205413"/>
          <p14:tracePt t="147974" x="3956050" y="5205413"/>
          <p14:tracePt t="147994" x="3956050" y="5218113"/>
          <p14:tracePt t="148236" x="3968750" y="5218113"/>
          <p14:tracePt t="148246" x="4030663" y="5218113"/>
          <p14:tracePt t="148250" x="4068763" y="5205413"/>
          <p14:tracePt t="148260" x="4105275" y="5194300"/>
          <p14:tracePt t="148272" x="4156075" y="5194300"/>
          <p14:tracePt t="148276" x="4230688" y="5194300"/>
          <p14:tracePt t="148286" x="4281488" y="5168900"/>
          <p14:tracePt t="148292" x="4343400" y="5168900"/>
          <p14:tracePt t="148302" x="4430713" y="5168900"/>
          <p14:tracePt t="148312" x="4506913" y="5168900"/>
          <p14:tracePt t="148316" x="4568825" y="5168900"/>
          <p14:tracePt t="148326" x="4619625" y="5156200"/>
          <p14:tracePt t="148332" x="4656138" y="5156200"/>
          <p14:tracePt t="148342" x="4681538" y="5156200"/>
          <p14:tracePt t="148352" x="4706938" y="5143500"/>
          <p14:tracePt t="148368" x="4732338" y="5143500"/>
          <p14:tracePt t="148372" x="4743450" y="5130800"/>
          <p14:tracePt t="148382" x="4756150" y="5130800"/>
          <p14:tracePt t="148398" x="4781550" y="5105400"/>
          <p14:tracePt t="148408" x="4806950" y="5092700"/>
          <p14:tracePt t="148412" x="4832350" y="5092700"/>
          <p14:tracePt t="148422" x="4843463" y="5068888"/>
          <p14:tracePt t="148432" x="4868863" y="5056188"/>
          <p14:tracePt t="148438" x="4881563" y="5056188"/>
          <p14:tracePt t="148448" x="4906963" y="5030788"/>
          <p14:tracePt t="148452" x="4956175" y="4992688"/>
          <p14:tracePt t="148472" x="4968875" y="4968875"/>
          <p14:tracePt t="148478" x="4981575" y="4956175"/>
          <p14:tracePt t="148488" x="4994275" y="4930775"/>
          <p14:tracePt t="148492" x="5006975" y="4918075"/>
          <p14:tracePt t="148504" x="5019675" y="4892675"/>
          <p14:tracePt t="148514" x="5032375" y="4879975"/>
          <p14:tracePt t="148518" x="5057775" y="4856163"/>
          <p14:tracePt t="148528" x="5057775" y="4830763"/>
          <p14:tracePt t="148534" x="5057775" y="4818063"/>
          <p14:tracePt t="148544" x="5068888" y="4805363"/>
          <p14:tracePt t="148554" x="5081588" y="4779963"/>
          <p14:tracePt t="148568" x="5081588" y="4756150"/>
          <p14:tracePt t="148584" x="5106988" y="4730750"/>
          <p14:tracePt t="148608" x="5106988" y="4718050"/>
          <p14:tracePt t="148620" x="5106988" y="4705350"/>
          <p14:tracePt t="148624" x="5106988" y="4692650"/>
          <p14:tracePt t="148634" x="5106988" y="4667250"/>
          <p14:tracePt t="148644" x="5106988" y="4630738"/>
          <p14:tracePt t="148650" x="5094288" y="4592638"/>
          <p14:tracePt t="148660" x="5094288" y="4579938"/>
          <p14:tracePt t="148665" x="5081588" y="4543425"/>
          <p14:tracePt t="148674" x="5057775" y="4505325"/>
          <p14:tracePt t="148684" x="5057775" y="4479925"/>
          <p14:tracePt t="148690" x="5057775" y="4430713"/>
          <p14:tracePt t="148700" x="5045075" y="4405313"/>
          <p14:tracePt t="148706" x="5045075" y="4379913"/>
          <p14:tracePt t="148716" x="5045075" y="4367213"/>
          <p14:tracePt t="148726" x="5019675" y="4330700"/>
          <p14:tracePt t="148731" x="5019675" y="4318000"/>
          <p14:tracePt t="148740" x="5019675" y="4292600"/>
          <p14:tracePt t="148746" x="5006975" y="4279900"/>
          <p14:tracePt t="148756" x="4994275" y="4267200"/>
          <p14:tracePt t="148766" x="4968875" y="4241800"/>
          <p14:tracePt t="148770" x="4945063" y="4205288"/>
          <p14:tracePt t="148780" x="4906963" y="4154488"/>
          <p14:tracePt t="148786" x="4868863" y="4129088"/>
          <p14:tracePt t="148796" x="4832350" y="4079875"/>
          <p14:tracePt t="148806" x="4781550" y="4029075"/>
          <p14:tracePt t="148810" x="4743450" y="4017963"/>
          <p14:tracePt t="148820" x="4719638" y="3979863"/>
          <p14:tracePt t="148826" x="4694238" y="3954463"/>
          <p14:tracePt t="148836" x="4656138" y="3941763"/>
          <p14:tracePt t="148846" x="4643438" y="3916363"/>
          <p14:tracePt t="148852" x="4606925" y="3892550"/>
          <p14:tracePt t="148862" x="4568825" y="3879850"/>
          <p14:tracePt t="148866" x="4556125" y="3867150"/>
          <p14:tracePt t="148876" x="4518025" y="3841750"/>
          <p14:tracePt t="148886" x="4481513" y="3829050"/>
          <p14:tracePt t="148892" x="4456113" y="3816350"/>
          <p14:tracePt t="148902" x="4443413" y="3803650"/>
          <p14:tracePt t="148906" x="4418013" y="3803650"/>
          <p14:tracePt t="148916" x="4356100" y="3779838"/>
          <p14:tracePt t="148926" x="4318000" y="3779838"/>
          <p14:tracePt t="148932" x="4294188" y="3779838"/>
          <p14:tracePt t="148942" x="4243388" y="3754438"/>
          <p14:tracePt t="148949" x="4192588" y="3741738"/>
          <p14:tracePt t="148958" x="4130675" y="3729038"/>
          <p14:tracePt t="148968" x="4081463" y="3703638"/>
          <p14:tracePt t="148974" x="4043363" y="3703638"/>
          <p14:tracePt t="148984" x="4005263" y="3692525"/>
          <p14:tracePt t="148988" x="3956050" y="3679825"/>
          <p14:tracePt t="148999" x="3917950" y="3667125"/>
          <p14:tracePt t="149004" x="3892550" y="3667125"/>
          <p14:tracePt t="149014" x="3867150" y="3667125"/>
          <p14:tracePt t="149024" x="3843338" y="3667125"/>
          <p14:tracePt t="149028" x="3817938" y="3654425"/>
          <p14:tracePt t="149038" x="3792538" y="3654425"/>
          <p14:tracePt t="149044" x="3743325" y="3654425"/>
          <p14:tracePt t="149054" x="3705225" y="3654425"/>
          <p14:tracePt t="149064" x="3679825" y="3654425"/>
          <p14:tracePt t="149070" x="3654425" y="3654425"/>
          <p14:tracePt t="149080" x="3630613" y="3654425"/>
          <p14:tracePt t="149084" x="3617913" y="3654425"/>
          <p14:tracePt t="149094" x="3605213" y="3654425"/>
          <p14:tracePt t="149124" x="3579813" y="3654425"/>
          <p14:tracePt t="149180" x="3567113" y="3654425"/>
          <p14:tracePt t="149332" x="3554413" y="3654425"/>
          <p14:tracePt t="149356" x="3530600" y="3654425"/>
          <p14:tracePt t="149376" x="3517900" y="3654425"/>
          <p14:tracePt t="149442" x="3517900" y="3667125"/>
          <p14:tracePt t="149482" x="3505200" y="3667125"/>
          <p14:tracePt t="149690" x="3505200" y="3679825"/>
          <p14:tracePt t="149714" x="3492500" y="3692525"/>
          <p14:tracePt t="150058" x="3505200" y="3716338"/>
          <p14:tracePt t="150074" x="3517900" y="3716338"/>
          <p14:tracePt t="150088" x="3530600" y="3729038"/>
          <p14:tracePt t="150098" x="3541713" y="3741738"/>
          <p14:tracePt t="150104" x="3579813" y="3767138"/>
          <p14:tracePt t="150114" x="3605213" y="3779838"/>
          <p14:tracePt t="150124" x="3630613" y="3829050"/>
          <p14:tracePt t="150128" x="3643313" y="3854450"/>
          <p14:tracePt t="150138" x="3667125" y="3879850"/>
          <p14:tracePt t="150144" x="3692525" y="3941763"/>
          <p14:tracePt t="150154" x="3705225" y="4005263"/>
          <p14:tracePt t="150164" x="3705225" y="4079875"/>
          <p14:tracePt t="150168" x="3705225" y="4154488"/>
          <p14:tracePt t="150178" x="3705225" y="4254500"/>
          <p14:tracePt t="150184" x="3705225" y="4379913"/>
          <p14:tracePt t="150194" x="3705225" y="4492625"/>
          <p14:tracePt t="150204" x="3643313" y="4630738"/>
          <p14:tracePt t="150208" x="3554413" y="4730750"/>
          <p14:tracePt t="150218" x="3467100" y="4818063"/>
          <p14:tracePt t="150224" x="3354388" y="4918075"/>
          <p14:tracePt t="150234" x="3228975" y="4968875"/>
          <p14:tracePt t="150244" x="3079750" y="5043488"/>
          <p14:tracePt t="150250" x="2979738" y="5056188"/>
          <p14:tracePt t="150260" x="2854325" y="5081588"/>
          <p14:tracePt t="150264" x="2741613" y="5092700"/>
          <p14:tracePt t="150274" x="2641600" y="5092700"/>
          <p14:tracePt t="150284" x="2554288" y="5092700"/>
          <p14:tracePt t="150290" x="2478088" y="5092700"/>
          <p14:tracePt t="150300" x="2428875" y="5092700"/>
          <p14:tracePt t="150303" x="2390775" y="5092700"/>
          <p14:tracePt t="150316" x="2339975" y="5092700"/>
          <p14:tracePt t="150326" x="2290763" y="5092700"/>
          <p14:tracePt t="150330" x="2252663" y="5081588"/>
          <p14:tracePt t="150340" x="2228850" y="5081588"/>
          <p14:tracePt t="150346" x="2190750" y="5081588"/>
          <p14:tracePt t="150356" x="2165350" y="5081588"/>
          <p14:tracePt t="150390" x="2152650" y="5081588"/>
          <p14:tracePt t="150416" x="2139950" y="5081588"/>
          <p14:tracePt t="150446" x="2127250" y="5081588"/>
          <p14:tracePt t="150462" x="2116138" y="5081588"/>
          <p14:tracePt t="150486" x="2103438" y="5081588"/>
          <p14:tracePt t="150516" x="2103438" y="5092700"/>
          <p14:tracePt t="150522" x="2090738" y="5105400"/>
          <p14:tracePt t="150532" x="2078038" y="5105400"/>
          <p14:tracePt t="150542" x="2078038" y="5118100"/>
          <p14:tracePt t="150548" x="2052638" y="5143500"/>
          <p14:tracePt t="150558" x="2027238" y="5168900"/>
          <p14:tracePt t="150562" x="2014538" y="5194300"/>
          <p14:tracePt t="150572" x="1990725" y="5230813"/>
          <p14:tracePt t="150582" x="1965325" y="5268913"/>
          <p14:tracePt t="150588" x="1952625" y="5281613"/>
          <p14:tracePt t="150598" x="1939925" y="5318125"/>
          <p14:tracePt t="150612" x="1927225" y="5330825"/>
          <p14:tracePt t="150622" x="1914525" y="5368925"/>
          <p14:tracePt t="150628" x="1903413" y="5394325"/>
          <p14:tracePt t="150704" x="1903413" y="5418138"/>
          <p14:tracePt t="150724" x="1890713" y="5418138"/>
          <p14:tracePt t="150794" x="1927225" y="5443538"/>
          <p14:tracePt t="150804" x="1965325" y="5481638"/>
          <p14:tracePt t="150811" x="2039938" y="5518150"/>
          <p14:tracePt t="150820" x="2090738" y="5518150"/>
          <p14:tracePt t="150824" x="2178050" y="5543550"/>
          <p14:tracePt t="150834" x="2265363" y="5568950"/>
          <p14:tracePt t="150844" x="2339975" y="5568950"/>
          <p14:tracePt t="150850" x="2365375" y="5568950"/>
          <p14:tracePt t="150860" x="2390775" y="5568950"/>
          <p14:tracePt t="150864" x="2403475" y="5568950"/>
          <p14:tracePt t="150926" x="2403475" y="5556250"/>
          <p14:tracePt t="150936" x="2403475" y="5530850"/>
          <p14:tracePt t="150940" x="2365375" y="5494338"/>
          <p14:tracePt t="150950" x="2328863" y="5456238"/>
          <p14:tracePt t="150956" x="2290763" y="5443538"/>
          <p14:tracePt t="150966" x="2252663" y="5430838"/>
          <p14:tracePt t="150976" x="2190750" y="5418138"/>
          <p14:tracePt t="150980" x="2116138" y="5418138"/>
          <p14:tracePt t="150990" x="2052638" y="5418138"/>
          <p14:tracePt t="150997" x="1978025" y="5418138"/>
          <p14:tracePt t="151006" x="1914525" y="5418138"/>
          <p14:tracePt t="151016" x="1865313" y="5418138"/>
          <p14:tracePt t="151022" x="1827213" y="5418138"/>
          <p14:tracePt t="151032" x="1801813" y="5418138"/>
          <p14:tracePt t="151047" x="1790700" y="5430838"/>
          <p14:tracePt t="151063" x="1778000" y="5443538"/>
          <p14:tracePt t="151132" x="1765300" y="5443538"/>
          <p14:tracePt t="151138" x="1765300" y="5456238"/>
          <p14:tracePt t="151158" x="1778000" y="5468938"/>
          <p14:tracePt t="151162" x="1790700" y="5468938"/>
          <p14:tracePt t="151172" x="1801813" y="5468938"/>
          <p14:tracePt t="151179" x="1814513" y="5468938"/>
          <p14:tracePt t="151188" x="1839913" y="5468938"/>
          <p14:tracePt t="151198" x="1865313" y="5468938"/>
          <p14:tracePt t="151202" x="1878013" y="5468938"/>
          <p14:tracePt t="151213" x="1890713" y="5468938"/>
          <p14:tracePt t="151218" x="1903413" y="5468938"/>
          <p14:tracePt t="151229" x="1927225" y="5468938"/>
          <p14:tracePt t="151238" x="1939925" y="5468938"/>
          <p14:tracePt t="151244" x="1952625" y="5468938"/>
          <p14:tracePt t="151254" x="1978025" y="5468938"/>
          <p14:tracePt t="151258" x="2014538" y="5468938"/>
          <p14:tracePt t="151268" x="2039938" y="5468938"/>
          <p14:tracePt t="151278" x="2052638" y="5468938"/>
          <p14:tracePt t="151284" x="2078038" y="5468938"/>
          <p14:tracePt t="151294" x="2116138" y="5468938"/>
          <p14:tracePt t="151298" x="2139950" y="5468938"/>
          <p14:tracePt t="151308" x="2165350" y="5468938"/>
          <p14:tracePt t="151324" x="2190750" y="5468938"/>
          <p14:tracePt t="151334" x="2228850" y="5481638"/>
          <p14:tracePt t="151338" x="2239963" y="5481638"/>
          <p14:tracePt t="151348" x="2252663" y="5481638"/>
          <p14:tracePt t="151358" x="2265363" y="5494338"/>
          <p14:tracePt t="151374" x="2290763" y="5494338"/>
          <p14:tracePt t="151378" x="2303463" y="5507038"/>
          <p14:tracePt t="151400" x="2316163" y="5507038"/>
          <p14:tracePt t="151450" x="2328863" y="5518150"/>
          <p14:tracePt t="151464" x="2339975" y="5518150"/>
          <p14:tracePt t="151474" x="2352675" y="5518150"/>
          <p14:tracePt t="151480" x="2365375" y="5518150"/>
          <p14:tracePt t="151878" x="2378075" y="5530850"/>
          <p14:tracePt t="151888" x="2390775" y="5530850"/>
          <p14:tracePt t="151894" x="2403475" y="5530850"/>
          <p14:tracePt t="151914" x="2428875" y="5530850"/>
          <p14:tracePt t="151930" x="2452688" y="5530850"/>
          <p14:tracePt t="151954" x="2465388" y="5530850"/>
          <p14:tracePt t="151960" x="2478088" y="5530850"/>
          <p14:tracePt t="151970" x="2490788" y="5543550"/>
          <p14:tracePt t="151974" x="2490788" y="5556250"/>
          <p14:tracePt t="151984" x="2503488" y="5556250"/>
          <p14:tracePt t="152030" x="2516188" y="5556250"/>
          <p14:tracePt t="152090" x="2528888" y="5568950"/>
          <p14:tracePt t="152140" x="2541588" y="5568950"/>
          <p14:tracePt t="152902" x="2541588" y="5581650"/>
          <p14:tracePt t="152912" x="2554288" y="5581650"/>
          <p14:tracePt t="152922" x="2565400" y="5581650"/>
          <p14:tracePt t="152928" x="2590800" y="5581650"/>
          <p14:tracePt t="152938" x="2641600" y="5581650"/>
          <p14:tracePt t="152942" x="2678113" y="5581650"/>
          <p14:tracePt t="152962" x="2728913" y="5581650"/>
          <p14:tracePt t="152962" x="2778125" y="5581650"/>
          <p14:tracePt t="152968" x="2828925" y="5581650"/>
          <p14:tracePt t="152978" x="2879725" y="5581650"/>
          <p14:tracePt t="152981" x="2916238" y="5581650"/>
          <p14:tracePt t="152995" x="2979738" y="5581650"/>
          <p14:tracePt t="153004" x="3028950" y="5581650"/>
          <p14:tracePt t="153008" x="3067050" y="5581650"/>
          <p14:tracePt t="153018" x="3116263" y="5581650"/>
          <p14:tracePt t="153024" x="3154363" y="5581650"/>
          <p14:tracePt t="153034" x="3179763" y="5581650"/>
          <p14:tracePt t="153044" x="3216275" y="5581650"/>
          <p14:tracePt t="153048" x="3241675" y="5581650"/>
          <p14:tracePt t="153058" x="3267075" y="5581650"/>
          <p14:tracePt t="153064" x="3292475" y="5581650"/>
          <p14:tracePt t="153074" x="3305175" y="5581650"/>
          <p14:tracePt t="153084" x="3341688" y="5581650"/>
          <p14:tracePt t="153088" x="3354388" y="5581650"/>
          <p14:tracePt t="153098" x="3367088" y="5581650"/>
          <p14:tracePt t="153104" x="3392488" y="5581650"/>
          <p14:tracePt t="153114" x="3417888" y="5568950"/>
          <p14:tracePt t="153130" x="3429000" y="5568950"/>
          <p14:tracePt t="153140" x="3441700" y="5568950"/>
          <p14:tracePt t="153145" x="3454400" y="5568950"/>
          <p14:tracePt t="153154" x="3467100" y="5568950"/>
          <p14:tracePt t="153164" x="3479800" y="5568950"/>
          <p14:tracePt t="153170" x="3492500" y="5556250"/>
          <p14:tracePt t="153180" x="3505200" y="5556250"/>
          <p14:tracePt t="153196" x="3530600" y="5556250"/>
          <p14:tracePt t="153210" x="3567113" y="5556250"/>
          <p14:tracePt t="153230" x="3579813" y="5556250"/>
          <p14:tracePt t="153286" x="3592513" y="5543550"/>
          <p14:tracePt t="153306" x="3605213" y="5543550"/>
          <p14:tracePt t="153310" x="3630613" y="5530850"/>
          <p14:tracePt t="153326" x="3654425" y="5530850"/>
          <p14:tracePt t="153336" x="3667125" y="5530850"/>
          <p14:tracePt t="153346" x="3692525" y="5518150"/>
          <p14:tracePt t="153362" x="3705225" y="5518150"/>
          <p14:tracePt t="153366" x="3717925" y="5518150"/>
          <p14:tracePt t="153376" x="3730625" y="5518150"/>
          <p14:tracePt t="153386" x="3743325" y="5518150"/>
          <p14:tracePt t="153402" x="3767138" y="5518150"/>
          <p14:tracePt t="153418" x="3779838" y="5507038"/>
          <p14:tracePt t="153428" x="3792538" y="5507038"/>
          <p14:tracePt t="153432" x="3805238" y="5507038"/>
          <p14:tracePt t="153443" x="3817938" y="5507038"/>
          <p14:tracePt t="153458" x="3830638" y="5507038"/>
          <p14:tracePt t="153472" x="3843338" y="5507038"/>
          <p14:tracePt t="153714" x="3856038" y="5507038"/>
          <p14:tracePt t="153744" x="3867150" y="5507038"/>
          <p14:tracePt t="153761" x="3879850" y="5507038"/>
          <p14:tracePt t="153770" x="3879850" y="5518150"/>
          <p14:tracePt t="153774" x="3879850" y="5543550"/>
          <p14:tracePt t="153784" x="3879850" y="5568950"/>
          <p14:tracePt t="153796" x="3879850" y="5594350"/>
          <p14:tracePt t="153800" x="3879850" y="5607050"/>
          <p14:tracePt t="153810" x="3879850" y="5619750"/>
          <p14:tracePt t="153816" x="3879850" y="5630863"/>
          <p14:tracePt t="153826" x="3892550" y="5643563"/>
          <p14:tracePt t="154184" x="3905250" y="5643563"/>
          <p14:tracePt t="154194" x="3917950" y="5643563"/>
          <p14:tracePt t="154208" x="3930650" y="5643563"/>
          <p14:tracePt t="154224" x="3943350" y="5643563"/>
          <p14:tracePt t="154234" x="3956050" y="5643563"/>
          <p14:tracePt t="154244" x="3968750" y="5643563"/>
          <p14:tracePt t="154250" x="3979863" y="5630863"/>
          <p14:tracePt t="154261" x="3992563" y="5619750"/>
          <p14:tracePt t="154290" x="4005263" y="5607050"/>
          <p14:tracePt t="154344" x="4017963" y="5594350"/>
          <p14:tracePt t="154380" x="4030663" y="5594350"/>
          <p14:tracePt t="154612" x="4043363" y="5594350"/>
          <p14:tracePt t="154628" x="4056063" y="5594350"/>
          <p14:tracePt t="154642" x="4081463" y="5594350"/>
          <p14:tracePt t="154652" x="4105275" y="5594350"/>
          <p14:tracePt t="154658" x="4117975" y="5607050"/>
          <p14:tracePt t="154668" x="4156075" y="5619750"/>
          <p14:tracePt t="154682" x="4168775" y="5619750"/>
          <p14:tracePt t="154694" x="4192588" y="5630863"/>
          <p14:tracePt t="154698" x="4217988" y="5643563"/>
          <p14:tracePt t="154708" x="4243388" y="5656263"/>
          <p14:tracePt t="154718" x="4256088" y="5656263"/>
          <p14:tracePt t="154724" x="4294188" y="5681663"/>
          <p14:tracePt t="154734" x="4318000" y="5681663"/>
          <p14:tracePt t="154738" x="4343400" y="5707063"/>
          <p14:tracePt t="154748" x="4381500" y="5719763"/>
          <p14:tracePt t="154758" x="4394200" y="5732463"/>
          <p14:tracePt t="154764" x="4430713" y="5743575"/>
          <p14:tracePt t="154774" x="4443413" y="5756275"/>
          <p14:tracePt t="154778" x="4468813" y="5781675"/>
          <p14:tracePt t="154788" x="4494213" y="5794375"/>
          <p14:tracePt t="154798" x="4494213" y="5807075"/>
          <p14:tracePt t="154804" x="4518025" y="5819775"/>
          <p14:tracePt t="154818" x="4518025" y="5832475"/>
          <p14:tracePt t="154900" x="4530725" y="5832475"/>
          <p14:tracePt t="155036" x="4530725" y="5819775"/>
          <p14:tracePt t="155040" x="4543425" y="5807075"/>
          <p14:tracePt t="155052" x="4568825" y="5781675"/>
          <p14:tracePt t="155056" x="4568825" y="5756275"/>
          <p14:tracePt t="155066" x="4568825" y="5743575"/>
          <p14:tracePt t="155076" x="4581525" y="5719763"/>
          <p14:tracePt t="155093" x="4581525" y="5707063"/>
          <p14:tracePt t="155096" x="4594225" y="5681663"/>
          <p14:tracePt t="155524" x="4606925" y="5681663"/>
          <p14:tracePt t="155550" x="4619625" y="5668963"/>
          <p14:tracePt t="155600" x="4630738" y="5656263"/>
          <p14:tracePt t="155656" x="4643438" y="5656263"/>
          <p14:tracePt t="155662" x="4656138" y="5643563"/>
          <p14:tracePt t="155676" x="4668838" y="5630863"/>
          <p14:tracePt t="155686" x="4706938" y="5607050"/>
          <p14:tracePt t="155696" x="4732338" y="5594350"/>
          <p14:tracePt t="155702" x="4781550" y="5568950"/>
          <p14:tracePt t="155712" x="4819650" y="5556250"/>
          <p14:tracePt t="155716" x="4856163" y="5556250"/>
          <p14:tracePt t="155726" x="4906963" y="5530850"/>
          <p14:tracePt t="155736" x="4932363" y="5507038"/>
          <p14:tracePt t="155742" x="4968875" y="5494338"/>
          <p14:tracePt t="155756" x="5019675" y="5494338"/>
          <p14:tracePt t="155768" x="5032375" y="5481638"/>
          <p14:tracePt t="155782" x="5045075" y="5468938"/>
          <p14:tracePt t="155798" x="5057775" y="5456238"/>
          <p14:tracePt t="155822" x="5068888" y="5443538"/>
          <p14:tracePt t="155838" x="5081588" y="5443538"/>
          <p14:tracePt t="155848" x="5094288" y="5430838"/>
          <p14:tracePt t="155868" x="5094288" y="5418138"/>
          <p14:tracePt t="155882" x="5106988" y="5407025"/>
          <p14:tracePt t="155892" x="5132388" y="5407025"/>
          <p14:tracePt t="155898" x="5145088" y="5394325"/>
          <p14:tracePt t="155909" x="5181600" y="5356225"/>
          <p14:tracePt t="155918" x="5232400" y="5343525"/>
          <p14:tracePt t="155924" x="5257800" y="5318125"/>
          <p14:tracePt t="155934" x="5307013" y="5294313"/>
          <p14:tracePt t="155938" x="5345113" y="5281613"/>
          <p14:tracePt t="155959" x="5407025" y="5230813"/>
          <p14:tracePt t="155964" x="5445125" y="5205413"/>
          <p14:tracePt t="155974" x="5470525" y="5205413"/>
          <p14:tracePt t="155980" x="5507038" y="5181600"/>
          <p14:tracePt t="155990" x="5532438" y="5156200"/>
          <p14:tracePt t="156000" x="5557838" y="5130800"/>
          <p14:tracePt t="156004" x="5570538" y="5118100"/>
          <p14:tracePt t="156014" x="5583238" y="5092700"/>
          <p14:tracePt t="156020" x="5607050" y="5068888"/>
          <p14:tracePt t="156030" x="5619750" y="5043488"/>
          <p14:tracePt t="156040" x="5619750" y="5005388"/>
          <p14:tracePt t="156044" x="5645150" y="4943475"/>
          <p14:tracePt t="156054" x="5645150" y="4930775"/>
          <p14:tracePt t="156060" x="5670550" y="4879975"/>
          <p14:tracePt t="156070" x="5670550" y="4856163"/>
          <p14:tracePt t="156080" x="5670550" y="4805363"/>
          <p14:tracePt t="156086" x="5670550" y="4792663"/>
          <p14:tracePt t="156096" x="5683250" y="4743450"/>
          <p14:tracePt t="156100" x="5683250" y="4718050"/>
          <p14:tracePt t="156110" x="5683250" y="4679950"/>
          <p14:tracePt t="156120" x="5695950" y="4630738"/>
          <p14:tracePt t="156126" x="5695950" y="4605338"/>
          <p14:tracePt t="156136" x="5708650" y="4554538"/>
          <p14:tracePt t="156140" x="5708650" y="4530725"/>
          <p14:tracePt t="156150" x="5708650" y="4505325"/>
          <p14:tracePt t="156160" x="5708650" y="4479925"/>
          <p14:tracePt t="156166" x="5708650" y="4454525"/>
          <p14:tracePt t="156176" x="5708650" y="4430713"/>
          <p14:tracePt t="156180" x="5708650" y="4418013"/>
          <p14:tracePt t="156190" x="5708650" y="4392613"/>
          <p14:tracePt t="156200" x="5708650" y="4367213"/>
          <p14:tracePt t="156207" x="5708650" y="4341813"/>
          <p14:tracePt t="156216" x="5708650" y="4318000"/>
          <p14:tracePt t="156220" x="5695950" y="4318000"/>
          <p14:tracePt t="156232" x="5683250" y="4292600"/>
          <p14:tracePt t="156246" x="5657850" y="4267200"/>
          <p14:tracePt t="156256" x="5645150" y="4230688"/>
          <p14:tracePt t="156262" x="5632450" y="4205288"/>
          <p14:tracePt t="156272" x="5619750" y="4179888"/>
          <p14:tracePt t="156282" x="5595938" y="4141788"/>
          <p14:tracePt t="156286" x="5583238" y="4129088"/>
          <p14:tracePt t="156296" x="5545138" y="4105275"/>
          <p14:tracePt t="156302" x="5519738" y="4067175"/>
          <p14:tracePt t="156312" x="5495925" y="4041775"/>
          <p14:tracePt t="156322" x="5445125" y="3992563"/>
          <p14:tracePt t="156328" x="5407025" y="3967163"/>
          <p14:tracePt t="156338" x="5345113" y="3929063"/>
          <p14:tracePt t="156342" x="5270500" y="3905250"/>
          <p14:tracePt t="156352" x="5232400" y="3879850"/>
          <p14:tracePt t="156362" x="5157788" y="3867150"/>
          <p14:tracePt t="156368" x="5094288" y="3841750"/>
          <p14:tracePt t="156378" x="5032375" y="3816350"/>
          <p14:tracePt t="156382" x="4945063" y="3792538"/>
          <p14:tracePt t="156392" x="4868863" y="3779838"/>
          <p14:tracePt t="156402" x="4781550" y="3741738"/>
          <p14:tracePt t="156409" x="4681538" y="3741738"/>
          <p14:tracePt t="156418" x="4594225" y="3716338"/>
          <p14:tracePt t="156425" x="4518025" y="3716338"/>
          <p14:tracePt t="156432" x="4468813" y="3703638"/>
          <p14:tracePt t="156444" x="4381500" y="3703638"/>
          <p14:tracePt t="156448" x="4318000" y="3703638"/>
          <p14:tracePt t="156458" x="4256088" y="3703638"/>
          <p14:tracePt t="156464" x="4181475" y="3703638"/>
          <p14:tracePt t="156475" x="4117975" y="3703638"/>
          <p14:tracePt t="156484" x="4017963" y="3703638"/>
          <p14:tracePt t="156488" x="3979863" y="3703638"/>
          <p14:tracePt t="156498" x="3917950" y="3703638"/>
          <p14:tracePt t="156504" x="3892550" y="3703638"/>
          <p14:tracePt t="156514" x="3843338" y="3729038"/>
          <p14:tracePt t="156525" x="3817938" y="3729038"/>
          <p14:tracePt t="156528" x="3792538" y="3741738"/>
          <p14:tracePt t="156538" x="3756025" y="3741738"/>
          <p14:tracePt t="156544" x="3730625" y="3767138"/>
          <p14:tracePt t="156554" x="3717925" y="3767138"/>
          <p14:tracePt t="156564" x="3705225" y="3767138"/>
          <p14:tracePt t="156568" x="3679825" y="3767138"/>
          <p14:tracePt t="156580" x="3667125" y="3767138"/>
          <p14:tracePt t="156584" x="3643313" y="3767138"/>
          <p14:tracePt t="156594" x="3630613" y="3767138"/>
          <p14:tracePt t="156604" x="3617913" y="3767138"/>
          <p14:tracePt t="156620" x="3605213" y="3767138"/>
          <p14:tracePt t="156650" x="3592513" y="3767138"/>
          <p14:tracePt t="157356" x="3592513" y="3779838"/>
          <p14:tracePt t="157372" x="3592513" y="3829050"/>
          <p14:tracePt t="157382" x="3592513" y="3892550"/>
          <p14:tracePt t="157386" x="3592513" y="3929063"/>
          <p14:tracePt t="157396" x="3592513" y="3992563"/>
          <p14:tracePt t="157406" x="3592513" y="4067175"/>
          <p14:tracePt t="157412" x="3592513" y="4117975"/>
          <p14:tracePt t="157423" x="3592513" y="4179888"/>
          <p14:tracePt t="157426" x="3592513" y="4217988"/>
          <p14:tracePt t="157436" x="3592513" y="4267200"/>
          <p14:tracePt t="157446" x="3592513" y="4305300"/>
          <p14:tracePt t="157452" x="3592513" y="4354513"/>
          <p14:tracePt t="157462" x="3592513" y="4392613"/>
          <p14:tracePt t="157468" x="3592513" y="4430713"/>
          <p14:tracePt t="157478" x="3592513" y="4467225"/>
          <p14:tracePt t="157488" x="3592513" y="4505325"/>
          <p14:tracePt t="157492" x="3592513" y="4530725"/>
          <p14:tracePt t="157502" x="3592513" y="4567238"/>
          <p14:tracePt t="157508" x="3592513" y="4618038"/>
          <p14:tracePt t="157518" x="3605213" y="4667250"/>
          <p14:tracePt t="157528" x="3617913" y="4718050"/>
          <p14:tracePt t="157532" x="3617913" y="4768850"/>
          <p14:tracePt t="157542" x="3630613" y="4805363"/>
          <p14:tracePt t="157548" x="3630613" y="4856163"/>
          <p14:tracePt t="157558" x="3643313" y="4879975"/>
          <p14:tracePt t="157568" x="3643313" y="4918075"/>
          <p14:tracePt t="157572" x="3643313" y="4943475"/>
          <p14:tracePt t="157582" x="3654425" y="4956175"/>
          <p14:tracePt t="157588" x="3654425" y="4968875"/>
          <p14:tracePt t="157598" x="3654425" y="5005388"/>
          <p14:tracePt t="157608" x="3654425" y="5018088"/>
          <p14:tracePt t="157624" x="3654425" y="5043488"/>
          <p14:tracePt t="157638" x="3654425" y="5056188"/>
          <p14:tracePt t="157648" x="3654425" y="5068888"/>
          <p14:tracePt t="157654" x="3667125" y="5092700"/>
          <p14:tracePt t="157664" x="3667125" y="5105400"/>
          <p14:tracePt t="157668" x="3667125" y="5130800"/>
          <p14:tracePt t="157678" x="3679825" y="5168900"/>
          <p14:tracePt t="157688" x="3679825" y="5194300"/>
          <p14:tracePt t="157694" x="3679825" y="5243513"/>
          <p14:tracePt t="157704" x="3692525" y="5281613"/>
          <p14:tracePt t="157710" x="3692525" y="5318125"/>
          <p14:tracePt t="157720" x="3692525" y="5368925"/>
          <p14:tracePt t="157730" x="3705225" y="5407025"/>
          <p14:tracePt t="157734" x="3705225" y="5468938"/>
          <p14:tracePt t="157744" x="3705225" y="5518150"/>
          <p14:tracePt t="157750" x="3705225" y="5594350"/>
          <p14:tracePt t="157760" x="3705225" y="5630863"/>
          <p14:tracePt t="157770" x="3705225" y="5681663"/>
          <p14:tracePt t="157774" x="3705225" y="5707063"/>
          <p14:tracePt t="157784" x="3705225" y="5732463"/>
          <p14:tracePt t="157790" x="3705225" y="5756275"/>
          <p14:tracePt t="157800" x="3705225" y="5794375"/>
          <p14:tracePt t="157810" x="3705225" y="5807075"/>
          <p14:tracePt t="157814" x="3705225" y="5819775"/>
          <p14:tracePt t="157826" x="3705225" y="5843588"/>
          <p14:tracePt t="157830" x="3705225" y="5868988"/>
          <p14:tracePt t="157840" x="3705225" y="5881688"/>
          <p14:tracePt t="157850" x="3705225" y="5919788"/>
          <p14:tracePt t="157857" x="3692525" y="5956300"/>
          <p14:tracePt t="157866" x="3679825" y="5969000"/>
          <p14:tracePt t="157870" x="3679825" y="5994400"/>
          <p14:tracePt t="157880" x="3654425" y="6032500"/>
          <p14:tracePt t="157890" x="3643313" y="6069013"/>
          <p14:tracePt t="157896" x="3643313" y="6107113"/>
          <p14:tracePt t="157907" x="3630613" y="6157913"/>
          <p14:tracePt t="157910" x="3617913" y="6194425"/>
          <p14:tracePt t="157920" x="3605213" y="6257925"/>
          <p14:tracePt t="157930" x="3592513" y="6294438"/>
          <p14:tracePt t="157936" x="3592513" y="6370638"/>
          <p14:tracePt t="157946" x="3579813" y="6407150"/>
          <p14:tracePt t="157950" x="3579813" y="6432550"/>
          <p14:tracePt t="157962" x="3579813" y="6445250"/>
          <p14:tracePt t="157992" x="3579813" y="6457950"/>
          <p14:tracePt t="158002" x="3605213" y="6457950"/>
          <p14:tracePt t="158012" x="3630613" y="6457950"/>
          <p14:tracePt t="158016" x="3679825" y="6432550"/>
          <p14:tracePt t="158026" x="3692525" y="6432550"/>
          <p14:tracePt t="162112" x="3654425" y="6394450"/>
          <p14:tracePt t="162118" x="3429000" y="6319838"/>
          <p14:tracePt t="162128" x="3228975" y="6207125"/>
          <p14:tracePt t="162138" x="3116263" y="6132513"/>
          <p14:tracePt t="162142" x="3054350" y="6081713"/>
          <p14:tracePt t="162153" x="3003550" y="6056313"/>
          <p14:tracePt t="162158" x="2967038" y="6032500"/>
          <p14:tracePt t="162168" x="2916238" y="5981700"/>
          <p14:tracePt t="162178" x="2854325" y="5932488"/>
          <p14:tracePt t="162182" x="2803525" y="5894388"/>
          <p14:tracePt t="162192" x="2741613" y="5832475"/>
          <p14:tracePt t="162198" x="2690813" y="5794375"/>
          <p14:tracePt t="162208" x="2678113" y="5781675"/>
          <p14:tracePt t="162218" x="2667000" y="5756275"/>
          <p14:tracePt t="162224" x="2654300" y="5756275"/>
          <p14:tracePt t="162235" x="2628900" y="5743575"/>
          <p14:tracePt t="162340" x="2628900" y="5719763"/>
          <p14:tracePt t="162360" x="2628900" y="5707063"/>
          <p14:tracePt t="162364" x="2628900" y="5681663"/>
          <p14:tracePt t="162374" x="2641600" y="5668963"/>
          <p14:tracePt t="162426" x="2654300" y="5656263"/>
          <p14:tracePt t="162450" x="2654300" y="5643563"/>
          <p14:tracePt t="162460" x="2667000" y="5630863"/>
          <p14:tracePt t="162466" x="2690813" y="5594350"/>
          <p14:tracePt t="162476" x="2690813" y="5581650"/>
          <p14:tracePt t="162479" x="2703513" y="5556250"/>
          <p14:tracePt t="162500" x="2703513" y="5530850"/>
          <p14:tracePt t="162506" x="2728913" y="5507038"/>
          <p14:tracePt t="162516" x="2728913" y="5468938"/>
          <p14:tracePt t="162530" x="2728913" y="5418138"/>
          <p14:tracePt t="162540" x="2728913" y="5394325"/>
          <p14:tracePt t="162546" x="2741613" y="5356225"/>
          <p14:tracePt t="162560" x="2741613" y="5343525"/>
          <p14:tracePt t="162668" x="2741613" y="5330825"/>
          <p14:tracePt t="162920" x="2741613" y="5356225"/>
          <p14:tracePt t="162924" x="2741613" y="5394325"/>
          <p14:tracePt t="162934" x="2728913" y="5443538"/>
          <p14:tracePt t="162940" x="2716213" y="5456238"/>
          <p14:tracePt t="162951" x="2716213" y="5481638"/>
          <p14:tracePt t="162969" x="2690813" y="5568950"/>
          <p14:tracePt t="162980" x="2690813" y="5594350"/>
          <p14:tracePt t="162988" x="2678113" y="5619750"/>
          <p14:tracePt t="163004" x="2667000" y="5630863"/>
          <p14:tracePt t="163034" x="2667000" y="5643563"/>
          <p14:tracePt t="163038" x="2667000" y="5656263"/>
          <p14:tracePt t="163051" x="2667000" y="5668963"/>
          <p14:tracePt t="163080" x="2667000" y="5681663"/>
          <p14:tracePt t="163100" x="2667000" y="5694363"/>
          <p14:tracePt t="163358" x="2667000" y="5681663"/>
          <p14:tracePt t="163392" x="2667000" y="5668963"/>
          <p14:tracePt t="163408" x="2678113" y="5668963"/>
          <p14:tracePt t="163422" x="2678113" y="5656263"/>
          <p14:tracePt t="163432" x="2690813" y="5643563"/>
          <p14:tracePt t="163452" x="2703513" y="5630863"/>
          <p14:tracePt t="163472" x="2716213" y="5630863"/>
          <p14:tracePt t="163478" x="2741613" y="5607050"/>
          <p14:tracePt t="163488" x="2754313" y="5607050"/>
          <p14:tracePt t="163494" x="2778125" y="5607050"/>
          <p14:tracePt t="163504" x="2828925" y="5581650"/>
          <p14:tracePt t="163514" x="2854325" y="5568950"/>
          <p14:tracePt t="163518" x="2879725" y="5568950"/>
          <p14:tracePt t="163528" x="2903538" y="5568950"/>
          <p14:tracePt t="163535" x="2928938" y="5568950"/>
          <p14:tracePt t="163544" x="2954338" y="5568950"/>
          <p14:tracePt t="163554" x="2979738" y="5568950"/>
          <p14:tracePt t="163558" x="3003550" y="5556250"/>
          <p14:tracePt t="163568" x="3016250" y="5556250"/>
          <p14:tracePt t="163574" x="3028950" y="5556250"/>
          <p14:tracePt t="163585" x="3067050" y="5543550"/>
          <p14:tracePt t="163600" x="3079750" y="5543550"/>
          <p14:tracePt t="163610" x="3092450" y="5543550"/>
          <p14:tracePt t="163616" x="3103563" y="5543550"/>
          <p14:tracePt t="163626" x="3128963" y="5530850"/>
          <p14:tracePt t="163640" x="3141663" y="5530850"/>
          <p14:tracePt t="163650" x="3154363" y="5518150"/>
          <p14:tracePt t="163656" x="3167063" y="5518150"/>
          <p14:tracePt t="163670" x="3179763" y="5518150"/>
          <p14:tracePt t="163690" x="3192463" y="5518150"/>
          <p14:tracePt t="163716" x="3192463" y="5507038"/>
          <p14:tracePt t="163912" x="3205163" y="5507038"/>
          <p14:tracePt t="163928" x="3205163" y="5494338"/>
          <p14:tracePt t="163938" x="3216275" y="5481638"/>
          <p14:tracePt t="163944" x="3267075" y="5456238"/>
          <p14:tracePt t="163954" x="3354388" y="5430838"/>
          <p14:tracePt t="163958" x="3392488" y="5418138"/>
          <p14:tracePt t="163968" x="3454400" y="5418138"/>
          <p14:tracePt t="163978" x="3517900" y="5418138"/>
          <p14:tracePt t="163985" x="3605213" y="5418138"/>
          <p14:tracePt t="163994" x="3692525" y="5418138"/>
          <p14:tracePt t="163998" x="3792538" y="5418138"/>
          <p14:tracePt t="164008" x="3917950" y="5468938"/>
          <p14:tracePt t="164018" x="4017963" y="5507038"/>
          <p14:tracePt t="164024" x="4105275" y="5530850"/>
          <p14:tracePt t="164032" x="4230688" y="5568950"/>
          <p14:tracePt t="164044" x="4318000" y="5568950"/>
          <p14:tracePt t="164048" x="4394200" y="5581650"/>
          <p14:tracePt t="164058" x="4506913" y="5607050"/>
          <p14:tracePt t="164064" x="4556125" y="5607050"/>
          <p14:tracePt t="164074" x="4619625" y="5619750"/>
          <p14:tracePt t="164084" x="4719638" y="5619750"/>
          <p14:tracePt t="164088" x="4794250" y="5643563"/>
          <p14:tracePt t="164098" x="4832350" y="5643563"/>
          <p14:tracePt t="164104" x="4856163" y="5643563"/>
          <p14:tracePt t="164114" x="4906963" y="5656263"/>
          <p14:tracePt t="164124" x="4932363" y="5656263"/>
          <p14:tracePt t="164128" x="4945063" y="5656263"/>
          <p14:tracePt t="164154" x="4956175" y="5656263"/>
          <p14:tracePt t="164170" x="4968875" y="5656263"/>
          <p14:tracePt t="164174" x="4981575" y="5656263"/>
          <p14:tracePt t="164184" x="5006975" y="5656263"/>
          <p14:tracePt t="164194" x="5032375" y="5656263"/>
          <p14:tracePt t="164200" x="5057775" y="5656263"/>
          <p14:tracePt t="164210" x="5068888" y="5656263"/>
          <p14:tracePt t="164213" x="5094288" y="5656263"/>
          <p14:tracePt t="164224" x="5106988" y="5656263"/>
          <p14:tracePt t="164234" x="5132388" y="5656263"/>
          <p14:tracePt t="164254" x="5145088" y="5656263"/>
          <p14:tracePt t="164284" x="5157788" y="5656263"/>
          <p14:tracePt t="164300" x="5170488" y="5656263"/>
          <p14:tracePt t="164750" x="5170488" y="5630863"/>
          <p14:tracePt t="164760" x="5170488" y="5594350"/>
          <p14:tracePt t="164774" x="5157788" y="5568950"/>
          <p14:tracePt t="164784" x="5119688" y="5530850"/>
          <p14:tracePt t="164800" x="5094288" y="5507038"/>
          <p14:tracePt t="164810" x="5081588" y="5494338"/>
          <p14:tracePt t="164814" x="5057775" y="5481638"/>
          <p14:tracePt t="164824" x="5045075" y="5468938"/>
          <p14:tracePt t="164830" x="5006975" y="5456238"/>
          <p14:tracePt t="164840" x="4981575" y="5443538"/>
          <p14:tracePt t="164851" x="4945063" y="5418138"/>
          <p14:tracePt t="164854" x="4906963" y="5418138"/>
          <p14:tracePt t="164867" x="4856163" y="5394325"/>
          <p14:tracePt t="164870" x="4819650" y="5394325"/>
          <p14:tracePt t="164880" x="4768850" y="5381625"/>
          <p14:tracePt t="164890" x="4694238" y="5381625"/>
          <p14:tracePt t="164896" x="4630738" y="5381625"/>
          <p14:tracePt t="164906" x="4543425" y="5381625"/>
          <p14:tracePt t="164910" x="4494213" y="5381625"/>
          <p14:tracePt t="164920" x="4456113" y="5381625"/>
          <p14:tracePt t="164930" x="4406900" y="5381625"/>
          <p14:tracePt t="164936" x="4381500" y="5381625"/>
          <p14:tracePt t="164946" x="4368800" y="5381625"/>
          <p14:tracePt t="164950" x="4356100" y="5381625"/>
          <p14:tracePt t="164968" x="4330700" y="5381625"/>
          <p14:tracePt t="164976" x="4318000" y="5381625"/>
          <p14:tracePt t="165162" x="4330700" y="5381625"/>
          <p14:tracePt t="165178" x="4356100" y="5381625"/>
          <p14:tracePt t="165182" x="4381500" y="5381625"/>
          <p14:tracePt t="165192" x="4406900" y="5381625"/>
          <p14:tracePt t="165202" x="4443413" y="5381625"/>
          <p14:tracePt t="165208" x="4494213" y="5381625"/>
          <p14:tracePt t="165218" x="4518025" y="5381625"/>
          <p14:tracePt t="165222" x="4556125" y="5381625"/>
          <p14:tracePt t="165234" x="4606925" y="5381625"/>
          <p14:tracePt t="165244" x="4630738" y="5368925"/>
          <p14:tracePt t="165249" x="4656138" y="5368925"/>
          <p14:tracePt t="165258" x="4681538" y="5356225"/>
          <p14:tracePt t="165264" x="4694238" y="5343525"/>
          <p14:tracePt t="165274" x="4706938" y="5343525"/>
          <p14:tracePt t="165284" x="4719638" y="5330825"/>
          <p14:tracePt t="165444" x="4681538" y="5330825"/>
          <p14:tracePt t="165454" x="4656138" y="5330825"/>
          <p14:tracePt t="165460" x="4643438" y="5356225"/>
          <p14:tracePt t="165470" x="4619625" y="5368925"/>
          <p14:tracePt t="165480" x="4594225" y="5368925"/>
          <p14:tracePt t="165486" x="4581525" y="5381625"/>
          <p14:tracePt t="165496" x="4556125" y="5394325"/>
          <p14:tracePt t="165500" x="4530725" y="5394325"/>
          <p14:tracePt t="165510" x="4494213" y="5407025"/>
          <p14:tracePt t="165520" x="4494213" y="5418138"/>
          <p14:tracePt t="165526" x="4456113" y="5430838"/>
          <p14:tracePt t="165536" x="4430713" y="5443538"/>
          <p14:tracePt t="165540" x="4406900" y="5443538"/>
          <p14:tracePt t="165550" x="4368800" y="5456238"/>
          <p14:tracePt t="165567" x="4356100" y="5468938"/>
          <p14:tracePt t="165576" x="4343400" y="5468938"/>
          <p14:tracePt t="165583" x="4330700" y="5468938"/>
          <p14:tracePt t="165592" x="4318000" y="5468938"/>
          <p14:tracePt t="165602" x="4305300" y="5481638"/>
          <p14:tracePt t="165606" x="4294188" y="5481638"/>
          <p14:tracePt t="165838" x="4281488" y="5494338"/>
          <p14:tracePt t="165848" x="4268788" y="5494338"/>
          <p14:tracePt t="165854" x="4256088" y="5494338"/>
          <p14:tracePt t="165864" x="4243388" y="5507038"/>
          <p14:tracePt t="165874" x="4230688" y="5518150"/>
          <p14:tracePt t="165888" x="4205288" y="5530850"/>
          <p14:tracePt t="165894" x="4205288" y="5543550"/>
          <p14:tracePt t="165904" x="4192588" y="5543550"/>
          <p14:tracePt t="165914" x="4181475" y="5556250"/>
          <p14:tracePt t="165920" x="4168775" y="5556250"/>
          <p14:tracePt t="165930" x="4143375" y="5568950"/>
          <p14:tracePt t="166010" x="4130675" y="5581650"/>
          <p14:tracePt t="166020" x="4130675" y="5594350"/>
          <p14:tracePt t="166524" x="4130675" y="5619750"/>
          <p14:tracePt t="166530" x="4143375" y="5656263"/>
          <p14:tracePt t="166540" x="4168775" y="5694363"/>
          <p14:tracePt t="166544" x="4230688" y="5732463"/>
          <p14:tracePt t="166554" x="4256088" y="5743575"/>
          <p14:tracePt t="166564" x="4294188" y="5756275"/>
          <p14:tracePt t="166570" x="4356100" y="5794375"/>
          <p14:tracePt t="166581" x="4418013" y="5819775"/>
          <p14:tracePt t="166584" x="4456113" y="5843588"/>
          <p14:tracePt t="166594" x="4494213" y="5856288"/>
          <p14:tracePt t="166604" x="4543425" y="5856288"/>
          <p14:tracePt t="166610" x="4594225" y="5868988"/>
          <p14:tracePt t="166620" x="4643438" y="5881688"/>
          <p14:tracePt t="166626" x="4668838" y="5907088"/>
          <p14:tracePt t="166636" x="4706938" y="5919788"/>
          <p14:tracePt t="166646" x="4756150" y="5919788"/>
          <p14:tracePt t="166650" x="4794250" y="5919788"/>
          <p14:tracePt t="166660" x="4843463" y="5919788"/>
          <p14:tracePt t="166666" x="4881563" y="5919788"/>
          <p14:tracePt t="166676" x="4906963" y="5919788"/>
          <p14:tracePt t="166686" x="4932363" y="5919788"/>
          <p14:tracePt t="166692" x="4956175" y="5919788"/>
          <p14:tracePt t="166702" x="4981575" y="5919788"/>
          <p14:tracePt t="166706" x="5006975" y="5907088"/>
          <p14:tracePt t="166716" x="5045075" y="5894388"/>
          <p14:tracePt t="166732" x="5068888" y="5894388"/>
          <p14:tracePt t="166742" x="5081588" y="5881688"/>
          <p14:tracePt t="166746" x="5094288" y="5881688"/>
          <p14:tracePt t="166766" x="5106988" y="5868988"/>
          <p14:tracePt t="166838" x="5119688" y="5856288"/>
          <p14:tracePt t="166882" x="5119688" y="5843588"/>
          <p14:tracePt t="166892" x="5119688" y="5832475"/>
          <p14:tracePt t="166898" x="5119688" y="5819775"/>
          <p14:tracePt t="166908" x="5119688" y="5794375"/>
          <p14:tracePt t="166918" x="5119688" y="5781675"/>
          <p14:tracePt t="166922" x="5119688" y="5756275"/>
          <p14:tracePt t="166934" x="5094288" y="5732463"/>
          <p14:tracePt t="166938" x="5032375" y="5719763"/>
          <p14:tracePt t="166948" x="4945063" y="5668963"/>
          <p14:tracePt t="166965" x="4732338" y="5594350"/>
          <p14:tracePt t="166974" x="4643438" y="5581650"/>
          <p14:tracePt t="166978" x="4530725" y="5543550"/>
          <p14:tracePt t="166988" x="4418013" y="5518150"/>
          <p14:tracePt t="166999" x="4356100" y="5507038"/>
          <p14:tracePt t="167004" x="4305300" y="5481638"/>
          <p14:tracePt t="167014" x="4243388" y="5481638"/>
          <p14:tracePt t="167018" x="4181475" y="5481638"/>
          <p14:tracePt t="167028" x="4117975" y="5468938"/>
          <p14:tracePt t="167038" x="4081463" y="5468938"/>
          <p14:tracePt t="167044" x="4056063" y="5468938"/>
          <p14:tracePt t="167054" x="4005263" y="5468938"/>
          <p14:tracePt t="167058" x="3968750" y="5468938"/>
          <p14:tracePt t="167068" x="3917950" y="5468938"/>
          <p14:tracePt t="167080" x="3879850" y="5468938"/>
          <p14:tracePt t="167084" x="3830638" y="5468938"/>
          <p14:tracePt t="167094" x="3792538" y="5468938"/>
          <p14:tracePt t="167100" x="3730625" y="5468938"/>
          <p14:tracePt t="167110" x="3679825" y="5468938"/>
          <p14:tracePt t="167120" x="3643313" y="5468938"/>
          <p14:tracePt t="167124" x="3617913" y="5468938"/>
          <p14:tracePt t="167134" x="3592513" y="5468938"/>
          <p14:tracePt t="167144" x="3567113" y="5468938"/>
          <p14:tracePt t="167160" x="3541713" y="5468938"/>
          <p14:tracePt t="167170" x="3517900" y="5468938"/>
          <p14:tracePt t="167174" x="3492500" y="5468938"/>
          <p14:tracePt t="167184" x="3441700" y="5468938"/>
          <p14:tracePt t="167197" x="3354388" y="5481638"/>
          <p14:tracePt t="167200" x="3267075" y="5507038"/>
          <p14:tracePt t="167210" x="3167063" y="5507038"/>
          <p14:tracePt t="167216" x="3092450" y="5507038"/>
          <p14:tracePt t="167226" x="2992438" y="5507038"/>
          <p14:tracePt t="167236" x="2916238" y="5507038"/>
          <p14:tracePt t="167240" x="2841625" y="5507038"/>
          <p14:tracePt t="167250" x="2778125" y="5507038"/>
          <p14:tracePt t="167256" x="2728913" y="5507038"/>
          <p14:tracePt t="167266" x="2690813" y="5507038"/>
          <p14:tracePt t="167276" x="2654300" y="5507038"/>
          <p14:tracePt t="167282" x="2628900" y="5481638"/>
          <p14:tracePt t="167292" x="2578100" y="5456238"/>
          <p14:tracePt t="167297" x="2554288" y="5456238"/>
          <p14:tracePt t="167306" x="2516188" y="5430838"/>
          <p14:tracePt t="167316" x="2490788" y="5418138"/>
          <p14:tracePt t="167322" x="2465388" y="5418138"/>
          <p14:tracePt t="167332" x="2452688" y="5407025"/>
          <p14:tracePt t="167336" x="2441575" y="5407025"/>
          <p14:tracePt t="167432" x="2428875" y="5407025"/>
          <p14:tracePt t="167448" x="2416175" y="5407025"/>
          <p14:tracePt t="167472" x="2390775" y="5407025"/>
          <p14:tracePt t="167478" x="2378075" y="5407025"/>
          <p14:tracePt t="167488" x="2378075" y="5418138"/>
          <p14:tracePt t="167502" x="2365375" y="5418138"/>
          <p14:tracePt t="167518" x="2352675" y="5430838"/>
          <p14:tracePt t="167528" x="2352675" y="5443538"/>
          <p14:tracePt t="167538" x="2339975" y="5456238"/>
          <p14:tracePt t="167544" x="2339975" y="5481638"/>
          <p14:tracePt t="167554" x="2328863" y="5494338"/>
          <p14:tracePt t="167558" x="2316163" y="5507038"/>
          <p14:tracePt t="167568" x="2303463" y="5518150"/>
          <p14:tracePt t="167578" x="2278063" y="5556250"/>
          <p14:tracePt t="167584" x="2252663" y="5568950"/>
          <p14:tracePt t="167594" x="2239963" y="5594350"/>
          <p14:tracePt t="167598" x="2228850" y="5607050"/>
          <p14:tracePt t="167620" x="2216150" y="5630863"/>
          <p14:tracePt t="167626" x="2203450" y="5643563"/>
          <p14:tracePt t="167636" x="2190750" y="5668963"/>
          <p14:tracePt t="167640" x="2190750" y="5681663"/>
          <p14:tracePt t="167650" x="2165350" y="5707063"/>
          <p14:tracePt t="167656" x="2103438" y="5732463"/>
          <p14:tracePt t="167666" x="2052638" y="5756275"/>
          <p14:tracePt t="167676" x="1990725" y="5781675"/>
          <p14:tracePt t="167681" x="1952625" y="5832475"/>
          <p14:tracePt t="167690" x="1903413" y="5843588"/>
          <p14:tracePt t="167696" x="1839913" y="5868988"/>
          <p14:tracePt t="167706" x="1778000" y="5881688"/>
          <p14:tracePt t="167716" x="1739900" y="5907088"/>
          <p14:tracePt t="167720" x="1727200" y="5907088"/>
          <p14:tracePt t="167832" x="1727200" y="5894388"/>
          <p14:tracePt t="168058" x="1727200" y="5881688"/>
          <p14:tracePt t="168064" x="1727200" y="5868988"/>
          <p14:tracePt t="171116" x="1701800" y="5868988"/>
          <p14:tracePt t="171127" x="1677988" y="5868988"/>
          <p14:tracePt t="171140" x="1665288" y="5868988"/>
          <p14:tracePt t="171196" x="1652588" y="5868988"/>
          <p14:tracePt t="171272" x="1639888" y="5868988"/>
          <p14:tracePt t="172200" x="1639888" y="5881688"/>
          <p14:tracePt t="172220" x="1665288" y="5881688"/>
          <p14:tracePt t="172244" x="1677988" y="5881688"/>
          <p14:tracePt t="172256" x="1714500" y="5881688"/>
          <p14:tracePt t="172270" x="1727200" y="5881688"/>
          <p14:tracePt t="172280" x="1752600" y="5881688"/>
          <p14:tracePt t="172286" x="1765300" y="5881688"/>
          <p14:tracePt t="172296" x="1790700" y="5881688"/>
          <p14:tracePt t="172300" x="1814513" y="5881688"/>
          <p14:tracePt t="172310" x="1839913" y="5881688"/>
          <p14:tracePt t="172320" x="1865313" y="5881688"/>
          <p14:tracePt t="172326" x="1890713" y="5881688"/>
          <p14:tracePt t="172336" x="1903413" y="5881688"/>
          <p14:tracePt t="172340" x="1914525" y="5881688"/>
          <p14:tracePt t="172350" x="1939925" y="5881688"/>
          <p14:tracePt t="172366" x="1965325" y="5881688"/>
          <p14:tracePt t="172376" x="1978025" y="5881688"/>
          <p14:tracePt t="172380" x="2003425" y="5881688"/>
          <p14:tracePt t="172392" x="2014538" y="5881688"/>
          <p14:tracePt t="172402" x="2052638" y="5907088"/>
          <p14:tracePt t="172406" x="2065338" y="5907088"/>
          <p14:tracePt t="172416" x="2090738" y="5907088"/>
          <p14:tracePt t="172422" x="2116138" y="5907088"/>
          <p14:tracePt t="172432" x="2152650" y="5907088"/>
          <p14:tracePt t="172442" x="2178050" y="5907088"/>
          <p14:tracePt t="172446" x="2203450" y="5919788"/>
          <p14:tracePt t="172456" x="2216150" y="5932488"/>
          <p14:tracePt t="172462" x="2239963" y="5932488"/>
          <p14:tracePt t="172472" x="2252663" y="5932488"/>
          <p14:tracePt t="172482" x="2278063" y="5932488"/>
          <p14:tracePt t="172488" x="2290763" y="5932488"/>
          <p14:tracePt t="172498" x="2316163" y="5932488"/>
          <p14:tracePt t="172502" x="2352675" y="5932488"/>
          <p14:tracePt t="172512" x="2390775" y="5932488"/>
          <p14:tracePt t="172522" x="2441575" y="5932488"/>
          <p14:tracePt t="172528" x="2465388" y="5932488"/>
          <p14:tracePt t="172538" x="2503488" y="5932488"/>
          <p14:tracePt t="172542" x="2541588" y="5932488"/>
          <p14:tracePt t="172552" x="2578100" y="5907088"/>
          <p14:tracePt t="172562" x="2616200" y="5907088"/>
          <p14:tracePt t="172568" x="2641600" y="5907088"/>
          <p14:tracePt t="172578" x="2667000" y="5907088"/>
          <p14:tracePt t="172582" x="2690813" y="5907088"/>
          <p14:tracePt t="172602" x="2703513" y="5907088"/>
          <p14:tracePt t="172609" x="2716213" y="5907088"/>
          <p14:tracePt t="172618" x="2741613" y="5881688"/>
          <p14:tracePt t="172634" x="2767013" y="5881688"/>
          <p14:tracePt t="172644" x="2778125" y="5881688"/>
          <p14:tracePt t="172648" x="2790825" y="5881688"/>
          <p14:tracePt t="172658" x="2816225" y="5881688"/>
          <p14:tracePt t="172664" x="2828925" y="5881688"/>
          <p14:tracePt t="172674" x="2841625" y="5881688"/>
          <p14:tracePt t="172684" x="2867025" y="5881688"/>
          <p14:tracePt t="172688" x="2879725" y="5881688"/>
          <p14:tracePt t="172698" x="2903538" y="5856288"/>
          <p14:tracePt t="172704" x="2916238" y="5856288"/>
          <p14:tracePt t="172714" x="2941638" y="5856288"/>
          <p14:tracePt t="172724" x="2954338" y="5856288"/>
          <p14:tracePt t="172740" x="2979738" y="5856288"/>
          <p14:tracePt t="172896" x="2979738" y="5843588"/>
          <p14:tracePt t="172910" x="2979738" y="5819775"/>
          <p14:tracePt t="172922" x="2979738" y="5794375"/>
          <p14:tracePt t="172936" x="2967038" y="5768975"/>
          <p14:tracePt t="172952" x="2954338" y="5756275"/>
          <p14:tracePt t="172972" x="2928938" y="5732463"/>
          <p14:tracePt t="172986" x="2903538" y="5707063"/>
          <p14:tracePt t="172992" x="2890838" y="5694363"/>
          <p14:tracePt t="173002" x="2867025" y="5681663"/>
          <p14:tracePt t="173012" x="2816225" y="5656263"/>
          <p14:tracePt t="173016" x="2790825" y="5630863"/>
          <p14:tracePt t="173027" x="2741613" y="5607050"/>
          <p14:tracePt t="173032" x="2703513" y="5594350"/>
          <p14:tracePt t="173043" x="2641600" y="5556250"/>
          <p14:tracePt t="173052" x="2565400" y="5530850"/>
          <p14:tracePt t="173056" x="2516188" y="5518150"/>
          <p14:tracePt t="173066" x="2441575" y="5518150"/>
          <p14:tracePt t="173072" x="2378075" y="5518150"/>
          <p14:tracePt t="173082" x="2303463" y="5494338"/>
          <p14:tracePt t="173092" x="2239963" y="5494338"/>
          <p14:tracePt t="173098" x="2216150" y="5494338"/>
          <p14:tracePt t="173108" x="2165350" y="5494338"/>
          <p14:tracePt t="173114" x="2127250" y="5494338"/>
          <p14:tracePt t="173122" x="2052638" y="5494338"/>
          <p14:tracePt t="173132" x="2003425" y="5494338"/>
          <p14:tracePt t="173136" x="1965325" y="5494338"/>
          <p14:tracePt t="173146" x="1939925" y="5494338"/>
          <p14:tracePt t="173156" x="1927225" y="5494338"/>
          <p14:tracePt t="173162" x="1914525" y="5494338"/>
          <p14:tracePt t="173172" x="1903413" y="5494338"/>
          <p14:tracePt t="173188" x="1878013" y="5507038"/>
          <p14:tracePt t="173198" x="1878013" y="5518150"/>
          <p14:tracePt t="173202" x="1852613" y="5530850"/>
          <p14:tracePt t="173218" x="1839913" y="5556250"/>
          <p14:tracePt t="173228" x="1814513" y="5568950"/>
          <p14:tracePt t="173238" x="1801813" y="5594350"/>
          <p14:tracePt t="173243" x="1790700" y="5607050"/>
          <p14:tracePt t="173252" x="1778000" y="5619750"/>
          <p14:tracePt t="173258" x="1765300" y="5656263"/>
          <p14:tracePt t="173268" x="1752600" y="5668963"/>
          <p14:tracePt t="173278" x="1752600" y="5681663"/>
          <p14:tracePt t="173284" x="1739900" y="5707063"/>
          <p14:tracePt t="173294" x="1739900" y="5732463"/>
          <p14:tracePt t="173318" x="1739900" y="5756275"/>
          <p14:tracePt t="173334" x="1739900" y="5781675"/>
          <p14:tracePt t="173348" x="1739900" y="5807075"/>
          <p14:tracePt t="173364" x="1739900" y="5819775"/>
          <p14:tracePt t="173374" x="1752600" y="5819775"/>
          <p14:tracePt t="173404" x="1778000" y="5819775"/>
          <p14:tracePt t="173494" x="1790700" y="5819775"/>
          <p14:tracePt t="173536" x="1801813" y="5819775"/>
          <p14:tracePt t="174222" x="1801813" y="5832475"/>
          <p14:tracePt t="174238" x="1801813" y="5843588"/>
          <p14:tracePt t="174248" x="1801813" y="5856288"/>
          <p14:tracePt t="174252" x="1801813" y="5868988"/>
          <p14:tracePt t="174262" x="1801813" y="5894388"/>
          <p14:tracePt t="174272" x="1801813" y="5919788"/>
          <p14:tracePt t="174278" x="1801813" y="5956300"/>
          <p14:tracePt t="174288" x="1801813" y="5981700"/>
          <p14:tracePt t="174292" x="1790700" y="6007100"/>
          <p14:tracePt t="174302" x="1778000" y="6032500"/>
          <p14:tracePt t="174314" x="1778000" y="6056313"/>
          <p14:tracePt t="174318" x="1778000" y="6069013"/>
          <p14:tracePt t="174328" x="1778000" y="6081713"/>
          <p14:tracePt t="174334" x="1778000" y="6094413"/>
          <p14:tracePt t="174354" x="1778000" y="6107113"/>
          <p14:tracePt t="174388" x="1765300" y="6119813"/>
          <p14:tracePt t="175846" x="1778000" y="6119813"/>
          <p14:tracePt t="175862" x="1790700" y="6119813"/>
          <p14:tracePt t="175872" x="1801813" y="6107113"/>
          <p14:tracePt t="175876" x="1827213" y="6094413"/>
          <p14:tracePt t="175886" x="1839913" y="6094413"/>
          <p14:tracePt t="175896" x="1865313" y="6069013"/>
          <p14:tracePt t="175902" x="1903413" y="6069013"/>
          <p14:tracePt t="175912" x="1927225" y="6069013"/>
          <p14:tracePt t="175916" x="1952625" y="6069013"/>
          <p14:tracePt t="175926" x="1978025" y="6045200"/>
          <p14:tracePt t="175938" x="2003425" y="6045200"/>
          <p14:tracePt t="175942" x="2027238" y="6045200"/>
          <p14:tracePt t="175958" x="2065338" y="6045200"/>
          <p14:tracePt t="175968" x="2103438" y="6045200"/>
          <p14:tracePt t="175978" x="2139950" y="6045200"/>
          <p14:tracePt t="175982" x="2165350" y="6045200"/>
          <p14:tracePt t="175992" x="2228850" y="6045200"/>
          <p14:tracePt t="175998" x="2265363" y="6045200"/>
          <p14:tracePt t="176008" x="2290763" y="6045200"/>
          <p14:tracePt t="176018" x="2339975" y="6045200"/>
          <p14:tracePt t="176023" x="2352675" y="6056313"/>
          <p14:tracePt t="176032" x="2390775" y="6069013"/>
          <p14:tracePt t="176039" x="2416175" y="6069013"/>
          <p14:tracePt t="176048" x="2452688" y="6094413"/>
          <p14:tracePt t="176058" x="2478088" y="6094413"/>
          <p14:tracePt t="176062" x="2503488" y="6094413"/>
          <p14:tracePt t="176074" x="2516188" y="6119813"/>
          <p14:tracePt t="176078" x="2541588" y="6119813"/>
          <p14:tracePt t="176088" x="2590800" y="6145213"/>
          <p14:tracePt t="176098" x="2616200" y="6157913"/>
          <p14:tracePt t="176104" x="2628900" y="6157913"/>
          <p14:tracePt t="176114" x="2654300" y="6157913"/>
          <p14:tracePt t="176118" x="2690813" y="6181725"/>
          <p14:tracePt t="176128" x="2703513" y="6181725"/>
          <p14:tracePt t="176168" x="2716213" y="6181725"/>
          <p14:tracePt t="176230" x="2716213" y="6169025"/>
          <p14:tracePt t="176240" x="2716213" y="6157913"/>
          <p14:tracePt t="176250" x="2716213" y="6145213"/>
          <p14:tracePt t="176254" x="2716213" y="6132513"/>
          <p14:tracePt t="176264" x="2716213" y="6094413"/>
          <p14:tracePt t="176280" x="2716213" y="6069013"/>
          <p14:tracePt t="176290" x="2716213" y="6045200"/>
          <p14:tracePt t="176306" x="2703513" y="6019800"/>
          <p14:tracePt t="176310" x="2690813" y="5994400"/>
          <p14:tracePt t="176320" x="2678113" y="5969000"/>
          <p14:tracePt t="176330" x="2667000" y="5956300"/>
          <p14:tracePt t="176336" x="2628900" y="5919788"/>
          <p14:tracePt t="176346" x="2616200" y="5907088"/>
          <p14:tracePt t="176350" x="2578100" y="5894388"/>
          <p14:tracePt t="176360" x="2541588" y="5868988"/>
          <p14:tracePt t="176370" x="2490788" y="5843588"/>
          <p14:tracePt t="176376" x="2452688" y="5843588"/>
          <p14:tracePt t="176386" x="2428875" y="5832475"/>
          <p14:tracePt t="176390" x="2390775" y="5832475"/>
          <p14:tracePt t="176400" x="2352675" y="5832475"/>
          <p14:tracePt t="176410" x="2328863" y="5832475"/>
          <p14:tracePt t="176416" x="2303463" y="5832475"/>
          <p14:tracePt t="176426" x="2290763" y="5832475"/>
          <p14:tracePt t="176432" x="2265363" y="5832475"/>
          <p14:tracePt t="176442" x="2252663" y="5856288"/>
          <p14:tracePt t="176452" x="2228850" y="5881688"/>
          <p14:tracePt t="176456" x="2216150" y="5907088"/>
          <p14:tracePt t="176466" x="2203450" y="5945188"/>
          <p14:tracePt t="176473" x="2203450" y="5969000"/>
          <p14:tracePt t="176482" x="2203450" y="6032500"/>
          <p14:tracePt t="176492" x="2203450" y="6056313"/>
          <p14:tracePt t="176498" x="2203450" y="6107113"/>
          <p14:tracePt t="176508" x="2228850" y="6169025"/>
          <p14:tracePt t="176512" x="2265363" y="6207125"/>
          <p14:tracePt t="176523" x="2303463" y="6245225"/>
          <p14:tracePt t="176532" x="2339975" y="6281738"/>
          <p14:tracePt t="176538" x="2403475" y="6294438"/>
          <p14:tracePt t="176548" x="2452688" y="6319838"/>
          <p14:tracePt t="176552" x="2516188" y="6319838"/>
          <p14:tracePt t="176562" x="2603500" y="6319838"/>
          <p14:tracePt t="176572" x="2678113" y="6319838"/>
          <p14:tracePt t="176578" x="2741613" y="6319838"/>
          <p14:tracePt t="176588" x="2790825" y="6281738"/>
          <p14:tracePt t="176592" x="2816225" y="6245225"/>
          <p14:tracePt t="176602" x="2854325" y="6169025"/>
          <p14:tracePt t="176612" x="2854325" y="6107113"/>
          <p14:tracePt t="176618" x="2854325" y="6019800"/>
          <p14:tracePt t="176628" x="2854325" y="5919788"/>
          <p14:tracePt t="176632" x="2841625" y="5794375"/>
          <p14:tracePt t="176642" x="2803525" y="5707063"/>
          <p14:tracePt t="176652" x="2741613" y="5607050"/>
          <p14:tracePt t="176658" x="2703513" y="5530850"/>
          <p14:tracePt t="176668" x="2654300" y="5481638"/>
          <p14:tracePt t="176674" x="2578100" y="5418138"/>
          <p14:tracePt t="176684" x="2465388" y="5368925"/>
          <p14:tracePt t="176694" x="2339975" y="5356225"/>
          <p14:tracePt t="176698" x="2190750" y="5318125"/>
          <p14:tracePt t="176708" x="2014538" y="5318125"/>
          <p14:tracePt t="176714" x="1890713" y="5330825"/>
          <p14:tracePt t="176724" x="1790700" y="5394325"/>
          <p14:tracePt t="176734" x="1689100" y="5443538"/>
          <p14:tracePt t="176738" x="1639888" y="5481638"/>
          <p14:tracePt t="176750" x="1601788" y="5507038"/>
          <p14:tracePt t="176755" x="1577975" y="5543550"/>
          <p14:tracePt t="176764" x="1577975" y="5556250"/>
          <p14:tracePt t="176774" x="1565275" y="5568950"/>
          <p14:tracePt t="176790" x="1565275" y="5594350"/>
          <p14:tracePt t="176794" x="1565275" y="5619750"/>
          <p14:tracePt t="176804" x="1589088" y="5630863"/>
          <p14:tracePt t="176814" x="1639888" y="5668963"/>
          <p14:tracePt t="176820" x="1714500" y="5694363"/>
          <p14:tracePt t="176830" x="1801813" y="5707063"/>
          <p14:tracePt t="176834" x="1914525" y="5719763"/>
          <p14:tracePt t="176846" x="2003425" y="5732463"/>
          <p14:tracePt t="176856" x="2127250" y="5756275"/>
          <p14:tracePt t="176860" x="2178050" y="5756275"/>
          <p14:tracePt t="176870" x="2203450" y="5756275"/>
          <p14:tracePt t="176940" x="2203450" y="5743575"/>
          <p14:tracePt t="176946" x="2190750" y="5732463"/>
          <p14:tracePt t="176956" x="2165350" y="5732463"/>
          <p14:tracePt t="176962" x="2116138" y="5732463"/>
          <p14:tracePt t="176973" x="2078038" y="5732463"/>
          <p14:tracePt t="176982" x="2027238" y="5756275"/>
          <p14:tracePt t="176986" x="2003425" y="5768975"/>
          <p14:tracePt t="176996" x="1978025" y="5807075"/>
          <p14:tracePt t="177002" x="1952625" y="5832475"/>
          <p14:tracePt t="177012" x="1952625" y="5856288"/>
          <p14:tracePt t="177022" x="1952625" y="5881688"/>
          <p14:tracePt t="177026" x="1952625" y="5907088"/>
          <p14:tracePt t="177036" x="1952625" y="5919788"/>
          <p14:tracePt t="177042" x="1952625" y="5945188"/>
          <p14:tracePt t="177052" x="1952625" y="5956300"/>
          <p14:tracePt t="177062" x="1965325" y="5981700"/>
          <p14:tracePt t="177066" x="1978025" y="5981700"/>
          <p14:tracePt t="177076" x="2027238" y="5994400"/>
          <p14:tracePt t="177082" x="2065338" y="5994400"/>
          <p14:tracePt t="177092" x="2103438" y="5994400"/>
          <p14:tracePt t="177102" x="2152650" y="5994400"/>
          <p14:tracePt t="177106" x="2190750" y="5994400"/>
          <p14:tracePt t="177118" x="2203450" y="5981700"/>
          <p14:tracePt t="177122" x="2216150" y="5969000"/>
          <p14:tracePt t="177142" x="2216150" y="5945188"/>
          <p14:tracePt t="177148" x="2216150" y="5919788"/>
          <p14:tracePt t="177158" x="2216150" y="5907088"/>
          <p14:tracePt t="177162" x="2216150" y="5894388"/>
          <p14:tracePt t="177182" x="2203450" y="5868988"/>
          <p14:tracePt t="177189" x="2190750" y="5856288"/>
          <p14:tracePt t="177198" x="2165350" y="5832475"/>
          <p14:tracePt t="177201" x="2090738" y="5832475"/>
          <p14:tracePt t="177214" x="2039938" y="5832475"/>
          <p14:tracePt t="177224" x="1939925" y="5832475"/>
          <p14:tracePt t="177228" x="1878013" y="5832475"/>
          <p14:tracePt t="177239" x="1790700" y="5868988"/>
          <p14:tracePt t="177244" x="1714500" y="5919788"/>
          <p14:tracePt t="177254" x="1652588" y="5956300"/>
          <p14:tracePt t="177264" x="1601788" y="5994400"/>
          <p14:tracePt t="177268" x="1589088" y="6019800"/>
          <p14:tracePt t="177278" x="1577975" y="6032500"/>
          <p14:tracePt t="177284" x="1577975" y="6056313"/>
          <p14:tracePt t="177294" x="1565275" y="6081713"/>
          <p14:tracePt t="177304" x="1565275" y="6107113"/>
          <p14:tracePt t="177310" x="1565275" y="6119813"/>
          <p14:tracePt t="177324" x="1565275" y="6132513"/>
          <p14:tracePt t="177334" x="1565275" y="6145213"/>
          <p14:tracePt t="177344" x="1565275" y="6157913"/>
          <p14:tracePt t="177350" x="1589088" y="6169025"/>
          <p14:tracePt t="177360" x="1614488" y="6169025"/>
          <p14:tracePt t="177364" x="1652588" y="6169025"/>
          <p14:tracePt t="177374" x="1689100" y="6169025"/>
          <p14:tracePt t="177384" x="1714500" y="6169025"/>
          <p14:tracePt t="177390" x="1739900" y="6169025"/>
          <p14:tracePt t="177400" x="1752600" y="6157913"/>
          <p14:tracePt t="177404" x="1765300" y="6157913"/>
          <p14:tracePt t="177414" x="1765300" y="6145213"/>
          <p14:tracePt t="177424" x="1765300" y="6119813"/>
          <p14:tracePt t="177430" x="1765300" y="6094413"/>
          <p14:tracePt t="177440" x="1765300" y="6081713"/>
          <p14:tracePt t="177444" x="1765300" y="6045200"/>
          <p14:tracePt t="177454" x="1765300" y="6019800"/>
          <p14:tracePt t="177464" x="1765300" y="6007100"/>
          <p14:tracePt t="177471" x="1752600" y="6007100"/>
          <p14:tracePt t="177486" x="1739900" y="6007100"/>
          <p14:tracePt t="177496" x="1714500" y="6007100"/>
          <p14:tracePt t="177506" x="1689100" y="6032500"/>
          <p14:tracePt t="177510" x="1665288" y="6056313"/>
          <p14:tracePt t="177520" x="1665288" y="6081713"/>
          <p14:tracePt t="177526" x="1639888" y="6145213"/>
          <p14:tracePt t="177536" x="1639888" y="6181725"/>
          <p14:tracePt t="177546" x="1639888" y="6207125"/>
          <p14:tracePt t="177550" x="1639888" y="6245225"/>
          <p14:tracePt t="177562" x="1639888" y="6269038"/>
          <p14:tracePt t="177566" x="1639888" y="6294438"/>
          <p14:tracePt t="177576" x="1665288" y="6319838"/>
          <p14:tracePt t="177586" x="1677988" y="6319838"/>
          <p14:tracePt t="177592" x="1727200" y="6319838"/>
          <p14:tracePt t="177602" x="1752600" y="6319838"/>
          <p14:tracePt t="177606" x="1790700" y="6319838"/>
          <p14:tracePt t="177616" x="1839913" y="6319838"/>
          <p14:tracePt t="177626" x="1878013" y="6319838"/>
          <p14:tracePt t="177632" x="1914525" y="6294438"/>
          <p14:tracePt t="177642" x="1927225" y="6281738"/>
          <p14:tracePt t="177648" x="1939925" y="6281738"/>
          <p14:tracePt t="177658" x="1939925" y="6269038"/>
          <p14:tracePt t="177672" x="1939925" y="6257925"/>
          <p14:tracePt t="177702" x="1939925" y="6245225"/>
          <p14:tracePt t="177708" x="1939925" y="6232525"/>
          <p14:tracePt t="177732" x="1939925" y="6219825"/>
          <p14:tracePt t="177742" x="1939925" y="6207125"/>
          <p14:tracePt t="177748" x="1939925" y="6194425"/>
          <p14:tracePt t="178056" x="1939925" y="6181725"/>
          <p14:tracePt t="178444" x="1952625" y="6157913"/>
          <p14:tracePt t="178620" x="1965325" y="6145213"/>
          <p14:tracePt t="178720" x="1978025" y="6132513"/>
          <p14:tracePt t="178730" x="1990725" y="6119813"/>
          <p14:tracePt t="178746" x="2003425" y="6081713"/>
          <p14:tracePt t="178756" x="2027238" y="6081713"/>
          <p14:tracePt t="178762" x="2027238" y="6056313"/>
          <p14:tracePt t="178772" x="2039938" y="6032500"/>
          <p14:tracePt t="178776" x="2090738" y="5994400"/>
          <p14:tracePt t="178786" x="2139950" y="5932488"/>
          <p14:tracePt t="178796" x="2228850" y="5856288"/>
          <p14:tracePt t="178803" x="2303463" y="5794375"/>
          <p14:tracePt t="178812" x="2378075" y="5743575"/>
          <p14:tracePt t="178815" x="2428875" y="5707063"/>
          <p14:tracePt t="178828" x="2465388" y="5694363"/>
          <p14:tracePt t="178838" x="2490788" y="5681663"/>
          <p14:tracePt t="178842" x="2516188" y="5668963"/>
          <p14:tracePt t="178958" x="2503488" y="5694363"/>
          <p14:tracePt t="178962" x="2478088" y="5732463"/>
          <p14:tracePt t="178974" x="2428875" y="5781675"/>
          <p14:tracePt t="178984" x="2403475" y="5819775"/>
          <p14:tracePt t="178988" x="2365375" y="5832475"/>
          <p14:tracePt t="178998" x="2352675" y="5856288"/>
          <p14:tracePt t="179004" x="2316163" y="5868988"/>
          <p14:tracePt t="179014" x="2290763" y="5894388"/>
          <p14:tracePt t="179028" x="2290763" y="5907088"/>
          <p14:tracePt t="179038" x="2265363" y="5919788"/>
          <p14:tracePt t="179124" x="2252663" y="5932488"/>
          <p14:tracePt t="179144" x="2228850" y="5932488"/>
          <p14:tracePt t="179150" x="2203450" y="5932488"/>
          <p14:tracePt t="179164" x="2190750" y="5932488"/>
          <p14:tracePt t="179174" x="2152650" y="5932488"/>
          <p14:tracePt t="179184" x="2127250" y="5932488"/>
          <p14:tracePt t="179190" x="2116138" y="5919788"/>
          <p14:tracePt t="179200" x="2090738" y="5919788"/>
          <p14:tracePt t="179206" x="2078038" y="5894388"/>
          <p14:tracePt t="179216" x="2065338" y="5881688"/>
          <p14:tracePt t="179226" x="2052638" y="5868988"/>
          <p14:tracePt t="179230" x="2027238" y="5856288"/>
          <p14:tracePt t="179240" x="2014538" y="5843588"/>
          <p14:tracePt t="179246" x="1978025" y="5794375"/>
          <p14:tracePt t="179266" x="1952625" y="5768975"/>
          <p14:tracePt t="179270" x="1939925" y="5743575"/>
          <p14:tracePt t="179284" x="1914525" y="5719763"/>
          <p14:tracePt t="179290" x="1914525" y="5707063"/>
          <p14:tracePt t="179294" x="1903413" y="5694363"/>
          <p14:tracePt t="179306" x="1878013" y="5681663"/>
          <p14:tracePt t="179310" x="1865313" y="5656263"/>
          <p14:tracePt t="179330" x="1839913" y="5656263"/>
          <p14:tracePt t="179370" x="1827213" y="5643563"/>
          <p14:tracePt t="179572" x="1801813" y="5643563"/>
          <p14:tracePt t="179592" x="1790700" y="5643563"/>
          <p14:tracePt t="179598" x="1765300" y="5630863"/>
          <p14:tracePt t="179608" x="1752600" y="5619750"/>
          <p14:tracePt t="179614" x="1739900" y="5619750"/>
          <p14:tracePt t="179624" x="1727200" y="5619750"/>
          <p14:tracePt t="179630" x="1714500" y="5619750"/>
          <p14:tracePt t="179640" x="1701800" y="5619750"/>
          <p14:tracePt t="179650" x="1677988" y="5619750"/>
          <p14:tracePt t="179654" x="1652588" y="5594350"/>
          <p14:tracePt t="179664" x="1627188" y="5594350"/>
          <p14:tracePt t="179670" x="1589088" y="5581650"/>
          <p14:tracePt t="179680" x="1577975" y="5581650"/>
          <p14:tracePt t="179690" x="1539875" y="5568950"/>
          <p14:tracePt t="179720" x="1527175" y="5568950"/>
          <p14:tracePt t="179730" x="1514475" y="5568950"/>
          <p14:tracePt t="179746" x="1501775" y="5568950"/>
          <p14:tracePt t="179750" x="1489075" y="5568950"/>
          <p14:tracePt t="179760" x="1476375" y="5556250"/>
          <p14:tracePt t="179776" x="1452563" y="5556250"/>
          <p14:tracePt t="179786" x="1427163" y="5543550"/>
          <p14:tracePt t="179790" x="1401763" y="5530850"/>
          <p14:tracePt t="179800" x="1389063" y="5530850"/>
          <p14:tracePt t="179810" x="1363663" y="5530850"/>
          <p14:tracePt t="179816" x="1339850" y="5518150"/>
          <p14:tracePt t="179826" x="1314450" y="5507038"/>
          <p14:tracePt t="179829" x="1301750" y="5507038"/>
          <p14:tracePt t="179840" x="1263650" y="5494338"/>
          <p14:tracePt t="179850" x="1252538" y="5481638"/>
          <p14:tracePt t="179856" x="1239838" y="5481638"/>
          <p14:tracePt t="179906" x="1227138" y="5468938"/>
          <p14:tracePt t="179932" x="1214438" y="5456238"/>
          <p14:tracePt t="180184" x="1214438" y="5443538"/>
          <p14:tracePt t="180194" x="1227138" y="5443538"/>
          <p14:tracePt t="180198" x="1252538" y="5430838"/>
          <p14:tracePt t="186508" x="1289050" y="5430838"/>
          <p14:tracePt t="186518" x="1301750" y="5381625"/>
          <p14:tracePt t="186524" x="1314450" y="5381625"/>
          <p14:tracePt t="186534" x="1314450" y="5368925"/>
          <p14:tracePt t="186538" x="1327150" y="5368925"/>
          <p14:tracePt t="186548" x="1339850" y="5356225"/>
          <p14:tracePt t="186558" x="1339850" y="5343525"/>
          <p14:tracePt t="186564" x="1352550" y="5330825"/>
          <p14:tracePt t="186574" x="1363663" y="5318125"/>
          <p14:tracePt t="186590" x="1376363" y="5305425"/>
          <p14:tracePt t="186600" x="1414463" y="5305425"/>
          <p14:tracePt t="186604" x="1427163" y="5294313"/>
          <p14:tracePt t="186614" x="1452563" y="5281613"/>
          <p14:tracePt t="186620" x="1476375" y="5281613"/>
          <p14:tracePt t="186630" x="1501775" y="5268913"/>
          <p14:tracePt t="186640" x="1527175" y="5268913"/>
          <p14:tracePt t="186644" x="1552575" y="5268913"/>
          <p14:tracePt t="186654" x="1589088" y="5256213"/>
          <p14:tracePt t="186660" x="1639888" y="5256213"/>
          <p14:tracePt t="186670" x="1714500" y="5256213"/>
          <p14:tracePt t="186680" x="1801813" y="5230813"/>
          <p14:tracePt t="186686" x="1903413" y="5230813"/>
          <p14:tracePt t="186696" x="1965325" y="5230813"/>
          <p14:tracePt t="186700" x="2039938" y="5230813"/>
          <p14:tracePt t="186710" x="2078038" y="5230813"/>
          <p14:tracePt t="186720" x="2127250" y="5230813"/>
          <p14:tracePt t="186726" x="2165350" y="5243513"/>
          <p14:tracePt t="186736" x="2216150" y="5256213"/>
          <p14:tracePt t="186740" x="2239963" y="5256213"/>
          <p14:tracePt t="186750" x="2278063" y="5281613"/>
          <p14:tracePt t="186766" x="2303463" y="5281613"/>
          <p14:tracePt t="186776" x="2316163" y="5294313"/>
          <p14:tracePt t="186812" x="2328863" y="5294313"/>
          <p14:tracePt t="186846" x="2339975" y="5294313"/>
          <p14:tracePt t="186862" x="2352675" y="5294313"/>
          <p14:tracePt t="186872" x="2365375" y="5294313"/>
          <p14:tracePt t="186888" x="2378075" y="5294313"/>
          <p14:tracePt t="186902" x="2390775" y="5294313"/>
          <p14:tracePt t="186922" x="2390775" y="5281613"/>
          <p14:tracePt t="186958" x="2403475" y="5281613"/>
          <p14:tracePt t="186968" x="2416175" y="5281613"/>
          <p14:tracePt t="186978" x="2428875" y="5281613"/>
          <p14:tracePt t="186982" x="2452688" y="5281613"/>
          <p14:tracePt t="186992" x="2452688" y="5268913"/>
          <p14:tracePt t="186998" x="2465388" y="5268913"/>
          <p14:tracePt t="187008" x="2478088" y="5268913"/>
          <p14:tracePt t="187024" x="2490788" y="5268913"/>
          <p14:tracePt t="187034" x="2503488" y="5268913"/>
          <p14:tracePt t="187064" x="2528888" y="5268913"/>
          <p14:tracePt t="187098" x="2554288" y="5256213"/>
          <p14:tracePt t="187104" x="2578100" y="5243513"/>
          <p14:tracePt t="187120" x="2616200" y="5243513"/>
          <p14:tracePt t="187130" x="2654300" y="5243513"/>
          <p14:tracePt t="187140" x="2678113" y="5243513"/>
          <p14:tracePt t="187144" x="2703513" y="5243513"/>
          <p14:tracePt t="187154" x="2728913" y="5243513"/>
          <p14:tracePt t="187160" x="2767013" y="5243513"/>
          <p14:tracePt t="187170" x="2790825" y="5243513"/>
          <p14:tracePt t="187184" x="2803525" y="5243513"/>
          <p14:tracePt t="188178" x="2841625" y="5243513"/>
          <p14:tracePt t="188188" x="2890838" y="5243513"/>
          <p14:tracePt t="188194" x="2979738" y="5243513"/>
          <p14:tracePt t="188204" x="3041650" y="5243513"/>
          <p14:tracePt t="188214" x="3141663" y="5243513"/>
          <p14:tracePt t="188218" x="3241675" y="5243513"/>
          <p14:tracePt t="188228" x="3367088" y="5243513"/>
          <p14:tracePt t="188234" x="3492500" y="5243513"/>
          <p14:tracePt t="188244" x="3630613" y="5243513"/>
          <p14:tracePt t="188254" x="3779838" y="5243513"/>
          <p14:tracePt t="188258" x="3892550" y="5243513"/>
          <p14:tracePt t="188268" x="4017963" y="5243513"/>
          <p14:tracePt t="188274" x="4081463" y="5243513"/>
          <p14:tracePt t="188284" x="4168775" y="5218113"/>
          <p14:tracePt t="188295" x="4243388" y="5205413"/>
          <p14:tracePt t="188300" x="4281488" y="5194300"/>
          <p14:tracePt t="188310" x="4318000" y="5181600"/>
          <p14:tracePt t="188314" x="4343400" y="5168900"/>
          <p14:tracePt t="188324" x="4368800" y="5156200"/>
          <p14:tracePt t="188334" x="4381500" y="5156200"/>
          <p14:tracePt t="188340" x="4394200" y="5156200"/>
          <p14:tracePt t="188350" x="4406900" y="5143500"/>
          <p14:tracePt t="188354" x="4418013" y="5143500"/>
          <p14:tracePt t="188376" x="4430713" y="5130800"/>
          <p14:tracePt t="188390" x="4456113" y="5118100"/>
          <p14:tracePt t="188406" x="4481513" y="5105400"/>
          <p14:tracePt t="188416" x="4494213" y="5105400"/>
          <p14:tracePt t="188420" x="4506913" y="5092700"/>
          <p14:tracePt t="188430" x="4530725" y="5081588"/>
          <p14:tracePt t="188436" x="4543425" y="5068888"/>
          <p14:tracePt t="188446" x="4581525" y="5068888"/>
          <p14:tracePt t="188456" x="4606925" y="5056188"/>
          <p14:tracePt t="188460" x="4643438" y="5043488"/>
          <p14:tracePt t="188470" x="4681538" y="5018088"/>
          <p14:tracePt t="188477" x="4694238" y="5018088"/>
          <p14:tracePt t="188486" x="4706938" y="5018088"/>
          <p14:tracePt t="188496" x="4732338" y="5005388"/>
          <p14:tracePt t="188516" x="4732338" y="4992688"/>
          <p14:tracePt t="188682" x="4719638" y="4992688"/>
          <p14:tracePt t="188692" x="4706938" y="4992688"/>
          <p14:tracePt t="188698" x="4681538" y="4992688"/>
          <p14:tracePt t="188708" x="4656138" y="4992688"/>
          <p14:tracePt t="188718" x="4606925" y="4992688"/>
          <p14:tracePt t="188724" x="4530725" y="5018088"/>
          <p14:tracePt t="188734" x="4468813" y="5018088"/>
          <p14:tracePt t="188738" x="4430713" y="5030788"/>
          <p14:tracePt t="188748" x="4343400" y="5030788"/>
          <p14:tracePt t="188758" x="4294188" y="5056188"/>
          <p14:tracePt t="188764" x="4181475" y="5068888"/>
          <p14:tracePt t="188774" x="4117975" y="5081588"/>
          <p14:tracePt t="188778" x="4081463" y="5092700"/>
          <p14:tracePt t="188788" x="4005263" y="5118100"/>
          <p14:tracePt t="188798" x="3956050" y="5130800"/>
          <p14:tracePt t="188804" x="3856038" y="5168900"/>
          <p14:tracePt t="188814" x="3805238" y="5194300"/>
          <p14:tracePt t="188818" x="3756025" y="5205413"/>
          <p14:tracePt t="188828" x="3692525" y="5243513"/>
          <p14:tracePt t="188838" x="3654425" y="5243513"/>
          <p14:tracePt t="188845" x="3630613" y="5268913"/>
          <p14:tracePt t="188854" x="3592513" y="5281613"/>
          <p14:tracePt t="188858" x="3579813" y="5305425"/>
          <p14:tracePt t="188868" x="3554413" y="5318125"/>
          <p14:tracePt t="188878" x="3554413" y="5330825"/>
          <p14:tracePt t="188884" x="3541713" y="5343525"/>
          <p14:tracePt t="188894" x="3530600" y="5368925"/>
          <p14:tracePt t="188900" x="3530600" y="5381625"/>
          <p14:tracePt t="188910" x="3517900" y="5418138"/>
          <p14:tracePt t="188920" x="3517900" y="5430838"/>
          <p14:tracePt t="188934" x="3505200" y="5468938"/>
          <p14:tracePt t="188940" x="3505200" y="5481638"/>
          <p14:tracePt t="188961" x="3505200" y="5507038"/>
          <p14:tracePt t="188964" x="3505200" y="5530850"/>
          <p14:tracePt t="188976" x="3505200" y="5543550"/>
          <p14:tracePt t="188980" x="3505200" y="5581650"/>
          <p14:tracePt t="189000" x="3505200" y="5607050"/>
          <p14:tracePt t="189006" x="3505200" y="5619750"/>
          <p14:tracePt t="189016" x="3505200" y="5630863"/>
          <p14:tracePt t="189020" x="3517900" y="5643563"/>
          <p14:tracePt t="189030" x="3517900" y="5656263"/>
          <p14:tracePt t="189040" x="3530600" y="5656263"/>
          <p14:tracePt t="189046" x="3579813" y="5656263"/>
          <p14:tracePt t="189056" x="3630613" y="5681663"/>
          <p14:tracePt t="189060" x="3692525" y="5681663"/>
          <p14:tracePt t="189072" x="3743325" y="5681663"/>
          <p14:tracePt t="189080" x="3779838" y="5681663"/>
          <p14:tracePt t="189086" x="3817938" y="5681663"/>
          <p14:tracePt t="189096" x="3867150" y="5681663"/>
          <p14:tracePt t="189106" x="3905250" y="5668963"/>
          <p14:tracePt t="189111" x="3968750" y="5656263"/>
          <p14:tracePt t="189120" x="4017963" y="5607050"/>
          <p14:tracePt t="189126" x="4092575" y="5556250"/>
          <p14:tracePt t="189136" x="4143375" y="5507038"/>
          <p14:tracePt t="189146" x="4192588" y="5468938"/>
          <p14:tracePt t="189150" x="4256088" y="5407025"/>
          <p14:tracePt t="189160" x="4330700" y="5356225"/>
          <p14:tracePt t="189166" x="4368800" y="5318125"/>
          <p14:tracePt t="189176" x="4406900" y="5281613"/>
          <p14:tracePt t="189186" x="4418013" y="5256213"/>
          <p14:tracePt t="189190" x="4456113" y="5230813"/>
          <p14:tracePt t="189200" x="4456113" y="5218113"/>
          <p14:tracePt t="189216" x="4456113" y="5205413"/>
          <p14:tracePt t="189232" x="4456113" y="5181600"/>
          <p14:tracePt t="189256" x="4456113" y="5168900"/>
          <p14:tracePt t="189266" x="4456113" y="5130800"/>
          <p14:tracePt t="189282" x="4443413" y="5105400"/>
          <p14:tracePt t="189286" x="4406900" y="5105400"/>
          <p14:tracePt t="189296" x="4318000" y="5105400"/>
          <p14:tracePt t="189306" x="4230688" y="5105400"/>
          <p14:tracePt t="189312" x="4156075" y="5105400"/>
          <p14:tracePt t="189322" x="4030663" y="5105400"/>
          <p14:tracePt t="189328" x="3905250" y="5105400"/>
          <p14:tracePt t="189338" x="3805238" y="5105400"/>
          <p14:tracePt t="189348" x="3705225" y="5105400"/>
          <p14:tracePt t="189352" x="3630613" y="5105400"/>
          <p14:tracePt t="189362" x="3579813" y="5105400"/>
          <p14:tracePt t="189368" x="3541713" y="5105400"/>
          <p14:tracePt t="189378" x="3505200" y="5105400"/>
          <p14:tracePt t="189388" x="3467100" y="5118100"/>
          <p14:tracePt t="189392" x="3441700" y="5118100"/>
          <p14:tracePt t="189402" x="3417888" y="5130800"/>
          <p14:tracePt t="189408" x="3392488" y="5143500"/>
          <p14:tracePt t="189444" x="3379788" y="5143500"/>
          <p14:tracePt t="189454" x="3367088" y="5156200"/>
          <p14:tracePt t="189488" x="3354388" y="5181600"/>
          <p14:tracePt t="189508" x="3354388" y="5194300"/>
          <p14:tracePt t="189524" x="3328988" y="5205413"/>
          <p14:tracePt t="189540" x="3328988" y="5218113"/>
          <p14:tracePt t="189550" x="3328988" y="5230813"/>
          <p14:tracePt t="189574" x="3328988" y="5256213"/>
          <p14:tracePt t="189580" x="3328988" y="5268913"/>
          <p14:tracePt t="189590" x="3328988" y="5281613"/>
          <p14:tracePt t="189604" x="3328988" y="5294313"/>
          <p14:tracePt t="189620" x="3328988" y="5305425"/>
          <p14:tracePt t="189650" x="3328988" y="5318125"/>
          <p14:tracePt t="189790" x="3328988" y="5330825"/>
          <p14:tracePt t="189826" x="3341688" y="5330825"/>
          <p14:tracePt t="189836" x="3367088" y="5356225"/>
          <p14:tracePt t="189842" x="3392488" y="5356225"/>
          <p14:tracePt t="189852" x="3417888" y="5356225"/>
          <p14:tracePt t="189856" x="3454400" y="5356225"/>
          <p14:tracePt t="189866" x="3492500" y="5356225"/>
          <p14:tracePt t="189877" x="3541713" y="5356225"/>
          <p14:tracePt t="189882" x="3579813" y="5381625"/>
          <p14:tracePt t="189892" x="3630613" y="5381625"/>
          <p14:tracePt t="189896" x="3692525" y="5381625"/>
          <p14:tracePt t="189906" x="3756025" y="5381625"/>
          <p14:tracePt t="189918" x="3792538" y="5381625"/>
          <p14:tracePt t="189922" x="3879850" y="5381625"/>
          <p14:tracePt t="189932" x="3956050" y="5381625"/>
          <p14:tracePt t="189938" x="4005263" y="5381625"/>
          <p14:tracePt t="189960" x="4117975" y="5381625"/>
          <p14:tracePt t="189962" x="4192588" y="5381625"/>
          <p14:tracePt t="189972" x="4256088" y="5381625"/>
          <p14:tracePt t="189978" x="4305300" y="5381625"/>
          <p14:tracePt t="189988" x="4343400" y="5381625"/>
          <p14:tracePt t="189998" x="4368800" y="5381625"/>
          <p14:tracePt t="190004" x="4406900" y="5381625"/>
          <p14:tracePt t="190014" x="4468813" y="5368925"/>
          <p14:tracePt t="190018" x="4506913" y="5356225"/>
          <p14:tracePt t="190028" x="4543425" y="5356225"/>
          <p14:tracePt t="190038" x="4606925" y="5330825"/>
          <p14:tracePt t="190044" x="4668838" y="5318125"/>
          <p14:tracePt t="190054" x="4719638" y="5294313"/>
          <p14:tracePt t="190058" x="4794250" y="5281613"/>
          <p14:tracePt t="190068" x="4843463" y="5268913"/>
          <p14:tracePt t="190078" x="4868863" y="5256213"/>
          <p14:tracePt t="190084" x="4906963" y="5256213"/>
          <p14:tracePt t="190098" x="4919663" y="5256213"/>
          <p14:tracePt t="190118" x="4932363" y="5256213"/>
          <p14:tracePt t="190124" x="4945063" y="5256213"/>
          <p14:tracePt t="190134" x="4956175" y="5256213"/>
          <p14:tracePt t="190138" x="4968875" y="5256213"/>
          <p14:tracePt t="190190" x="4994275" y="5256213"/>
          <p14:tracePt t="190694" x="5006975" y="5256213"/>
          <p14:tracePt t="190714" x="5006975" y="5268913"/>
          <p14:tracePt t="190720" x="4994275" y="5305425"/>
          <p14:tracePt t="190730" x="4968875" y="5330825"/>
          <p14:tracePt t="190734" x="4945063" y="5356225"/>
          <p14:tracePt t="190744" x="4894263" y="5394325"/>
          <p14:tracePt t="190754" x="4868863" y="5418138"/>
          <p14:tracePt t="190760" x="4806950" y="5456238"/>
          <p14:tracePt t="190770" x="4768850" y="5494338"/>
          <p14:tracePt t="190775" x="4706938" y="5518150"/>
          <p14:tracePt t="190784" x="4656138" y="5530850"/>
          <p14:tracePt t="190794" x="4594225" y="5568950"/>
          <p14:tracePt t="190800" x="4543425" y="5594350"/>
          <p14:tracePt t="190810" x="4481513" y="5607050"/>
          <p14:tracePt t="190814" x="4418013" y="5619750"/>
          <p14:tracePt t="190825" x="4343400" y="5643563"/>
          <p14:tracePt t="190836" x="4256088" y="5668963"/>
          <p14:tracePt t="190840" x="4143375" y="5707063"/>
          <p14:tracePt t="190850" x="3979863" y="5719763"/>
          <p14:tracePt t="190856" x="3767138" y="5743575"/>
          <p14:tracePt t="190866" x="3592513" y="5743575"/>
          <p14:tracePt t="190876" x="3417888" y="5743575"/>
          <p14:tracePt t="190880" x="3254375" y="5743575"/>
          <p14:tracePt t="190890" x="3103563" y="5743575"/>
          <p14:tracePt t="190896" x="3028950" y="5743575"/>
          <p14:tracePt t="190906" x="2916238" y="5756275"/>
          <p14:tracePt t="190916" x="2854325" y="5756275"/>
          <p14:tracePt t="190920" x="2767013" y="5756275"/>
          <p14:tracePt t="190930" x="2703513" y="5756275"/>
          <p14:tracePt t="190936" x="2628900" y="5756275"/>
          <p14:tracePt t="190946" x="2565400" y="5756275"/>
          <p14:tracePt t="190956" x="2503488" y="5756275"/>
          <p14:tracePt t="190976" x="2365375" y="5756275"/>
          <p14:tracePt t="190976" x="2265363" y="5756275"/>
          <p14:tracePt t="190986" x="2139950" y="5781675"/>
          <p14:tracePt t="190996" x="2003425" y="5781675"/>
          <p14:tracePt t="191002" x="1890713" y="5781675"/>
          <p14:tracePt t="191012" x="1790700" y="5781675"/>
          <p14:tracePt t="191016" x="1701800" y="5781675"/>
          <p14:tracePt t="191026" x="1601788" y="5781675"/>
          <p14:tracePt t="191036" x="1539875" y="5781675"/>
          <p14:tracePt t="191043" x="1476375" y="5781675"/>
          <p14:tracePt t="191052" x="1401763" y="5781675"/>
          <p14:tracePt t="191058" x="1363663" y="5781675"/>
          <p14:tracePt t="191068" x="1314450" y="5781675"/>
          <p14:tracePt t="191078" x="1289050" y="5781675"/>
          <p14:tracePt t="191082" x="1276350" y="5781675"/>
          <p14:tracePt t="191380" x="1276350" y="5794375"/>
          <p14:tracePt t="191390" x="1289050" y="5794375"/>
          <p14:tracePt t="191420" x="1301750" y="5794375"/>
          <p14:tracePt t="191466" x="1314450" y="5794375"/>
          <p14:tracePt t="191500" x="1327150" y="5794375"/>
          <p14:tracePt t="191516" x="1339850" y="5794375"/>
          <p14:tracePt t="191532" x="1352550" y="5794375"/>
          <p14:tracePt t="191556" x="1376363" y="5794375"/>
          <p14:tracePt t="191572" x="1389063" y="5794375"/>
          <p14:tracePt t="191582" x="1427163" y="5794375"/>
          <p14:tracePt t="191622" x="1439863" y="5794375"/>
          <p14:tracePt t="191648" x="1452563" y="5794375"/>
          <p14:tracePt t="191662" x="1465263" y="5794375"/>
          <p14:tracePt t="191682" x="1476375" y="5794375"/>
          <p14:tracePt t="191702" x="1489075" y="5794375"/>
          <p14:tracePt t="191728" x="1514475" y="5794375"/>
          <p14:tracePt t="191778" x="1527175" y="5794375"/>
          <p14:tracePt t="191784" x="1539875" y="5794375"/>
          <p14:tracePt t="191804" x="1552575" y="5794375"/>
          <p14:tracePt t="191808" x="1565275" y="5794375"/>
          <p14:tracePt t="191818" x="1577975" y="5794375"/>
          <p14:tracePt t="191834" x="1601788" y="5794375"/>
          <p14:tracePt t="191874" x="1614488" y="5794375"/>
          <p14:tracePt t="191904" x="1627188" y="5794375"/>
          <p14:tracePt t="191924" x="1639888" y="5794375"/>
          <p14:tracePt t="191940" x="1652588" y="5794375"/>
          <p14:tracePt t="191950" x="1665288" y="5794375"/>
          <p14:tracePt t="191960" x="1677988" y="5794375"/>
          <p14:tracePt t="191964" x="1689100" y="5794375"/>
          <p14:tracePt t="191975" x="1714500" y="5794375"/>
          <p14:tracePt t="191980" x="1739900" y="5807075"/>
          <p14:tracePt t="191990" x="1752600" y="5807075"/>
          <p14:tracePt t="192000" x="1778000" y="5819775"/>
          <p14:tracePt t="192007" x="1790700" y="5819775"/>
          <p14:tracePt t="192016" x="1814513" y="5819775"/>
          <p14:tracePt t="192020" x="1827213" y="5843588"/>
          <p14:tracePt t="192030" x="1839913" y="5843588"/>
          <p14:tracePt t="192046" x="1852613" y="5843588"/>
          <p14:tracePt t="192060" x="1865313" y="5843588"/>
          <p14:tracePt t="192368" x="1878013" y="5843588"/>
          <p14:tracePt t="192378" x="1890713" y="5843588"/>
          <p14:tracePt t="192384" x="1914525" y="5843588"/>
          <p14:tracePt t="192394" x="1927225" y="5843588"/>
          <p14:tracePt t="192398" x="1965325" y="5868988"/>
          <p14:tracePt t="192418" x="1990725" y="5868988"/>
          <p14:tracePt t="192424" x="2014538" y="5868988"/>
          <p14:tracePt t="192434" x="2039938" y="5868988"/>
          <p14:tracePt t="192438" x="2065338" y="5868988"/>
          <p14:tracePt t="192448" x="2103438" y="5868988"/>
          <p14:tracePt t="192458" x="2139950" y="5868988"/>
          <p14:tracePt t="192464" x="2178050" y="5868988"/>
          <p14:tracePt t="192474" x="2228850" y="5868988"/>
          <p14:tracePt t="192480" x="2265363" y="5868988"/>
          <p14:tracePt t="192490" x="2316163" y="5868988"/>
          <p14:tracePt t="192500" x="2352675" y="5868988"/>
          <p14:tracePt t="192504" x="2378075" y="5868988"/>
          <p14:tracePt t="192514" x="2416175" y="5868988"/>
          <p14:tracePt t="192520" x="2465388" y="5868988"/>
          <p14:tracePt t="192530" x="2490788" y="5868988"/>
          <p14:tracePt t="192540" x="2554288" y="5868988"/>
          <p14:tracePt t="192546" x="2590800" y="5881688"/>
          <p14:tracePt t="192557" x="2616200" y="5894388"/>
          <p14:tracePt t="192560" x="2641600" y="5894388"/>
          <p14:tracePt t="192570" x="2667000" y="5894388"/>
          <p14:tracePt t="192580" x="2690813" y="5894388"/>
          <p14:tracePt t="192586" x="2728913" y="5894388"/>
          <p14:tracePt t="192596" x="2754313" y="5907088"/>
          <p14:tracePt t="192600" x="2778125" y="5919788"/>
          <p14:tracePt t="192610" x="2803525" y="5919788"/>
          <p14:tracePt t="192620" x="2828925" y="5919788"/>
          <p14:tracePt t="192626" x="2854325" y="5919788"/>
          <p14:tracePt t="192641" x="2879725" y="5919788"/>
          <p14:tracePt t="192652" x="2890838" y="5919788"/>
          <p14:tracePt t="192666" x="2903538" y="5919788"/>
          <p14:tracePt t="192682" x="2916238" y="5919788"/>
          <p14:tracePt t="192812" x="2928938" y="5919788"/>
          <p14:tracePt t="193272" x="2941638" y="5919788"/>
          <p14:tracePt t="193286" x="2954338" y="5919788"/>
          <p14:tracePt t="193302" x="2954338" y="5907088"/>
          <p14:tracePt t="193322" x="2967038" y="5907088"/>
          <p14:tracePt t="193342" x="2967038" y="5894388"/>
          <p14:tracePt t="193820" x="2967038" y="5868988"/>
          <p14:tracePt t="193826" x="2967038" y="5843588"/>
          <p14:tracePt t="193836" x="2979738" y="5832475"/>
          <p14:tracePt t="193842" x="2979738" y="5819775"/>
          <p14:tracePt t="194376" x="2979738" y="5843588"/>
          <p14:tracePt t="194406" x="2979738" y="5856288"/>
          <p14:tracePt t="194422" x="2967038" y="5868988"/>
          <p14:tracePt t="194432" x="2954338" y="5881688"/>
          <p14:tracePt t="194446" x="2941638" y="5881688"/>
          <p14:tracePt t="194452" x="2928938" y="5894388"/>
          <p14:tracePt t="194462" x="2916238" y="5894388"/>
          <p14:tracePt t="194473" x="2890838" y="5894388"/>
          <p14:tracePt t="194486" x="2879725" y="5894388"/>
          <p14:tracePt t="194492" x="2867025" y="5894388"/>
          <p14:tracePt t="194502" x="2854325" y="5894388"/>
          <p14:tracePt t="194516" x="2841625" y="5894388"/>
          <p14:tracePt t="194528" x="2828925" y="5894388"/>
          <p14:tracePt t="194542" x="2803525" y="5894388"/>
          <p14:tracePt t="194558" x="2778125" y="5894388"/>
          <p14:tracePt t="194568" x="2767013" y="5894388"/>
          <p14:tracePt t="194572" x="2728913" y="5894388"/>
          <p14:tracePt t="194598" x="2716213" y="5894388"/>
          <p14:tracePt t="194618" x="2703513" y="5894388"/>
          <p14:tracePt t="194632" x="2690813" y="5894388"/>
          <p14:tracePt t="194644" x="2678113" y="5894388"/>
          <p14:tracePt t="194648" x="2667000" y="5894388"/>
          <p14:tracePt t="194658" x="2654300" y="5881688"/>
          <p14:tracePt t="194698" x="2641600" y="5868988"/>
          <p14:tracePt t="194718" x="2628900" y="5856288"/>
          <p14:tracePt t="194739" x="2616200" y="5843588"/>
          <p14:tracePt t="194770" x="2603500" y="5832475"/>
          <p14:tracePt t="194790" x="2590800" y="5807075"/>
          <p14:tracePt t="194804" x="2590800" y="5794375"/>
          <p14:tracePt t="194814" x="2565400" y="5768975"/>
          <p14:tracePt t="194820" x="2541588" y="5756275"/>
          <p14:tracePt t="194830" x="2516188" y="5743575"/>
          <p14:tracePt t="194834" x="2503488" y="5732463"/>
          <p14:tracePt t="194844" x="2478088" y="5719763"/>
          <p14:tracePt t="194860" x="2465388" y="5707063"/>
          <p14:tracePt t="194871" x="2452688" y="5707063"/>
          <p14:tracePt t="194874" x="2428875" y="5707063"/>
          <p14:tracePt t="194886" x="2403475" y="5694363"/>
          <p14:tracePt t="194900" x="2390775" y="5694363"/>
          <p14:tracePt t="194910" x="2378075" y="5694363"/>
          <p14:tracePt t="194926" x="2365375" y="5694363"/>
          <p14:tracePt t="194936" x="2365375" y="5681663"/>
          <p14:tracePt t="194940" x="2352675" y="5681663"/>
          <p14:tracePt t="195208" x="2365375" y="5681663"/>
          <p14:tracePt t="195222" x="2390775" y="5668963"/>
          <p14:tracePt t="195232" x="2416175" y="5668963"/>
          <p14:tracePt t="195244" x="2465388" y="5656263"/>
          <p14:tracePt t="195248" x="2503488" y="5643563"/>
          <p14:tracePt t="195258" x="2578100" y="5619750"/>
          <p14:tracePt t="195264" x="2667000" y="5607050"/>
          <p14:tracePt t="195274" x="2741613" y="5581650"/>
          <p14:tracePt t="195284" x="2841625" y="5568950"/>
          <p14:tracePt t="195288" x="2954338" y="5568950"/>
          <p14:tracePt t="195298" x="3054350" y="5543550"/>
          <p14:tracePt t="195304" x="3154363" y="5543550"/>
          <p14:tracePt t="195314" x="3254375" y="5530850"/>
          <p14:tracePt t="195324" x="3367088" y="5507038"/>
          <p14:tracePt t="195330" x="3467100" y="5494338"/>
          <p14:tracePt t="195340" x="3579813" y="5494338"/>
          <p14:tracePt t="195344" x="3705225" y="5494338"/>
          <p14:tracePt t="195354" x="3817938" y="5494338"/>
          <p14:tracePt t="195364" x="3930650" y="5494338"/>
          <p14:tracePt t="195371" x="4056063" y="5494338"/>
          <p14:tracePt t="195380" x="4168775" y="5494338"/>
          <p14:tracePt t="195384" x="4217988" y="5494338"/>
          <p14:tracePt t="195394" x="4256088" y="5494338"/>
          <p14:tracePt t="195404" x="4305300" y="5494338"/>
          <p14:tracePt t="195410" x="4330700" y="5494338"/>
          <p14:tracePt t="195420" x="4356100" y="5494338"/>
          <p14:tracePt t="195436" x="4368800" y="5494338"/>
          <p14:tracePt t="195516" x="4368800" y="5481638"/>
          <p14:tracePt t="195530" x="4368800" y="5456238"/>
          <p14:tracePt t="195536" x="4368800" y="5430838"/>
          <p14:tracePt t="195546" x="4368800" y="5394325"/>
          <p14:tracePt t="195556" x="4343400" y="5368925"/>
          <p14:tracePt t="195562" x="4305300" y="5343525"/>
          <p14:tracePt t="195572" x="4281488" y="5305425"/>
          <p14:tracePt t="195575" x="4230688" y="5281613"/>
          <p14:tracePt t="195587" x="4168775" y="5243513"/>
          <p14:tracePt t="195596" x="4105275" y="5218113"/>
          <p14:tracePt t="195602" x="4017963" y="5194300"/>
          <p14:tracePt t="195612" x="3930650" y="5168900"/>
          <p14:tracePt t="195616" x="3830638" y="5156200"/>
          <p14:tracePt t="195626" x="3730625" y="5130800"/>
          <p14:tracePt t="195636" x="3667125" y="5130800"/>
          <p14:tracePt t="195642" x="3605213" y="5118100"/>
          <p14:tracePt t="195652" x="3530600" y="5118100"/>
          <p14:tracePt t="195656" x="3467100" y="5092700"/>
          <p14:tracePt t="195666" x="3392488" y="5092700"/>
          <p14:tracePt t="195676" x="3305175" y="5092700"/>
          <p14:tracePt t="195682" x="3228975" y="5092700"/>
          <p14:tracePt t="195692" x="3141663" y="5092700"/>
          <p14:tracePt t="195698" x="3041650" y="5081588"/>
          <p14:tracePt t="195708" x="2967038" y="5081588"/>
          <p14:tracePt t="195718" x="2903538" y="5081588"/>
          <p14:tracePt t="195722" x="2841625" y="5081588"/>
          <p14:tracePt t="195732" x="2767013" y="5081588"/>
          <p14:tracePt t="195738" x="2703513" y="5081588"/>
          <p14:tracePt t="195748" x="2667000" y="5081588"/>
          <p14:tracePt t="195758" x="2603500" y="5081588"/>
          <p14:tracePt t="195762" x="2554288" y="5081588"/>
          <p14:tracePt t="195772" x="2516188" y="5081588"/>
          <p14:tracePt t="195778" x="2452688" y="5081588"/>
          <p14:tracePt t="195788" x="2428875" y="5092700"/>
          <p14:tracePt t="195798" x="2390775" y="5092700"/>
          <p14:tracePt t="195805" x="2378075" y="5105400"/>
          <p14:tracePt t="195814" x="2352675" y="5105400"/>
          <p14:tracePt t="195818" x="2339975" y="5118100"/>
          <p14:tracePt t="195828" x="2316163" y="5118100"/>
          <p14:tracePt t="195838" x="2303463" y="5130800"/>
          <p14:tracePt t="195844" x="2278063" y="5143500"/>
          <p14:tracePt t="195858" x="2265363" y="5156200"/>
          <p14:tracePt t="195868" x="2252663" y="5156200"/>
          <p14:tracePt t="195878" x="2239963" y="5156200"/>
          <p14:tracePt t="195894" x="2228850" y="5168900"/>
          <p14:tracePt t="195900" x="2216150" y="5181600"/>
          <p14:tracePt t="195910" x="2203450" y="5181600"/>
          <p14:tracePt t="195920" x="2190750" y="5194300"/>
          <p14:tracePt t="195924" x="2178050" y="5205413"/>
          <p14:tracePt t="195934" x="2165350" y="5218113"/>
          <p14:tracePt t="195940" x="2152650" y="5230813"/>
          <p14:tracePt t="195960" x="2139950" y="5230813"/>
          <p14:tracePt t="195964" x="2116138" y="5256213"/>
          <p14:tracePt t="196020" x="2103438" y="5256213"/>
          <p14:tracePt t="196026" x="2090738" y="5268913"/>
          <p14:tracePt t="196060" x="2078038" y="5281613"/>
          <p14:tracePt t="196282" x="2090738" y="5281613"/>
          <p14:tracePt t="196292" x="2116138" y="5281613"/>
          <p14:tracePt t="196298" x="2139950" y="5281613"/>
          <p14:tracePt t="196308" x="2152650" y="5281613"/>
          <p14:tracePt t="196312" x="2190750" y="5281613"/>
          <p14:tracePt t="196332" x="2203450" y="5281613"/>
          <p14:tracePt t="196348" x="2216150" y="5281613"/>
          <p14:tracePt t="196362" x="2228850" y="5281613"/>
          <p14:tracePt t="196372" x="2239963" y="5294313"/>
          <p14:tracePt t="196594" x="2252663" y="5294313"/>
          <p14:tracePt t="196610" x="2303463" y="5294313"/>
          <p14:tracePt t="196620" x="2339975" y="5294313"/>
          <p14:tracePt t="196626" x="2403475" y="5294313"/>
          <p14:tracePt t="196636" x="2452688" y="5294313"/>
          <p14:tracePt t="196639" x="2490788" y="5294313"/>
          <p14:tracePt t="196650" x="2541588" y="5294313"/>
          <p14:tracePt t="196660" x="2565400" y="5305425"/>
          <p14:tracePt t="196666" x="2590800" y="5305425"/>
          <p14:tracePt t="196676" x="2628900" y="5318125"/>
          <p14:tracePt t="196680" x="2654300" y="5330825"/>
          <p14:tracePt t="196702" x="2678113" y="5330825"/>
          <p14:tracePt t="196706" x="2728913" y="5356225"/>
          <p14:tracePt t="196716" x="2741613" y="5356225"/>
          <p14:tracePt t="196722" x="2767013" y="5381625"/>
          <p14:tracePt t="196732" x="2790825" y="5394325"/>
          <p14:tracePt t="196746" x="2803525" y="5394325"/>
          <p14:tracePt t="196766" x="2828925" y="5394325"/>
          <p14:tracePt t="196782" x="2828925" y="5407025"/>
          <p14:tracePt t="196786" x="2841625" y="5407025"/>
          <p14:tracePt t="196812" x="2854325" y="5407025"/>
          <p14:tracePt t="196832" x="2867025" y="5407025"/>
          <p14:tracePt t="196852" x="2879725" y="5407025"/>
          <p14:tracePt t="196872" x="2903538" y="5407025"/>
          <p14:tracePt t="196878" x="2941638" y="5407025"/>
          <p14:tracePt t="196888" x="2979738" y="5407025"/>
          <p14:tracePt t="196892" x="3028950" y="5407025"/>
          <p14:tracePt t="196902" x="3092450" y="5407025"/>
          <p14:tracePt t="196912" x="3205163" y="5407025"/>
          <p14:tracePt t="196918" x="3328988" y="5407025"/>
          <p14:tracePt t="196928" x="3454400" y="5407025"/>
          <p14:tracePt t="196932" x="3554413" y="5407025"/>
          <p14:tracePt t="196942" x="3654425" y="5407025"/>
          <p14:tracePt t="196954" x="3779838" y="5407025"/>
          <p14:tracePt t="196971" x="3956050" y="5407025"/>
          <p14:tracePt t="196973" x="4030663" y="5407025"/>
          <p14:tracePt t="196984" x="4092575" y="5407025"/>
          <p14:tracePt t="196994" x="4130675" y="5407025"/>
          <p14:tracePt t="196998" x="4168775" y="5430838"/>
          <p14:tracePt t="197008" x="4192588" y="5430838"/>
          <p14:tracePt t="197014" x="4205288" y="5430838"/>
          <p14:tracePt t="197038" x="4217988" y="5430838"/>
          <p14:tracePt t="197200" x="4230688" y="5430838"/>
          <p14:tracePt t="197276" x="4243388" y="5430838"/>
          <p14:tracePt t="197292" x="4256088" y="5418138"/>
          <p14:tracePt t="197366" x="4268788" y="5407025"/>
          <p14:tracePt t="197428" x="4281488" y="5394325"/>
          <p14:tracePt t="197472" x="4281488" y="5381625"/>
          <p14:tracePt t="197700" x="4281488" y="5368925"/>
          <p14:tracePt t="197726" x="4281488" y="5356225"/>
          <p14:tracePt t="198482" x="4305300" y="5356225"/>
          <p14:tracePt t="198492" x="4356100" y="5356225"/>
          <p14:tracePt t="198502" x="4381500" y="5330825"/>
          <p14:tracePt t="198506" x="4406900" y="5330825"/>
          <p14:tracePt t="198516" x="4418013" y="5330825"/>
          <p14:tracePt t="198522" x="4443413" y="5330825"/>
          <p14:tracePt t="198532" x="4468813" y="5330825"/>
          <p14:tracePt t="198542" x="4481513" y="5330825"/>
          <p14:tracePt t="198556" x="4494213" y="5330825"/>
          <p14:tracePt t="198562" x="4506913" y="5330825"/>
          <p14:tracePt t="198572" x="4518025" y="5318125"/>
          <p14:tracePt t="198588" x="4530725" y="5318125"/>
          <p14:tracePt t="198598" x="4543425" y="5318125"/>
          <p14:tracePt t="198602" x="4556125" y="5305425"/>
          <p14:tracePt t="198622" x="4581525" y="5305425"/>
          <p14:tracePt t="198638" x="4594225" y="5281613"/>
          <p14:tracePt t="198642" x="4606925" y="5281613"/>
          <p14:tracePt t="198662" x="4619625" y="5281613"/>
          <p14:tracePt t="198668" x="4630738" y="5268913"/>
          <p14:tracePt t="198678" x="4630738" y="5256213"/>
          <p14:tracePt t="198704" x="4643438" y="5256213"/>
          <p14:tracePt t="198754" x="4656138" y="5256213"/>
          <p14:tracePt t="198784" x="4668838" y="5256213"/>
          <p14:tracePt t="199218" x="4694238" y="5230813"/>
          <p14:tracePt t="199228" x="4494213" y="5130800"/>
          <p14:tracePt t="199232" x="4181475" y="5018088"/>
          <p14:tracePt t="199244" x="3805238" y="4905375"/>
          <p14:tracePt t="199254" x="3328988" y="4768850"/>
          <p14:tracePt t="199258" x="2928938" y="4643438"/>
          <p14:tracePt t="199268" x="2590800" y="4567238"/>
          <p14:tracePt t="199274" x="2339975" y="4479925"/>
          <p14:tracePt t="199284" x="2178050" y="4430713"/>
          <p14:tracePt t="199294" x="2039938" y="4392613"/>
          <p14:tracePt t="199298" x="1939925" y="4379913"/>
          <p14:tracePt t="199308" x="1890713" y="4341813"/>
          <p14:tracePt t="199314" x="1865313" y="4341813"/>
          <p14:tracePt t="199324" x="1852613" y="4341813"/>
          <p14:tracePt t="199414" x="1852613" y="4354513"/>
          <p14:tracePt t="199424" x="1865313" y="4367213"/>
          <p14:tracePt t="199430" x="1878013" y="4379913"/>
          <p14:tracePt t="199440" x="1914525" y="4379913"/>
          <p14:tracePt t="199450" x="1927225" y="4392613"/>
          <p14:tracePt t="199456" x="1939925" y="4392613"/>
          <p14:tracePt t="199467" x="1965325" y="4405313"/>
          <p14:tracePt t="199470" x="1978025" y="4405313"/>
          <p14:tracePt t="199480" x="2014538" y="4405313"/>
          <p14:tracePt t="199490" x="2065338" y="4405313"/>
          <p14:tracePt t="199496" x="2116138" y="4405313"/>
          <p14:tracePt t="199506" x="2178050" y="4392613"/>
          <p14:tracePt t="199510" x="2278063" y="4392613"/>
          <p14:tracePt t="199520" x="2365375" y="4367213"/>
          <p14:tracePt t="199530" x="2490788" y="4354513"/>
          <p14:tracePt t="199536" x="2603500" y="4330700"/>
          <p14:tracePt t="199546" x="2690813" y="4330700"/>
          <p14:tracePt t="199550" x="2778125" y="4292600"/>
          <p14:tracePt t="199560" x="2867025" y="4279900"/>
          <p14:tracePt t="199570" x="2941638" y="4241800"/>
          <p14:tracePt t="199576" x="2979738" y="4205288"/>
          <p14:tracePt t="199586" x="3041650" y="4167188"/>
          <p14:tracePt t="199590" x="3092450" y="4141788"/>
          <p14:tracePt t="199600" x="3116263" y="4105275"/>
          <p14:tracePt t="199612" x="3141663" y="4092575"/>
          <p14:tracePt t="199617" x="3167063" y="4067175"/>
          <p14:tracePt t="199626" x="3167063" y="4041775"/>
          <p14:tracePt t="199632" x="3179763" y="4017963"/>
          <p14:tracePt t="199652" x="3179763" y="3992563"/>
          <p14:tracePt t="199656" x="3179763" y="3954463"/>
          <p14:tracePt t="199666" x="3179763" y="3941763"/>
          <p14:tracePt t="199682" x="3179763" y="3916363"/>
          <p14:tracePt t="199692" x="3154363" y="3867150"/>
          <p14:tracePt t="199696" x="3154363" y="3854450"/>
          <p14:tracePt t="199706" x="3128963" y="3841750"/>
          <p14:tracePt t="199712" x="3116263" y="3803650"/>
          <p14:tracePt t="199722" x="3092450" y="3779838"/>
          <p14:tracePt t="199732" x="3079750" y="3767138"/>
          <p14:tracePt t="199738" x="3067050" y="3741738"/>
          <p14:tracePt t="199748" x="3054350" y="3741738"/>
          <p14:tracePt t="199777" x="3041650" y="3741738"/>
          <p14:tracePt t="199788" x="3028950" y="3729038"/>
          <p14:tracePt t="199792" x="3016250" y="3729038"/>
          <p14:tracePt t="199804" x="3016250" y="3716338"/>
          <p14:tracePt t="199808" x="2992438" y="3703638"/>
          <p14:tracePt t="199818" x="2954338" y="3692525"/>
          <p14:tracePt t="199828" x="2890838" y="3667125"/>
          <p14:tracePt t="199834" x="2828925" y="3667125"/>
          <p14:tracePt t="199844" x="2754313" y="3654425"/>
          <p14:tracePt t="199848" x="2690813" y="3654425"/>
          <p14:tracePt t="199858" x="2616200" y="3654425"/>
          <p14:tracePt t="199868" x="2554288" y="3654425"/>
          <p14:tracePt t="199874" x="2516188" y="3654425"/>
          <p14:tracePt t="199884" x="2465388" y="3654425"/>
          <p14:tracePt t="199898" x="2441575" y="3654425"/>
          <p14:tracePt t="200100" x="2441575" y="3679825"/>
          <p14:tracePt t="200110" x="2441575" y="3703638"/>
          <p14:tracePt t="200120" x="2452688" y="3716338"/>
          <p14:tracePt t="200126" x="2503488" y="3767138"/>
          <p14:tracePt t="200136" x="2578100" y="3803650"/>
          <p14:tracePt t="200140" x="2690813" y="3841750"/>
          <p14:tracePt t="200151" x="2790825" y="3854450"/>
          <p14:tracePt t="200160" x="2890838" y="3879850"/>
          <p14:tracePt t="200166" x="3003550" y="3879850"/>
          <p14:tracePt t="200176" x="3092450" y="3879850"/>
          <p14:tracePt t="200183" x="3167063" y="3879850"/>
          <p14:tracePt t="200192" x="3228975" y="3879850"/>
          <p14:tracePt t="200202" x="3279775" y="3879850"/>
          <p14:tracePt t="200206" x="3328988" y="3879850"/>
          <p14:tracePt t="200216" x="3379788" y="3854450"/>
          <p14:tracePt t="200222" x="3405188" y="3854450"/>
          <p14:tracePt t="200232" x="3441700" y="3854450"/>
          <p14:tracePt t="200246" x="3454400" y="3854450"/>
          <p14:tracePt t="200256" x="3479800" y="3841750"/>
          <p14:tracePt t="200262" x="3492500" y="3829050"/>
          <p14:tracePt t="200272" x="3505200" y="3829050"/>
          <p14:tracePt t="200283" x="3517900" y="3829050"/>
          <p14:tracePt t="200292" x="3530600" y="3829050"/>
          <p14:tracePt t="200296" x="3541713" y="3816350"/>
          <p14:tracePt t="200322" x="3554413" y="3816350"/>
          <p14:tracePt t="201306" x="3530600" y="3816350"/>
          <p14:tracePt t="201320" x="3505200" y="3816350"/>
          <p14:tracePt t="201330" x="3479800" y="3816350"/>
          <p14:tracePt t="201340" x="3429000" y="3816350"/>
          <p14:tracePt t="201346" x="3392488" y="3816350"/>
          <p14:tracePt t="201356" x="3328988" y="3829050"/>
          <p14:tracePt t="201362" x="3254375" y="3829050"/>
          <p14:tracePt t="201372" x="3179763" y="3829050"/>
          <p14:tracePt t="201383" x="3103563" y="3829050"/>
          <p14:tracePt t="201386" x="3016250" y="3841750"/>
          <p14:tracePt t="201396" x="2941638" y="3841750"/>
          <p14:tracePt t="201402" x="2879725" y="3867150"/>
          <p14:tracePt t="201412" x="2841625" y="3867150"/>
          <p14:tracePt t="201422" x="2767013" y="3892550"/>
          <p14:tracePt t="201426" x="2728913" y="3892550"/>
          <p14:tracePt t="201436" x="2667000" y="3905250"/>
          <p14:tracePt t="201442" x="2603500" y="3905250"/>
          <p14:tracePt t="201452" x="2541588" y="3941763"/>
          <p14:tracePt t="201462" x="2465388" y="3954463"/>
          <p14:tracePt t="201468" x="2390775" y="3979863"/>
          <p14:tracePt t="201478" x="2290763" y="3979863"/>
          <p14:tracePt t="201483" x="2178050" y="4005263"/>
          <p14:tracePt t="201492" x="2039938" y="4017963"/>
          <p14:tracePt t="201502" x="1914525" y="4041775"/>
          <p14:tracePt t="201508" x="1801813" y="4041775"/>
          <p14:tracePt t="201518" x="1701800" y="4054475"/>
          <p14:tracePt t="201522" x="1652588" y="4079875"/>
          <p14:tracePt t="201534" x="1627188" y="4079875"/>
          <p14:tracePt t="201544" x="1601788" y="4079875"/>
          <p14:tracePt t="202914" x="1577975" y="4092575"/>
          <p14:tracePt t="202920" x="1577975" y="4105275"/>
          <p14:tracePt t="202930" x="1577975" y="4117975"/>
          <p14:tracePt t="202940" x="1577975" y="4154488"/>
          <p14:tracePt t="202956" x="1577975" y="4167188"/>
          <p14:tracePt t="202960" x="1577975" y="4179888"/>
          <p14:tracePt t="202970" x="1577975" y="4192588"/>
          <p14:tracePt t="202981" x="1577975" y="4205288"/>
          <p14:tracePt t="202986" x="1577975" y="4217988"/>
          <p14:tracePt t="202997" x="1577975" y="4230688"/>
          <p14:tracePt t="203000" x="1577975" y="4241800"/>
          <p14:tracePt t="203010" x="1577975" y="4267200"/>
          <p14:tracePt t="203020" x="1577975" y="4279900"/>
          <p14:tracePt t="203026" x="1577975" y="4292600"/>
          <p14:tracePt t="203036" x="1577975" y="4330700"/>
          <p14:tracePt t="203052" x="1577975" y="4341813"/>
          <p14:tracePt t="203062" x="1577975" y="4367213"/>
          <p14:tracePt t="203066" x="1577975" y="4379913"/>
          <p14:tracePt t="203076" x="1565275" y="4392613"/>
          <p14:tracePt t="203092" x="1565275" y="4418013"/>
          <p14:tracePt t="203116" x="1565275" y="4430713"/>
          <p14:tracePt t="203546" x="1552575" y="4492625"/>
          <p14:tracePt t="203576" x="1565275" y="4454525"/>
          <p14:tracePt t="203581" x="1589088" y="4418013"/>
          <p14:tracePt t="203590" x="1627188" y="4379913"/>
          <p14:tracePt t="203600" x="1639888" y="4341813"/>
          <p14:tracePt t="203606" x="1652588" y="4341813"/>
          <p14:tracePt t="203616" x="1677988" y="4318000"/>
          <p14:tracePt t="203620" x="1689100" y="4318000"/>
          <p14:tracePt t="203632" x="1714500" y="4305300"/>
          <p14:tracePt t="203642" x="1714500" y="4292600"/>
          <p14:tracePt t="203676" x="1727200" y="4292600"/>
          <p14:tracePt t="203798" x="1727200" y="4305300"/>
          <p14:tracePt t="203808" x="1727200" y="4318000"/>
          <p14:tracePt t="203818" x="1727200" y="4341813"/>
          <p14:tracePt t="203832" x="1752600" y="4367213"/>
          <p14:tracePt t="203858" x="1752600" y="4379913"/>
          <p14:tracePt t="203862" x="1752600" y="4392613"/>
          <p14:tracePt t="203888" x="1752600" y="4405313"/>
          <p14:tracePt t="203898" x="1752600" y="4418013"/>
          <p14:tracePt t="204534" x="1765300" y="4418013"/>
          <p14:tracePt t="205028" x="1778000" y="4418013"/>
          <p14:tracePt t="205038" x="1790700" y="4405313"/>
          <p14:tracePt t="205044" x="1801813" y="4392613"/>
          <p14:tracePt t="205054" x="1801813" y="4379913"/>
          <p14:tracePt t="205064" x="1814513" y="4367213"/>
          <p14:tracePt t="205078" x="1814513" y="4341813"/>
          <p14:tracePt t="205094" x="1827213" y="4330700"/>
          <p14:tracePt t="205254" x="1827213" y="4341813"/>
          <p14:tracePt t="205270" x="1827213" y="4354513"/>
          <p14:tracePt t="205286" x="1827213" y="4367213"/>
          <p14:tracePt t="205588" x="1827213" y="4379913"/>
          <p14:tracePt t="205598" x="1827213" y="4392613"/>
          <p14:tracePt t="205618" x="1827213" y="4405313"/>
          <p14:tracePt t="206204" x="1839913" y="4405313"/>
          <p14:tracePt t="206214" x="1852613" y="4405313"/>
          <p14:tracePt t="206218" x="1890713" y="4405313"/>
          <p14:tracePt t="206228" x="1914525" y="4418013"/>
          <p14:tracePt t="206234" x="1952625" y="4467225"/>
          <p14:tracePt t="206245" x="2003425" y="4505325"/>
          <p14:tracePt t="206254" x="2027238" y="4543425"/>
          <p14:tracePt t="206258" x="2116138" y="4630738"/>
          <p14:tracePt t="206268" x="2152650" y="4679950"/>
          <p14:tracePt t="206274" x="2228850" y="4768850"/>
          <p14:tracePt t="206284" x="2303463" y="4843463"/>
          <p14:tracePt t="206295" x="2328863" y="4892675"/>
          <p14:tracePt t="206298" x="2390775" y="4968875"/>
          <p14:tracePt t="206308" x="2441575" y="5018088"/>
          <p14:tracePt t="206314" x="2478088" y="5056188"/>
          <p14:tracePt t="206324" x="2516188" y="5118100"/>
          <p14:tracePt t="206334" x="2528888" y="5143500"/>
          <p14:tracePt t="206340" x="2554288" y="5181600"/>
          <p14:tracePt t="206350" x="2554288" y="5194300"/>
          <p14:tracePt t="206354" x="2565400" y="5218113"/>
          <p14:tracePt t="206364" x="2590800" y="5230813"/>
          <p14:tracePt t="206380" x="2603500" y="5256213"/>
          <p14:tracePt t="206602" x="2603500" y="5268913"/>
          <p14:tracePt t="206616" x="2603500" y="5281613"/>
          <p14:tracePt t="206626" x="2603500" y="5294313"/>
          <p14:tracePt t="206954" x="2603500" y="5305425"/>
          <p14:tracePt t="206980" x="2603500" y="5281613"/>
          <p14:tracePt t="206990" x="2603500" y="5268913"/>
          <p14:tracePt t="206994" x="2603500" y="5243513"/>
          <p14:tracePt t="207006" x="2603500" y="5218113"/>
          <p14:tracePt t="207011" x="2603500" y="5194300"/>
          <p14:tracePt t="207030" x="2603500" y="5181600"/>
          <p14:tracePt t="207036" x="2603500" y="5156200"/>
          <p14:tracePt t="207050" x="2603500" y="5143500"/>
          <p14:tracePt t="207070" x="2603500" y="5130800"/>
          <p14:tracePt t="207086" x="2603500" y="5118100"/>
          <p14:tracePt t="207112" x="2590800" y="5105400"/>
          <p14:tracePt t="207146" x="2578100" y="5105400"/>
          <p14:tracePt t="207172" x="2554288" y="5105400"/>
          <p14:tracePt t="207186" x="2528888" y="5105400"/>
          <p14:tracePt t="207196" x="2516188" y="5105400"/>
          <p14:tracePt t="207202" x="2490788" y="5105400"/>
          <p14:tracePt t="207212" x="2478088" y="5105400"/>
          <p14:tracePt t="207222" x="2441575" y="5105400"/>
          <p14:tracePt t="207228" x="2428875" y="5105400"/>
          <p14:tracePt t="207238" x="2403475" y="5105400"/>
          <p14:tracePt t="207242" x="2390775" y="5105400"/>
          <p14:tracePt t="207252" x="2378075" y="5105400"/>
          <p14:tracePt t="207262" x="2365375" y="5105400"/>
          <p14:tracePt t="207268" x="2352675" y="5105400"/>
          <p14:tracePt t="207354" x="2339975" y="5130800"/>
          <p14:tracePt t="207374" x="2339975" y="5143500"/>
          <p14:tracePt t="207378" x="2339975" y="5156200"/>
          <p14:tracePt t="207388" x="2339975" y="5168900"/>
          <p14:tracePt t="207394" x="2339975" y="5181600"/>
          <p14:tracePt t="207414" x="2339975" y="5194300"/>
          <p14:tracePt t="207418" x="2352675" y="5194300"/>
          <p14:tracePt t="207430" x="2352675" y="5205413"/>
          <p14:tracePt t="207434" x="2378075" y="5218113"/>
          <p14:tracePt t="207454" x="2403475" y="5230813"/>
          <p14:tracePt t="207461" x="2403475" y="5243513"/>
          <p14:tracePt t="207470" x="2428875" y="5243513"/>
          <p14:tracePt t="207474" x="2452688" y="5243513"/>
          <p14:tracePt t="207484" x="2478088" y="5243513"/>
          <p14:tracePt t="207494" x="2503488" y="5243513"/>
          <p14:tracePt t="207500" x="2516188" y="5243513"/>
          <p14:tracePt t="207510" x="2528888" y="5243513"/>
          <p14:tracePt t="207514" x="2554288" y="5243513"/>
          <p14:tracePt t="207524" x="2578100" y="5243513"/>
          <p14:tracePt t="207536" x="2578100" y="5218113"/>
          <p14:tracePt t="207540" x="2603500" y="5205413"/>
          <p14:tracePt t="207550" x="2616200" y="5181600"/>
          <p14:tracePt t="207554" x="2616200" y="5156200"/>
          <p14:tracePt t="207566" x="2628900" y="5156200"/>
          <p14:tracePt t="207576" x="2628900" y="5130800"/>
          <p14:tracePt t="207606" x="2628900" y="5118100"/>
          <p14:tracePt t="207672" x="2628900" y="5105400"/>
          <p14:tracePt t="207696" x="2616200" y="5105400"/>
          <p14:tracePt t="207722" x="2603500" y="5105400"/>
          <p14:tracePt t="207727" x="2603500" y="5118100"/>
          <p14:tracePt t="207736" x="2603500" y="5130800"/>
          <p14:tracePt t="207742" x="2603500" y="5143500"/>
          <p14:tracePt t="207752" x="2603500" y="5156200"/>
          <p14:tracePt t="207964" x="2603500" y="5168900"/>
          <p14:tracePt t="207974" x="2603500" y="5181600"/>
          <p14:tracePt t="207988" x="2590800" y="5181600"/>
          <p14:tracePt t="208004" x="2590800" y="5194300"/>
          <p14:tracePt t="208034" x="2590800" y="5205413"/>
          <p14:tracePt t="208044" x="2590800" y="5230813"/>
          <p14:tracePt t="208060" x="2603500" y="5243513"/>
          <p14:tracePt t="208070" x="2603500" y="5256213"/>
          <p14:tracePt t="208084" x="2616200" y="5268913"/>
          <p14:tracePt t="208100" x="2628900" y="5268913"/>
          <p14:tracePt t="208110" x="2641600" y="5268913"/>
          <p14:tracePt t="208124" x="2667000" y="5268913"/>
          <p14:tracePt t="208134" x="2678113" y="5268913"/>
          <p14:tracePt t="208140" x="2703513" y="5268913"/>
          <p14:tracePt t="208150" x="2703513" y="5256213"/>
          <p14:tracePt t="208154" x="2716213" y="5218113"/>
          <p14:tracePt t="208166" x="2716213" y="5181600"/>
          <p14:tracePt t="208177" x="2716213" y="5130800"/>
          <p14:tracePt t="208180" x="2703513" y="5056188"/>
          <p14:tracePt t="208190" x="2678113" y="5018088"/>
          <p14:tracePt t="208196" x="2654300" y="4992688"/>
          <p14:tracePt t="208206" x="2654300" y="4981575"/>
          <p14:tracePt t="208216" x="2641600" y="4968875"/>
          <p14:tracePt t="208220" x="2616200" y="4956175"/>
          <p14:tracePt t="208230" x="2603500" y="4930775"/>
          <p14:tracePt t="208236" x="2578100" y="4930775"/>
          <p14:tracePt t="208246" x="2541588" y="4918075"/>
          <p14:tracePt t="208256" x="2503488" y="4918075"/>
          <p14:tracePt t="208262" x="2478088" y="4918075"/>
          <p14:tracePt t="208272" x="2428875" y="4918075"/>
          <p14:tracePt t="208276" x="2403475" y="4918075"/>
          <p14:tracePt t="208286" x="2378075" y="4918075"/>
          <p14:tracePt t="208296" x="2352675" y="4930775"/>
          <p14:tracePt t="208302" x="2316163" y="4956175"/>
          <p14:tracePt t="208312" x="2303463" y="4981575"/>
          <p14:tracePt t="208316" x="2303463" y="5005388"/>
          <p14:tracePt t="208328" x="2278063" y="5030788"/>
          <p14:tracePt t="208338" x="2278063" y="5056188"/>
          <p14:tracePt t="208343" x="2278063" y="5081588"/>
          <p14:tracePt t="208352" x="2278063" y="5105400"/>
          <p14:tracePt t="208358" x="2278063" y="5130800"/>
          <p14:tracePt t="208368" x="2278063" y="5168900"/>
          <p14:tracePt t="208378" x="2278063" y="5194300"/>
          <p14:tracePt t="208382" x="2303463" y="5218113"/>
          <p14:tracePt t="208393" x="2316163" y="5243513"/>
          <p14:tracePt t="208398" x="2339975" y="5256213"/>
          <p14:tracePt t="208408" x="2352675" y="5268913"/>
          <p14:tracePt t="208418" x="2390775" y="5281613"/>
          <p14:tracePt t="208422" x="2428875" y="5294313"/>
          <p14:tracePt t="208432" x="2503488" y="5294313"/>
          <p14:tracePt t="208438" x="2554288" y="5305425"/>
          <p14:tracePt t="208448" x="2603500" y="5318125"/>
          <p14:tracePt t="208459" x="2654300" y="5318125"/>
          <p14:tracePt t="208462" x="2690813" y="5318125"/>
          <p14:tracePt t="208472" x="2741613" y="5318125"/>
          <p14:tracePt t="208478" x="2790825" y="5305425"/>
          <p14:tracePt t="208488" x="2803525" y="5294313"/>
          <p14:tracePt t="208498" x="2816225" y="5281613"/>
          <p14:tracePt t="208514" x="2816225" y="5256213"/>
          <p14:tracePt t="208518" x="2816225" y="5230813"/>
          <p14:tracePt t="208538" x="2816225" y="5218113"/>
          <p14:tracePt t="208544" x="2816225" y="5194300"/>
          <p14:tracePt t="208554" x="2790825" y="5181600"/>
          <p14:tracePt t="208558" x="2767013" y="5168900"/>
          <p14:tracePt t="208580" x="2728913" y="5168900"/>
          <p14:tracePt t="208594" x="2703513" y="5168900"/>
          <p14:tracePt t="208600" x="2678113" y="5168900"/>
          <p14:tracePt t="208620" x="2654300" y="5181600"/>
          <p14:tracePt t="208625" x="2654300" y="5205413"/>
          <p14:tracePt t="208634" x="2654300" y="5243513"/>
          <p14:tracePt t="208640" x="2654300" y="5268913"/>
          <p14:tracePt t="208650" x="2654300" y="5294313"/>
          <p14:tracePt t="208660" x="2654300" y="5318125"/>
          <p14:tracePt t="208663" x="2654300" y="5330825"/>
          <p14:tracePt t="208680" x="2678113" y="5343525"/>
          <p14:tracePt t="208706" x="2690813" y="5343525"/>
          <p14:tracePt t="208716" x="2703513" y="5343525"/>
          <p14:tracePt t="208746" x="2716213" y="5343525"/>
          <p14:tracePt t="208756" x="2690813" y="5318125"/>
          <p14:tracePt t="208760" x="2654300" y="5268913"/>
          <p14:tracePt t="208770" x="2628900" y="5268913"/>
          <p14:tracePt t="208780" x="2616200" y="5268913"/>
          <p14:tracePt t="208786" x="2603500" y="5243513"/>
          <p14:tracePt t="208796" x="2590800" y="5243513"/>
          <p14:tracePt t="208820" x="2565400" y="5243513"/>
          <p14:tracePt t="209012" x="2565400" y="5230813"/>
          <p14:tracePt t="209028" x="2565400" y="5218113"/>
          <p14:tracePt t="209462" x="2528888" y="5243513"/>
          <p14:tracePt t="209472" x="2452688" y="5281613"/>
          <p14:tracePt t="209482" x="2403475" y="5318125"/>
          <p14:tracePt t="209487" x="2316163" y="5368925"/>
          <p14:tracePt t="209498" x="2239963" y="5407025"/>
          <p14:tracePt t="209502" x="2127250" y="5468938"/>
          <p14:tracePt t="209512" x="2027238" y="5518150"/>
          <p14:tracePt t="209522" x="1965325" y="5556250"/>
          <p14:tracePt t="209528" x="1890713" y="5594350"/>
          <p14:tracePt t="209538" x="1839913" y="5630863"/>
          <p14:tracePt t="209542" x="1790700" y="5656263"/>
          <p14:tracePt t="209552" x="1752600" y="5681663"/>
          <p14:tracePt t="209562" x="1739900" y="5694363"/>
          <p14:tracePt t="209568" x="1714500" y="5707063"/>
          <p14:tracePt t="209578" x="1701800" y="5719763"/>
          <p14:tracePt t="209582" x="1689100" y="5719763"/>
          <p14:tracePt t="209718" x="1677988" y="5732463"/>
          <p14:tracePt t="209734" x="1677988" y="5743575"/>
          <p14:tracePt t="209970" x="1665288" y="5743575"/>
          <p14:tracePt t="209976" x="1652588" y="5743575"/>
          <p14:tracePt t="209986" x="1652588" y="5756275"/>
          <p14:tracePt t="209990" x="1639888" y="5756275"/>
          <p14:tracePt t="210000" x="1627188" y="5756275"/>
          <p14:tracePt t="210012" x="1614488" y="5756275"/>
          <p14:tracePt t="210016" x="1614488" y="5768975"/>
          <p14:tracePt t="211020" x="1627188" y="5781675"/>
          <p14:tracePt t="211036" x="1665288" y="5781675"/>
          <p14:tracePt t="211046" x="1689100" y="5781675"/>
          <p14:tracePt t="211050" x="1701800" y="5781675"/>
          <p14:tracePt t="211060" x="1727200" y="5781675"/>
          <p14:tracePt t="211066" x="1752600" y="5781675"/>
          <p14:tracePt t="211076" x="1765300" y="5781675"/>
          <p14:tracePt t="211086" x="1790700" y="5781675"/>
          <p14:tracePt t="211090" x="1801813" y="5781675"/>
          <p14:tracePt t="211100" x="1827213" y="5781675"/>
          <p14:tracePt t="211106" x="1852613" y="5781675"/>
          <p14:tracePt t="211116" x="1865313" y="5781675"/>
          <p14:tracePt t="211126" x="1878013" y="5756275"/>
          <p14:tracePt t="211142" x="1890713" y="5756275"/>
          <p14:tracePt t="211156" x="1903413" y="5756275"/>
          <p14:tracePt t="211176" x="1914525" y="5756275"/>
          <p14:tracePt t="211192" x="1927225" y="5756275"/>
          <p14:tracePt t="211196" x="1952625" y="5756275"/>
          <p14:tracePt t="211216" x="1978025" y="5756275"/>
          <p14:tracePt t="211232" x="1990725" y="5756275"/>
          <p14:tracePt t="211236" x="2027238" y="5756275"/>
          <p14:tracePt t="211258" x="2052638" y="5756275"/>
          <p14:tracePt t="211272" x="2078038" y="5781675"/>
          <p14:tracePt t="211298" x="2103438" y="5781675"/>
          <p14:tracePt t="211302" x="2116138" y="5781675"/>
          <p14:tracePt t="211312" x="2127250" y="5781675"/>
          <p14:tracePt t="211318" x="2139950" y="5781675"/>
          <p14:tracePt t="211328" x="2165350" y="5781675"/>
          <p14:tracePt t="211338" x="2178050" y="5781675"/>
          <p14:tracePt t="211342" x="2190750" y="5781675"/>
          <p14:tracePt t="211352" x="2203450" y="5794375"/>
          <p14:tracePt t="211358" x="2228850" y="5807075"/>
          <p14:tracePt t="211368" x="2239963" y="5807075"/>
          <p14:tracePt t="211378" x="2265363" y="5807075"/>
          <p14:tracePt t="211384" x="2290763" y="5807075"/>
          <p14:tracePt t="211394" x="2316163" y="5807075"/>
          <p14:tracePt t="211398" x="2328863" y="5807075"/>
          <p14:tracePt t="211408" x="2339975" y="5807075"/>
          <p14:tracePt t="211418" x="2352675" y="5807075"/>
          <p14:tracePt t="211424" x="2378075" y="5807075"/>
          <p14:tracePt t="211434" x="2390775" y="5807075"/>
          <p14:tracePt t="211439" x="2403475" y="5807075"/>
          <p14:tracePt t="211448" x="2416175" y="5807075"/>
          <p14:tracePt t="211464" x="2441575" y="5807075"/>
          <p14:tracePt t="211490" x="2452688" y="5807075"/>
          <p14:tracePt t="213396" x="2465388" y="5807075"/>
          <p14:tracePt t="213406" x="2478088" y="5807075"/>
          <p14:tracePt t="213416" x="2516188" y="5807075"/>
          <p14:tracePt t="213420" x="2578100" y="5807075"/>
          <p14:tracePt t="213430" x="2641600" y="5794375"/>
          <p14:tracePt t="213437" x="2678113" y="5781675"/>
          <p14:tracePt t="213446" x="2754313" y="5756275"/>
          <p14:tracePt t="213456" x="2778125" y="5732463"/>
          <p14:tracePt t="213462" x="2841625" y="5694363"/>
          <p14:tracePt t="213472" x="2879725" y="5656263"/>
          <p14:tracePt t="213476" x="2903538" y="5619750"/>
          <p14:tracePt t="213487" x="2941638" y="5543550"/>
          <p14:tracePt t="213496" x="2992438" y="5468938"/>
          <p14:tracePt t="213502" x="3067050" y="5381625"/>
          <p14:tracePt t="213512" x="3092450" y="5305425"/>
          <p14:tracePt t="213516" x="3116263" y="5230813"/>
          <p14:tracePt t="213526" x="3179763" y="5130800"/>
          <p14:tracePt t="213536" x="3216275" y="5018088"/>
          <p14:tracePt t="213542" x="3241675" y="4879975"/>
          <p14:tracePt t="213552" x="3254375" y="4768850"/>
          <p14:tracePt t="213558" x="3267075" y="4692650"/>
          <p14:tracePt t="213568" x="3292475" y="4592638"/>
          <p14:tracePt t="213578" x="3292475" y="4543425"/>
          <p14:tracePt t="213582" x="3292475" y="4505325"/>
          <p14:tracePt t="213592" x="3292475" y="4492625"/>
          <p14:tracePt t="213598" x="3292475" y="4479925"/>
          <p14:tracePt t="213704" x="3305175" y="4467225"/>
          <p14:tracePt t="213710" x="3317875" y="4467225"/>
          <p14:tracePt t="213720" x="3341688" y="4467225"/>
          <p14:tracePt t="213724" x="3405188" y="4505325"/>
          <p14:tracePt t="213734" x="3479800" y="4543425"/>
          <p14:tracePt t="213740" x="3592513" y="4579938"/>
          <p14:tracePt t="213750" x="3679825" y="4618038"/>
          <p14:tracePt t="213760" x="3779838" y="4643438"/>
          <p14:tracePt t="213764" x="3879850" y="4667250"/>
          <p14:tracePt t="213774" x="3992563" y="4692650"/>
          <p14:tracePt t="213780" x="4092575" y="4730750"/>
          <p14:tracePt t="213790" x="4181475" y="4743450"/>
          <p14:tracePt t="213800" x="4256088" y="4756150"/>
          <p14:tracePt t="213806" x="4318000" y="4768850"/>
          <p14:tracePt t="213816" x="4343400" y="4768850"/>
          <p14:tracePt t="213820" x="4368800" y="4768850"/>
          <p14:tracePt t="213830" x="4406900" y="4768850"/>
          <p14:tracePt t="213840" x="4430713" y="4768850"/>
          <p14:tracePt t="213846" x="4443413" y="4768850"/>
          <p14:tracePt t="213856" x="4456113" y="4768850"/>
          <p14:tracePt t="213860" x="4468813" y="4768850"/>
          <p14:tracePt t="213936" x="4481513" y="4779963"/>
          <p14:tracePt t="213952" x="4481513" y="4792663"/>
          <p14:tracePt t="213956" x="4468813" y="4818063"/>
          <p14:tracePt t="213966" x="4381500" y="4818063"/>
          <p14:tracePt t="213976" x="4230688" y="4856163"/>
          <p14:tracePt t="213982" x="4092575" y="4868863"/>
          <p14:tracePt t="213992" x="3930650" y="4868863"/>
          <p14:tracePt t="213998" x="3743325" y="4868863"/>
          <p14:tracePt t="214008" x="3605213" y="4868863"/>
          <p14:tracePt t="214018" x="3454400" y="4868863"/>
          <p14:tracePt t="214022" x="3328988" y="4868863"/>
          <p14:tracePt t="214032" x="3216275" y="4868863"/>
          <p14:tracePt t="214038" x="3128963" y="4868863"/>
          <p14:tracePt t="214048" x="3054350" y="4856163"/>
          <p14:tracePt t="214058" x="3003550" y="4830763"/>
          <p14:tracePt t="214062" x="2979738" y="4818063"/>
          <p14:tracePt t="214072" x="2941638" y="4805363"/>
          <p14:tracePt t="214078" x="2916238" y="4792663"/>
          <p14:tracePt t="214088" x="2903538" y="4779963"/>
          <p14:tracePt t="214098" x="2879725" y="4743450"/>
          <p14:tracePt t="214102" x="2841625" y="4718050"/>
          <p14:tracePt t="214112" x="2816225" y="4692650"/>
          <p14:tracePt t="214118" x="2767013" y="4618038"/>
          <p14:tracePt t="214128" x="2716213" y="4567238"/>
          <p14:tracePt t="214138" x="2716213" y="4530725"/>
          <p14:tracePt t="214142" x="2678113" y="4505325"/>
          <p14:tracePt t="214154" x="2641600" y="4443413"/>
          <p14:tracePt t="214158" x="2641600" y="4418013"/>
          <p14:tracePt t="214168" x="2616200" y="4392613"/>
          <p14:tracePt t="214178" x="2603500" y="4341813"/>
          <p14:tracePt t="214184" x="2590800" y="4318000"/>
          <p14:tracePt t="214194" x="2565400" y="4292600"/>
          <p14:tracePt t="214198" x="2565400" y="4279900"/>
          <p14:tracePt t="214208" x="2541588" y="4241800"/>
          <p14:tracePt t="214218" x="2541588" y="4230688"/>
          <p14:tracePt t="214224" x="2516188" y="4205288"/>
          <p14:tracePt t="214238" x="2503488" y="4167188"/>
          <p14:tracePt t="214260" x="2490788" y="4167188"/>
          <p14:tracePt t="214264" x="2490788" y="4154488"/>
          <p14:tracePt t="214280" x="2478088" y="4141788"/>
          <p14:tracePt t="214300" x="2465388" y="4141788"/>
          <p14:tracePt t="214304" x="2452688" y="4117975"/>
          <p14:tracePt t="214314" x="2441575" y="4117975"/>
          <p14:tracePt t="214321" x="2428875" y="4079875"/>
          <p14:tracePt t="214330" x="2416175" y="4067175"/>
          <p14:tracePt t="214340" x="2390775" y="4041775"/>
          <p14:tracePt t="214346" x="2378075" y="4041775"/>
          <p14:tracePt t="214360" x="2352675" y="4041775"/>
          <p14:tracePt t="214380" x="2328863" y="4041775"/>
          <p14:tracePt t="214396" x="2316163" y="4041775"/>
          <p14:tracePt t="214400" x="2303463" y="4041775"/>
          <p14:tracePt t="214420" x="2278063" y="4041775"/>
          <p14:tracePt t="214436" x="2265363" y="4054475"/>
          <p14:tracePt t="214452" x="2252663" y="4079875"/>
          <p14:tracePt t="214466" x="2252663" y="4105275"/>
          <p14:tracePt t="214476" x="2252663" y="4129088"/>
          <p14:tracePt t="214482" x="2252663" y="4154488"/>
          <p14:tracePt t="214492" x="2252663" y="4205288"/>
          <p14:tracePt t="214503" x="2252663" y="4241800"/>
          <p14:tracePt t="214506" x="2252663" y="4318000"/>
          <p14:tracePt t="214516" x="2316163" y="4405313"/>
          <p14:tracePt t="214522" x="2378075" y="4467225"/>
          <p14:tracePt t="214532" x="2478088" y="4567238"/>
          <p14:tracePt t="214542" x="2628900" y="4656138"/>
          <p14:tracePt t="214546" x="2828925" y="4768850"/>
          <p14:tracePt t="214556" x="3003550" y="4830763"/>
          <p14:tracePt t="214562" x="3205163" y="4879975"/>
          <p14:tracePt t="214572" x="3492500" y="4968875"/>
          <p14:tracePt t="214582" x="3654425" y="4981575"/>
          <p14:tracePt t="214586" x="3867150" y="5030788"/>
          <p14:tracePt t="214596" x="4005263" y="5030788"/>
          <p14:tracePt t="214603" x="4156075" y="5030788"/>
          <p14:tracePt t="214612" x="4230688" y="5030788"/>
          <p14:tracePt t="214622" x="4330700" y="5030788"/>
          <p14:tracePt t="214628" x="4368800" y="5030788"/>
          <p14:tracePt t="214638" x="4418013" y="5030788"/>
          <p14:tracePt t="214642" x="4430713" y="5030788"/>
          <p14:tracePt t="214652" x="4443413" y="5030788"/>
          <p14:tracePt t="214662" x="4468813" y="5030788"/>
          <p14:tracePt t="214678" x="4494213" y="5030788"/>
          <p14:tracePt t="214682" x="4506913" y="5030788"/>
          <p14:tracePt t="214692" x="4518025" y="5030788"/>
          <p14:tracePt t="214702" x="4543425" y="5018088"/>
          <p14:tracePt t="214708" x="4581525" y="5005388"/>
          <p14:tracePt t="214718" x="4606925" y="4992688"/>
          <p14:tracePt t="214724" x="4630738" y="4992688"/>
          <p14:tracePt t="214734" x="4656138" y="4992688"/>
          <p14:tracePt t="214744" x="4668838" y="4992688"/>
          <p14:tracePt t="214748" x="4681538" y="4992688"/>
          <p14:tracePt t="214758" x="4706938" y="4992688"/>
          <p14:tracePt t="214764" x="4719638" y="4992688"/>
          <p14:tracePt t="214774" x="4743450" y="4992688"/>
          <p14:tracePt t="214784" x="4768850" y="4992688"/>
          <p14:tracePt t="214788" x="4794250" y="4992688"/>
          <p14:tracePt t="214800" x="4819650" y="4992688"/>
          <p14:tracePt t="214804" x="4843463" y="4992688"/>
          <p14:tracePt t="214814" x="4868863" y="4992688"/>
          <p14:tracePt t="214830" x="4881563" y="4992688"/>
          <p14:tracePt t="214844" x="4894263" y="4992688"/>
          <p14:tracePt t="214864" x="4906963" y="4992688"/>
          <p14:tracePt t="214874" x="4919663" y="4992688"/>
          <p14:tracePt t="215338" x="4932363" y="4981575"/>
          <p14:tracePt t="215404" x="4945063" y="4968875"/>
          <p14:tracePt t="215430" x="4956175" y="4968875"/>
          <p14:tracePt t="215440" x="4968875" y="4956175"/>
          <p14:tracePt t="215444" x="4994275" y="4943475"/>
          <p14:tracePt t="215454" x="5006975" y="4930775"/>
          <p14:tracePt t="215464" x="5032375" y="4918075"/>
          <p14:tracePt t="215470" x="5045075" y="4918075"/>
          <p14:tracePt t="215494" x="5045075" y="4905375"/>
          <p14:tracePt t="215540" x="5057775" y="4892675"/>
          <p14:tracePt t="215566" x="5057775" y="4879975"/>
          <p14:tracePt t="215570" x="5057775" y="4868863"/>
          <p14:tracePt t="215580" x="5057775" y="4856163"/>
          <p14:tracePt t="215590" x="5057775" y="4843463"/>
          <p14:tracePt t="215596" x="5057775" y="4830763"/>
          <p14:tracePt t="215606" x="5057775" y="4805363"/>
          <p14:tracePt t="215610" x="5057775" y="4792663"/>
          <p14:tracePt t="215630" x="5057775" y="4779963"/>
          <p14:tracePt t="215636" x="5057775" y="4768850"/>
          <p14:tracePt t="215646" x="5057775" y="4756150"/>
          <p14:tracePt t="215662" x="5057775" y="4743450"/>
          <p14:tracePt t="215676" x="5045075" y="4730750"/>
          <p14:tracePt t="215706" x="5045075" y="4718050"/>
          <p14:tracePt t="215778" x="5032375" y="4718050"/>
          <p14:tracePt t="215792" x="5019675" y="4718050"/>
          <p14:tracePt t="215798" x="4994275" y="4718050"/>
          <p14:tracePt t="215808" x="4968875" y="4718050"/>
          <p14:tracePt t="215817" x="4945063" y="4718050"/>
          <p14:tracePt t="215822" x="4906963" y="4718050"/>
          <p14:tracePt t="215832" x="4856163" y="4718050"/>
          <p14:tracePt t="215838" x="4832350" y="4718050"/>
          <p14:tracePt t="215848" x="4781550" y="4718050"/>
          <p14:tracePt t="215858" x="4756150" y="4718050"/>
          <p14:tracePt t="215862" x="4732338" y="4718050"/>
          <p14:tracePt t="215874" x="4706938" y="4705350"/>
          <p14:tracePt t="215878" x="4668838" y="4692650"/>
          <p14:tracePt t="215888" x="4643438" y="4692650"/>
          <p14:tracePt t="215898" x="4630738" y="4679950"/>
          <p14:tracePt t="215904" x="4619625" y="4679950"/>
          <p14:tracePt t="215914" x="4581525" y="4667250"/>
          <p14:tracePt t="215919" x="4568825" y="4656138"/>
          <p14:tracePt t="215928" x="4556125" y="4656138"/>
          <p14:tracePt t="215938" x="4556125" y="4643438"/>
          <p14:tracePt t="215953" x="4543425" y="4643438"/>
          <p14:tracePt t="215954" x="4530725" y="4630738"/>
          <p14:tracePt t="215968" x="4518025" y="4630738"/>
          <p14:tracePt t="215994" x="4506913" y="4630738"/>
          <p14:tracePt t="216020" x="4494213" y="4630738"/>
          <p14:tracePt t="216156" x="4494213" y="4643438"/>
          <p14:tracePt t="216166" x="4494213" y="4656138"/>
          <p14:tracePt t="216212" x="4494213" y="4679950"/>
          <p14:tracePt t="216226" x="4494213" y="4705350"/>
          <p14:tracePt t="216236" x="4494213" y="4718050"/>
          <p14:tracePt t="216246" x="4494213" y="4730750"/>
          <p14:tracePt t="216252" x="4506913" y="4743450"/>
          <p14:tracePt t="216262" x="4530725" y="4756150"/>
          <p14:tracePt t="216265" x="4543425" y="4756150"/>
          <p14:tracePt t="216276" x="4568825" y="4768850"/>
          <p14:tracePt t="216292" x="4581525" y="4768850"/>
          <p14:tracePt t="216302" x="4594225" y="4779963"/>
          <p14:tracePt t="216342" x="4606925" y="4779963"/>
          <p14:tracePt t="216358" x="4619625" y="4779963"/>
          <p14:tracePt t="216432" x="4630738" y="4779963"/>
          <p14:tracePt t="216484" x="4630738" y="4792663"/>
          <p14:tracePt t="216590" x="4630738" y="4805363"/>
          <p14:tracePt t="216620" x="4630738" y="4818063"/>
          <p14:tracePt t="216640" x="4630738" y="4830763"/>
          <p14:tracePt t="216690" x="4630738" y="4843463"/>
          <p14:tracePt t="218218" x="4594225" y="4879975"/>
          <p14:tracePt t="218228" x="4468813" y="4879975"/>
          <p14:tracePt t="218238" x="4356100" y="4879975"/>
          <p14:tracePt t="218244" x="4230688" y="4843463"/>
          <p14:tracePt t="218254" x="4105275" y="4843463"/>
          <p14:tracePt t="218260" x="3956050" y="4843463"/>
          <p14:tracePt t="218270" x="3767138" y="4843463"/>
          <p14:tracePt t="218280" x="3617913" y="4843463"/>
          <p14:tracePt t="218284" x="3492500" y="4843463"/>
          <p14:tracePt t="218294" x="3341688" y="4843463"/>
          <p14:tracePt t="218300" x="3228975" y="4843463"/>
          <p14:tracePt t="218310" x="3141663" y="4843463"/>
          <p14:tracePt t="218320" x="3041650" y="4843463"/>
          <p14:tracePt t="218324" x="2954338" y="4843463"/>
          <p14:tracePt t="218334" x="2841625" y="4843463"/>
          <p14:tracePt t="218340" x="2754313" y="4843463"/>
          <p14:tracePt t="218350" x="2641600" y="4843463"/>
          <p14:tracePt t="218360" x="2490788" y="4843463"/>
          <p14:tracePt t="218364" x="2365375" y="4843463"/>
          <p14:tracePt t="218374" x="2228850" y="4843463"/>
          <p14:tracePt t="218380" x="2103438" y="4843463"/>
          <p14:tracePt t="218390" x="1990725" y="4843463"/>
          <p14:tracePt t="218400" x="1903413" y="4843463"/>
          <p14:tracePt t="218403" x="1839913" y="4843463"/>
          <p14:tracePt t="218414" x="1765300" y="4843463"/>
          <p14:tracePt t="218420" x="1714500" y="4843463"/>
          <p14:tracePt t="218430" x="1701800" y="4843463"/>
          <p14:tracePt t="218440" x="1689100" y="4843463"/>
          <p14:tracePt t="218606" x="1727200" y="4843463"/>
          <p14:tracePt t="218612" x="1778000" y="4843463"/>
          <p14:tracePt t="218622" x="1814513" y="4843463"/>
          <p14:tracePt t="218628" x="1865313" y="4843463"/>
          <p14:tracePt t="218638" x="1927225" y="4843463"/>
          <p14:tracePt t="218649" x="2014538" y="4843463"/>
          <p14:tracePt t="218652" x="2078038" y="4843463"/>
          <p14:tracePt t="218662" x="2178050" y="4843463"/>
          <p14:tracePt t="218668" x="2265363" y="4843463"/>
          <p14:tracePt t="218678" x="2328863" y="4843463"/>
          <p14:tracePt t="218688" x="2403475" y="4843463"/>
          <p14:tracePt t="218692" x="2452688" y="4843463"/>
          <p14:tracePt t="218702" x="2516188" y="4843463"/>
          <p14:tracePt t="218708" x="2541588" y="4843463"/>
          <p14:tracePt t="218718" x="2554288" y="4843463"/>
          <p14:tracePt t="218728" x="2565400" y="4843463"/>
          <p14:tracePt t="218804" x="2578100" y="4843463"/>
          <p14:tracePt t="219080" x="2603500" y="4843463"/>
          <p14:tracePt t="219090" x="2654300" y="4843463"/>
          <p14:tracePt t="219096" x="2690813" y="4843463"/>
          <p14:tracePt t="219106" x="2754313" y="4868863"/>
          <p14:tracePt t="219116" x="2803525" y="4868863"/>
          <p14:tracePt t="219122" x="2841625" y="4868863"/>
          <p14:tracePt t="219133" x="2890838" y="4879975"/>
          <p14:tracePt t="219136" x="2928938" y="4879975"/>
          <p14:tracePt t="219146" x="2967038" y="4892675"/>
          <p14:tracePt t="219156" x="3003550" y="4892675"/>
          <p14:tracePt t="219162" x="3041650" y="4892675"/>
          <p14:tracePt t="219172" x="3079750" y="4905375"/>
          <p14:tracePt t="219176" x="3103563" y="4905375"/>
          <p14:tracePt t="219186" x="3116263" y="4905375"/>
          <p14:tracePt t="219198" x="3128963" y="4905375"/>
          <p14:tracePt t="219202" x="3141663" y="4905375"/>
          <p14:tracePt t="219278" x="3154363" y="4905375"/>
          <p14:tracePt t="219298" x="3154363" y="4879975"/>
          <p14:tracePt t="219302" x="3128963" y="4856163"/>
          <p14:tracePt t="219312" x="3079750" y="4856163"/>
          <p14:tracePt t="219318" x="2967038" y="4805363"/>
          <p14:tracePt t="219328" x="2841625" y="4779963"/>
          <p14:tracePt t="219338" x="2716213" y="4768850"/>
          <p14:tracePt t="219344" x="2603500" y="4768850"/>
          <p14:tracePt t="219354" x="2516188" y="4768850"/>
          <p14:tracePt t="219358" x="2416175" y="4768850"/>
          <p14:tracePt t="219368" x="2328863" y="4768850"/>
          <p14:tracePt t="219378" x="2265363" y="4768850"/>
          <p14:tracePt t="219384" x="2228850" y="4768850"/>
          <p14:tracePt t="219394" x="2190750" y="4768850"/>
          <p14:tracePt t="219399" x="2165350" y="4768850"/>
          <p14:tracePt t="219410" x="2152650" y="4779963"/>
          <p14:tracePt t="219434" x="2152650" y="4792663"/>
          <p14:tracePt t="219440" x="2152650" y="4818063"/>
          <p14:tracePt t="219450" x="2152650" y="4830763"/>
          <p14:tracePt t="219460" x="2152650" y="4856163"/>
          <p14:tracePt t="219465" x="2203450" y="4892675"/>
          <p14:tracePt t="219474" x="2252663" y="4930775"/>
          <p14:tracePt t="219480" x="2328863" y="4968875"/>
          <p14:tracePt t="219490" x="2403475" y="4981575"/>
          <p14:tracePt t="219500" x="2503488" y="5005388"/>
          <p14:tracePt t="219504" x="2654300" y="5005388"/>
          <p14:tracePt t="219515" x="2790825" y="5005388"/>
          <p14:tracePt t="219520" x="2903538" y="5005388"/>
          <p14:tracePt t="219530" x="3003550" y="5005388"/>
          <p14:tracePt t="219540" x="3092450" y="5005388"/>
          <p14:tracePt t="219544" x="3167063" y="4968875"/>
          <p14:tracePt t="219560" x="3192463" y="4943475"/>
          <p14:tracePt t="219586" x="3192463" y="4930775"/>
          <p14:tracePt t="219596" x="3192463" y="4918075"/>
          <p14:tracePt t="219610" x="3179763" y="4879975"/>
          <p14:tracePt t="219620" x="3141663" y="4879975"/>
          <p14:tracePt t="219626" x="3067050" y="4856163"/>
          <p14:tracePt t="219636" x="3016250" y="4843463"/>
          <p14:tracePt t="219640" x="2941638" y="4843463"/>
          <p14:tracePt t="219650" x="2890838" y="4843463"/>
          <p14:tracePt t="219660" x="2854325" y="4843463"/>
          <p14:tracePt t="219666" x="2828925" y="4843463"/>
          <p14:tracePt t="219676" x="2816225" y="4843463"/>
          <p14:tracePt t="219716" x="2803525" y="4843463"/>
          <p14:tracePt t="219736" x="2816225" y="4879975"/>
          <p14:tracePt t="219742" x="2928938" y="4879975"/>
          <p14:tracePt t="219752" x="3054350" y="4879975"/>
          <p14:tracePt t="219756" x="3154363" y="4879975"/>
          <p14:tracePt t="219766" x="3241675" y="4879975"/>
          <p14:tracePt t="219776" x="3341688" y="4879975"/>
          <p14:tracePt t="219782" x="3379788" y="4879975"/>
          <p14:tracePt t="219792" x="3429000" y="4879975"/>
          <p14:tracePt t="219799" x="3454400" y="4879975"/>
          <p14:tracePt t="219849" x="3467100" y="4879975"/>
          <p14:tracePt t="219868" x="3467100" y="4868863"/>
          <p14:tracePt t="219878" x="3429000" y="4856163"/>
          <p14:tracePt t="219882" x="3341688" y="4843463"/>
          <p14:tracePt t="219892" x="3292475" y="4843463"/>
          <p14:tracePt t="219899" x="3254375" y="4843463"/>
          <p14:tracePt t="219908" x="3216275" y="4843463"/>
          <p14:tracePt t="219919" x="3192463" y="4843463"/>
          <p14:tracePt t="220952" x="3154363" y="4843463"/>
          <p14:tracePt t="220962" x="3128963" y="4843463"/>
          <p14:tracePt t="220968" x="3116263" y="4843463"/>
          <p14:tracePt t="220978" x="3103563" y="4843463"/>
          <p14:tracePt t="221250" x="3116263" y="4843463"/>
          <p14:tracePt t="221254" x="3128963" y="4843463"/>
          <p14:tracePt t="221264" x="3141663" y="4843463"/>
          <p14:tracePt t="221330" x="3154363" y="4843463"/>
          <p14:tracePt t="221346" x="3167063" y="4843463"/>
          <p14:tracePt t="221356" x="3179763" y="4843463"/>
          <p14:tracePt t="221360" x="3192463" y="4843463"/>
          <p14:tracePt t="221370" x="3216275" y="4843463"/>
          <p14:tracePt t="221381" x="3228975" y="4830763"/>
          <p14:tracePt t="221397" x="3241675" y="4830763"/>
          <p14:tracePt t="221400" x="3254375" y="4830763"/>
          <p14:tracePt t="221413" x="3267075" y="4830763"/>
          <p14:tracePt t="221422" x="3279775" y="4818063"/>
          <p14:tracePt t="221426" x="3292475" y="4818063"/>
          <p14:tracePt t="221436" x="3317875" y="4805363"/>
          <p14:tracePt t="221442" x="3328988" y="4805363"/>
          <p14:tracePt t="221452" x="3341688" y="4805363"/>
          <p14:tracePt t="221466" x="3367088" y="4805363"/>
          <p14:tracePt t="221476" x="3392488" y="4805363"/>
          <p14:tracePt t="221482" x="3417888" y="4805363"/>
          <p14:tracePt t="221492" x="3441700" y="4805363"/>
          <p14:tracePt t="221502" x="3467100" y="4805363"/>
          <p14:tracePt t="221508" x="3492500" y="4805363"/>
          <p14:tracePt t="221522" x="3517900" y="4805363"/>
          <p14:tracePt t="221532" x="3541713" y="4805363"/>
          <p14:tracePt t="221542" x="3579813" y="4805363"/>
          <p14:tracePt t="221548" x="3605213" y="4805363"/>
          <p14:tracePt t="221558" x="3630613" y="4805363"/>
          <p14:tracePt t="221563" x="3654425" y="4805363"/>
          <p14:tracePt t="221572" x="3679825" y="4805363"/>
          <p14:tracePt t="221582" x="3692525" y="4805363"/>
          <p14:tracePt t="221588" x="3730625" y="4805363"/>
          <p14:tracePt t="221598" x="3756025" y="4805363"/>
          <p14:tracePt t="221612" x="3767138" y="4805363"/>
          <p14:tracePt t="221622" x="3779838" y="4805363"/>
          <p14:tracePt t="221628" x="3805238" y="4805363"/>
          <p14:tracePt t="221642" x="3817938" y="4805363"/>
          <p14:tracePt t="221652" x="3830638" y="4805363"/>
          <p14:tracePt t="221668" x="3843338" y="4805363"/>
          <p14:tracePt t="221684" x="3867150" y="4805363"/>
          <p14:tracePt t="221694" x="3879850" y="4805363"/>
          <p14:tracePt t="221704" x="3892550" y="4805363"/>
          <p14:tracePt t="221718" x="3905250" y="4805363"/>
          <p14:tracePt t="221723" x="3917950" y="4805363"/>
          <p14:tracePt t="221744" x="3930650" y="4805363"/>
          <p14:tracePt t="221748" x="3943350" y="4805363"/>
          <p14:tracePt t="221760" x="3968750" y="4805363"/>
          <p14:tracePt t="221764" x="3992563" y="4805363"/>
          <p14:tracePt t="221774" x="4005263" y="4805363"/>
          <p14:tracePt t="221784" x="4030663" y="4818063"/>
          <p14:tracePt t="221800" x="4056063" y="4818063"/>
          <p14:tracePt t="221814" x="4068763" y="4818063"/>
          <p14:tracePt t="221834" x="4081463" y="4818063"/>
          <p14:tracePt t="221870" x="4092575" y="4818063"/>
          <p14:tracePt t="221886" x="4105275" y="4818063"/>
          <p14:tracePt t="221906" x="4130675" y="4818063"/>
          <p14:tracePt t="221910" x="4143375" y="4818063"/>
          <p14:tracePt t="221920" x="4156075" y="4818063"/>
          <p14:tracePt t="221936" x="4168775" y="4818063"/>
          <p14:tracePt t="221947" x="4181475" y="4818063"/>
          <p14:tracePt t="221964" x="4192588" y="4818063"/>
          <p14:tracePt t="221976" x="4217988" y="4818063"/>
          <p14:tracePt t="221992" x="4230688" y="4818063"/>
          <p14:tracePt t="222012" x="4243388" y="4818063"/>
          <p14:tracePt t="222016" x="4256088" y="4830763"/>
          <p14:tracePt t="222026" x="4268788" y="4830763"/>
          <p14:tracePt t="222052" x="4294188" y="4830763"/>
          <p14:tracePt t="222065" x="4318000" y="4830763"/>
          <p14:tracePt t="222082" x="4330700" y="4843463"/>
          <p14:tracePt t="222168" x="4343400" y="4843463"/>
          <p14:tracePt t="222182" x="4356100" y="4843463"/>
          <p14:tracePt t="222202" x="4368800" y="4843463"/>
          <p14:tracePt t="222211" x="4381500" y="4843463"/>
          <p14:tracePt t="222228" x="4406900" y="4843463"/>
          <p14:tracePt t="222254" x="4418013" y="4843463"/>
          <p14:tracePt t="222264" x="4456113" y="4843463"/>
          <p14:tracePt t="222284" x="4468813" y="4843463"/>
          <p14:tracePt t="222294" x="4481513" y="4843463"/>
          <p14:tracePt t="222304" x="4494213" y="4843463"/>
          <p14:tracePt t="222318" x="4506913" y="4843463"/>
          <p14:tracePt t="222344" x="4518025" y="4843463"/>
          <p14:tracePt t="222364" x="4530725" y="4843463"/>
          <p14:tracePt t="225618" x="4494213" y="4843463"/>
          <p14:tracePt t="225628" x="4406900" y="4805363"/>
          <p14:tracePt t="225638" x="4230688" y="4730750"/>
          <p14:tracePt t="225642" x="4005263" y="4618038"/>
          <p14:tracePt t="225652" x="3805238" y="4554538"/>
          <p14:tracePt t="225659" x="3617913" y="4479925"/>
          <p14:tracePt t="225668" x="3429000" y="4405313"/>
          <p14:tracePt t="225678" x="3279775" y="4330700"/>
          <p14:tracePt t="225684" x="3154363" y="4292600"/>
          <p14:tracePt t="225694" x="3028950" y="4217988"/>
          <p14:tracePt t="225698" x="2928938" y="4167188"/>
          <p14:tracePt t="225709" x="2841625" y="4129088"/>
          <p14:tracePt t="225718" x="2767013" y="4105275"/>
          <p14:tracePt t="225724" x="2716213" y="4105275"/>
          <p14:tracePt t="225733" x="2678113" y="4079875"/>
          <p14:tracePt t="225748" x="2667000" y="4079875"/>
          <p14:tracePt t="225770" x="2654300" y="4079875"/>
          <p14:tracePt t="225814" x="2641600" y="4079875"/>
          <p14:tracePt t="225824" x="2628900" y="4079875"/>
          <p14:tracePt t="225830" x="2616200" y="4092575"/>
          <p14:tracePt t="225840" x="2603500" y="4092575"/>
          <p14:tracePt t="225844" x="2578100" y="4105275"/>
          <p14:tracePt t="225854" x="2565400" y="4117975"/>
          <p14:tracePt t="225864" x="2554288" y="4129088"/>
          <p14:tracePt t="225870" x="2541588" y="4129088"/>
          <p14:tracePt t="225880" x="2528888" y="4129088"/>
          <p14:tracePt t="225884" x="2516188" y="4129088"/>
          <p14:tracePt t="225904" x="2490788" y="4129088"/>
          <p14:tracePt t="225910" x="2452688" y="4141788"/>
          <p14:tracePt t="225920" x="2441575" y="4141788"/>
          <p14:tracePt t="225936" x="2416175" y="4141788"/>
          <p14:tracePt t="225950" x="2403475" y="4141788"/>
          <p14:tracePt t="225960" x="2390775" y="4141788"/>
          <p14:tracePt t="225966" x="2378075" y="4141788"/>
          <p14:tracePt t="225977" x="2352675" y="4154488"/>
          <p14:tracePt t="225990" x="2339975" y="4154488"/>
          <p14:tracePt t="226026" x="2328863" y="4154488"/>
          <p14:tracePt t="226076" x="2303463" y="4154488"/>
          <p14:tracePt t="226102" x="2278063" y="4154488"/>
          <p14:tracePt t="226116" x="2252663" y="4154488"/>
          <p14:tracePt t="226138" x="2228850" y="4154488"/>
          <p14:tracePt t="226158" x="2216150" y="4154488"/>
          <p14:tracePt t="226202" x="2203450" y="4154488"/>
          <p14:tracePt t="226218" x="2190750" y="4154488"/>
          <p14:tracePt t="226224" x="2178050" y="4154488"/>
          <p14:tracePt t="226268" x="2165350" y="4154488"/>
          <p14:tracePt t="226278" x="2152650" y="4154488"/>
          <p14:tracePt t="226430" x="2152650" y="4141788"/>
          <p14:tracePt t="226440" x="2152650" y="4129088"/>
          <p14:tracePt t="226450" x="2152650" y="4117975"/>
          <p14:tracePt t="226464" x="2152650" y="4092575"/>
          <p14:tracePt t="226470" x="2152650" y="4067175"/>
          <p14:tracePt t="226480" x="2152650" y="4041775"/>
          <p14:tracePt t="226496" x="2152650" y="4029075"/>
          <p14:tracePt t="226506" x="2152650" y="3992563"/>
          <p14:tracePt t="226540" x="2152650" y="3979863"/>
          <p14:tracePt t="227232" x="2152650" y="3967163"/>
          <p14:tracePt t="227236" x="2252663" y="4005263"/>
          <p14:tracePt t="227246" x="2452688" y="4067175"/>
          <p14:tracePt t="227256" x="2654300" y="4117975"/>
          <p14:tracePt t="227262" x="2890838" y="4179888"/>
          <p14:tracePt t="227272" x="3167063" y="4279900"/>
          <p14:tracePt t="227276" x="3367088" y="4318000"/>
          <p14:tracePt t="227288" x="3605213" y="4392613"/>
          <p14:tracePt t="227298" x="3805238" y="4430713"/>
          <p14:tracePt t="227302" x="3979863" y="4479925"/>
          <p14:tracePt t="227312" x="4117975" y="4518025"/>
          <p14:tracePt t="227318" x="4268788" y="4530725"/>
          <p14:tracePt t="227328" x="4368800" y="4543425"/>
          <p14:tracePt t="227338" x="4456113" y="4554538"/>
          <p14:tracePt t="227342" x="4530725" y="4554538"/>
          <p14:tracePt t="227352" x="4619625" y="4579938"/>
          <p14:tracePt t="227359" x="4656138" y="4579938"/>
          <p14:tracePt t="227368" x="4694238" y="4592638"/>
          <p14:tracePt t="227378" x="4743450" y="4618038"/>
          <p14:tracePt t="227384" x="4768850" y="4618038"/>
          <p14:tracePt t="227398" x="4794250" y="4618038"/>
          <p14:tracePt t="227418" x="4832350" y="4618038"/>
          <p14:tracePt t="227425" x="4843463" y="4643438"/>
          <p14:tracePt t="227438" x="4856163" y="4643438"/>
          <p14:tracePt t="227458" x="4868863" y="4667250"/>
          <p14:tracePt t="227464" x="4881563" y="4667250"/>
          <p14:tracePt t="227474" x="4881563" y="4679950"/>
          <p14:tracePt t="227488" x="4881563" y="4705350"/>
          <p14:tracePt t="227498" x="4881563" y="4730750"/>
          <p14:tracePt t="227504" x="4894263" y="4743450"/>
          <p14:tracePt t="227514" x="4894263" y="4756150"/>
          <p14:tracePt t="227676" x="4894263" y="4768850"/>
          <p14:tracePt t="227696" x="4894263" y="4805363"/>
          <p14:tracePt t="227700" x="4894263" y="4830763"/>
          <p14:tracePt t="227710" x="4881563" y="4856163"/>
          <p14:tracePt t="227716" x="4843463" y="4892675"/>
          <p14:tracePt t="227726" x="4781550" y="4918075"/>
          <p14:tracePt t="227736" x="4719638" y="4968875"/>
          <p14:tracePt t="227741" x="4668838" y="4992688"/>
          <p14:tracePt t="227752" x="4606925" y="5030788"/>
          <p14:tracePt t="227757" x="4581525" y="5043488"/>
          <p14:tracePt t="227766" x="4543425" y="5068888"/>
          <p14:tracePt t="227776" x="4530725" y="5068888"/>
          <p14:tracePt t="227782" x="4518025" y="5092700"/>
          <p14:tracePt t="227792" x="4494213" y="5092700"/>
          <p14:tracePt t="227796" x="4481513" y="5118100"/>
          <p14:tracePt t="227806" x="4468813" y="5130800"/>
          <p14:tracePt t="227816" x="4443413" y="5130800"/>
          <p14:tracePt t="227822" x="4418013" y="5156200"/>
          <p14:tracePt t="227832" x="4368800" y="5168900"/>
          <p14:tracePt t="227836" x="4330700" y="5181600"/>
          <p14:tracePt t="227846" x="4305300" y="5205413"/>
          <p14:tracePt t="227856" x="4268788" y="5205413"/>
          <p14:tracePt t="227862" x="4217988" y="5205413"/>
          <p14:tracePt t="227872" x="4181475" y="5230813"/>
          <p14:tracePt t="227878" x="4156075" y="5243513"/>
          <p14:tracePt t="227888" x="4130675" y="5243513"/>
          <p14:tracePt t="227898" x="4081463" y="5256213"/>
          <p14:tracePt t="228916" x="4068763" y="5256213"/>
          <p14:tracePt t="228942" x="4092575" y="5230813"/>
          <p14:tracePt t="228952" x="4117975" y="5205413"/>
          <p14:tracePt t="228957" x="4168775" y="5143500"/>
          <p14:tracePt t="228966" x="4192588" y="5092700"/>
          <p14:tracePt t="228976" x="4230688" y="5056188"/>
          <p14:tracePt t="228982" x="4256088" y="5030788"/>
          <p14:tracePt t="228992" x="4294188" y="4992688"/>
          <p14:tracePt t="229006" x="4305300" y="4981575"/>
          <p14:tracePt t="229022" x="4318000" y="4956175"/>
          <p14:tracePt t="229032" x="4318000" y="4943475"/>
          <p14:tracePt t="229038" x="4330700" y="4930775"/>
          <p14:tracePt t="229058" x="4343400" y="4918075"/>
          <p14:tracePt t="229078" x="4356100" y="4905375"/>
          <p14:tracePt t="229138" x="4368800" y="4892675"/>
          <p14:tracePt t="229148" x="4368800" y="4879975"/>
          <p14:tracePt t="229154" x="4381500" y="4868863"/>
          <p14:tracePt t="229188" x="4381500" y="4843463"/>
          <p14:tracePt t="229194" x="4394200" y="4830763"/>
          <p14:tracePt t="229204" x="4394200" y="4818063"/>
          <p14:tracePt t="229214" x="4394200" y="4805363"/>
          <p14:tracePt t="229218" x="4406900" y="4779963"/>
          <p14:tracePt t="229234" x="4406900" y="4756150"/>
          <p14:tracePt t="229244" x="4418013" y="4756150"/>
          <p14:tracePt t="229260" x="4418013" y="4743450"/>
          <p14:tracePt t="229350" x="4430713" y="4743450"/>
          <p14:tracePt t="229360" x="4443413" y="4743450"/>
          <p14:tracePt t="229364" x="4456113" y="4743450"/>
          <p14:tracePt t="229400" x="4468813" y="4743450"/>
          <p14:tracePt t="229416" x="4494213" y="4743450"/>
          <p14:tracePt t="229436" x="4518025" y="4756150"/>
          <p14:tracePt t="229440" x="4518025" y="4768850"/>
          <p14:tracePt t="229450" x="4556125" y="4792663"/>
          <p14:tracePt t="229456" x="4568825" y="4805363"/>
          <p14:tracePt t="229466" x="4581525" y="4818063"/>
          <p14:tracePt t="229476" x="4594225" y="4818063"/>
          <p14:tracePt t="229482" x="4619625" y="4830763"/>
          <p14:tracePt t="229502" x="4619625" y="4843463"/>
          <p14:tracePt t="229556" x="4630738" y="4856163"/>
          <p14:tracePt t="229930" x="4681538" y="4830763"/>
          <p14:tracePt t="229940" x="4732338" y="4805363"/>
          <p14:tracePt t="229944" x="4743450" y="4805363"/>
          <p14:tracePt t="229954" x="4781550" y="4805363"/>
          <p14:tracePt t="229973" x="4856163" y="4805363"/>
          <p14:tracePt t="229980" x="4881563" y="4805363"/>
          <p14:tracePt t="229986" x="4919663" y="4805363"/>
          <p14:tracePt t="229996" x="4945063" y="4805363"/>
          <p14:tracePt t="230006" x="4994275" y="4805363"/>
          <p14:tracePt t="230010" x="5032375" y="4805363"/>
          <p14:tracePt t="230020" x="5081588" y="4805363"/>
          <p14:tracePt t="230026" x="5119688" y="4805363"/>
          <p14:tracePt t="230036" x="5145088" y="4805363"/>
          <p14:tracePt t="230046" x="5194300" y="4830763"/>
          <p14:tracePt t="230050" x="5207000" y="4830763"/>
          <p14:tracePt t="230062" x="5232400" y="4830763"/>
          <p14:tracePt t="230066" x="5257800" y="4843463"/>
          <p14:tracePt t="230087" x="5270500" y="4843463"/>
          <p14:tracePt t="230106" x="5281613" y="4843463"/>
          <p14:tracePt t="230792" x="5294313" y="4843463"/>
          <p14:tracePt t="231338" x="5270500" y="4818063"/>
          <p14:tracePt t="231348" x="5232400" y="4818063"/>
          <p14:tracePt t="231352" x="5181600" y="4792663"/>
          <p14:tracePt t="231362" x="5157788" y="4792663"/>
          <p14:tracePt t="231372" x="5119688" y="4792663"/>
          <p14:tracePt t="231378" x="5068888" y="4792663"/>
          <p14:tracePt t="231388" x="5032375" y="4792663"/>
          <p14:tracePt t="231392" x="4968875" y="4818063"/>
          <p14:tracePt t="231402" x="4843463" y="4856163"/>
          <p14:tracePt t="231414" x="4768850" y="4856163"/>
          <p14:tracePt t="231418" x="4706938" y="4879975"/>
          <p14:tracePt t="231428" x="4643438" y="4892675"/>
          <p14:tracePt t="231434" x="4581525" y="4918075"/>
          <p14:tracePt t="231444" x="4506913" y="4930775"/>
          <p14:tracePt t="231454" x="4418013" y="4956175"/>
          <p14:tracePt t="231458" x="4294188" y="4992688"/>
          <p14:tracePt t="231467" x="4130675" y="5043488"/>
          <p14:tracePt t="231474" x="3930650" y="5105400"/>
          <p14:tracePt t="231484" x="3705225" y="5130800"/>
          <p14:tracePt t="231494" x="3317875" y="5168900"/>
          <p14:tracePt t="231498" x="2954338" y="5256213"/>
          <p14:tracePt t="231508" x="2667000" y="5268913"/>
          <p14:tracePt t="231514" x="2378075" y="5330825"/>
          <p14:tracePt t="231524" x="2014538" y="5368925"/>
          <p14:tracePt t="231534" x="1790700" y="5418138"/>
          <p14:tracePt t="231538" x="1614488" y="5430838"/>
          <p14:tracePt t="231548" x="1489075" y="5456238"/>
          <p14:tracePt t="231555" x="1339850" y="5468938"/>
          <p14:tracePt t="231564" x="1214438" y="5494338"/>
          <p14:tracePt t="231574" x="1127125" y="5507038"/>
          <p14:tracePt t="231580" x="1050925" y="5543550"/>
          <p14:tracePt t="231590" x="1014413" y="5556250"/>
          <p14:tracePt t="231594" x="1001713" y="5568950"/>
          <p14:tracePt t="231604" x="976313" y="5581650"/>
          <p14:tracePt t="231614" x="925513" y="5594350"/>
          <p14:tracePt t="231620" x="901700" y="5619750"/>
          <p14:tracePt t="231630" x="876300" y="5630863"/>
          <p14:tracePt t="231634" x="838200" y="5656263"/>
          <p14:tracePt t="231644" x="801688" y="5668963"/>
          <p14:tracePt t="231655" x="725488" y="5694363"/>
          <p14:tracePt t="231660" x="663575" y="5719763"/>
          <p14:tracePt t="231671" x="638175" y="5732463"/>
          <p14:tracePt t="231676" x="600075" y="5756275"/>
          <p14:tracePt t="231686" x="538163" y="5756275"/>
          <p14:tracePt t="231696" x="512763" y="5781675"/>
          <p14:tracePt t="231700" x="476250" y="5794375"/>
          <p14:tracePt t="231710" x="450850" y="5794375"/>
          <p14:tracePt t="231716" x="412750" y="5807075"/>
          <p14:tracePt t="231726" x="387350" y="5819775"/>
          <p14:tracePt t="231736" x="376238" y="5819775"/>
          <p14:tracePt t="231740" x="363538" y="5819775"/>
          <p14:tracePt t="231750" x="350838" y="5819775"/>
          <p14:tracePt t="231812" x="350838" y="5832475"/>
          <p14:tracePt t="231832" x="363538" y="5868988"/>
          <p14:tracePt t="231842" x="438150" y="5894388"/>
          <p14:tracePt t="231852" x="500063" y="5907088"/>
          <p14:tracePt t="231856" x="600075" y="5932488"/>
          <p14:tracePt t="231866" x="725488" y="5945188"/>
          <p14:tracePt t="231871" x="814388" y="5969000"/>
          <p14:tracePt t="231882" x="925513" y="5969000"/>
          <p14:tracePt t="231892" x="1050925" y="5969000"/>
          <p14:tracePt t="231898" x="1150938" y="5969000"/>
          <p14:tracePt t="231908" x="1214438" y="5969000"/>
          <p14:tracePt t="231912" x="1263650" y="5969000"/>
          <p14:tracePt t="231922" x="1314450" y="5969000"/>
          <p14:tracePt t="231932" x="1352550" y="5969000"/>
          <p14:tracePt t="231938" x="1389063" y="5969000"/>
          <p14:tracePt t="231948" x="1401763" y="5956300"/>
          <p14:tracePt t="231954" x="1427163" y="5956300"/>
          <p14:tracePt t="231962" x="1452563" y="5945188"/>
          <p14:tracePt t="231972" x="1476375" y="5932488"/>
          <p14:tracePt t="231978" x="1501775" y="5932488"/>
          <p14:tracePt t="231988" x="1527175" y="5932488"/>
          <p14:tracePt t="231992" x="1552575" y="5919788"/>
          <p14:tracePt t="232002" x="1577975" y="5919788"/>
          <p14:tracePt t="232012" x="1614488" y="5919788"/>
          <p14:tracePt t="232018" x="1677988" y="5894388"/>
          <p14:tracePt t="232028" x="1714500" y="5894388"/>
          <p14:tracePt t="232032" x="1778000" y="5894388"/>
          <p14:tracePt t="232044" x="1839913" y="5894388"/>
          <p14:tracePt t="232054" x="1890713" y="5894388"/>
          <p14:tracePt t="232058" x="1965325" y="5894388"/>
          <p14:tracePt t="232068" x="2014538" y="5894388"/>
          <p14:tracePt t="232074" x="2052638" y="5894388"/>
          <p14:tracePt t="232084" x="2090738" y="5894388"/>
          <p14:tracePt t="232094" x="2152650" y="5894388"/>
          <p14:tracePt t="232098" x="2203450" y="5894388"/>
          <p14:tracePt t="232108" x="2228850" y="5894388"/>
          <p14:tracePt t="232113" x="2265363" y="5894388"/>
          <p14:tracePt t="232124" x="2316163" y="5894388"/>
          <p14:tracePt t="232134" x="2339975" y="5894388"/>
          <p14:tracePt t="232140" x="2365375" y="5894388"/>
          <p14:tracePt t="232150" x="2390775" y="5894388"/>
          <p14:tracePt t="232154" x="2403475" y="5894388"/>
          <p14:tracePt t="232164" x="2416175" y="5894388"/>
          <p14:tracePt t="232174" x="2428875" y="5894388"/>
          <p14:tracePt t="232180" x="2441575" y="5894388"/>
          <p14:tracePt t="232204" x="2465388" y="5894388"/>
          <p14:tracePt t="232220" x="2478088" y="5894388"/>
          <p14:tracePt t="232230" x="2490788" y="5894388"/>
          <p14:tracePt t="232236" x="2503488" y="5894388"/>
          <p14:tracePt t="232246" x="2516188" y="5894388"/>
          <p14:tracePt t="232256" x="2528888" y="5894388"/>
          <p14:tracePt t="232260" x="2541588" y="5894388"/>
          <p14:tracePt t="232270" x="2554288" y="5894388"/>
          <p14:tracePt t="232286" x="2578100" y="5894388"/>
          <p14:tracePt t="232296" x="2603500" y="5894388"/>
          <p14:tracePt t="232310" x="2628900" y="5868988"/>
          <p14:tracePt t="232337" x="2641600" y="5868988"/>
          <p14:tracePt t="232350" x="2654300" y="5856288"/>
          <p14:tracePt t="232376" x="2654300" y="5843588"/>
          <p14:tracePt t="232392" x="2667000" y="5819775"/>
          <p14:tracePt t="232396" x="2678113" y="5819775"/>
          <p14:tracePt t="232406" x="2678113" y="5807075"/>
          <p14:tracePt t="232416" x="2678113" y="5781675"/>
          <p14:tracePt t="232422" x="2678113" y="5768975"/>
          <p14:tracePt t="232432" x="2678113" y="5756275"/>
          <p14:tracePt t="232436" x="2678113" y="5732463"/>
          <p14:tracePt t="232446" x="2678113" y="5719763"/>
          <p14:tracePt t="232462" x="2678113" y="5707063"/>
          <p14:tracePt t="232472" x="2678113" y="5694363"/>
          <p14:tracePt t="232487" x="2667000" y="5681663"/>
          <p14:tracePt t="232498" x="2654300" y="5656263"/>
          <p14:tracePt t="232502" x="2641600" y="5656263"/>
          <p14:tracePt t="232512" x="2616200" y="5656263"/>
          <p14:tracePt t="232518" x="2590800" y="5630863"/>
          <p14:tracePt t="232528" x="2565400" y="5630863"/>
          <p14:tracePt t="232538" x="2528888" y="5619750"/>
          <p14:tracePt t="232541" x="2503488" y="5607050"/>
          <p14:tracePt t="232552" x="2452688" y="5594350"/>
          <p14:tracePt t="232558" x="2416175" y="5594350"/>
          <p14:tracePt t="232568" x="2365375" y="5594350"/>
          <p14:tracePt t="232578" x="2328863" y="5581650"/>
          <p14:tracePt t="232584" x="2265363" y="5581650"/>
          <p14:tracePt t="232594" x="2190750" y="5568950"/>
          <p14:tracePt t="232598" x="2127250" y="5568950"/>
          <p14:tracePt t="232608" x="2090738" y="5568950"/>
          <p14:tracePt t="232619" x="2014538" y="5543550"/>
          <p14:tracePt t="232624" x="1965325" y="5543550"/>
          <p14:tracePt t="232634" x="1927225" y="5543550"/>
          <p14:tracePt t="232638" x="1878013" y="5543550"/>
          <p14:tracePt t="232648" x="1839913" y="5543550"/>
          <p14:tracePt t="232658" x="1814513" y="5543550"/>
          <p14:tracePt t="232664" x="1765300" y="5543550"/>
          <p14:tracePt t="232674" x="1727200" y="5543550"/>
          <p14:tracePt t="232678" x="1701800" y="5543550"/>
          <p14:tracePt t="232688" x="1677988" y="5530850"/>
          <p14:tracePt t="232698" x="1665288" y="5530850"/>
          <p14:tracePt t="232704" x="1627188" y="5530850"/>
          <p14:tracePt t="232719" x="1614488" y="5530850"/>
          <p14:tracePt t="232730" x="1601788" y="5530850"/>
          <p14:tracePt t="232740" x="1589088" y="5530850"/>
          <p14:tracePt t="232744" x="1577975" y="5530850"/>
          <p14:tracePt t="232754" x="1565275" y="5530850"/>
          <p14:tracePt t="232780" x="1539875" y="5530850"/>
          <p14:tracePt t="232804" x="1527175" y="5530850"/>
          <p14:tracePt t="232810" x="1514475" y="5530850"/>
          <p14:tracePt t="232830" x="1501775" y="5530850"/>
          <p14:tracePt t="232950" x="1489075" y="5530850"/>
          <p14:tracePt t="232966" x="1489075" y="5543550"/>
          <p14:tracePt t="232976" x="1489075" y="5556250"/>
          <p14:tracePt t="232982" x="1501775" y="5581650"/>
          <p14:tracePt t="232992" x="1514475" y="5581650"/>
          <p14:tracePt t="232996" x="1527175" y="5594350"/>
          <p14:tracePt t="233006" x="1539875" y="5607050"/>
          <p14:tracePt t="233022" x="1565275" y="5607050"/>
          <p14:tracePt t="233032" x="1589088" y="5619750"/>
          <p14:tracePt t="233037" x="1589088" y="5630863"/>
          <p14:tracePt t="233048" x="1614488" y="5643563"/>
          <p14:tracePt t="233058" x="1627188" y="5643563"/>
          <p14:tracePt t="233062" x="1639888" y="5656263"/>
          <p14:tracePt t="233072" x="1665288" y="5656263"/>
          <p14:tracePt t="233078" x="1677988" y="5668963"/>
          <p14:tracePt t="233088" x="1701800" y="5668963"/>
          <p14:tracePt t="233098" x="1727200" y="5681663"/>
          <p14:tracePt t="233102" x="1752600" y="5681663"/>
          <p14:tracePt t="233112" x="1778000" y="5694363"/>
          <p14:tracePt t="233118" x="1801813" y="5694363"/>
          <p14:tracePt t="233128" x="1839913" y="5694363"/>
          <p14:tracePt t="233138" x="1852613" y="5694363"/>
          <p14:tracePt t="233144" x="1865313" y="5707063"/>
          <p14:tracePt t="233152" x="1878013" y="5707063"/>
          <p14:tracePt t="233168" x="1903413" y="5707063"/>
          <p14:tracePt t="233178" x="1927225" y="5707063"/>
          <p14:tracePt t="233184" x="1965325" y="5707063"/>
          <p14:tracePt t="233194" x="2014538" y="5707063"/>
          <p14:tracePt t="233198" x="2052638" y="5707063"/>
          <p14:tracePt t="233208" x="2078038" y="5707063"/>
          <p14:tracePt t="233218" x="2103438" y="5707063"/>
          <p14:tracePt t="233224" x="2127250" y="5707063"/>
          <p14:tracePt t="233234" x="2139950" y="5707063"/>
          <p14:tracePt t="233238" x="2178050" y="5707063"/>
          <p14:tracePt t="233258" x="2203450" y="5707063"/>
          <p14:tracePt t="233264" x="2228850" y="5707063"/>
          <p14:tracePt t="233274" x="2239963" y="5707063"/>
          <p14:tracePt t="233278" x="2278063" y="5707063"/>
          <p14:tracePt t="233298" x="2290763" y="5707063"/>
          <p14:tracePt t="233304" x="2303463" y="5707063"/>
          <p14:tracePt t="233314" x="2316163" y="5707063"/>
          <p14:tracePt t="233320" x="2328863" y="5707063"/>
          <p14:tracePt t="233330" x="2339975" y="5707063"/>
          <p14:tracePt t="233360" x="2365375" y="5707063"/>
          <p14:tracePt t="233380" x="2378075" y="5707063"/>
          <p14:tracePt t="233394" x="2390775" y="5707063"/>
          <p14:tracePt t="233406" x="2403475" y="5707063"/>
          <p14:tracePt t="233420" x="2416175" y="5707063"/>
          <p14:tracePt t="233440" x="2428875" y="5707063"/>
          <p14:tracePt t="233456" x="2441575" y="5707063"/>
          <p14:tracePt t="233460" x="2465388" y="5707063"/>
          <p14:tracePt t="233496" x="2478088" y="5707063"/>
          <p14:tracePt t="233516" x="2490788" y="5694363"/>
          <p14:tracePt t="233542" x="2503488" y="5694363"/>
          <p14:tracePt t="233562" x="2516188" y="5681663"/>
          <p14:tracePt t="233658" x="2490788" y="5668963"/>
          <p14:tracePt t="233662" x="2465388" y="5656263"/>
          <p14:tracePt t="233672" x="2416175" y="5656263"/>
          <p14:tracePt t="233682" x="2390775" y="5630863"/>
          <p14:tracePt t="233688" x="2352675" y="5630863"/>
          <p14:tracePt t="233698" x="2278063" y="5630863"/>
          <p14:tracePt t="233703" x="2252663" y="5630863"/>
          <p14:tracePt t="233712" x="2203450" y="5630863"/>
          <p14:tracePt t="233722" x="2165350" y="5630863"/>
          <p14:tracePt t="233726" x="2127250" y="5630863"/>
          <p14:tracePt t="233736" x="2078038" y="5630863"/>
          <p14:tracePt t="233746" x="2027238" y="5630863"/>
          <p14:tracePt t="233753" x="1990725" y="5630863"/>
          <p14:tracePt t="233762" x="1939925" y="5630863"/>
          <p14:tracePt t="233766" x="1903413" y="5630863"/>
          <p14:tracePt t="233778" x="1878013" y="5630863"/>
          <p14:tracePt t="233788" x="1827213" y="5630863"/>
          <p14:tracePt t="233792" x="1801813" y="5630863"/>
          <p14:tracePt t="233808" x="1778000" y="5630863"/>
          <p14:tracePt t="233817" x="1765300" y="5630863"/>
          <p14:tracePt t="233828" x="1752600" y="5630863"/>
          <p14:tracePt t="233832" x="1739900" y="5630863"/>
          <p14:tracePt t="233842" x="1727200" y="5630863"/>
          <p14:tracePt t="233872" x="1714500" y="5630863"/>
          <p14:tracePt t="233904" x="1701800" y="5630863"/>
          <p14:tracePt t="233933" x="1689100" y="5630863"/>
          <p14:tracePt t="233937" x="1677988" y="5630863"/>
          <p14:tracePt t="233974" x="1665288" y="5643563"/>
          <p14:tracePt t="234000" x="1652588" y="5643563"/>
          <p14:tracePt t="234096" x="1652588" y="5656263"/>
          <p14:tracePt t="234100" x="1652588" y="5668963"/>
          <p14:tracePt t="234116" x="1652588" y="5694363"/>
          <p14:tracePt t="234126" x="1665288" y="5694363"/>
          <p14:tracePt t="234136" x="1689100" y="5707063"/>
          <p14:tracePt t="234140" x="1701800" y="5719763"/>
          <p14:tracePt t="234150" x="1714500" y="5719763"/>
          <p14:tracePt t="234156" x="1765300" y="5743575"/>
          <p14:tracePt t="234166" x="1801813" y="5743575"/>
          <p14:tracePt t="234176" x="1865313" y="5743575"/>
          <p14:tracePt t="234180" x="1903413" y="5743575"/>
          <p14:tracePt t="234190" x="1965325" y="5743575"/>
          <p14:tracePt t="234196" x="2014538" y="5743575"/>
          <p14:tracePt t="234206" x="2052638" y="5743575"/>
          <p14:tracePt t="234216" x="2103438" y="5743575"/>
          <p14:tracePt t="234222" x="2139950" y="5743575"/>
          <p14:tracePt t="234232" x="2152650" y="5743575"/>
          <p14:tracePt t="234236" x="2178050" y="5743575"/>
          <p14:tracePt t="234246" x="2190750" y="5743575"/>
          <p14:tracePt t="234262" x="2203450" y="5743575"/>
          <p14:tracePt t="234276" x="2216150" y="5743575"/>
          <p14:tracePt t="234302" x="2228850" y="5743575"/>
          <p14:tracePt t="234326" x="2252663" y="5743575"/>
          <p14:tracePt t="234342" x="2290763" y="5732463"/>
          <p14:tracePt t="234348" x="2303463" y="5732463"/>
          <p14:tracePt t="234358" x="2365375" y="5719763"/>
          <p14:tracePt t="234368" x="2403475" y="5707063"/>
          <p14:tracePt t="234372" x="2452688" y="5694363"/>
          <p14:tracePt t="234382" x="2490788" y="5694363"/>
          <p14:tracePt t="234388" x="2516188" y="5694363"/>
          <p14:tracePt t="234398" x="2541588" y="5694363"/>
          <p14:tracePt t="234408" x="2565400" y="5694363"/>
          <p14:tracePt t="234412" x="2590800" y="5694363"/>
          <p14:tracePt t="234422" x="2616200" y="5694363"/>
          <p14:tracePt t="234428" x="2667000" y="5694363"/>
          <p14:tracePt t="234438" x="2690813" y="5694363"/>
          <p14:tracePt t="234448" x="2728913" y="5694363"/>
          <p14:tracePt t="234454" x="2767013" y="5694363"/>
          <p14:tracePt t="234464" x="2778125" y="5694363"/>
          <p14:tracePt t="234468" x="2803525" y="5694363"/>
          <p14:tracePt t="234494" x="2828925" y="5694363"/>
          <p14:tracePt t="234508" x="2841625" y="5694363"/>
          <p14:tracePt t="234518" x="2854325" y="5694363"/>
          <p14:tracePt t="234530" x="2867025" y="5694363"/>
          <p14:tracePt t="234534" x="2879725" y="5694363"/>
          <p14:tracePt t="234544" x="2903538" y="5694363"/>
          <p14:tracePt t="234551" x="2916238" y="5694363"/>
          <p14:tracePt t="234560" x="2941638" y="5694363"/>
          <p14:tracePt t="234570" x="2967038" y="5694363"/>
          <p14:tracePt t="234574" x="2992438" y="5694363"/>
          <p14:tracePt t="234584" x="3028950" y="5694363"/>
          <p14:tracePt t="234590" x="3092450" y="5694363"/>
          <p14:tracePt t="234600" x="3167063" y="5694363"/>
          <p14:tracePt t="234610" x="3267075" y="5694363"/>
          <p14:tracePt t="234613" x="3317875" y="5694363"/>
          <p14:tracePt t="234624" x="3379788" y="5694363"/>
          <p14:tracePt t="234630" x="3441700" y="5694363"/>
          <p14:tracePt t="234640" x="3492500" y="5694363"/>
          <p14:tracePt t="234650" x="3530600" y="5707063"/>
          <p14:tracePt t="234654" x="3541713" y="5719763"/>
          <p14:tracePt t="234664" x="3579813" y="5719763"/>
          <p14:tracePt t="234670" x="3592513" y="5732463"/>
          <p14:tracePt t="234680" x="3592513" y="5743575"/>
          <p14:tracePt t="234690" x="3605213" y="5743575"/>
          <p14:tracePt t="234736" x="3617913" y="5743575"/>
          <p14:tracePt t="235038" x="3605213" y="5743575"/>
          <p14:tracePt t="235048" x="3579813" y="5743575"/>
          <p14:tracePt t="235054" x="3554413" y="5743575"/>
          <p14:tracePt t="235064" x="3541713" y="5743575"/>
          <p14:tracePt t="235068" x="3530600" y="5743575"/>
          <p14:tracePt t="235078" x="3517900" y="5743575"/>
          <p14:tracePt t="235088" x="3505200" y="5743575"/>
          <p14:tracePt t="235144" x="3492500" y="5756275"/>
          <p14:tracePt t="235306" x="3530600" y="5732463"/>
          <p14:tracePt t="235316" x="3643313" y="5707063"/>
          <p14:tracePt t="235326" x="3779838" y="5668963"/>
          <p14:tracePt t="235330" x="3930650" y="5630863"/>
          <p14:tracePt t="235340" x="4043363" y="5607050"/>
          <p14:tracePt t="235346" x="4181475" y="5543550"/>
          <p14:tracePt t="235356" x="4356100" y="5507038"/>
          <p14:tracePt t="235367" x="4494213" y="5456238"/>
          <p14:tracePt t="235372" x="4643438" y="5418138"/>
          <p14:tracePt t="235382" x="4794250" y="5381625"/>
          <p14:tracePt t="235386" x="4932363" y="5343525"/>
          <p14:tracePt t="235396" x="5057775" y="5294313"/>
          <p14:tracePt t="235406" x="5157788" y="5281613"/>
          <p14:tracePt t="235412" x="5245100" y="5256213"/>
          <p14:tracePt t="235422" x="5319713" y="5218113"/>
          <p14:tracePt t="235426" x="5370513" y="5205413"/>
          <p14:tracePt t="235436" x="5445125" y="5194300"/>
          <p14:tracePt t="235446" x="5457825" y="5194300"/>
          <p14:tracePt t="235452" x="5483225" y="5181600"/>
          <p14:tracePt t="235462" x="5519738" y="5181600"/>
          <p14:tracePt t="235468" x="5570538" y="5156200"/>
          <p14:tracePt t="235478" x="5607050" y="5143500"/>
          <p14:tracePt t="235488" x="5695950" y="5118100"/>
          <p14:tracePt t="235492" x="5732463" y="5118100"/>
          <p14:tracePt t="235502" x="5808663" y="5092700"/>
          <p14:tracePt t="235508" x="5832475" y="5081588"/>
          <p14:tracePt t="235518" x="5883275" y="5056188"/>
          <p14:tracePt t="235528" x="5908675" y="5056188"/>
          <p14:tracePt t="235532" x="5945188" y="5030788"/>
          <p14:tracePt t="235542" x="5970588" y="5018088"/>
          <p14:tracePt t="235548" x="5995988" y="5005388"/>
          <p14:tracePt t="235558" x="6008688" y="4992688"/>
          <p14:tracePt t="235568" x="6045200" y="4968875"/>
          <p14:tracePt t="235572" x="6096000" y="4930775"/>
          <p14:tracePt t="235582" x="6170613" y="4905375"/>
          <p14:tracePt t="235588" x="6246813" y="4868863"/>
          <p14:tracePt t="235598" x="6346825" y="4830763"/>
          <p14:tracePt t="235608" x="6383338" y="4818063"/>
          <p14:tracePt t="235611" x="6459538" y="4779963"/>
          <p14:tracePt t="235624" x="6483350" y="4768850"/>
          <p14:tracePt t="235628" x="6496050" y="4756150"/>
          <p14:tracePt t="235638" x="6521450" y="4743450"/>
          <p14:tracePt t="235648" x="6521450" y="4730750"/>
          <p14:tracePt t="235654" x="6534150" y="4730750"/>
          <p14:tracePt t="235664" x="6534150" y="4718050"/>
          <p14:tracePt t="235668" x="6546850" y="4705350"/>
          <p14:tracePt t="235688" x="6572250" y="4692650"/>
          <p14:tracePt t="235694" x="6584950" y="4667250"/>
          <p14:tracePt t="235704" x="6608763" y="4656138"/>
          <p14:tracePt t="235710" x="6646863" y="4630738"/>
          <p14:tracePt t="235730" x="6684963" y="4605338"/>
          <p14:tracePt t="235734" x="6696075" y="4605338"/>
          <p14:tracePt t="235744" x="6721475" y="4592638"/>
          <p14:tracePt t="235751" x="6746875" y="4579938"/>
          <p14:tracePt t="235760" x="6772275" y="4567238"/>
          <p14:tracePt t="235770" x="6797675" y="4554538"/>
          <p14:tracePt t="235774" x="6821488" y="4530725"/>
          <p14:tracePt t="235790" x="6834188" y="4530725"/>
          <p14:tracePt t="235801" x="6859588" y="4530725"/>
          <p14:tracePt t="235810" x="6872288" y="4505325"/>
          <p14:tracePt t="235814" x="6884988" y="4505325"/>
          <p14:tracePt t="235826" x="6910388" y="4505325"/>
          <p14:tracePt t="235830" x="6921500" y="4479925"/>
          <p14:tracePt t="235840" x="6946900" y="4479925"/>
          <p14:tracePt t="235860" x="6959600" y="4479925"/>
          <p14:tracePt t="235932" x="6972300" y="4467225"/>
          <p14:tracePt t="235972" x="6972300" y="4454525"/>
          <p14:tracePt t="235992" x="6972300" y="4443413"/>
          <p14:tracePt t="236036" x="6972300" y="4418013"/>
          <p14:tracePt t="236066" x="6959600" y="4405313"/>
          <p14:tracePt t="236118" x="6946900" y="4392613"/>
          <p14:tracePt t="236148" x="6934200" y="4379913"/>
          <p14:tracePt t="236254" x="6959600" y="4379913"/>
          <p14:tracePt t="236264" x="7059613" y="4379913"/>
          <p14:tracePt t="236270" x="7235825" y="4379913"/>
          <p14:tracePt t="236280" x="7410450" y="4379913"/>
          <p14:tracePt t="236284" x="7597775" y="4379913"/>
          <p14:tracePt t="236294" x="7761288" y="4379913"/>
          <p14:tracePt t="236304" x="7897813" y="4379913"/>
          <p14:tracePt t="236310" x="8010525" y="4379913"/>
          <p14:tracePt t="236320" x="8135938" y="4379913"/>
          <p14:tracePt t="236324" x="8223250" y="4379913"/>
          <p14:tracePt t="236334" x="8299450" y="4379913"/>
          <p14:tracePt t="236350" x="8312150" y="4379913"/>
          <p14:tracePt t="236742" x="8324850" y="4379913"/>
          <p14:tracePt t="236754" x="8324850" y="4392613"/>
          <p14:tracePt t="236758" x="8324850" y="4418013"/>
          <p14:tracePt t="236768" x="8299450" y="4443413"/>
          <p14:tracePt t="236778" x="8299450" y="4479925"/>
          <p14:tracePt t="236784" x="8286750" y="4505325"/>
          <p14:tracePt t="236794" x="8248650" y="4543425"/>
          <p14:tracePt t="236798" x="8248650" y="4567238"/>
          <p14:tracePt t="236808" x="8235950" y="4592638"/>
          <p14:tracePt t="236818" x="8223250" y="4618038"/>
          <p14:tracePt t="236824" x="8199438" y="4656138"/>
          <p14:tracePt t="236834" x="8186738" y="4679950"/>
          <p14:tracePt t="236838" x="8161338" y="4718050"/>
          <p14:tracePt t="236848" x="8148638" y="4743450"/>
          <p14:tracePt t="236860" x="8110538" y="4779963"/>
          <p14:tracePt t="236864" x="8086725" y="4843463"/>
          <p14:tracePt t="236874" x="8061325" y="4868863"/>
          <p14:tracePt t="236880" x="8048625" y="4892675"/>
          <p14:tracePt t="236890" x="8023225" y="4930775"/>
          <p14:tracePt t="236900" x="8010525" y="4956175"/>
          <p14:tracePt t="236904" x="7986713" y="4968875"/>
          <p14:tracePt t="236914" x="7961313" y="4992688"/>
          <p14:tracePt t="236920" x="7935913" y="5005388"/>
          <p14:tracePt t="236930" x="7835900" y="5056188"/>
          <p14:tracePt t="236939" x="7748588" y="5081588"/>
          <p14:tracePt t="236950" x="7623175" y="5118100"/>
          <p14:tracePt t="236954" x="7510463" y="5130800"/>
          <p14:tracePt t="236960" x="7359650" y="5181600"/>
          <p14:tracePt t="236970" x="7235825" y="5218113"/>
          <p14:tracePt t="236980" x="7146925" y="5218113"/>
          <p14:tracePt t="236984" x="7085013" y="5243513"/>
          <p14:tracePt t="236994" x="7034213" y="5243513"/>
          <p14:tracePt t="237000" x="7021513" y="5243513"/>
          <p14:tracePt t="237009" x="7010400" y="5243513"/>
          <p14:tracePt t="237020" x="6997700" y="5243513"/>
          <p14:tracePt t="237036" x="6985000" y="5243513"/>
          <p14:tracePt t="237040" x="6972300" y="5243513"/>
          <p14:tracePt t="237050" x="6959600" y="5243513"/>
          <p14:tracePt t="237066" x="6934200" y="5243513"/>
          <p14:tracePt t="237080" x="6921500" y="5243513"/>
          <p14:tracePt t="237092" x="6910388" y="5243513"/>
          <p14:tracePt t="237102" x="6897688" y="5243513"/>
          <p14:tracePt t="237106" x="6872288" y="5243513"/>
          <p14:tracePt t="237116" x="6859588" y="5243513"/>
          <p14:tracePt t="237122" x="6821488" y="5243513"/>
          <p14:tracePt t="237133" x="6784975" y="5243513"/>
          <p14:tracePt t="237142" x="6759575" y="5243513"/>
          <p14:tracePt t="237146" x="6734175" y="5243513"/>
          <p14:tracePt t="237156" x="6696075" y="5243513"/>
          <p14:tracePt t="237162" x="6646863" y="5243513"/>
          <p14:tracePt t="237172" x="6608763" y="5243513"/>
          <p14:tracePt t="237182" x="6546850" y="5243513"/>
          <p14:tracePt t="237188" x="6483350" y="5243513"/>
          <p14:tracePt t="237198" x="6396038" y="5294313"/>
          <p14:tracePt t="237202" x="6296025" y="5330825"/>
          <p14:tracePt t="237212" x="6208713" y="5356225"/>
          <p14:tracePt t="237222" x="6108700" y="5394325"/>
          <p14:tracePt t="237228" x="6008688" y="5443538"/>
          <p14:tracePt t="237238" x="5908675" y="5481638"/>
          <p14:tracePt t="237242" x="5808663" y="5518150"/>
          <p14:tracePt t="237252" x="5719763" y="5556250"/>
          <p14:tracePt t="237262" x="5632450" y="5594350"/>
          <p14:tracePt t="237268" x="5519738" y="5630863"/>
          <p14:tracePt t="237278" x="5432425" y="5681663"/>
          <p14:tracePt t="237283" x="5345113" y="5719763"/>
          <p14:tracePt t="237292" x="5219700" y="5781675"/>
          <p14:tracePt t="237302" x="5119688" y="5819775"/>
          <p14:tracePt t="237308" x="4968875" y="5868988"/>
          <p14:tracePt t="237318" x="4806950" y="5907088"/>
          <p14:tracePt t="237322" x="4681538" y="5919788"/>
          <p14:tracePt t="237333" x="4506913" y="5919788"/>
          <p14:tracePt t="237344" x="4381500" y="5919788"/>
          <p14:tracePt t="237348" x="4230688" y="5919788"/>
          <p14:tracePt t="237358" x="4143375" y="5919788"/>
          <p14:tracePt t="237364" x="4081463" y="5919788"/>
          <p14:tracePt t="237374" x="4056063" y="5919788"/>
          <p14:tracePt t="237384" x="4030663" y="5919788"/>
          <p14:tracePt t="237388" x="4017963" y="5919788"/>
          <p14:tracePt t="237408" x="4005263" y="5919788"/>
          <p14:tracePt t="237444" x="3992563" y="5919788"/>
          <p14:tracePt t="237484" x="3979863" y="5919788"/>
          <p14:tracePt t="237494" x="3968750" y="5919788"/>
          <p14:tracePt t="237500" x="3943350" y="5932488"/>
          <p14:tracePt t="237520" x="3930650" y="5945188"/>
          <p14:tracePt t="237524" x="3905250" y="5945188"/>
          <p14:tracePt t="237534" x="3892550" y="5956300"/>
          <p14:tracePt t="237554" x="3879850" y="5956300"/>
          <p14:tracePt t="237596" x="3879850" y="5969000"/>
          <p14:tracePt t="237606" x="3867150" y="5969000"/>
          <p14:tracePt t="237636" x="3843338" y="5969000"/>
          <p14:tracePt t="237646" x="3817938" y="5969000"/>
          <p14:tracePt t="237660" x="3805238" y="5969000"/>
          <p14:tracePt t="237670" x="3792538" y="5969000"/>
          <p14:tracePt t="237676" x="3779838" y="5969000"/>
          <p14:tracePt t="237686" x="3756025" y="5969000"/>
          <p14:tracePt t="237696" x="3717925" y="5969000"/>
          <p14:tracePt t="237702" x="3692525" y="5969000"/>
          <p14:tracePt t="237712" x="3654425" y="5969000"/>
          <p14:tracePt t="237716" x="3643313" y="5969000"/>
          <p14:tracePt t="237938" x="3630613" y="5969000"/>
          <p14:tracePt t="237954" x="3617913" y="5969000"/>
          <p14:tracePt t="237974" x="3592513" y="5969000"/>
          <p14:tracePt t="237978" x="3567113" y="5969000"/>
          <p14:tracePt t="237988" x="3541713" y="5969000"/>
          <p14:tracePt t="237994" x="3517900" y="5969000"/>
          <p14:tracePt t="238014" x="3492500" y="5969000"/>
          <p14:tracePt t="238030" x="3467100" y="5969000"/>
          <p14:tracePt t="238034" x="3441700" y="5969000"/>
          <p14:tracePt t="238044" x="3417888" y="5969000"/>
          <p14:tracePt t="238054" x="3392488" y="5969000"/>
          <p14:tracePt t="238060" x="3354388" y="5969000"/>
          <p14:tracePt t="238070" x="3292475" y="5994400"/>
          <p14:tracePt t="238074" x="3241675" y="5994400"/>
          <p14:tracePt t="238084" x="3167063" y="6007100"/>
          <p14:tracePt t="238094" x="3116263" y="6007100"/>
          <p14:tracePt t="238100" x="3041650" y="6019800"/>
          <p14:tracePt t="238110" x="3003550" y="6019800"/>
          <p14:tracePt t="238114" x="2979738" y="6019800"/>
          <p14:tracePt t="238124" x="2954338" y="6019800"/>
          <p14:tracePt t="238136" x="2941638" y="6032500"/>
          <p14:tracePt t="238140" x="2916238" y="6032500"/>
          <p14:tracePt t="238150" x="2903538" y="6032500"/>
          <p14:tracePt t="238156" x="2890838" y="6032500"/>
          <p14:tracePt t="238176" x="2879725" y="6032500"/>
          <p14:tracePt t="238196" x="2854325" y="6032500"/>
          <p14:tracePt t="238206" x="2828925" y="6032500"/>
          <p14:tracePt t="238220" x="2803525" y="6032500"/>
          <p14:tracePt t="238230" x="2790825" y="6032500"/>
          <p14:tracePt t="238236" x="2741613" y="6032500"/>
          <p14:tracePt t="238246" x="2728913" y="6032500"/>
          <p14:tracePt t="238256" x="2703513" y="6032500"/>
          <p14:tracePt t="238262" x="2678113" y="6032500"/>
          <p14:tracePt t="238272" x="2667000" y="6032500"/>
          <p14:tracePt t="238275" x="2654300" y="6032500"/>
          <p14:tracePt t="238296" x="2628900" y="6032500"/>
          <p14:tracePt t="238302" x="2590800" y="6032500"/>
          <p14:tracePt t="238312" x="2578100" y="6032500"/>
          <p14:tracePt t="238326" x="2554288" y="6032500"/>
          <p14:tracePt t="238336" x="2516188" y="6032500"/>
          <p14:tracePt t="238342" x="2490788" y="6032500"/>
          <p14:tracePt t="238352" x="2478088" y="6032500"/>
          <p14:tracePt t="238368" x="2452688" y="6032500"/>
          <p14:tracePt t="238378" x="2416175" y="6032500"/>
          <p14:tracePt t="238382" x="2403475" y="6032500"/>
          <p14:tracePt t="238392" x="2378075" y="6032500"/>
          <p14:tracePt t="238398" x="2352675" y="6032500"/>
          <p14:tracePt t="238408" x="2328863" y="6032500"/>
          <p14:tracePt t="238418" x="2303463" y="6032500"/>
          <p14:tracePt t="238421" x="2290763" y="6032500"/>
          <p14:tracePt t="238432" x="2265363" y="6032500"/>
          <p14:tracePt t="238438" x="2239963" y="6032500"/>
          <p14:tracePt t="238448" x="2228850" y="6032500"/>
          <p14:tracePt t="238458" x="2203450" y="6032500"/>
          <p14:tracePt t="238462" x="2165350" y="6032500"/>
          <p14:tracePt t="238472" x="2139950" y="6032500"/>
          <p14:tracePt t="238478" x="2103438" y="6032500"/>
          <p14:tracePt t="238488" x="2052638" y="6032500"/>
          <p14:tracePt t="238498" x="2014538" y="6032500"/>
          <p14:tracePt t="238504" x="1978025" y="6032500"/>
          <p14:tracePt t="238515" x="1939925" y="6032500"/>
          <p14:tracePt t="238518" x="1903413" y="6032500"/>
          <p14:tracePt t="238528" x="1878013" y="6032500"/>
          <p14:tracePt t="238538" x="1852613" y="6032500"/>
          <p14:tracePt t="238544" x="1827213" y="6032500"/>
          <p14:tracePt t="238554" x="1801813" y="6032500"/>
          <p14:tracePt t="238558" x="1778000" y="6032500"/>
          <p14:tracePt t="238568" x="1727200" y="6032500"/>
          <p14:tracePt t="238578" x="1701800" y="6032500"/>
          <p14:tracePt t="238584" x="1665288" y="6032500"/>
          <p14:tracePt t="238594" x="1639888" y="6032500"/>
          <p14:tracePt t="238610" x="1614488" y="6032500"/>
          <p14:tracePt t="239124" x="1614488" y="6045200"/>
          <p14:tracePt t="239144" x="1614488" y="6056313"/>
          <p14:tracePt t="239160" x="1614488" y="6081713"/>
          <p14:tracePt t="239186" x="1627188" y="6094413"/>
          <p14:tracePt t="239644" x="1639888" y="6094413"/>
          <p14:tracePt t="239670" x="1652588" y="6094413"/>
          <p14:tracePt t="240180" x="1665288" y="6094413"/>
          <p14:tracePt t="240184" x="1689100" y="6094413"/>
          <p14:tracePt t="240210" x="1714500" y="6094413"/>
          <p14:tracePt t="240234" x="1727200" y="6094413"/>
          <p14:tracePt t="240588" x="1752600" y="6094413"/>
          <p14:tracePt t="240598" x="1752600" y="6081713"/>
          <p14:tracePt t="240608" x="1765300" y="6069013"/>
          <p14:tracePt t="240622" x="1778000" y="6056313"/>
          <p14:tracePt t="240628" x="1790700" y="6056313"/>
          <p14:tracePt t="240654" x="1801813" y="6056313"/>
          <p14:tracePt t="240688" x="1801813" y="6045200"/>
          <p14:tracePt t="240960" x="1801813" y="6056313"/>
          <p14:tracePt t="240980" x="1801813" y="6069013"/>
          <p14:tracePt t="242126" x="1778000" y="6069013"/>
          <p14:tracePt t="242140" x="1739900" y="6081713"/>
          <p14:tracePt t="242150" x="1727200" y="6081713"/>
          <p14:tracePt t="242156" x="1714500" y="6081713"/>
          <p14:tracePt t="242166" x="1701800" y="6094413"/>
          <p14:tracePt t="242172" x="1677988" y="6107113"/>
          <p14:tracePt t="242192" x="1639888" y="6107113"/>
          <p14:tracePt t="242196" x="1639888" y="6119813"/>
          <p14:tracePt t="242206" x="1627188" y="6119813"/>
          <p14:tracePt t="242216" x="1627188" y="6132513"/>
          <p14:tracePt t="242338" x="1627188" y="6145213"/>
          <p14:tracePt t="242352" x="1627188" y="6169025"/>
          <p14:tracePt t="242362" x="1639888" y="6169025"/>
          <p14:tracePt t="242368" x="1677988" y="6181725"/>
          <p14:tracePt t="242378" x="1689100" y="6194425"/>
          <p14:tracePt t="242388" x="1714500" y="6194425"/>
          <p14:tracePt t="242391" x="1752600" y="6194425"/>
          <p14:tracePt t="242402" x="1765300" y="6194425"/>
          <p14:tracePt t="242418" x="1778000" y="6194425"/>
          <p14:tracePt t="242428" x="1790700" y="6194425"/>
          <p14:tracePt t="242434" x="1814513" y="6194425"/>
          <p14:tracePt t="242458" x="1839913" y="6194425"/>
          <p14:tracePt t="242872" x="1839913" y="6181725"/>
          <p14:tracePt t="243034" x="1839913" y="6169025"/>
          <p14:tracePt t="243038" x="1839913" y="6157913"/>
          <p14:tracePt t="243058" x="1852613" y="6145213"/>
          <p14:tracePt t="243073" x="1865313" y="6145213"/>
          <p14:tracePt t="243078" x="1890713" y="6145213"/>
          <p14:tracePt t="243088" x="1903413" y="6132513"/>
          <p14:tracePt t="243098" x="1927225" y="6132513"/>
          <p14:tracePt t="243114" x="1939925" y="6132513"/>
          <p14:tracePt t="243119" x="1952625" y="6119813"/>
          <p14:tracePt t="243140" x="1965325" y="6119813"/>
          <p14:tracePt t="243154" x="1965325" y="6107113"/>
          <p14:tracePt t="243190" x="1978025" y="6107113"/>
          <p14:tracePt t="243194" x="1990725" y="6094413"/>
          <p14:tracePt t="243213" x="2014538" y="6056313"/>
          <p14:tracePt t="243229" x="2039938" y="6056313"/>
          <p14:tracePt t="243235" x="2052638" y="6056313"/>
          <p14:tracePt t="243246" x="2065338" y="6032500"/>
          <p14:tracePt t="243256" x="2090738" y="6019800"/>
          <p14:tracePt t="243260" x="2090738" y="6007100"/>
          <p14:tracePt t="243269" x="2103438" y="6007100"/>
          <p14:tracePt t="243277" x="2116138" y="6007100"/>
          <p14:tracePt t="243296" x="2127250" y="6007100"/>
          <p14:tracePt t="243316" x="2152650" y="6007100"/>
          <p14:tracePt t="243336" x="2178050" y="6007100"/>
          <p14:tracePt t="243342" x="2203450" y="6007100"/>
          <p14:tracePt t="243352" x="2228850" y="6007100"/>
          <p14:tracePt t="243355" x="2278063" y="6007100"/>
          <p14:tracePt t="243365" x="2303463" y="6007100"/>
          <p14:tracePt t="243377" x="2339975" y="6007100"/>
          <p14:tracePt t="243382" x="2378075" y="6007100"/>
          <p14:tracePt t="243392" x="2403475" y="6007100"/>
          <p14:tracePt t="243396" x="2441575" y="6032500"/>
          <p14:tracePt t="243405" x="2452688" y="6032500"/>
          <p14:tracePt t="243418" x="2465388" y="6045200"/>
          <p14:tracePt t="243432" x="2503488" y="6045200"/>
          <p14:tracePt t="243438" x="2516188" y="6056313"/>
          <p14:tracePt t="243448" x="2565400" y="6069013"/>
          <p14:tracePt t="243458" x="2616200" y="6069013"/>
          <p14:tracePt t="243462" x="2641600" y="6081713"/>
          <p14:tracePt t="243471" x="2667000" y="6081713"/>
          <p14:tracePt t="243477" x="2703513" y="6094413"/>
          <p14:tracePt t="243488" x="2716213" y="6094413"/>
          <p14:tracePt t="243498" x="2728913" y="6094413"/>
          <p14:tracePt t="243512" x="2741613" y="6094413"/>
          <p14:tracePt t="243563" x="2754313" y="6094413"/>
          <p14:tracePt t="243584" x="2778125" y="6094413"/>
          <p14:tracePt t="243588" x="2803525" y="6094413"/>
          <p14:tracePt t="243598" x="2841625" y="6069013"/>
          <p14:tracePt t="243603" x="2854325" y="6056313"/>
          <p14:tracePt t="243613" x="2879725" y="6056313"/>
          <p14:tracePt t="243623" x="2928938" y="6045200"/>
          <p14:tracePt t="243628" x="2967038" y="6032500"/>
          <p14:tracePt t="243638" x="2992438" y="6032500"/>
          <p14:tracePt t="243643" x="3028950" y="6007100"/>
          <p14:tracePt t="243654" x="3103563" y="5994400"/>
          <p14:tracePt t="243663" x="3167063" y="5994400"/>
          <p14:tracePt t="243667" x="3267075" y="5994400"/>
          <p14:tracePt t="243680" x="3354388" y="5969000"/>
          <p14:tracePt t="243683" x="3454400" y="5969000"/>
          <p14:tracePt t="243694" x="3530600" y="5969000"/>
          <p14:tracePt t="243704" x="3605213" y="5969000"/>
          <p14:tracePt t="243710" x="3654425" y="5969000"/>
          <p14:tracePt t="243720" x="3730625" y="5969000"/>
          <p14:tracePt t="243724" x="3792538" y="5969000"/>
          <p14:tracePt t="243733" x="3879850" y="5969000"/>
          <p14:tracePt t="243743" x="3992563" y="5969000"/>
          <p14:tracePt t="243749" x="4117975" y="5969000"/>
          <p14:tracePt t="243760" x="4192588" y="5969000"/>
          <p14:tracePt t="243763" x="4294188" y="5969000"/>
          <p14:tracePt t="243773" x="4394200" y="5969000"/>
          <p14:tracePt t="243784" x="4456113" y="5969000"/>
          <p14:tracePt t="243789" x="4506913" y="5969000"/>
          <p14:tracePt t="243800" x="4530725" y="5969000"/>
          <p14:tracePt t="243806" x="4556125" y="5969000"/>
          <p14:tracePt t="243816" x="4581525" y="5969000"/>
          <p14:tracePt t="243828" x="4606925" y="5956300"/>
          <p14:tracePt t="243830" x="4619625" y="5945188"/>
          <p14:tracePt t="243840" x="4630738" y="5945188"/>
          <p14:tracePt t="243847" x="4643438" y="5932488"/>
          <p14:tracePt t="243867" x="4656138" y="5919788"/>
          <p14:tracePt t="243883" x="4681538" y="5907088"/>
          <p14:tracePt t="243896" x="4681538" y="5881688"/>
          <p14:tracePt t="243913" x="4681538" y="5868988"/>
          <p14:tracePt t="243922" x="4681538" y="5856288"/>
          <p14:tracePt t="243928" x="4681538" y="5832475"/>
          <p14:tracePt t="243936" x="4681538" y="5819775"/>
          <p14:tracePt t="243946" x="4681538" y="5807075"/>
          <p14:tracePt t="243952" x="4681538" y="5794375"/>
          <p14:tracePt t="243963" x="4681538" y="5756275"/>
          <p14:tracePt t="243966" x="4681538" y="5719763"/>
          <p14:tracePt t="243980" x="4606925" y="5656263"/>
          <p14:tracePt t="243986" x="4518025" y="5619750"/>
          <p14:tracePt t="243993" x="4443413" y="5568950"/>
          <p14:tracePt t="244002" x="4305300" y="5530850"/>
          <p14:tracePt t="244006" x="4156075" y="5530850"/>
          <p14:tracePt t="244016" x="4005263" y="5481638"/>
          <p14:tracePt t="244028" x="3867150" y="5481638"/>
          <p14:tracePt t="244031" x="3705225" y="5481638"/>
          <p14:tracePt t="244043" x="3541713" y="5481638"/>
          <p14:tracePt t="244047" x="3392488" y="5481638"/>
          <p14:tracePt t="244058" x="3216275" y="5481638"/>
          <p14:tracePt t="244068" x="3079750" y="5481638"/>
          <p14:tracePt t="244072" x="2928938" y="5481638"/>
          <p14:tracePt t="244082" x="2778125" y="5481638"/>
          <p14:tracePt t="244088" x="2628900" y="5481638"/>
          <p14:tracePt t="244098" x="2478088" y="5481638"/>
          <p14:tracePt t="244108" x="2352675" y="5481638"/>
          <p14:tracePt t="244112" x="2228850" y="5481638"/>
          <p14:tracePt t="244122" x="2116138" y="5507038"/>
          <p14:tracePt t="244128" x="2039938" y="5518150"/>
          <p14:tracePt t="244138" x="1965325" y="5518150"/>
          <p14:tracePt t="244148" x="1914525" y="5530850"/>
          <p14:tracePt t="244154" x="1890713" y="5556250"/>
          <p14:tracePt t="244164" x="1852613" y="5556250"/>
          <p14:tracePt t="244188" x="1827213" y="5568950"/>
          <p14:tracePt t="244208" x="1814513" y="5581650"/>
          <p14:tracePt t="244340" x="1852613" y="5607050"/>
          <p14:tracePt t="244344" x="1903413" y="5607050"/>
          <p14:tracePt t="244354" x="2014538" y="5607050"/>
          <p14:tracePt t="244360" x="2178050" y="5619750"/>
          <p14:tracePt t="244370" x="2352675" y="5619750"/>
          <p14:tracePt t="244379" x="2528888" y="5619750"/>
          <p14:tracePt t="244386" x="2728913" y="5619750"/>
          <p14:tracePt t="244396" x="2903538" y="5619750"/>
          <p14:tracePt t="244400" x="3067050" y="5619750"/>
          <p14:tracePt t="244410" x="3216275" y="5619750"/>
          <p14:tracePt t="244420" x="3341688" y="5619750"/>
          <p14:tracePt t="244426" x="3441700" y="5619750"/>
          <p14:tracePt t="244436" x="3530600" y="5619750"/>
          <p14:tracePt t="244440" x="3630613" y="5619750"/>
          <p14:tracePt t="244450" x="3705225" y="5619750"/>
          <p14:tracePt t="244462" x="3767138" y="5619750"/>
          <p14:tracePt t="244466" x="3792538" y="5619750"/>
          <p14:tracePt t="244476" x="3830638" y="5619750"/>
          <p14:tracePt t="244482" x="3856038" y="5619750"/>
          <p14:tracePt t="244492" x="3879850" y="5630863"/>
          <p14:tracePt t="244502" x="3917950" y="5630863"/>
          <p14:tracePt t="244506" x="3943350" y="5643563"/>
          <p14:tracePt t="244526" x="3956050" y="5643563"/>
          <p14:tracePt t="244536" x="3968750" y="5656263"/>
          <p14:tracePt t="244542" x="3979863" y="5656263"/>
          <p14:tracePt t="244552" x="4005263" y="5681663"/>
          <p14:tracePt t="244556" x="4017963" y="5694363"/>
          <p14:tracePt t="244566" x="4030663" y="5694363"/>
          <p14:tracePt t="244582" x="4056063" y="5694363"/>
          <p14:tracePt t="244598" x="4081463" y="5694363"/>
          <p14:tracePt t="244608" x="4092575" y="5694363"/>
          <p14:tracePt t="244618" x="4105275" y="5694363"/>
          <p14:tracePt t="244632" x="4130675" y="5694363"/>
          <p14:tracePt t="244659" x="4130675" y="5707063"/>
          <p14:tracePt t="244768" x="4143375" y="5707063"/>
          <p14:tracePt t="244870" x="4156075" y="5707063"/>
          <p14:tracePt t="244904" x="4156075" y="5694363"/>
          <p14:tracePt t="244930" x="4156075" y="5681663"/>
          <p14:tracePt t="245066" x="4168775" y="5668963"/>
          <p14:tracePt t="245082" x="4168775" y="5643563"/>
          <p14:tracePt t="245092" x="4181475" y="5630863"/>
          <p14:tracePt t="245106" x="4192588" y="5619750"/>
          <p14:tracePt t="245122" x="4205288" y="5607050"/>
          <p14:tracePt t="245132" x="4217988" y="5594350"/>
          <p14:tracePt t="245136" x="4230688" y="5581650"/>
          <p14:tracePt t="245156" x="4243388" y="5581650"/>
          <p14:tracePt t="245162" x="4268788" y="5568950"/>
          <p14:tracePt t="245172" x="4281488" y="5556250"/>
          <p14:tracePt t="245176" x="4305300" y="5556250"/>
          <p14:tracePt t="245186" x="4343400" y="5556250"/>
          <p14:tracePt t="245196" x="4406900" y="5556250"/>
          <p14:tracePt t="245202" x="4481513" y="5556250"/>
          <p14:tracePt t="245212" x="4543425" y="5556250"/>
          <p14:tracePt t="245218" x="4619625" y="5556250"/>
          <p14:tracePt t="245228" x="4681538" y="5556250"/>
          <p14:tracePt t="245238" x="4768850" y="5556250"/>
          <p14:tracePt t="245242" x="4868863" y="5556250"/>
          <p14:tracePt t="245252" x="4919663" y="5556250"/>
          <p14:tracePt t="245258" x="4945063" y="5556250"/>
          <p14:tracePt t="245268" x="4981575" y="5556250"/>
          <p14:tracePt t="245278" x="4994275" y="5556250"/>
          <p14:tracePt t="245288" x="5006975" y="5556250"/>
          <p14:tracePt t="245686" x="5019675" y="5556250"/>
          <p14:tracePt t="245732" x="5032375" y="5556250"/>
          <p14:tracePt t="245934" x="5019675" y="5556250"/>
          <p14:tracePt t="245938" x="5006975" y="5556250"/>
          <p14:tracePt t="246222" x="4994275" y="5543550"/>
          <p14:tracePt t="246232" x="4994275" y="5518150"/>
          <p14:tracePt t="246236" x="4994275" y="5481638"/>
          <p14:tracePt t="246246" x="5019675" y="5456238"/>
          <p14:tracePt t="246252" x="5019675" y="5418138"/>
          <p14:tracePt t="246262" x="5032375" y="5381625"/>
          <p14:tracePt t="246273" x="5045075" y="5343525"/>
          <p14:tracePt t="246286" x="5045075" y="5318125"/>
          <p14:tracePt t="246292" x="5045075" y="5305425"/>
          <p14:tracePt t="246302" x="5045075" y="5294313"/>
          <p14:tracePt t="246318" x="5045075" y="5281613"/>
          <p14:tracePt t="246328" x="5032375" y="5268913"/>
          <p14:tracePt t="246332" x="5032375" y="5256213"/>
          <p14:tracePt t="246352" x="5019675" y="5256213"/>
          <p14:tracePt t="246358" x="5019675" y="5243513"/>
          <p14:tracePt t="246368" x="5006975" y="5243513"/>
          <p14:tracePt t="246372" x="4994275" y="5218113"/>
          <p14:tracePt t="246382" x="4968875" y="5194300"/>
          <p14:tracePt t="246392" x="4956175" y="5156200"/>
          <p14:tracePt t="246398" x="4945063" y="5143500"/>
          <p14:tracePt t="246408" x="4932363" y="5130800"/>
          <p14:tracePt t="246412" x="4906963" y="5081588"/>
          <p14:tracePt t="246422" x="4894263" y="5068888"/>
          <p14:tracePt t="246434" x="4868863" y="5043488"/>
          <p14:tracePt t="246438" x="4868863" y="5030788"/>
          <p14:tracePt t="246448" x="4856163" y="5030788"/>
          <p14:tracePt t="246454" x="4843463" y="5005388"/>
          <p14:tracePt t="246474" x="4819650" y="4992688"/>
          <p14:tracePt t="246488" x="4819650" y="4981575"/>
          <p14:tracePt t="246494" x="4794250" y="4968875"/>
          <p14:tracePt t="246504" x="4794250" y="4956175"/>
          <p14:tracePt t="246513" x="4781550" y="4943475"/>
          <p14:tracePt t="246517" x="4743450" y="4918075"/>
          <p14:tracePt t="246528" x="4743450" y="4905375"/>
          <p14:tracePt t="246534" x="4719638" y="4879975"/>
          <p14:tracePt t="246544" x="4706938" y="4879975"/>
          <p14:tracePt t="246554" x="4694238" y="4856163"/>
          <p14:tracePt t="246558" x="4681538" y="4856163"/>
          <p14:tracePt t="246568" x="4668838" y="4843463"/>
          <p14:tracePt t="246584" x="4656138" y="4830763"/>
          <p14:tracePt t="246912" x="4643438" y="4830763"/>
          <p14:tracePt t="246922" x="4630738" y="4830763"/>
          <p14:tracePt t="246938" x="4619625" y="4818063"/>
          <p14:tracePt t="247286" x="4606925" y="4818063"/>
          <p14:tracePt t="247350" x="4594225" y="4818063"/>
          <p14:tracePt t="247356" x="4581525" y="4830763"/>
          <p14:tracePt t="247372" x="4581525" y="4843463"/>
          <p14:tracePt t="247690" x="4581525" y="4856163"/>
          <p14:tracePt t="247720" x="4581525" y="4868863"/>
          <p14:tracePt t="247730" x="4581525" y="4879975"/>
          <p14:tracePt t="249414" x="4594225" y="4879975"/>
          <p14:tracePt t="249428" x="4619625" y="4879975"/>
          <p14:tracePt t="249434" x="4668838" y="4879975"/>
          <p14:tracePt t="249444" x="4706938" y="4879975"/>
          <p14:tracePt t="249454" x="4756150" y="4879975"/>
          <p14:tracePt t="249459" x="4794250" y="4879975"/>
          <p14:tracePt t="249470" x="4819650" y="4879975"/>
          <p14:tracePt t="249474" x="4868863" y="4879975"/>
          <p14:tracePt t="249484" x="4906963" y="4879975"/>
          <p14:tracePt t="249494" x="4932363" y="4879975"/>
          <p14:tracePt t="249500" x="4968875" y="4879975"/>
          <p14:tracePt t="249510" x="4994275" y="4879975"/>
          <p14:tracePt t="249514" x="5006975" y="4879975"/>
          <p14:tracePt t="249534" x="5032375" y="4879975"/>
          <p14:tracePt t="249550" x="5045075" y="4879975"/>
          <p14:tracePt t="249556" x="5057775" y="4879975"/>
          <p14:tracePt t="249566" x="5068888" y="4879975"/>
          <p14:tracePt t="249576" x="5081588" y="4892675"/>
          <p14:tracePt t="249580" x="5094288" y="4892675"/>
          <p14:tracePt t="249590" x="5106988" y="4892675"/>
          <p14:tracePt t="249596" x="5119688" y="4892675"/>
          <p14:tracePt t="249616" x="5145088" y="4892675"/>
          <p14:tracePt t="249630" x="5170488" y="4892675"/>
          <p14:tracePt t="249660" x="5181600" y="4892675"/>
          <p14:tracePt t="249672" x="5194300" y="4892675"/>
          <p14:tracePt t="249696" x="5219700" y="4892675"/>
          <p14:tracePt t="249702" x="5219700" y="4905375"/>
          <p14:tracePt t="249712" x="5232400" y="4905375"/>
          <p14:tracePt t="249756" x="5257800" y="4905375"/>
          <p14:tracePt t="249812" x="5270500" y="4905375"/>
          <p14:tracePt t="250196" x="5281613" y="4918075"/>
          <p14:tracePt t="250206" x="5281613" y="4930775"/>
          <p14:tracePt t="250276" x="5281613" y="4943475"/>
          <p14:tracePt t="250306" x="5281613" y="4956175"/>
          <p14:tracePt t="250422" x="5270500" y="4956175"/>
          <p14:tracePt t="250442" x="5257800" y="4956175"/>
          <p14:tracePt t="250448" x="5245100" y="4968875"/>
          <p14:tracePt t="250458" x="5245100" y="4981575"/>
          <p14:tracePt t="250478" x="5232400" y="4981575"/>
          <p14:tracePt t="250494" x="5232400" y="4992688"/>
          <p14:tracePt t="250498" x="5219700" y="4992688"/>
          <p14:tracePt t="250518" x="5207000" y="5005388"/>
          <p14:tracePt t="251462" x="5207000" y="5018088"/>
          <p14:tracePt t="251916" x="5207000" y="5030788"/>
          <p14:tracePt t="251946" x="5207000" y="5043488"/>
          <p14:tracePt t="252002" x="5207000" y="5056188"/>
          <p14:tracePt t="252178" x="5219700" y="5056188"/>
          <p14:tracePt t="252182" x="5219700" y="5030788"/>
          <p14:tracePt t="252204" x="5219700" y="5018088"/>
          <p14:tracePt t="252208" x="5219700" y="4981575"/>
          <p14:tracePt t="252218" x="5219700" y="4956175"/>
          <p14:tracePt t="252224" x="5219700" y="4930775"/>
          <p14:tracePt t="252234" x="5219700" y="4918075"/>
          <p14:tracePt t="252244" x="5157788" y="4879975"/>
          <p14:tracePt t="252248" x="5045075" y="4843463"/>
          <p14:tracePt t="252258" x="4945063" y="4818063"/>
          <p14:tracePt t="252264" x="4806950" y="4779963"/>
          <p14:tracePt t="252274" x="4668838" y="4743450"/>
          <p14:tracePt t="252284" x="4568825" y="4730750"/>
          <p14:tracePt t="252288" x="4481513" y="4718050"/>
          <p14:tracePt t="252298" x="4430713" y="4718050"/>
          <p14:tracePt t="252304" x="4356100" y="4705350"/>
          <p14:tracePt t="252314" x="4343400" y="4705350"/>
          <p14:tracePt t="252340" x="4330700" y="4705350"/>
          <p14:tracePt t="252354" x="4318000" y="4705350"/>
          <p14:tracePt t="252364" x="4305300" y="4705350"/>
          <p14:tracePt t="252370" x="4294188" y="4718050"/>
          <p14:tracePt t="252379" x="4294188" y="4730750"/>
          <p14:tracePt t="252384" x="4281488" y="4743450"/>
          <p14:tracePt t="252394" x="4256088" y="4768850"/>
          <p14:tracePt t="252404" x="4256088" y="4792663"/>
          <p14:tracePt t="252410" x="4230688" y="4830763"/>
          <p14:tracePt t="252420" x="4230688" y="4843463"/>
          <p14:tracePt t="252436" x="4230688" y="4868863"/>
          <p14:tracePt t="252446" x="4230688" y="4879975"/>
          <p14:tracePt t="252450" x="4230688" y="4892675"/>
          <p14:tracePt t="252460" x="4230688" y="4905375"/>
          <p14:tracePt t="252466" x="4230688" y="4918075"/>
          <p14:tracePt t="252476" x="4230688" y="4930775"/>
          <p14:tracePt t="252486" x="4230688" y="4943475"/>
          <p14:tracePt t="252490" x="4230688" y="4956175"/>
          <p14:tracePt t="252500" x="4230688" y="4981575"/>
          <p14:tracePt t="252517" x="4230688" y="5005388"/>
          <p14:tracePt t="252526" x="4243388" y="5018088"/>
          <p14:tracePt t="252530" x="4268788" y="5030788"/>
          <p14:tracePt t="252540" x="4305300" y="5043488"/>
          <p14:tracePt t="252546" x="4343400" y="5081588"/>
          <p14:tracePt t="252556" x="4356100" y="5081588"/>
          <p14:tracePt t="252567" x="4430713" y="5081588"/>
          <p14:tracePt t="252570" x="4518025" y="5105400"/>
          <p14:tracePt t="252582" x="4619625" y="5105400"/>
          <p14:tracePt t="252586" x="4781550" y="5118100"/>
          <p14:tracePt t="252595" x="4932363" y="5118100"/>
          <p14:tracePt t="252606" x="5081588" y="5118100"/>
          <p14:tracePt t="252612" x="5232400" y="5118100"/>
          <p14:tracePt t="252622" x="5345113" y="5118100"/>
          <p14:tracePt t="252626" x="5432425" y="5118100"/>
          <p14:tracePt t="252636" x="5483225" y="5118100"/>
          <p14:tracePt t="252646" x="5507038" y="5118100"/>
          <p14:tracePt t="252652" x="5519738" y="5118100"/>
          <p14:tracePt t="252661" x="5532438" y="5118100"/>
          <p14:tracePt t="252676" x="5557838" y="5105400"/>
          <p14:tracePt t="252688" x="5557838" y="5092700"/>
          <p14:tracePt t="252692" x="5557838" y="5081588"/>
          <p14:tracePt t="252701" x="5557838" y="5056188"/>
          <p14:tracePt t="252708" x="5557838" y="5043488"/>
          <p14:tracePt t="252718" x="5557838" y="5030788"/>
          <p14:tracePt t="252728" x="5557838" y="5005388"/>
          <p14:tracePt t="252732" x="5557838" y="4981575"/>
          <p14:tracePt t="252748" x="5557838" y="4956175"/>
          <p14:tracePt t="252758" x="5557838" y="4930775"/>
          <p14:tracePt t="252768" x="5557838" y="4918075"/>
          <p14:tracePt t="252774" x="5545138" y="4892675"/>
          <p14:tracePt t="252785" x="5532438" y="4879975"/>
          <p14:tracePt t="252788" x="5507038" y="4868863"/>
          <p14:tracePt t="252798" x="5457825" y="4830763"/>
          <p14:tracePt t="252808" x="5445125" y="4830763"/>
          <p14:tracePt t="252814" x="5419725" y="4818063"/>
          <p14:tracePt t="252824" x="5394325" y="4805363"/>
          <p14:tracePt t="252828" x="5370513" y="4792663"/>
          <p14:tracePt t="252838" x="5319713" y="4779963"/>
          <p14:tracePt t="252848" x="5270500" y="4743450"/>
          <p14:tracePt t="252854" x="5232400" y="4730750"/>
          <p14:tracePt t="252864" x="5219700" y="4730750"/>
          <p14:tracePt t="252868" x="5194300" y="4718050"/>
          <p14:tracePt t="252878" x="5181600" y="4705350"/>
          <p14:tracePt t="252888" x="5170488" y="4692650"/>
          <p14:tracePt t="252894" x="5145088" y="4692650"/>
          <p14:tracePt t="252920" x="5119688" y="4692650"/>
          <p14:tracePt t="252934" x="5094288" y="4667250"/>
          <p14:tracePt t="252952" x="5081588" y="4667250"/>
          <p14:tracePt t="252960" x="5045075" y="4667250"/>
          <p14:tracePt t="252970" x="5019675" y="4667250"/>
          <p14:tracePt t="252974" x="5006975" y="4656138"/>
          <p14:tracePt t="252984" x="4994275" y="4643438"/>
          <p14:tracePt t="252990" x="4956175" y="4643438"/>
          <p14:tracePt t="253000" x="4906963" y="4643438"/>
          <p14:tracePt t="253010" x="4868863" y="4630738"/>
          <p14:tracePt t="253014" x="4819650" y="4630738"/>
          <p14:tracePt t="253024" x="4794250" y="4618038"/>
          <p14:tracePt t="253030" x="4768850" y="4618038"/>
          <p14:tracePt t="253040" x="4743450" y="4605338"/>
          <p14:tracePt t="253056" x="4719638" y="4592638"/>
          <p14:tracePt t="253070" x="4706938" y="4592638"/>
          <p14:tracePt t="253080" x="4706938" y="4579938"/>
          <p14:tracePt t="253090" x="4694238" y="4579938"/>
          <p14:tracePt t="253256" x="4668838" y="4579938"/>
          <p14:tracePt t="253272" x="4643438" y="4579938"/>
          <p14:tracePt t="253278" x="4630738" y="4605338"/>
          <p14:tracePt t="253288" x="4630738" y="4667250"/>
          <p14:tracePt t="253298" x="4606925" y="4730750"/>
          <p14:tracePt t="253302" x="4606925" y="4818063"/>
          <p14:tracePt t="253312" x="4606925" y="4879975"/>
          <p14:tracePt t="253318" x="4606925" y="4981575"/>
          <p14:tracePt t="253328" x="4606925" y="5068888"/>
          <p14:tracePt t="253338" x="4606925" y="5130800"/>
          <p14:tracePt t="253342" x="4606925" y="5205413"/>
          <p14:tracePt t="253354" x="4606925" y="5268913"/>
          <p14:tracePt t="253358" x="4581525" y="5343525"/>
          <p14:tracePt t="253368" x="4543425" y="5368925"/>
          <p14:tracePt t="253378" x="4468813" y="5394325"/>
          <p14:tracePt t="253384" x="4330700" y="5443538"/>
          <p14:tracePt t="253393" x="4268788" y="5481638"/>
          <p14:tracePt t="253838" x="4268788" y="5518150"/>
          <p14:tracePt t="253842" x="4268788" y="5530850"/>
          <p14:tracePt t="253852" x="4256088" y="5530850"/>
          <p14:tracePt t="253868" x="4256088" y="5518150"/>
          <p14:tracePt t="253882" x="4230688" y="5518150"/>
          <p14:tracePt t="253908" x="4230688" y="5543550"/>
          <p14:tracePt t="253998" x="4205288" y="5543550"/>
          <p14:tracePt t="254028" x="4192588" y="5543550"/>
          <p14:tracePt t="254044" x="4181475" y="5530850"/>
          <p14:tracePt t="254120" x="4181475" y="5543550"/>
          <p14:tracePt t="254160" x="4181475" y="5556250"/>
          <p14:tracePt t="254164" x="4181475" y="5594350"/>
          <p14:tracePt t="254174" x="4192588" y="5630863"/>
          <p14:tracePt t="254189" x="4192588" y="5656263"/>
          <p14:tracePt t="254200" x="4192588" y="5668963"/>
          <p14:tracePt t="254206" x="4192588" y="5694363"/>
          <p14:tracePt t="254217" x="4192588" y="5743575"/>
          <p14:tracePt t="254226" x="4192588" y="5768975"/>
          <p14:tracePt t="254240" x="4192588" y="5794375"/>
          <p14:tracePt t="254568" x="4192588" y="5819775"/>
          <p14:tracePt t="254578" x="4192588" y="5832475"/>
          <p14:tracePt t="254587" x="4168775" y="5856288"/>
          <p14:tracePt t="254594" x="4156075" y="5868988"/>
          <p14:tracePt t="254604" x="4143375" y="5881688"/>
          <p14:tracePt t="254607" x="4143375" y="5907088"/>
          <p14:tracePt t="254618" x="4130675" y="5907088"/>
          <p14:tracePt t="254628" x="4117975" y="5919788"/>
          <p14:tracePt t="254634" x="4105275" y="5932488"/>
          <p14:tracePt t="254644" x="4105275" y="5945188"/>
          <p14:tracePt t="254650" x="4092575" y="5945188"/>
          <p14:tracePt t="254660" x="4092575" y="5956300"/>
          <p14:tracePt t="254674" x="4081463" y="5956300"/>
          <p14:tracePt t="254683" x="4068763" y="5981700"/>
          <p14:tracePt t="254710" x="4056063" y="5994400"/>
          <p14:tracePt t="254760" x="4043363" y="6007100"/>
          <p14:tracePt t="254806" x="4043363" y="6019800"/>
          <p14:tracePt t="254820" x="4043363" y="6032500"/>
          <p14:tracePt t="255442" x="4043363" y="6045200"/>
          <p14:tracePt t="255452" x="4043363" y="6056313"/>
          <p14:tracePt t="255455" x="4043363" y="6081713"/>
          <p14:tracePt t="255476" x="4043363" y="6094413"/>
          <p14:tracePt t="255482" x="4043363" y="6107113"/>
          <p14:tracePt t="255516" x="4043363" y="6119813"/>
          <p14:tracePt t="259062" x="4043363" y="6107113"/>
          <p14:tracePt t="259068" x="4043363" y="6081713"/>
          <p14:tracePt t="259078" x="4043363" y="6056313"/>
          <p14:tracePt t="259088" x="4043363" y="6045200"/>
          <p14:tracePt t="259092" x="4043363" y="6032500"/>
          <p14:tracePt t="259102" x="4056063" y="6019800"/>
          <p14:tracePt t="260036" x="4068763" y="6007100"/>
          <p14:tracePt t="260046" x="4068763" y="5969000"/>
          <p14:tracePt t="260050" x="4068763" y="5868988"/>
          <p14:tracePt t="260062" x="4068763" y="5719763"/>
          <p14:tracePt t="260066" x="4068763" y="5518150"/>
          <p14:tracePt t="260077" x="4068763" y="5305425"/>
          <p14:tracePt t="260086" x="4068763" y="5068888"/>
          <p14:tracePt t="260091" x="4068763" y="4830763"/>
          <p14:tracePt t="260102" x="4068763" y="4630738"/>
          <p14:tracePt t="260106" x="4043363" y="4405313"/>
          <p14:tracePt t="260116" x="3992563" y="4141788"/>
          <p14:tracePt t="260127" x="3930650" y="3841750"/>
          <p14:tracePt t="260132" x="3892550" y="3554413"/>
          <p14:tracePt t="260142" x="3830638" y="3341688"/>
          <p14:tracePt t="260146" x="3743325" y="3090863"/>
          <p14:tracePt t="260156" x="3705225" y="2941638"/>
          <p14:tracePt t="260166" x="3630613" y="2765425"/>
          <p14:tracePt t="260172" x="3567113" y="2652713"/>
          <p14:tracePt t="260182" x="3479800" y="2516188"/>
          <p14:tracePt t="260188" x="3429000" y="2390775"/>
          <p14:tracePt t="260198" x="3354388" y="2290763"/>
          <p14:tracePt t="260208" x="3279775" y="2178050"/>
          <p14:tracePt t="260212" x="3192463" y="2052638"/>
          <p14:tracePt t="260222" x="3116263" y="1965325"/>
          <p14:tracePt t="260229" x="3016250" y="1839913"/>
          <p14:tracePt t="260238" x="2941638" y="1765300"/>
          <p14:tracePt t="260248" x="2841625" y="1663700"/>
          <p14:tracePt t="260252" x="2778125" y="1601788"/>
          <p14:tracePt t="260264" x="2741613" y="1563688"/>
          <p14:tracePt t="260268" x="2667000" y="1514475"/>
          <p14:tracePt t="260278" x="2603500" y="1463675"/>
          <p14:tracePt t="260288" x="2554288" y="1414463"/>
          <p14:tracePt t="260294" x="2465388" y="1350963"/>
          <p14:tracePt t="260304" x="2403475" y="1301750"/>
          <p14:tracePt t="260308" x="2328863" y="1263650"/>
          <p14:tracePt t="260318" x="2278063" y="1227138"/>
          <p14:tracePt t="260329" x="2228850" y="1201738"/>
          <p14:tracePt t="260334" x="2165350" y="1138238"/>
          <p14:tracePt t="260345" x="2116138" y="1101725"/>
          <p14:tracePt t="260348" x="2052638" y="1050925"/>
          <p14:tracePt t="260358" x="1939925" y="976313"/>
          <p14:tracePt t="260368" x="1827213" y="901700"/>
          <p14:tracePt t="260374" x="1727200" y="850900"/>
          <p14:tracePt t="260384" x="1565275" y="763588"/>
          <p14:tracePt t="260388" x="1363663" y="625475"/>
          <p14:tracePt t="260398" x="1176338" y="525463"/>
          <p14:tracePt t="260408" x="1038225" y="476250"/>
          <p14:tracePt t="260414" x="876300" y="400050"/>
          <p14:tracePt t="260424" x="776288" y="363538"/>
          <p14:tracePt t="260429" x="676275" y="312738"/>
          <p14:tracePt t="260440" x="612775" y="274638"/>
          <p14:tracePt t="260450" x="576263" y="250825"/>
          <p14:tracePt t="260454" x="538163" y="238125"/>
          <p14:tracePt t="260464" x="512763" y="212725"/>
          <p14:tracePt t="260470" x="488950" y="187325"/>
          <p14:tracePt t="260480" x="463550" y="174625"/>
          <p14:tracePt t="260490" x="438150" y="161925"/>
          <p14:tracePt t="260494" x="400050" y="138113"/>
          <p14:tracePt t="260504" x="376238" y="112713"/>
          <p14:tracePt t="260510" x="350838" y="87313"/>
          <p14:tracePt t="260520" x="338138" y="87313"/>
          <p14:tracePt t="260530" x="312738" y="74613"/>
          <p14:tracePt t="260536" x="300038" y="61913"/>
          <p14:tracePt t="260546" x="287338" y="50800"/>
          <p14:tracePt t="260549" x="263525" y="50800"/>
          <p14:tracePt t="260561" x="250825" y="38100"/>
          <p14:tracePt t="260577" x="225425" y="25400"/>
          <p14:tracePt t="260610" x="212725" y="25400"/>
          <p14:tracePt t="260652" x="212725" y="12700"/>
          <p14:tracePt t="260662" x="200025" y="12700"/>
          <p14:tracePt t="260666" x="174625" y="12700"/>
          <p14:tracePt t="260676" x="163513" y="1270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8247963" cy="569843"/>
          </a:xfrm>
        </p:spPr>
        <p:txBody>
          <a:bodyPr>
            <a:noAutofit/>
          </a:bodyPr>
          <a:lstStyle/>
          <a:p>
            <a:r>
              <a:rPr lang="en-US" sz="2800" b="1" dirty="0">
                <a:latin typeface="Times New Roman" pitchFamily="18" charset="0"/>
                <a:cs typeface="Times New Roman" pitchFamily="18" charset="0"/>
              </a:rPr>
              <a:t>Java Copy Constructor:</a:t>
            </a:r>
            <a:endParaRPr lang="en-IN"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254034" y="1423851"/>
            <a:ext cx="8261026" cy="4247317"/>
          </a:xfrm>
          <a:prstGeom prst="rect">
            <a:avLst/>
          </a:prstGeom>
        </p:spPr>
        <p:txBody>
          <a:bodyPr wrap="square">
            <a:spAutoFit/>
          </a:bodyPr>
          <a:lstStyle/>
          <a:p>
            <a:r>
              <a:rPr lang="en-US" dirty="0">
                <a:latin typeface="Times New Roman" pitchFamily="18" charset="0"/>
                <a:cs typeface="Times New Roman" pitchFamily="18" charset="0"/>
              </a:rPr>
              <a:t>There is no copy constructor in java. But, we can copy the values of one object to another like copy constructor in C++.</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algn="just"/>
            <a:r>
              <a:rPr lang="en-US" i="1" dirty="0">
                <a:latin typeface="Times New Roman" pitchFamily="18" charset="0"/>
                <a:cs typeface="Times New Roman" pitchFamily="18" charset="0"/>
              </a:rPr>
              <a:t>class A</a:t>
            </a:r>
          </a:p>
          <a:p>
            <a:pPr algn="just"/>
            <a:r>
              <a:rPr lang="en-US" i="1" dirty="0">
                <a:latin typeface="Times New Roman" pitchFamily="18" charset="0"/>
                <a:cs typeface="Times New Roman" pitchFamily="18" charset="0"/>
              </a:rPr>
              <a:t>{</a:t>
            </a:r>
          </a:p>
          <a:p>
            <a:pPr algn="just"/>
            <a:r>
              <a:rPr lang="en-US" i="1" dirty="0">
                <a:latin typeface="Times New Roman" pitchFamily="18" charset="0"/>
                <a:cs typeface="Times New Roman" pitchFamily="18" charset="0"/>
              </a:rPr>
              <a:t>int x;</a:t>
            </a:r>
          </a:p>
          <a:p>
            <a:pPr algn="just"/>
            <a:r>
              <a:rPr lang="en-US" i="1" dirty="0">
                <a:latin typeface="Times New Roman" pitchFamily="18" charset="0"/>
                <a:cs typeface="Times New Roman" pitchFamily="18" charset="0"/>
              </a:rPr>
              <a:t>A(A </a:t>
            </a:r>
            <a:r>
              <a:rPr lang="en-US" i="1" dirty="0" err="1">
                <a:latin typeface="Times New Roman" pitchFamily="18" charset="0"/>
                <a:cs typeface="Times New Roman" pitchFamily="18" charset="0"/>
              </a:rPr>
              <a:t>objRef</a:t>
            </a:r>
            <a:r>
              <a:rPr lang="en-US" i="1" dirty="0">
                <a:latin typeface="Times New Roman" pitchFamily="18" charset="0"/>
                <a:cs typeface="Times New Roman" pitchFamily="18" charset="0"/>
              </a:rPr>
              <a:t>){</a:t>
            </a:r>
          </a:p>
          <a:p>
            <a:pPr algn="just"/>
            <a:r>
              <a:rPr lang="en-US" i="1" dirty="0" err="1">
                <a:latin typeface="Times New Roman" pitchFamily="18" charset="0"/>
                <a:cs typeface="Times New Roman" pitchFamily="18" charset="0"/>
              </a:rPr>
              <a:t>this.x</a:t>
            </a:r>
            <a:r>
              <a:rPr lang="en-US" i="1" dirty="0">
                <a:latin typeface="Times New Roman" pitchFamily="18" charset="0"/>
                <a:cs typeface="Times New Roman" pitchFamily="18" charset="0"/>
              </a:rPr>
              <a:t>=</a:t>
            </a:r>
            <a:r>
              <a:rPr lang="en-US" i="1" dirty="0" err="1">
                <a:latin typeface="Times New Roman" pitchFamily="18" charset="0"/>
                <a:cs typeface="Times New Roman" pitchFamily="18" charset="0"/>
              </a:rPr>
              <a:t>objRef.x</a:t>
            </a:r>
            <a:r>
              <a:rPr lang="en-US" i="1" dirty="0">
                <a:latin typeface="Times New Roman" pitchFamily="18" charset="0"/>
                <a:cs typeface="Times New Roman" pitchFamily="18" charset="0"/>
              </a:rPr>
              <a:t>;</a:t>
            </a:r>
          </a:p>
          <a:p>
            <a:pPr algn="just"/>
            <a:r>
              <a:rPr lang="en-US" i="1" dirty="0">
                <a:latin typeface="Times New Roman" pitchFamily="18" charset="0"/>
                <a:cs typeface="Times New Roman" pitchFamily="18" charset="0"/>
              </a:rPr>
              <a:t>}</a:t>
            </a:r>
          </a:p>
          <a:p>
            <a:pPr algn="just"/>
            <a:r>
              <a:rPr lang="en-US" i="1" dirty="0">
                <a:latin typeface="Times New Roman" pitchFamily="18" charset="0"/>
                <a:cs typeface="Times New Roman" pitchFamily="18" charset="0"/>
              </a:rPr>
              <a:t>}</a:t>
            </a:r>
          </a:p>
          <a:p>
            <a:pPr algn="just"/>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It’s a copy constructor. It takes as argument an object of the same class and initializes the instance value accordingly.</a:t>
            </a:r>
          </a:p>
          <a:p>
            <a:pPr algn="just"/>
            <a:r>
              <a:rPr lang="en-US" dirty="0">
                <a:latin typeface="Times New Roman" pitchFamily="18" charset="0"/>
                <a:cs typeface="Times New Roman" pitchFamily="18" charset="0"/>
              </a:rPr>
              <a:t>Since it can perform the job of copying data members, it’s named “Copy”</a:t>
            </a:r>
          </a:p>
          <a:p>
            <a:pPr algn="just"/>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63E9F574-6F5A-A5BB-3539-CEB81E960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1316" y="-8467"/>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127969"/>
    </mc:Choice>
    <mc:Fallback xmlns="">
      <p:transition spd="slow" advTm="127969"/>
    </mc:Fallback>
  </mc:AlternateContent>
  <p:extLst>
    <p:ext uri="{3A86A75C-4F4B-4683-9AE1-C65F6400EC91}">
      <p14:laserTraceLst xmlns:p14="http://schemas.microsoft.com/office/powerpoint/2010/main">
        <p14:tracePtLst>
          <p14:tracePt t="16615" x="3384550" y="6188075"/>
          <p14:tracePt t="16700" x="2516188" y="6707188"/>
          <p14:tracePt t="16711" x="2628900" y="6583363"/>
          <p14:tracePt t="16715" x="2754313" y="6419850"/>
          <p14:tracePt t="16725" x="2928938" y="6145213"/>
          <p14:tracePt t="16734" x="3103563" y="5843588"/>
          <p14:tracePt t="16741" x="3279775" y="5607050"/>
          <p14:tracePt t="16750" x="3429000" y="5394325"/>
          <p14:tracePt t="16755" x="3605213" y="5156200"/>
          <p14:tracePt t="16767" x="3692525" y="5030788"/>
          <p14:tracePt t="16777" x="3756025" y="4892675"/>
          <p14:tracePt t="16781" x="3767138" y="4805363"/>
          <p14:tracePt t="16790" x="3843338" y="4630738"/>
          <p14:tracePt t="16797" x="3930650" y="4443413"/>
          <p14:tracePt t="16807" x="3979863" y="4330700"/>
          <p14:tracePt t="16816" x="4017963" y="4205288"/>
          <p14:tracePt t="16820" x="4017963" y="4141788"/>
          <p14:tracePt t="16831" x="4017963" y="4054475"/>
          <p14:tracePt t="16837" x="4017963" y="3992563"/>
          <p14:tracePt t="16847" x="4017963" y="3892550"/>
          <p14:tracePt t="16856" x="4017963" y="3854450"/>
          <p14:tracePt t="16861" x="3992563" y="3792538"/>
          <p14:tracePt t="16871" x="3979863" y="3716338"/>
          <p14:tracePt t="16878" x="3956050" y="3641725"/>
          <p14:tracePt t="16886" x="3917950" y="3567113"/>
          <p14:tracePt t="16897" x="3879850" y="3479800"/>
          <p14:tracePt t="16901" x="3843338" y="3403600"/>
          <p14:tracePt t="16912" x="3817938" y="3328988"/>
          <p14:tracePt t="16916" x="3817938" y="3278188"/>
          <p14:tracePt t="16927" x="3805238" y="3216275"/>
          <p14:tracePt t="16937" x="3756025" y="3103563"/>
          <p14:tracePt t="16942" x="3743325" y="3028950"/>
          <p14:tracePt t="16953" x="3730625" y="2965450"/>
          <p14:tracePt t="16956" x="3692525" y="2916238"/>
          <p14:tracePt t="16967" x="3617913" y="2828925"/>
          <p14:tracePt t="16977" x="3579813" y="2803525"/>
          <p14:tracePt t="16983" x="3505200" y="2728913"/>
          <p14:tracePt t="16993" x="3429000" y="2690813"/>
          <p14:tracePt t="16996" x="3367088" y="2678113"/>
          <p14:tracePt t="17008" x="3279775" y="2652713"/>
          <p14:tracePt t="17018" x="3205163" y="2627313"/>
          <p14:tracePt t="17023" x="3128963" y="2590800"/>
          <p14:tracePt t="17033" x="3028950" y="2578100"/>
          <p14:tracePt t="17039" x="2916238" y="2540000"/>
          <p14:tracePt t="17048" x="2803525" y="2503488"/>
          <p14:tracePt t="17059" x="2678113" y="2465388"/>
          <p14:tracePt t="17063" x="2528888" y="2427288"/>
          <p14:tracePt t="17073" x="2403475" y="2414588"/>
          <p14:tracePt t="17078" x="2265363" y="2365375"/>
          <p14:tracePt t="17096" x="2152650" y="2339975"/>
          <p14:tracePt t="17099" x="2027238" y="2327275"/>
          <p14:tracePt t="17105" x="1914525" y="2303463"/>
          <p14:tracePt t="17113" x="1839913" y="2303463"/>
          <p14:tracePt t="17118" x="1778000" y="2290763"/>
          <p14:tracePt t="17129" x="1727200" y="2290763"/>
          <p14:tracePt t="17139" x="1677988" y="2278063"/>
          <p14:tracePt t="17145" x="1652588" y="2278063"/>
          <p14:tracePt t="17155" x="1639888" y="2278063"/>
          <p14:tracePt t="17169" x="1627188" y="2278063"/>
          <p14:tracePt t="17179" x="1614488" y="2278063"/>
          <p14:tracePt t="17184" x="1577975" y="2278063"/>
          <p14:tracePt t="17195" x="1527175" y="2265363"/>
          <p14:tracePt t="17199" x="1452563" y="2265363"/>
          <p14:tracePt t="17211" x="1352550" y="2265363"/>
          <p14:tracePt t="17219" x="1227138" y="2265363"/>
          <p14:tracePt t="17222" x="1114425" y="2265363"/>
          <p14:tracePt t="17233" x="1001713" y="2265363"/>
          <p14:tracePt t="17243" x="914400" y="2265363"/>
          <p14:tracePt t="17248" x="825500" y="2278063"/>
          <p14:tracePt t="17259" x="738188" y="2303463"/>
          <p14:tracePt t="17265" x="676275" y="2352675"/>
          <p14:tracePt t="17275" x="612775" y="2378075"/>
          <p14:tracePt t="17284" x="525463" y="2452688"/>
          <p14:tracePt t="17288" x="476250" y="2490788"/>
          <p14:tracePt t="17299" x="438150" y="2552700"/>
          <p14:tracePt t="17305" x="387350" y="2640013"/>
          <p14:tracePt t="17315" x="387350" y="2665413"/>
          <p14:tracePt t="17324" x="363538" y="2728913"/>
          <p14:tracePt t="17328" x="363538" y="2778125"/>
          <p14:tracePt t="17339" x="363538" y="2840038"/>
          <p14:tracePt t="17345" x="363538" y="2878138"/>
          <p14:tracePt t="17355" x="400050" y="2952750"/>
          <p14:tracePt t="17364" x="412750" y="2978150"/>
          <p14:tracePt t="17370" x="450850" y="3028950"/>
          <p14:tracePt t="17381" x="476250" y="3054350"/>
          <p14:tracePt t="17384" x="525463" y="3103563"/>
          <p14:tracePt t="17395" x="563563" y="3116263"/>
          <p14:tracePt t="17405" x="600075" y="3141663"/>
          <p14:tracePt t="17411" x="663575" y="3178175"/>
          <p14:tracePt t="17421" x="688975" y="3178175"/>
          <p14:tracePt t="17425" x="750888" y="3178175"/>
          <p14:tracePt t="17435" x="788988" y="3178175"/>
          <p14:tracePt t="17445" x="838200" y="3178175"/>
          <p14:tracePt t="17450" x="901700" y="3128963"/>
          <p14:tracePt t="17461" x="950913" y="3041650"/>
          <p14:tracePt t="17467" x="1014413" y="2952750"/>
          <p14:tracePt t="17477" x="1050925" y="2928938"/>
          <p14:tracePt t="17487" x="1076325" y="2878138"/>
          <p14:tracePt t="17490" x="1127125" y="2816225"/>
          <p14:tracePt t="17501" x="1189038" y="2752725"/>
          <p14:tracePt t="17507" x="1214438" y="2716213"/>
          <p14:tracePt t="17517" x="1227138" y="2716213"/>
          <p14:tracePt t="17527" x="1252538" y="2690813"/>
          <p14:tracePt t="17530" x="1276350" y="2665413"/>
          <p14:tracePt t="17541" x="1301750" y="2640013"/>
          <p14:tracePt t="17546" x="1314450" y="2627313"/>
          <p14:tracePt t="17556" x="1327150" y="2616200"/>
          <p14:tracePt t="17567" x="1339850" y="2603500"/>
          <p14:tracePt t="17571" x="1339850" y="2590800"/>
          <p14:tracePt t="17627" x="1339850" y="2578100"/>
          <p14:tracePt t="17643" x="1339850" y="2552700"/>
          <p14:tracePt t="17652" x="1314450" y="2516188"/>
          <p14:tracePt t="17656" x="1301750" y="2516188"/>
          <p14:tracePt t="17673" x="1301750" y="2503488"/>
          <p14:tracePt t="17792" x="1289050" y="2503488"/>
          <p14:tracePt t="17799" x="1314450" y="2516188"/>
          <p14:tracePt t="17809" x="1339850" y="2516188"/>
          <p14:tracePt t="17818" x="1401763" y="2527300"/>
          <p14:tracePt t="17823" x="1452563" y="2540000"/>
          <p14:tracePt t="17833" x="1539875" y="2540000"/>
          <p14:tracePt t="17838" x="1627188" y="2565400"/>
          <p14:tracePt t="17848" x="1727200" y="2565400"/>
          <p14:tracePt t="17859" x="1839913" y="2565400"/>
          <p14:tracePt t="17865" x="1914525" y="2565400"/>
          <p14:tracePt t="17875" x="2014538" y="2565400"/>
          <p14:tracePt t="17879" x="2078038" y="2565400"/>
          <p14:tracePt t="17888" x="2116138" y="2565400"/>
          <p14:tracePt t="17899" x="2178050" y="2552700"/>
          <p14:tracePt t="17904" x="2228850" y="2552700"/>
          <p14:tracePt t="17915" x="2265363" y="2540000"/>
          <p14:tracePt t="17921" x="2290763" y="2516188"/>
          <p14:tracePt t="17931" x="2316163" y="2516188"/>
          <p14:tracePt t="17941" x="2328863" y="2516188"/>
          <p14:tracePt t="17965" x="2339975" y="2516188"/>
          <p14:tracePt t="17975" x="2352675" y="2503488"/>
          <p14:tracePt t="17990" x="2352675" y="2490788"/>
          <p14:tracePt t="17994" x="2365375" y="2478088"/>
          <p14:tracePt t="18005" x="2378075" y="2465388"/>
          <p14:tracePt t="18016" x="2390775" y="2452688"/>
          <p14:tracePt t="18020" x="2390775" y="2439988"/>
          <p14:tracePt t="18031" x="2403475" y="2439988"/>
          <p14:tracePt t="18047" x="2403475" y="2427288"/>
          <p14:tracePt t="18056" x="2403475" y="2414588"/>
          <p14:tracePt t="18061" x="2403475" y="2403475"/>
          <p14:tracePt t="18071" x="2403475" y="2390775"/>
          <p14:tracePt t="18094" x="2352675" y="2290763"/>
          <p14:tracePt t="18097" x="2290763" y="2265363"/>
          <p14:tracePt t="18100" x="2216150" y="2214563"/>
          <p14:tracePt t="18111" x="2152650" y="2190750"/>
          <p14:tracePt t="18121" x="2090738" y="2165350"/>
          <p14:tracePt t="18128" x="2014538" y="2127250"/>
          <p14:tracePt t="18137" x="1914525" y="2065338"/>
          <p14:tracePt t="18140" x="1814513" y="2065338"/>
          <p14:tracePt t="18151" x="1752600" y="2052638"/>
          <p14:tracePt t="18161" x="1639888" y="2052638"/>
          <p14:tracePt t="18167" x="1527175" y="2052638"/>
          <p14:tracePt t="18177" x="1414463" y="2052638"/>
          <p14:tracePt t="18180" x="1327150" y="2052638"/>
          <p14:tracePt t="18192" x="1227138" y="2065338"/>
          <p14:tracePt t="18203" x="1101725" y="2101850"/>
          <p14:tracePt t="18207" x="1038225" y="2139950"/>
          <p14:tracePt t="18216" x="963613" y="2178050"/>
          <p14:tracePt t="18223" x="914400" y="2201863"/>
          <p14:tracePt t="18233" x="863600" y="2239963"/>
          <p14:tracePt t="18243" x="825500" y="2265363"/>
          <p14:tracePt t="18247" x="788988" y="2314575"/>
          <p14:tracePt t="18256" x="750888" y="2352675"/>
          <p14:tracePt t="18262" x="738188" y="2390775"/>
          <p14:tracePt t="18273" x="738188" y="2414588"/>
          <p14:tracePt t="18283" x="725488" y="2452688"/>
          <p14:tracePt t="18289" x="725488" y="2503488"/>
          <p14:tracePt t="18299" x="725488" y="2540000"/>
          <p14:tracePt t="18302" x="725488" y="2565400"/>
          <p14:tracePt t="18313" x="725488" y="2590800"/>
          <p14:tracePt t="18323" x="725488" y="2640013"/>
          <p14:tracePt t="18329" x="725488" y="2665413"/>
          <p14:tracePt t="18339" x="763588" y="2716213"/>
          <p14:tracePt t="18344" x="863600" y="2790825"/>
          <p14:tracePt t="18352" x="989013" y="2852738"/>
          <p14:tracePt t="18363" x="1101725" y="2903538"/>
          <p14:tracePt t="18369" x="1276350" y="2952750"/>
          <p14:tracePt t="18379" x="1439863" y="2990850"/>
          <p14:tracePt t="18382" x="1577975" y="3028950"/>
          <p14:tracePt t="18393" x="1701800" y="3078163"/>
          <p14:tracePt t="18405" x="1752600" y="3090863"/>
          <p14:tracePt t="18409" x="1827213" y="3103563"/>
          <p14:tracePt t="18418" x="1839913" y="3116263"/>
          <p14:tracePt t="18425" x="1865313" y="3116263"/>
          <p14:tracePt t="18495" x="1878013" y="3128963"/>
          <p14:tracePt t="18504" x="1878013" y="3141663"/>
          <p14:tracePt t="18514" x="1852613" y="3154363"/>
          <p14:tracePt t="18520" x="1814513" y="3190875"/>
          <p14:tracePt t="18531" x="1752600" y="3241675"/>
          <p14:tracePt t="18535" x="1714500" y="3290888"/>
          <p14:tracePt t="18544" x="1677988" y="3341688"/>
          <p14:tracePt t="18555" x="1614488" y="3403600"/>
          <p14:tracePt t="18561" x="1577975" y="3479800"/>
          <p14:tracePt t="18570" x="1565275" y="3503613"/>
          <p14:tracePt t="18574" x="1552575" y="3529013"/>
          <p14:tracePt t="18584" x="1539875" y="3541713"/>
          <p14:tracePt t="18691" x="1527175" y="3554413"/>
          <p14:tracePt t="18707" x="1501775" y="3554413"/>
          <p14:tracePt t="18717" x="1465263" y="3554413"/>
          <p14:tracePt t="18723" x="1439863" y="3529013"/>
          <p14:tracePt t="18733" x="1427163" y="3479800"/>
          <p14:tracePt t="18737" x="1401763" y="3454400"/>
          <p14:tracePt t="18747" x="1389063" y="3429000"/>
          <p14:tracePt t="18757" x="1376363" y="3403600"/>
          <p14:tracePt t="18763" x="1363663" y="3367088"/>
          <p14:tracePt t="18773" x="1363663" y="3341688"/>
          <p14:tracePt t="18777" x="1352550" y="3328988"/>
          <p14:tracePt t="18787" x="1352550" y="3316288"/>
          <p14:tracePt t="18817" x="1352550" y="3303588"/>
          <p14:tracePt t="18827" x="1352550" y="3290888"/>
          <p14:tracePt t="18837" x="1352550" y="3278188"/>
          <p14:tracePt t="18843" x="1352550" y="3267075"/>
          <p14:tracePt t="18852" x="1352550" y="3241675"/>
          <p14:tracePt t="18923" x="1352550" y="3228975"/>
          <p14:tracePt t="19151" x="1352550" y="3216275"/>
          <p14:tracePt t="19185" x="1376363" y="3203575"/>
          <p14:tracePt t="19201" x="1401763" y="3190875"/>
          <p14:tracePt t="19211" x="1452563" y="3190875"/>
          <p14:tracePt t="19215" x="1501775" y="3165475"/>
          <p14:tracePt t="19225" x="1565275" y="3165475"/>
          <p14:tracePt t="19231" x="1627188" y="3165475"/>
          <p14:tracePt t="19242" x="1701800" y="3165475"/>
          <p14:tracePt t="19251" x="1801813" y="3165475"/>
          <p14:tracePt t="19256" x="1865313" y="3165475"/>
          <p14:tracePt t="19267" x="1952625" y="3165475"/>
          <p14:tracePt t="19271" x="2052638" y="3165475"/>
          <p14:tracePt t="19281" x="2139950" y="3165475"/>
          <p14:tracePt t="19291" x="2203450" y="3165475"/>
          <p14:tracePt t="19297" x="2228850" y="3165475"/>
          <p14:tracePt t="19307" x="2252663" y="3165475"/>
          <p14:tracePt t="19313" x="2278063" y="3165475"/>
          <p14:tracePt t="19337" x="2303463" y="3165475"/>
          <p14:tracePt t="19413" x="2316163" y="3165475"/>
          <p14:tracePt t="19535" x="2303463" y="3165475"/>
          <p14:tracePt t="19549" x="2265363" y="3165475"/>
          <p14:tracePt t="19559" x="2252663" y="3165475"/>
          <p14:tracePt t="19565" x="2216150" y="3178175"/>
          <p14:tracePt t="19575" x="2203450" y="3190875"/>
          <p14:tracePt t="19584" x="2165350" y="3190875"/>
          <p14:tracePt t="19588" x="2116138" y="3216275"/>
          <p14:tracePt t="19599" x="2078038" y="3228975"/>
          <p14:tracePt t="19605" x="2003425" y="3267075"/>
          <p14:tracePt t="19615" x="1914525" y="3303588"/>
          <p14:tracePt t="19625" x="1839913" y="3341688"/>
          <p14:tracePt t="19629" x="1727200" y="3378200"/>
          <p14:tracePt t="19639" x="1665288" y="3403600"/>
          <p14:tracePt t="19645" x="1589088" y="3441700"/>
          <p14:tracePt t="19654" x="1527175" y="3454400"/>
          <p14:tracePt t="19665" x="1476375" y="3479800"/>
          <p14:tracePt t="19671" x="1414463" y="3516313"/>
          <p14:tracePt t="19681" x="1389063" y="3529013"/>
          <p14:tracePt t="19685" x="1376363" y="3529013"/>
          <p14:tracePt t="19695" x="1352550" y="3541713"/>
          <p14:tracePt t="19705" x="1327150" y="3567113"/>
          <p14:tracePt t="20013" x="1339850" y="3567113"/>
          <p14:tracePt t="20023" x="1363663" y="3567113"/>
          <p14:tracePt t="20039" x="1376363" y="3554413"/>
          <p14:tracePt t="20048" x="1389063" y="3541713"/>
          <p14:tracePt t="20052" x="1401763" y="3541713"/>
          <p14:tracePt t="20063" x="1427163" y="3516313"/>
          <p14:tracePt t="20069" x="1452563" y="3503613"/>
          <p14:tracePt t="20079" x="1465263" y="3490913"/>
          <p14:tracePt t="20089" x="1489075" y="3454400"/>
          <p14:tracePt t="20093" x="1501775" y="3454400"/>
          <p14:tracePt t="20103" x="1527175" y="3429000"/>
          <p14:tracePt t="20109" x="1539875" y="3429000"/>
          <p14:tracePt t="21949" x="1552575" y="3441700"/>
          <p14:tracePt t="22021" x="1565275" y="3441700"/>
          <p14:tracePt t="22061" x="1577975" y="3454400"/>
          <p14:tracePt t="22081" x="1589088" y="3454400"/>
          <p14:tracePt t="22117" x="1601788" y="3454400"/>
          <p14:tracePt t="22263" x="1614488" y="3454400"/>
          <p14:tracePt t="22287" x="1639888" y="3467100"/>
          <p14:tracePt t="22303" x="1652588" y="3479800"/>
          <p14:tracePt t="22313" x="1665288" y="3479800"/>
          <p14:tracePt t="22317" x="1689100" y="3503613"/>
          <p14:tracePt t="22327" x="1727200" y="3503613"/>
          <p14:tracePt t="22333" x="1778000" y="3503613"/>
          <p14:tracePt t="22343" x="1852613" y="3503613"/>
          <p14:tracePt t="22353" x="1927225" y="3529013"/>
          <p14:tracePt t="22359" x="1990725" y="3529013"/>
          <p14:tracePt t="22369" x="2027238" y="3529013"/>
          <p14:tracePt t="22373" x="2078038" y="3529013"/>
          <p14:tracePt t="22382" x="2116138" y="3529013"/>
          <p14:tracePt t="22392" x="2165350" y="3529013"/>
          <p14:tracePt t="22399" x="2190750" y="3529013"/>
          <p14:tracePt t="22409" x="2216150" y="3529013"/>
          <p14:tracePt t="22413" x="2228850" y="3529013"/>
          <p14:tracePt t="22435" x="2239963" y="3529013"/>
          <p14:tracePt t="22475" x="2252663" y="3529013"/>
          <p14:tracePt t="23241" x="2252663" y="3541713"/>
          <p14:tracePt t="24345" x="2216150" y="3541713"/>
          <p14:tracePt t="24365" x="2190750" y="3541713"/>
          <p14:tracePt t="24371" x="2165350" y="3567113"/>
          <p14:tracePt t="24381" x="2103438" y="3590925"/>
          <p14:tracePt t="24385" x="2052638" y="3616325"/>
          <p14:tracePt t="24397" x="2003425" y="3629025"/>
          <p14:tracePt t="24407" x="1965325" y="3629025"/>
          <p14:tracePt t="24411" x="1927225" y="3667125"/>
          <p14:tracePt t="24421" x="1903413" y="3679825"/>
          <p14:tracePt t="24427" x="1878013" y="3679825"/>
          <p14:tracePt t="24437" x="1852613" y="3692525"/>
          <p14:tracePt t="24446" x="1839913" y="3692525"/>
          <p14:tracePt t="24453" x="1814513" y="3703638"/>
          <p14:tracePt t="24467" x="1801813" y="3703638"/>
          <p14:tracePt t="24477" x="1790700" y="3703638"/>
          <p14:tracePt t="24483" x="1790700" y="3716338"/>
          <p14:tracePt t="24619" x="1778000" y="3716338"/>
          <p14:tracePt t="24629" x="1765300" y="3716338"/>
          <p14:tracePt t="24645" x="1739900" y="3741738"/>
          <p14:tracePt t="24658" x="1727200" y="3741738"/>
          <p14:tracePt t="24775" x="1727200" y="3754438"/>
          <p14:tracePt t="24781" x="1701800" y="3767138"/>
          <p14:tracePt t="24791" x="1677988" y="3779838"/>
          <p14:tracePt t="24794" x="1614488" y="3829050"/>
          <p14:tracePt t="24815" x="1589088" y="3841750"/>
          <p14:tracePt t="24821" x="1577975" y="3854450"/>
          <p14:tracePt t="24830" x="1552575" y="3867150"/>
          <p14:tracePt t="24837" x="1552575" y="3879850"/>
          <p14:tracePt t="25345" x="1552575" y="3867150"/>
          <p14:tracePt t="25825" x="1552575" y="3854450"/>
          <p14:tracePt t="25835" x="1577975" y="3854450"/>
          <p14:tracePt t="25839" x="1601788" y="3854450"/>
          <p14:tracePt t="25848" x="1627188" y="3854450"/>
          <p14:tracePt t="25858" x="1665288" y="3854450"/>
          <p14:tracePt t="25875" x="1689100" y="3854450"/>
          <p14:tracePt t="25879" x="1701800" y="3854450"/>
          <p14:tracePt t="25901" x="1727200" y="3867150"/>
          <p14:tracePt t="25920" x="1739900" y="3867150"/>
          <p14:tracePt t="25931" x="1752600" y="3867150"/>
          <p14:tracePt t="25941" x="1752600" y="3879850"/>
          <p14:tracePt t="25945" x="1778000" y="3879850"/>
          <p14:tracePt t="25985" x="1790700" y="3879850"/>
          <p14:tracePt t="26001" x="1814513" y="3892550"/>
          <p14:tracePt t="26021" x="1839913" y="3892550"/>
          <p14:tracePt t="26027" x="1852613" y="3892550"/>
          <p14:tracePt t="26037" x="1865313" y="3892550"/>
          <p14:tracePt t="26041" x="1878013" y="3892550"/>
          <p14:tracePt t="26279" x="1903413" y="3841750"/>
          <p14:tracePt t="26299" x="1903413" y="3829050"/>
          <p14:tracePt t="26303" x="1903413" y="3803650"/>
          <p14:tracePt t="26313" x="1903413" y="3792538"/>
          <p14:tracePt t="26319" x="1903413" y="3779838"/>
          <p14:tracePt t="26328" x="1927225" y="3767138"/>
          <p14:tracePt t="26339" x="1927225" y="3741738"/>
          <p14:tracePt t="26343" x="1927225" y="3729038"/>
          <p14:tracePt t="26359" x="1927225" y="3716338"/>
          <p14:tracePt t="26379" x="1952625" y="3692525"/>
          <p14:tracePt t="26409" x="1965325" y="3679825"/>
          <p14:tracePt t="27449" x="1978025" y="3703638"/>
          <p14:tracePt t="27459" x="1990725" y="3716338"/>
          <p14:tracePt t="27469" x="2003425" y="3729038"/>
          <p14:tracePt t="27483" x="2003425" y="3741738"/>
          <p14:tracePt t="27489" x="2014538" y="3741738"/>
          <p14:tracePt t="27509" x="2014538" y="3754438"/>
          <p14:tracePt t="27528" x="2014538" y="3767138"/>
          <p14:tracePt t="27731" x="2027238" y="3779838"/>
          <p14:tracePt t="27741" x="2039938" y="3779838"/>
          <p14:tracePt t="27745" x="2065338" y="3779838"/>
          <p14:tracePt t="27757" x="2090738" y="3779838"/>
          <p14:tracePt t="27767" x="2127250" y="3779838"/>
          <p14:tracePt t="27771" x="2165350" y="3779838"/>
          <p14:tracePt t="27781" x="2203450" y="3779838"/>
          <p14:tracePt t="27787" x="2252663" y="3779838"/>
          <p14:tracePt t="27796" x="2278063" y="3779838"/>
          <p14:tracePt t="27807" x="2316163" y="3779838"/>
          <p14:tracePt t="27811" x="2328863" y="3779838"/>
          <p14:tracePt t="27821" x="2365375" y="3779838"/>
          <p14:tracePt t="27837" x="2390775" y="3779838"/>
          <p14:tracePt t="27853" x="2403475" y="3779838"/>
          <p14:tracePt t="27867" x="2416175" y="3779838"/>
          <p14:tracePt t="27877" x="2428875" y="3779838"/>
          <p14:tracePt t="27886" x="2441575" y="3779838"/>
          <p14:tracePt t="29697" x="2465388" y="3779838"/>
          <p14:tracePt t="29703" x="2478088" y="3779838"/>
          <p14:tracePt t="29713" x="2490788" y="3779838"/>
          <p14:tracePt t="29717" x="2503488" y="3779838"/>
          <p14:tracePt t="29728" x="2541588" y="3779838"/>
          <p14:tracePt t="29739" x="2554288" y="3779838"/>
          <p14:tracePt t="29743" x="2578100" y="3779838"/>
          <p14:tracePt t="29753" x="2590800" y="3779838"/>
          <p14:tracePt t="29759" x="2603500" y="3779838"/>
          <p14:tracePt t="29783" x="2628900" y="3779838"/>
          <p14:tracePt t="30677" x="2641600" y="3767138"/>
          <p14:tracePt t="30691" x="2654300" y="3754438"/>
          <p14:tracePt t="30707" x="2667000" y="3741738"/>
          <p14:tracePt t="30720" x="2678113" y="3729038"/>
          <p14:tracePt t="30730" x="2678113" y="3716338"/>
          <p14:tracePt t="30747" x="2678113" y="3692525"/>
          <p14:tracePt t="30757" x="2678113" y="3679825"/>
          <p14:tracePt t="30767" x="2678113" y="3667125"/>
          <p14:tracePt t="30773" x="2678113" y="3654425"/>
          <p14:tracePt t="30783" x="2678113" y="3641725"/>
          <p14:tracePt t="30786" x="2678113" y="3629025"/>
          <p14:tracePt t="30799" x="2678113" y="3590925"/>
          <p14:tracePt t="30807" x="2678113" y="3579813"/>
          <p14:tracePt t="30812" x="2678113" y="3554413"/>
          <p14:tracePt t="30823" x="2678113" y="3541713"/>
          <p14:tracePt t="30827" x="2678113" y="3529013"/>
          <p14:tracePt t="30847" x="2678113" y="3503613"/>
          <p14:tracePt t="30922" x="2678113" y="3490913"/>
          <p14:tracePt t="30928" x="2667000" y="3490913"/>
          <p14:tracePt t="30938" x="2641600" y="3490913"/>
          <p14:tracePt t="30949" x="2616200" y="3490913"/>
          <p14:tracePt t="30953" x="2565400" y="3479800"/>
          <p14:tracePt t="30963" x="2528888" y="3479800"/>
          <p14:tracePt t="30969" x="2452688" y="3467100"/>
          <p14:tracePt t="30979" x="2390775" y="3467100"/>
          <p14:tracePt t="30989" x="2328863" y="3441700"/>
          <p14:tracePt t="30995" x="2265363" y="3441700"/>
          <p14:tracePt t="31005" x="2228850" y="3429000"/>
          <p14:tracePt t="31009" x="2152650" y="3429000"/>
          <p14:tracePt t="31019" x="2103438" y="3403600"/>
          <p14:tracePt t="31029" x="2065338" y="3403600"/>
          <p14:tracePt t="31035" x="2003425" y="3403600"/>
          <p14:tracePt t="31044" x="1952625" y="3403600"/>
          <p14:tracePt t="31048" x="1890713" y="3403600"/>
          <p14:tracePt t="31058" x="1852613" y="3403600"/>
          <p14:tracePt t="31071" x="1814513" y="3403600"/>
          <p14:tracePt t="31075" x="1778000" y="3429000"/>
          <p14:tracePt t="31099" x="1714500" y="3454400"/>
          <p14:tracePt t="31101" x="1677988" y="3467100"/>
          <p14:tracePt t="31111" x="1627188" y="3490913"/>
          <p14:tracePt t="31125" x="1601788" y="3490913"/>
          <p14:tracePt t="31132" x="1589088" y="3490913"/>
          <p14:tracePt t="31141" x="1577975" y="3490913"/>
          <p14:tracePt t="31151" x="1565275" y="3490913"/>
          <p14:tracePt t="31166" x="1552575" y="3490913"/>
          <p14:tracePt t="31221" x="1539875" y="3503613"/>
          <p14:tracePt t="31232" x="1527175" y="3516313"/>
          <p14:tracePt t="31247" x="1514475" y="3529013"/>
          <p14:tracePt t="31257" x="1514475" y="3541713"/>
          <p14:tracePt t="31261" x="1489075" y="3554413"/>
          <p14:tracePt t="31277" x="1476375" y="3590925"/>
          <p14:tracePt t="31287" x="1476375" y="3603625"/>
          <p14:tracePt t="31297" x="1476375" y="3616325"/>
          <p14:tracePt t="31300" x="1476375" y="3641725"/>
          <p14:tracePt t="31317" x="1476375" y="3654425"/>
          <p14:tracePt t="31326" x="1476375" y="3679825"/>
          <p14:tracePt t="31336" x="1476375" y="3703638"/>
          <p14:tracePt t="31343" x="1489075" y="3741738"/>
          <p14:tracePt t="31353" x="1539875" y="3779838"/>
          <p14:tracePt t="31357" x="1577975" y="3816350"/>
          <p14:tracePt t="31366" x="1627188" y="3854450"/>
          <p14:tracePt t="31377" x="1701800" y="3892550"/>
          <p14:tracePt t="31383" x="1778000" y="3954463"/>
          <p14:tracePt t="31393" x="1878013" y="3967163"/>
          <p14:tracePt t="31397" x="1939925" y="4017963"/>
          <p14:tracePt t="31407" x="2014538" y="4054475"/>
          <p14:tracePt t="31417" x="2065338" y="4079875"/>
          <p14:tracePt t="31423" x="2127250" y="4105275"/>
          <p14:tracePt t="31433" x="2165350" y="4105275"/>
          <p14:tracePt t="31437" x="2216150" y="4141788"/>
          <p14:tracePt t="31449" x="2252663" y="4141788"/>
          <p14:tracePt t="31458" x="2278063" y="4141788"/>
          <p14:tracePt t="31463" x="2303463" y="4141788"/>
          <p14:tracePt t="31479" x="2328863" y="4167188"/>
          <p14:tracePt t="31509" x="2339975" y="4167188"/>
          <p14:tracePt t="31513" x="2352675" y="4167188"/>
          <p14:tracePt t="31532" x="2378075" y="4167188"/>
          <p14:tracePt t="31548" x="2390775" y="4167188"/>
          <p14:tracePt t="31555" x="2403475" y="4154488"/>
          <p14:tracePt t="31575" x="2428875" y="4154488"/>
          <p14:tracePt t="31589" x="2452688" y="4141788"/>
          <p14:tracePt t="31595" x="2465388" y="4141788"/>
          <p14:tracePt t="31604" x="2503488" y="4129088"/>
          <p14:tracePt t="31615" x="2516188" y="4129088"/>
          <p14:tracePt t="31619" x="2541588" y="4129088"/>
          <p14:tracePt t="31629" x="2554288" y="4117975"/>
          <p14:tracePt t="31634" x="2578100" y="4105275"/>
          <p14:tracePt t="31645" x="2603500" y="4092575"/>
          <p14:tracePt t="31655" x="2628900" y="4079875"/>
          <p14:tracePt t="31661" x="2641600" y="4067175"/>
          <p14:tracePt t="31671" x="2654300" y="4067175"/>
          <p14:tracePt t="31674" x="2690813" y="4041775"/>
          <p14:tracePt t="31694" x="2728913" y="4017963"/>
          <p14:tracePt t="31700" x="2828925" y="3992563"/>
          <p14:tracePt t="31711" x="2903538" y="3954463"/>
          <p14:tracePt t="31715" x="2967038" y="3929063"/>
          <p14:tracePt t="31725" x="3003550" y="3905250"/>
          <p14:tracePt t="31734" x="3028950" y="3892550"/>
          <p14:tracePt t="31741" x="3079750" y="3879850"/>
          <p14:tracePt t="31751" x="3103563" y="3867150"/>
          <p14:tracePt t="31755" x="3116263" y="3854450"/>
          <p14:tracePt t="31765" x="3141663" y="3829050"/>
          <p14:tracePt t="31800" x="3154363" y="3816350"/>
          <p14:tracePt t="31821" x="3154363" y="3792538"/>
          <p14:tracePt t="31831" x="3154363" y="3767138"/>
          <p14:tracePt t="31841" x="3154363" y="3741738"/>
          <p14:tracePt t="31847" x="3141663" y="3729038"/>
          <p14:tracePt t="31856" x="3067050" y="3692525"/>
          <p14:tracePt t="31860" x="3028950" y="3667125"/>
          <p14:tracePt t="31871" x="3016250" y="3667125"/>
          <p14:tracePt t="31881" x="2941638" y="3641725"/>
          <p14:tracePt t="31886" x="2916238" y="3629025"/>
          <p14:tracePt t="31898" x="2867025" y="3616325"/>
          <p14:tracePt t="31901" x="2828925" y="3603625"/>
          <p14:tracePt t="31913" x="2803525" y="3603625"/>
          <p14:tracePt t="31923" x="2754313" y="3579813"/>
          <p14:tracePt t="31927" x="2741613" y="3579813"/>
          <p14:tracePt t="31936" x="2690813" y="3567113"/>
          <p14:tracePt t="31943" x="2641600" y="3567113"/>
          <p14:tracePt t="31953" x="2565400" y="3554413"/>
          <p14:tracePt t="31963" x="2503488" y="3541713"/>
          <p14:tracePt t="31967" x="2441575" y="3541713"/>
          <p14:tracePt t="31979" x="2339975" y="3541713"/>
          <p14:tracePt t="31982" x="2278063" y="3516313"/>
          <p14:tracePt t="31993" x="2203450" y="3516313"/>
          <p14:tracePt t="32003" x="2116138" y="3516313"/>
          <p14:tracePt t="32008" x="2052638" y="3516313"/>
          <p14:tracePt t="32019" x="1990725" y="3516313"/>
          <p14:tracePt t="32023" x="1914525" y="3503613"/>
          <p14:tracePt t="32032" x="1827213" y="3503613"/>
          <p14:tracePt t="32043" x="1752600" y="3503613"/>
          <p14:tracePt t="32049" x="1714500" y="3503613"/>
          <p14:tracePt t="32059" x="1639888" y="3503613"/>
          <p14:tracePt t="32063" x="1589088" y="3503613"/>
          <p14:tracePt t="32081" x="1565275" y="3503613"/>
          <p14:tracePt t="32083" x="1527175" y="3503613"/>
          <p14:tracePt t="32089" x="1514475" y="3503613"/>
          <p14:tracePt t="32103" x="1501775" y="3503613"/>
          <p14:tracePt t="32144" x="1489075" y="3503613"/>
          <p14:tracePt t="32169" x="1465263" y="3503613"/>
          <p14:tracePt t="32174" x="1439863" y="3503613"/>
          <p14:tracePt t="32195" x="1414463" y="3503613"/>
          <p14:tracePt t="32199" x="1389063" y="3503613"/>
          <p14:tracePt t="32209" x="1363663" y="3503613"/>
          <p14:tracePt t="32224" x="1339850" y="3516313"/>
          <p14:tracePt t="32234" x="1339850" y="3529013"/>
          <p14:tracePt t="32239" x="1314450" y="3541713"/>
          <p14:tracePt t="32264" x="1301750" y="3554413"/>
          <p14:tracePt t="32281" x="1301750" y="3567113"/>
          <p14:tracePt t="32291" x="1289050" y="3579813"/>
          <p14:tracePt t="32295" x="1289050" y="3590925"/>
          <p14:tracePt t="32304" x="1289050" y="3616325"/>
          <p14:tracePt t="32314" x="1289050" y="3629025"/>
          <p14:tracePt t="32321" x="1289050" y="3641725"/>
          <p14:tracePt t="32331" x="1301750" y="3679825"/>
          <p14:tracePt t="32335" x="1352550" y="3716338"/>
          <p14:tracePt t="32345" x="1414463" y="3754438"/>
          <p14:tracePt t="32355" x="1452563" y="3803650"/>
          <p14:tracePt t="32360" x="1501775" y="3829050"/>
          <p14:tracePt t="32371" x="1539875" y="3854450"/>
          <p14:tracePt t="32377" x="1577975" y="3879850"/>
          <p14:tracePt t="32387" x="1639888" y="3905250"/>
          <p14:tracePt t="32395" x="1714500" y="3929063"/>
          <p14:tracePt t="32400" x="1790700" y="3967163"/>
          <p14:tracePt t="32411" x="1852613" y="3979863"/>
          <p14:tracePt t="32421" x="1927225" y="4005263"/>
          <p14:tracePt t="32425" x="2003425" y="4017963"/>
          <p14:tracePt t="32434" x="2052638" y="4041775"/>
          <p14:tracePt t="32440" x="2090738" y="4041775"/>
          <p14:tracePt t="32451" x="2139950" y="4054475"/>
          <p14:tracePt t="32461" x="2178050" y="4054475"/>
          <p14:tracePt t="32464" x="2228850" y="4054475"/>
          <p14:tracePt t="32477" x="2265363" y="4054475"/>
          <p14:tracePt t="32481" x="2303463" y="4054475"/>
          <p14:tracePt t="32491" x="2339975" y="4054475"/>
          <p14:tracePt t="32500" x="2378075" y="4054475"/>
          <p14:tracePt t="32506" x="2428875" y="4054475"/>
          <p14:tracePt t="32517" x="2452688" y="4054475"/>
          <p14:tracePt t="32521" x="2528888" y="4041775"/>
          <p14:tracePt t="32531" x="2554288" y="4041775"/>
          <p14:tracePt t="32540" x="2641600" y="4029075"/>
          <p14:tracePt t="32547" x="2678113" y="4017963"/>
          <p14:tracePt t="32557" x="2741613" y="4005263"/>
          <p14:tracePt t="32561" x="2778125" y="4005263"/>
          <p14:tracePt t="32571" x="2816225" y="4005263"/>
          <p14:tracePt t="32581" x="2867025" y="3992563"/>
          <p14:tracePt t="32587" x="2879725" y="3992563"/>
          <p14:tracePt t="32597" x="2916238" y="3992563"/>
          <p14:tracePt t="32602" x="2954338" y="3979863"/>
          <p14:tracePt t="32613" x="2979738" y="3954463"/>
          <p14:tracePt t="32622" x="3003550" y="3954463"/>
          <p14:tracePt t="32627" x="3028950" y="3954463"/>
          <p14:tracePt t="32637" x="3041650" y="3941763"/>
          <p14:tracePt t="32643" x="3067050" y="3929063"/>
          <p14:tracePt t="32653" x="3103563" y="3905250"/>
          <p14:tracePt t="32663" x="3116263" y="3892550"/>
          <p14:tracePt t="32667" x="3141663" y="3879850"/>
          <p14:tracePt t="32677" x="3141663" y="3867150"/>
          <p14:tracePt t="32683" x="3154363" y="3867150"/>
          <p14:tracePt t="32693" x="3167063" y="3841750"/>
          <p14:tracePt t="32703" x="3179763" y="3841750"/>
          <p14:tracePt t="32707" x="3179763" y="3816350"/>
          <p14:tracePt t="32717" x="3179763" y="3803650"/>
          <p14:tracePt t="32723" x="3192463" y="3803650"/>
          <p14:tracePt t="32743" x="3192463" y="3792538"/>
          <p14:tracePt t="32768" x="3179763" y="3767138"/>
          <p14:tracePt t="32773" x="3167063" y="3767138"/>
          <p14:tracePt t="32783" x="3154363" y="3754438"/>
          <p14:tracePt t="32789" x="3141663" y="3741738"/>
          <p14:tracePt t="32798" x="3128963" y="3729038"/>
          <p14:tracePt t="32809" x="3103563" y="3703638"/>
          <p14:tracePt t="32814" x="3067050" y="3692525"/>
          <p14:tracePt t="32825" x="3003550" y="3679825"/>
          <p14:tracePt t="32830" x="2954338" y="3654425"/>
          <p14:tracePt t="32839" x="2879725" y="3616325"/>
          <p14:tracePt t="32849" x="2803525" y="3616325"/>
          <p14:tracePt t="32855" x="2728913" y="3603625"/>
          <p14:tracePt t="32865" x="2603500" y="3579813"/>
          <p14:tracePt t="32868" x="2465388" y="3567113"/>
          <p14:tracePt t="32879" x="2352675" y="3554413"/>
          <p14:tracePt t="32889" x="2265363" y="3541713"/>
          <p14:tracePt t="32895" x="2165350" y="3529013"/>
          <p14:tracePt t="32905" x="2065338" y="3516313"/>
          <p14:tracePt t="32909" x="1952625" y="3503613"/>
          <p14:tracePt t="32919" x="1878013" y="3503613"/>
          <p14:tracePt t="32930" x="1790700" y="3503613"/>
          <p14:tracePt t="32934" x="1701800" y="3503613"/>
          <p14:tracePt t="32945" x="1627188" y="3503613"/>
          <p14:tracePt t="32951" x="1565275" y="3503613"/>
          <p14:tracePt t="32960" x="1527175" y="3503613"/>
          <p14:tracePt t="32971" x="1476375" y="3503613"/>
          <p14:tracePt t="32974" x="1452563" y="3503613"/>
          <p14:tracePt t="32985" x="1427163" y="3503613"/>
          <p14:tracePt t="32991" x="1389063" y="3503613"/>
          <p14:tracePt t="33000" x="1363663" y="3503613"/>
          <p14:tracePt t="33011" x="1314450" y="3503613"/>
          <p14:tracePt t="33015" x="1301750" y="3516313"/>
          <p14:tracePt t="33025" x="1289050" y="3516313"/>
          <p14:tracePt t="33041" x="1263650" y="3516313"/>
          <p14:tracePt t="33054" x="1252538" y="3516313"/>
          <p14:tracePt t="33079" x="1239838" y="3516313"/>
          <p14:tracePt t="33091" x="1227138" y="3516313"/>
          <p14:tracePt t="33097" x="1227138" y="3529013"/>
          <p14:tracePt t="33107" x="1227138" y="3541713"/>
          <p14:tracePt t="33117" x="1214438" y="3541713"/>
          <p14:tracePt t="33120" x="1214438" y="3554413"/>
          <p14:tracePt t="33130" x="1189038" y="3579813"/>
          <p14:tracePt t="33137" x="1189038" y="3603625"/>
          <p14:tracePt t="33147" x="1189038" y="3616325"/>
          <p14:tracePt t="33157" x="1189038" y="3654425"/>
          <p14:tracePt t="33161" x="1189038" y="3692525"/>
          <p14:tracePt t="33173" x="1189038" y="3716338"/>
          <p14:tracePt t="33176" x="1201738" y="3754438"/>
          <p14:tracePt t="33187" x="1214438" y="3779838"/>
          <p14:tracePt t="33197" x="1252538" y="3803650"/>
          <p14:tracePt t="33202" x="1276350" y="3829050"/>
          <p14:tracePt t="33213" x="1327150" y="3879850"/>
          <p14:tracePt t="33217" x="1401763" y="3916363"/>
          <p14:tracePt t="33227" x="1439863" y="3954463"/>
          <p14:tracePt t="33236" x="1501775" y="3979863"/>
          <p14:tracePt t="33243" x="1552575" y="4005263"/>
          <p14:tracePt t="33253" x="1627188" y="4041775"/>
          <p14:tracePt t="33259" x="1727200" y="4054475"/>
          <p14:tracePt t="33269" x="1852613" y="4054475"/>
          <p14:tracePt t="33279" x="1965325" y="4054475"/>
          <p14:tracePt t="33283" x="2078038" y="4054475"/>
          <p14:tracePt t="33293" x="2178050" y="4054475"/>
          <p14:tracePt t="33299" x="2303463" y="4054475"/>
          <p14:tracePt t="33309" x="2416175" y="4054475"/>
          <p14:tracePt t="33318" x="2478088" y="4054475"/>
          <p14:tracePt t="33322" x="2565400" y="4041775"/>
          <p14:tracePt t="33333" x="2654300" y="4005263"/>
          <p14:tracePt t="33338" x="2728913" y="3992563"/>
          <p14:tracePt t="33349" x="2767013" y="3979863"/>
          <p14:tracePt t="33359" x="2816225" y="3941763"/>
          <p14:tracePt t="33363" x="2828925" y="3916363"/>
          <p14:tracePt t="33373" x="2854325" y="3905250"/>
          <p14:tracePt t="33379" x="2854325" y="3892550"/>
          <p14:tracePt t="33389" x="2879725" y="3867150"/>
          <p14:tracePt t="33398" x="2879725" y="3841750"/>
          <p14:tracePt t="33402" x="2890838" y="3816350"/>
          <p14:tracePt t="33413" x="2890838" y="3803650"/>
          <p14:tracePt t="33419" x="2890838" y="3779838"/>
          <p14:tracePt t="33445" x="2890838" y="3767138"/>
          <p14:tracePt t="33465" x="2890838" y="3754438"/>
          <p14:tracePt t="33488" x="2890838" y="3741738"/>
          <p14:tracePt t="33495" x="2890838" y="3729038"/>
          <p14:tracePt t="33505" x="2879725" y="3716338"/>
          <p14:tracePt t="33509" x="2867025" y="3692525"/>
          <p14:tracePt t="33519" x="2841625" y="3692525"/>
          <p14:tracePt t="33531" x="2803525" y="3667125"/>
          <p14:tracePt t="33534" x="2790825" y="3654425"/>
          <p14:tracePt t="33545" x="2754313" y="3629025"/>
          <p14:tracePt t="33551" x="2741613" y="3629025"/>
          <p14:tracePt t="33561" x="2690813" y="3603625"/>
          <p14:tracePt t="33571" x="2667000" y="3603625"/>
          <p14:tracePt t="33574" x="2628900" y="3603625"/>
          <p14:tracePt t="33585" x="2565400" y="3603625"/>
          <p14:tracePt t="33591" x="2490788" y="3579813"/>
          <p14:tracePt t="33601" x="2403475" y="3579813"/>
          <p14:tracePt t="33612" x="2316163" y="3579813"/>
          <p14:tracePt t="33617" x="2239963" y="3579813"/>
          <p14:tracePt t="33627" x="2165350" y="3579813"/>
          <p14:tracePt t="33630" x="2103438" y="3579813"/>
          <p14:tracePt t="33641" x="2027238" y="3579813"/>
          <p14:tracePt t="33651" x="1978025" y="3579813"/>
          <p14:tracePt t="33657" x="1914525" y="3579813"/>
          <p14:tracePt t="33667" x="1839913" y="3579813"/>
          <p14:tracePt t="33671" x="1801813" y="3579813"/>
          <p14:tracePt t="33680" x="1739900" y="3579813"/>
          <p14:tracePt t="33691" x="1689100" y="3579813"/>
          <p14:tracePt t="33696" x="1652588" y="3579813"/>
          <p14:tracePt t="33707" x="1627188" y="3579813"/>
          <p14:tracePt t="33711" x="1601788" y="3579813"/>
          <p14:tracePt t="33721" x="1589088" y="3579813"/>
          <p14:tracePt t="33730" x="1565275" y="3579813"/>
          <p14:tracePt t="33737" x="1552575" y="3579813"/>
          <p14:tracePt t="33747" x="1527175" y="3579813"/>
          <p14:tracePt t="33751" x="1514475" y="3579813"/>
          <p14:tracePt t="33761" x="1501775" y="3579813"/>
          <p14:tracePt t="33773" x="1476375" y="3579813"/>
          <p14:tracePt t="33777" x="1452563" y="3590925"/>
          <p14:tracePt t="33793" x="1427163" y="3590925"/>
          <p14:tracePt t="33802" x="1401763" y="3590925"/>
          <p14:tracePt t="33813" x="1389063" y="3590925"/>
          <p14:tracePt t="33817" x="1376363" y="3590925"/>
          <p14:tracePt t="33826" x="1352550" y="3590925"/>
          <p14:tracePt t="33842" x="1327150" y="3590925"/>
          <p14:tracePt t="33852" x="1314450" y="3590925"/>
          <p14:tracePt t="33856" x="1301750" y="3603625"/>
          <p14:tracePt t="33867" x="1289050" y="3616325"/>
          <p14:tracePt t="33893" x="1289050" y="3629025"/>
          <p14:tracePt t="33909" x="1276350" y="3641725"/>
          <p14:tracePt t="33919" x="1276350" y="3654425"/>
          <p14:tracePt t="33929" x="1276350" y="3667125"/>
          <p14:tracePt t="33933" x="1276350" y="3703638"/>
          <p14:tracePt t="33942" x="1276350" y="3741738"/>
          <p14:tracePt t="33949" x="1276350" y="3767138"/>
          <p14:tracePt t="33959" x="1314450" y="3816350"/>
          <p14:tracePt t="33968" x="1389063" y="3867150"/>
          <p14:tracePt t="33974" x="1452563" y="3916363"/>
          <p14:tracePt t="33985" x="1527175" y="3954463"/>
          <p14:tracePt t="33989" x="1589088" y="3992563"/>
          <p14:tracePt t="33999" x="1665288" y="4017963"/>
          <p14:tracePt t="34008" x="1778000" y="4054475"/>
          <p14:tracePt t="34015" x="1890713" y="4067175"/>
          <p14:tracePt t="34025" x="2003425" y="4067175"/>
          <p14:tracePt t="34029" x="2127250" y="4067175"/>
          <p14:tracePt t="34039" x="2252663" y="4067175"/>
          <p14:tracePt t="34049" x="2403475" y="4067175"/>
          <p14:tracePt t="34055" x="2541588" y="4067175"/>
          <p14:tracePt t="34065" x="2641600" y="4067175"/>
          <p14:tracePt t="34071" x="2728913" y="4067175"/>
          <p14:tracePt t="34096" x="2879725" y="4029075"/>
          <p14:tracePt t="34105" x="2916238" y="4017963"/>
          <p14:tracePt t="34111" x="2967038" y="3967163"/>
          <p14:tracePt t="34121" x="2979738" y="3941763"/>
          <p14:tracePt t="34130" x="2979738" y="3929063"/>
          <p14:tracePt t="34145" x="2979738" y="3916363"/>
          <p14:tracePt t="34151" x="2979738" y="3892550"/>
          <p14:tracePt t="34161" x="2979738" y="3867150"/>
          <p14:tracePt t="34171" x="2979738" y="3816350"/>
          <p14:tracePt t="34174" x="2979738" y="3779838"/>
          <p14:tracePt t="34185" x="2954338" y="3754438"/>
          <p14:tracePt t="34190" x="2916238" y="3703638"/>
          <p14:tracePt t="34201" x="2890838" y="3679825"/>
          <p14:tracePt t="34211" x="2854325" y="3654425"/>
          <p14:tracePt t="34214" x="2790825" y="3616325"/>
          <p14:tracePt t="34228" x="2728913" y="3579813"/>
          <p14:tracePt t="34230" x="2690813" y="3554413"/>
          <p14:tracePt t="34241" x="2641600" y="3541713"/>
          <p14:tracePt t="34251" x="2565400" y="3516313"/>
          <p14:tracePt t="34256" x="2490788" y="3503613"/>
          <p14:tracePt t="34267" x="2428875" y="3503613"/>
          <p14:tracePt t="34271" x="2316163" y="3479800"/>
          <p14:tracePt t="34281" x="2239963" y="3479800"/>
          <p14:tracePt t="34291" x="2116138" y="3479800"/>
          <p14:tracePt t="34297" x="2014538" y="3479800"/>
          <p14:tracePt t="34307" x="1914525" y="3479800"/>
          <p14:tracePt t="34312" x="1801813" y="3479800"/>
          <p14:tracePt t="34323" x="1701800" y="3479800"/>
          <p14:tracePt t="34333" x="1601788" y="3503613"/>
          <p14:tracePt t="34336" x="1489075" y="3554413"/>
          <p14:tracePt t="34346" x="1439863" y="3554413"/>
          <p14:tracePt t="34353" x="1363663" y="3590925"/>
          <p14:tracePt t="34362" x="1327150" y="3616325"/>
          <p14:tracePt t="34372" x="1289050" y="3641725"/>
          <p14:tracePt t="34377" x="1276350" y="3667125"/>
          <p14:tracePt t="34387" x="1263650" y="3667125"/>
          <p14:tracePt t="34393" x="1263650" y="3692525"/>
          <p14:tracePt t="34403" x="1263650" y="3716338"/>
          <p14:tracePt t="34413" x="1263650" y="3741738"/>
          <p14:tracePt t="34418" x="1263650" y="3767138"/>
          <p14:tracePt t="34427" x="1263650" y="3792538"/>
          <p14:tracePt t="34433" x="1263650" y="3803650"/>
          <p14:tracePt t="34443" x="1352550" y="3854450"/>
          <p14:tracePt t="34452" x="1439863" y="3905250"/>
          <p14:tracePt t="34458" x="1539875" y="3941763"/>
          <p14:tracePt t="34469" x="1614488" y="3954463"/>
          <p14:tracePt t="34472" x="1727200" y="3954463"/>
          <p14:tracePt t="34483" x="1878013" y="3954463"/>
          <p14:tracePt t="34493" x="2039938" y="3954463"/>
          <p14:tracePt t="34498" x="2190750" y="3941763"/>
          <p14:tracePt t="34509" x="2378075" y="3867150"/>
          <p14:tracePt t="34513" x="2490788" y="3816350"/>
          <p14:tracePt t="34523" x="2603500" y="3767138"/>
          <p14:tracePt t="34533" x="2628900" y="3729038"/>
          <p14:tracePt t="34549" x="2641600" y="3703638"/>
          <p14:tracePt t="34553" x="2641600" y="3679825"/>
          <p14:tracePt t="34565" x="2641600" y="3641725"/>
          <p14:tracePt t="34574" x="2641600" y="3616325"/>
          <p14:tracePt t="34579" x="2616200" y="3554413"/>
          <p14:tracePt t="34589" x="2590800" y="3529013"/>
          <p14:tracePt t="34595" x="2541588" y="3490913"/>
          <p14:tracePt t="34605" x="2503488" y="3479800"/>
          <p14:tracePt t="34615" x="2428875" y="3441700"/>
          <p14:tracePt t="34619" x="2339975" y="3441700"/>
          <p14:tracePt t="34629" x="2239963" y="3441700"/>
          <p14:tracePt t="34635" x="2090738" y="3441700"/>
          <p14:tracePt t="34645" x="1965325" y="3441700"/>
          <p14:tracePt t="34654" x="1801813" y="3490913"/>
          <p14:tracePt t="34661" x="1589088" y="3567113"/>
          <p14:tracePt t="34671" x="1427163" y="3641725"/>
          <p14:tracePt t="34677" x="1289050" y="3716338"/>
          <p14:tracePt t="34687" x="1139825" y="3841750"/>
          <p14:tracePt t="34691" x="1038225" y="3916363"/>
          <p14:tracePt t="34701" x="976313" y="3992563"/>
          <p14:tracePt t="34711" x="889000" y="4117975"/>
          <p14:tracePt t="34717" x="838200" y="4230688"/>
          <p14:tracePt t="34727" x="801688" y="4341813"/>
          <p14:tracePt t="34731" x="801688" y="4430713"/>
          <p14:tracePt t="34740" x="763588" y="4554538"/>
          <p14:tracePt t="34751" x="763588" y="4667250"/>
          <p14:tracePt t="34757" x="763588" y="4779963"/>
          <p14:tracePt t="34767" x="814388" y="4905375"/>
          <p14:tracePt t="34771" x="889000" y="5030788"/>
          <p14:tracePt t="34783" x="1014413" y="5181600"/>
          <p14:tracePt t="34794" x="1089025" y="5294313"/>
          <p14:tracePt t="34797" x="1214438" y="5430838"/>
          <p14:tracePt t="34807" x="1363663" y="5507038"/>
          <p14:tracePt t="34813" x="1501775" y="5581650"/>
          <p14:tracePt t="34823" x="1639888" y="5668963"/>
          <p14:tracePt t="34832" x="1778000" y="5719763"/>
          <p14:tracePt t="34836" x="1903413" y="5756275"/>
          <p14:tracePt t="34847" x="1965325" y="5794375"/>
          <p14:tracePt t="34853" x="2027238" y="5819775"/>
          <p14:tracePt t="34863" x="2052638" y="5832475"/>
          <p14:tracePt t="34873" x="2103438" y="5843588"/>
          <p14:tracePt t="34887" x="2116138" y="5856288"/>
          <p14:tracePt t="35089" x="2116138" y="5832475"/>
          <p14:tracePt t="35099" x="2116138" y="5743575"/>
          <p14:tracePt t="35104" x="2078038" y="5656263"/>
          <p14:tracePt t="35115" x="2039938" y="5556250"/>
          <p14:tracePt t="35125" x="1965325" y="5456238"/>
          <p14:tracePt t="35129" x="1914525" y="5368925"/>
          <p14:tracePt t="35139" x="1878013" y="5281613"/>
          <p14:tracePt t="35145" x="1852613" y="5194300"/>
          <p14:tracePt t="35155" x="1839913" y="5130800"/>
          <p14:tracePt t="35165" x="1839913" y="5056188"/>
          <p14:tracePt t="35171" x="1839913" y="4981575"/>
          <p14:tracePt t="35181" x="1839913" y="4905375"/>
          <p14:tracePt t="35184" x="1890713" y="4779963"/>
          <p14:tracePt t="35195" x="1965325" y="4679950"/>
          <p14:tracePt t="35205" x="2065338" y="4592638"/>
          <p14:tracePt t="35212" x="2165350" y="4492625"/>
          <p14:tracePt t="35221" x="2278063" y="4418013"/>
          <p14:tracePt t="35224" x="2403475" y="4330700"/>
          <p14:tracePt t="35234" x="2528888" y="4292600"/>
          <p14:tracePt t="35247" x="2616200" y="4254500"/>
          <p14:tracePt t="35251" x="2728913" y="4217988"/>
          <p14:tracePt t="35261" x="2841625" y="4141788"/>
          <p14:tracePt t="35266" x="2992438" y="4117975"/>
          <p14:tracePt t="35277" x="3092450" y="4092575"/>
          <p14:tracePt t="35287" x="3216275" y="4054475"/>
          <p14:tracePt t="35291" x="3317875" y="4029075"/>
          <p14:tracePt t="35301" x="3354388" y="4029075"/>
          <p14:tracePt t="35306" x="3379788" y="4029075"/>
          <p14:tracePt t="36159" x="3392488" y="4054475"/>
          <p14:tracePt t="36163" x="3379788" y="4292600"/>
          <p14:tracePt t="36173" x="3279775" y="4630738"/>
          <p14:tracePt t="36185" x="3254375" y="4905375"/>
          <p14:tracePt t="36189" x="3254375" y="5181600"/>
          <p14:tracePt t="36199" x="3254375" y="5394325"/>
          <p14:tracePt t="36204" x="3254375" y="5568950"/>
          <p14:tracePt t="36215" x="3254375" y="5719763"/>
          <p14:tracePt t="36225" x="3254375" y="5868988"/>
          <p14:tracePt t="36229" x="3254375" y="6019800"/>
          <p14:tracePt t="36238" x="3254375" y="6132513"/>
          <p14:tracePt t="36244" x="3254375" y="6219825"/>
          <p14:tracePt t="36254" x="3254375" y="6294438"/>
          <p14:tracePt t="36265" x="3254375" y="6345238"/>
          <p14:tracePt t="36270" x="3254375" y="6381750"/>
          <p14:tracePt t="36280" x="3254375" y="6419850"/>
          <p14:tracePt t="36285" x="3254375" y="6457950"/>
          <p14:tracePt t="36295" x="3254375" y="6483350"/>
          <p14:tracePt t="36305" x="3254375" y="6507163"/>
          <p14:tracePt t="36310" x="3254375" y="6532563"/>
          <p14:tracePt t="36321" x="3254375" y="6545263"/>
          <p14:tracePt t="36326" x="3254375" y="6557963"/>
          <p14:tracePt t="36345" x="3254375" y="6583363"/>
          <p14:tracePt t="36351" x="3254375" y="6607175"/>
          <p14:tracePt t="36365" x="3254375" y="6632575"/>
          <p14:tracePt t="36376" x="3254375" y="6657975"/>
          <p14:tracePt t="36385" x="3254375" y="6683375"/>
          <p14:tracePt t="36391" x="3254375" y="6696075"/>
          <p14:tracePt t="36400" x="3241675" y="6707188"/>
          <p14:tracePt t="36405" x="3228975" y="6707188"/>
          <p14:tracePt t="36416" x="3228975" y="6719888"/>
          <p14:tracePt t="36427" x="3216275" y="6732588"/>
          <p14:tracePt t="36430" x="3179763" y="6757988"/>
          <p14:tracePt t="36441" x="3167063" y="6770688"/>
          <p14:tracePt t="36447" x="3116263" y="6770688"/>
          <p14:tracePt t="36457" x="3092450" y="6783388"/>
          <p14:tracePt t="36467" x="3054350" y="6796088"/>
          <p14:tracePt t="36470" x="3028950" y="6819900"/>
          <p14:tracePt t="36487" x="3003550" y="6819900"/>
          <p14:tracePt t="36496" x="2979738" y="6819900"/>
          <p14:tracePt t="36506" x="2941638" y="6819900"/>
          <p14:tracePt t="36511" x="2916238" y="6845300"/>
          <p14:tracePt t="36523" x="2867025" y="6845300"/>
          <p14:tracePt t="37051" x="0" y="0"/>
        </p14:tracePtLst>
        <p14:tracePtLst>
          <p14:tracePt t="50423" x="3438525" y="6134100"/>
          <p14:tracePt t="50509" x="2365375" y="6632575"/>
          <p14:tracePt t="50514" x="2365375" y="6470650"/>
          <p14:tracePt t="50523" x="2365375" y="6319838"/>
          <p14:tracePt t="50533" x="2365375" y="6119813"/>
          <p14:tracePt t="50539" x="2365375" y="5881688"/>
          <p14:tracePt t="50548" x="2365375" y="5630863"/>
          <p14:tracePt t="50552" x="2365375" y="5456238"/>
          <p14:tracePt t="50564" x="2365375" y="5268913"/>
          <p14:tracePt t="50575" x="2365375" y="5092700"/>
          <p14:tracePt t="50579" x="2316163" y="4943475"/>
          <p14:tracePt t="50589" x="2290763" y="4818063"/>
          <p14:tracePt t="50595" x="2290763" y="4730750"/>
          <p14:tracePt t="50605" x="2265363" y="4643438"/>
          <p14:tracePt t="50615" x="2216150" y="4579938"/>
          <p14:tracePt t="50629" x="2216150" y="4567238"/>
          <p14:tracePt t="50731" x="2216150" y="4554538"/>
          <p14:tracePt t="50735" x="2190750" y="4543425"/>
          <p14:tracePt t="50745" x="2178050" y="4530725"/>
          <p14:tracePt t="50755" x="2165350" y="4505325"/>
          <p14:tracePt t="50758" x="2152650" y="4479925"/>
          <p14:tracePt t="50769" x="2127250" y="4467225"/>
          <p14:tracePt t="50778" x="2103438" y="4430713"/>
          <p14:tracePt t="50785" x="2078038" y="4379913"/>
          <p14:tracePt t="50796" x="2065338" y="4354513"/>
          <p14:tracePt t="50799" x="2027238" y="4279900"/>
          <p14:tracePt t="50809" x="1978025" y="4205288"/>
          <p14:tracePt t="50821" x="1939925" y="4129088"/>
          <p14:tracePt t="50824" x="1890713" y="4054475"/>
          <p14:tracePt t="50835" x="1852613" y="4005263"/>
          <p14:tracePt t="50841" x="1827213" y="3941763"/>
          <p14:tracePt t="50851" x="1790700" y="3867150"/>
          <p14:tracePt t="50861" x="1752600" y="3829050"/>
          <p14:tracePt t="50865" x="1727200" y="3792538"/>
          <p14:tracePt t="50875" x="1701800" y="3754438"/>
          <p14:tracePt t="50880" x="1665288" y="3716338"/>
          <p14:tracePt t="50891" x="1665288" y="3667125"/>
          <p14:tracePt t="50901" x="1639888" y="3654425"/>
          <p14:tracePt t="50907" x="1627188" y="3629025"/>
          <p14:tracePt t="50921" x="1627188" y="3616325"/>
          <p14:tracePt t="50937" x="1627188" y="3603625"/>
          <p14:tracePt t="51159" x="1627188" y="3590925"/>
          <p14:tracePt t="51179" x="1601788" y="3590925"/>
          <p14:tracePt t="51193" x="1589088" y="3590925"/>
          <p14:tracePt t="51199" x="1577975" y="3590925"/>
          <p14:tracePt t="51209" x="1565275" y="3590925"/>
          <p14:tracePt t="51243" x="1565275" y="3603625"/>
          <p14:tracePt t="51278" x="1565275" y="3629025"/>
          <p14:tracePt t="51294" x="1577975" y="3654425"/>
          <p14:tracePt t="51305" x="1639888" y="3692525"/>
          <p14:tracePt t="51315" x="1677988" y="3703638"/>
          <p14:tracePt t="51319" x="1765300" y="3716338"/>
          <p14:tracePt t="51330" x="1814513" y="3741738"/>
          <p14:tracePt t="51335" x="1890713" y="3741738"/>
          <p14:tracePt t="51345" x="1927225" y="3741738"/>
          <p14:tracePt t="51355" x="1952625" y="3741738"/>
          <p14:tracePt t="51358" x="2003425" y="3741738"/>
          <p14:tracePt t="51451" x="1978025" y="3741738"/>
          <p14:tracePt t="51461" x="1914525" y="3741738"/>
          <p14:tracePt t="51471" x="1852613" y="3741738"/>
          <p14:tracePt t="51475" x="1814513" y="3741738"/>
          <p14:tracePt t="51485" x="1765300" y="3741738"/>
          <p14:tracePt t="51490" x="1727200" y="3741738"/>
          <p14:tracePt t="51500" x="1701800" y="3741738"/>
          <p14:tracePt t="51611" x="1727200" y="3741738"/>
          <p14:tracePt t="51617" x="1739900" y="3741738"/>
          <p14:tracePt t="51729" x="1727200" y="3741738"/>
          <p14:tracePt t="51879" x="1727200" y="3729038"/>
          <p14:tracePt t="52005" x="1701800" y="3741738"/>
          <p14:tracePt t="52015" x="1677988" y="3754438"/>
          <p14:tracePt t="52025" x="1652588" y="3754438"/>
          <p14:tracePt t="52031" x="1627188" y="3767138"/>
          <p14:tracePt t="52045" x="1614488" y="3767138"/>
          <p14:tracePt t="52160" x="1614488" y="3716338"/>
          <p14:tracePt t="52167" x="1677988" y="3629025"/>
          <p14:tracePt t="52177" x="1739900" y="3516313"/>
          <p14:tracePt t="52187" x="1801813" y="3403600"/>
          <p14:tracePt t="52191" x="1852613" y="3303588"/>
          <p14:tracePt t="52201" x="1890713" y="3216275"/>
          <p14:tracePt t="52207" x="1927225" y="3141663"/>
          <p14:tracePt t="52217" x="1927225" y="3103563"/>
          <p14:tracePt t="52227" x="1952625" y="3078163"/>
          <p14:tracePt t="52233" x="1952625" y="3054350"/>
          <p14:tracePt t="52253" x="1952625" y="3041650"/>
          <p14:tracePt t="52339" x="1927225" y="3041650"/>
          <p14:tracePt t="52343" x="1878013" y="3041650"/>
          <p14:tracePt t="52352" x="1852613" y="3041650"/>
          <p14:tracePt t="52358" x="1801813" y="3041650"/>
          <p14:tracePt t="52369" x="1765300" y="3078163"/>
          <p14:tracePt t="52379" x="1739900" y="3078163"/>
          <p14:tracePt t="52383" x="1689100" y="3090863"/>
          <p14:tracePt t="52399" x="1677988" y="3103563"/>
          <p14:tracePt t="52409" x="1665288" y="3103563"/>
          <p14:tracePt t="52419" x="1652588" y="3103563"/>
          <p14:tracePt t="52422" x="1627188" y="3116263"/>
          <p14:tracePt t="52439" x="1614488" y="3116263"/>
          <p14:tracePt t="52463" x="1589088" y="3128963"/>
          <p14:tracePt t="52485" x="1565275" y="3128963"/>
          <p14:tracePt t="52499" x="1552575" y="3141663"/>
          <p14:tracePt t="52651" x="1577975" y="3141663"/>
          <p14:tracePt t="52655" x="1639888" y="3141663"/>
          <p14:tracePt t="52665" x="1739900" y="3141663"/>
          <p14:tracePt t="52671" x="1827213" y="3141663"/>
          <p14:tracePt t="52681" x="1890713" y="3141663"/>
          <p14:tracePt t="52691" x="1939925" y="3141663"/>
          <p14:tracePt t="52696" x="1978025" y="3141663"/>
          <p14:tracePt t="52707" x="2014538" y="3141663"/>
          <p14:tracePt t="52711" x="2027238" y="3128963"/>
          <p14:tracePt t="52721" x="2052638" y="3128963"/>
          <p14:tracePt t="52817" x="2039938" y="3128963"/>
          <p14:tracePt t="52827" x="2003425" y="3128963"/>
          <p14:tracePt t="52837" x="1939925" y="3128963"/>
          <p14:tracePt t="52843" x="1865313" y="3128963"/>
          <p14:tracePt t="52853" x="1814513" y="3128963"/>
          <p14:tracePt t="52857" x="1778000" y="3128963"/>
          <p14:tracePt t="52867" x="1739900" y="3128963"/>
          <p14:tracePt t="52877" x="1701800" y="3128963"/>
          <p14:tracePt t="52883" x="1665288" y="3128963"/>
          <p14:tracePt t="52894" x="1652588" y="3128963"/>
          <p14:tracePt t="52896" x="1639888" y="3128963"/>
          <p14:tracePt t="53085" x="1652588" y="3128963"/>
          <p14:tracePt t="53095" x="1665288" y="3128963"/>
          <p14:tracePt t="53099" x="1689100" y="3128963"/>
          <p14:tracePt t="53109" x="1727200" y="3128963"/>
          <p14:tracePt t="53125" x="1752600" y="3128963"/>
          <p14:tracePt t="53135" x="1765300" y="3128963"/>
          <p14:tracePt t="53141" x="1778000" y="3128963"/>
          <p14:tracePt t="53150" x="1790700" y="3128963"/>
          <p14:tracePt t="53155" x="1801813" y="3128963"/>
          <p14:tracePt t="53175" x="1814513" y="3128963"/>
          <p14:tracePt t="53257" x="1827213" y="3128963"/>
          <p14:tracePt t="53281" x="1827213" y="3141663"/>
          <p14:tracePt t="53291" x="1801813" y="3141663"/>
          <p14:tracePt t="53296" x="1778000" y="3141663"/>
          <p14:tracePt t="53307" x="1739900" y="3141663"/>
          <p14:tracePt t="53317" x="1714500" y="3165475"/>
          <p14:tracePt t="53321" x="1689100" y="3165475"/>
          <p14:tracePt t="53333" x="1677988" y="3165475"/>
          <p14:tracePt t="53337" x="1665288" y="3165475"/>
          <p14:tracePt t="53357" x="1652588" y="3165475"/>
          <p14:tracePt t="53499" x="1652588" y="3154363"/>
          <p14:tracePt t="53503" x="1665288" y="3154363"/>
          <p14:tracePt t="53539" x="1677988" y="3154363"/>
          <p14:tracePt t="54371" x="1701800" y="3154363"/>
          <p14:tracePt t="54397" x="1714500" y="3154363"/>
          <p14:tracePt t="54416" x="1714500" y="3165475"/>
          <p14:tracePt t="54523" x="1714500" y="3178175"/>
          <p14:tracePt t="54537" x="1727200" y="3190875"/>
          <p14:tracePt t="54563" x="1727200" y="3203575"/>
          <p14:tracePt t="54911" x="1739900" y="3216275"/>
          <p14:tracePt t="55137" x="1739900" y="3203575"/>
          <p14:tracePt t="55177" x="1739900" y="3178175"/>
          <p14:tracePt t="55213" x="1739900" y="3165475"/>
          <p14:tracePt t="55218" x="1739900" y="3154363"/>
          <p14:tracePt t="55233" x="1739900" y="3141663"/>
          <p14:tracePt t="55259" x="1739900" y="3128963"/>
          <p14:tracePt t="55309" x="1739900" y="3116263"/>
          <p14:tracePt t="55793" x="1752600" y="3103563"/>
          <p14:tracePt t="55833" x="1765300" y="3103563"/>
          <p14:tracePt t="55893" x="1778000" y="3103563"/>
          <p14:tracePt t="55915" x="1790700" y="3103563"/>
          <p14:tracePt t="55925" x="1801813" y="3103563"/>
          <p14:tracePt t="55939" x="1801813" y="3090863"/>
          <p14:tracePt t="55949" x="1801813" y="3078163"/>
          <p14:tracePt t="55969" x="1801813" y="3065463"/>
          <p14:tracePt t="55995" x="1801813" y="3054350"/>
          <p14:tracePt t="56001" x="1801813" y="3041650"/>
          <p14:tracePt t="56011" x="1801813" y="3028950"/>
          <p14:tracePt t="56014" x="1801813" y="3016250"/>
          <p14:tracePt t="56025" x="1801813" y="2978150"/>
          <p14:tracePt t="56037" x="1790700" y="2978150"/>
          <p14:tracePt t="56041" x="1765300" y="2978150"/>
          <p14:tracePt t="56051" x="1727200" y="2952750"/>
          <p14:tracePt t="56057" x="1701800" y="2941638"/>
          <p14:tracePt t="56067" x="1677988" y="2941638"/>
          <p14:tracePt t="56091" x="1565275" y="2928938"/>
          <p14:tracePt t="56096" x="1539875" y="2928938"/>
          <p14:tracePt t="56107" x="1514475" y="2928938"/>
          <p14:tracePt t="56121" x="1489075" y="2928938"/>
          <p14:tracePt t="56131" x="1465263" y="2928938"/>
          <p14:tracePt t="56157" x="1452563" y="2928938"/>
          <p14:tracePt t="56163" x="1439863" y="2928938"/>
          <p14:tracePt t="56177" x="1427163" y="2928938"/>
          <p14:tracePt t="56187" x="1414463" y="2928938"/>
          <p14:tracePt t="56203" x="1401763" y="2928938"/>
          <p14:tracePt t="56217" x="1389063" y="2941638"/>
          <p14:tracePt t="56237" x="1376363" y="2952750"/>
          <p14:tracePt t="56253" x="1363663" y="2965450"/>
          <p14:tracePt t="56259" x="1363663" y="2978150"/>
          <p14:tracePt t="56269" x="1352550" y="2990850"/>
          <p14:tracePt t="56279" x="1352550" y="3003550"/>
          <p14:tracePt t="56283" x="1352550" y="3016250"/>
          <p14:tracePt t="56293" x="1352550" y="3028950"/>
          <p14:tracePt t="56309" x="1352550" y="3054350"/>
          <p14:tracePt t="56323" x="1352550" y="3078163"/>
          <p14:tracePt t="56335" x="1352550" y="3103563"/>
          <p14:tracePt t="56339" x="1376363" y="3128963"/>
          <p14:tracePt t="56348" x="1389063" y="3141663"/>
          <p14:tracePt t="56359" x="1439863" y="3203575"/>
          <p14:tracePt t="56365" x="1452563" y="3203575"/>
          <p14:tracePt t="56376" x="1476375" y="3228975"/>
          <p14:tracePt t="56378" x="1527175" y="3241675"/>
          <p14:tracePt t="56389" x="1577975" y="3254375"/>
          <p14:tracePt t="56399" x="1627188" y="3267075"/>
          <p14:tracePt t="56405" x="1677988" y="3267075"/>
          <p14:tracePt t="56414" x="1727200" y="3267075"/>
          <p14:tracePt t="56418" x="1801813" y="3267075"/>
          <p14:tracePt t="56429" x="1865313" y="3267075"/>
          <p14:tracePt t="56439" x="1914525" y="3267075"/>
          <p14:tracePt t="56445" x="1952625" y="3267075"/>
          <p14:tracePt t="56455" x="1978025" y="3267075"/>
          <p14:tracePt t="56459" x="2003425" y="3267075"/>
          <p14:tracePt t="56479" x="2014538" y="3254375"/>
          <p14:tracePt t="56485" x="2027238" y="3241675"/>
          <p14:tracePt t="56500" x="2039938" y="3216275"/>
          <p14:tracePt t="56521" x="2052638" y="3203575"/>
          <p14:tracePt t="56525" x="2052638" y="3190875"/>
          <p14:tracePt t="56535" x="2052638" y="3178175"/>
          <p14:tracePt t="56541" x="2052638" y="3154363"/>
          <p14:tracePt t="56551" x="2052638" y="3128963"/>
          <p14:tracePt t="56560" x="2052638" y="3116263"/>
          <p14:tracePt t="56564" x="2052638" y="3090863"/>
          <p14:tracePt t="56575" x="2052638" y="3065463"/>
          <p14:tracePt t="56581" x="2052638" y="3028950"/>
          <p14:tracePt t="56591" x="2027238" y="3016250"/>
          <p14:tracePt t="56601" x="2027238" y="2990850"/>
          <p14:tracePt t="56607" x="2014538" y="2978150"/>
          <p14:tracePt t="56621" x="2003425" y="2965450"/>
          <p14:tracePt t="56630" x="1990725" y="2965450"/>
          <p14:tracePt t="56642" x="1990725" y="2952750"/>
          <p14:tracePt t="56647" x="1978025" y="2952750"/>
          <p14:tracePt t="56661" x="1965325" y="2952750"/>
          <p14:tracePt t="56671" x="1952625" y="2952750"/>
          <p14:tracePt t="56681" x="1927225" y="2952750"/>
          <p14:tracePt t="56686" x="1903413" y="2952750"/>
          <p14:tracePt t="56696" x="1865313" y="2952750"/>
          <p14:tracePt t="56703" x="1839913" y="2952750"/>
          <p14:tracePt t="56713" x="1790700" y="2952750"/>
          <p14:tracePt t="56723" x="1752600" y="2952750"/>
          <p14:tracePt t="56727" x="1701800" y="2952750"/>
          <p14:tracePt t="56737" x="1665288" y="2952750"/>
          <p14:tracePt t="56743" x="1639888" y="2952750"/>
          <p14:tracePt t="56752" x="1589088" y="2952750"/>
          <p14:tracePt t="56763" x="1565275" y="2952750"/>
          <p14:tracePt t="56767" x="1527175" y="2952750"/>
          <p14:tracePt t="56777" x="1501775" y="2952750"/>
          <p14:tracePt t="56803" x="1489075" y="2952750"/>
          <p14:tracePt t="56816" x="1476375" y="2952750"/>
          <p14:tracePt t="56863" x="1465263" y="2952750"/>
          <p14:tracePt t="56883" x="1452563" y="2952750"/>
          <p14:tracePt t="56925" x="1452563" y="2965450"/>
          <p14:tracePt t="56949" x="1452563" y="2990850"/>
          <p14:tracePt t="56979" x="1452563" y="3003550"/>
          <p14:tracePt t="56989" x="1452563" y="3016250"/>
          <p14:tracePt t="56995" x="1452563" y="3028950"/>
          <p14:tracePt t="57005" x="1452563" y="3041650"/>
          <p14:tracePt t="57015" x="1452563" y="3054350"/>
          <p14:tracePt t="57021" x="1465263" y="3065463"/>
          <p14:tracePt t="57030" x="1489075" y="3090863"/>
          <p14:tracePt t="57035" x="1514475" y="3116263"/>
          <p14:tracePt t="57045" x="1539875" y="3128963"/>
          <p14:tracePt t="57055" x="1577975" y="3141663"/>
          <p14:tracePt t="57061" x="1601788" y="3154363"/>
          <p14:tracePt t="57071" x="1652588" y="3190875"/>
          <p14:tracePt t="57091" x="1701800" y="3216275"/>
          <p14:tracePt t="57094" x="1727200" y="3216275"/>
          <p14:tracePt t="57100" x="1765300" y="3228975"/>
          <p14:tracePt t="57111" x="1778000" y="3228975"/>
          <p14:tracePt t="57115" x="1801813" y="3241675"/>
          <p14:tracePt t="57125" x="1827213" y="3241675"/>
          <p14:tracePt t="57135" x="1852613" y="3241675"/>
          <p14:tracePt t="57141" x="1878013" y="3241675"/>
          <p14:tracePt t="57150" x="1903413" y="3241675"/>
          <p14:tracePt t="57155" x="1927225" y="3241675"/>
          <p14:tracePt t="57165" x="1952625" y="3241675"/>
          <p14:tracePt t="57175" x="1990725" y="3241675"/>
          <p14:tracePt t="57180" x="2003425" y="3241675"/>
          <p14:tracePt t="57191" x="2027238" y="3216275"/>
          <p14:tracePt t="57197" x="2039938" y="3216275"/>
          <p14:tracePt t="57207" x="2052638" y="3203575"/>
          <p14:tracePt t="57216" x="2078038" y="3190875"/>
          <p14:tracePt t="57231" x="2090738" y="3165475"/>
          <p14:tracePt t="57237" x="2103438" y="3165475"/>
          <p14:tracePt t="57257" x="2103438" y="3154363"/>
          <p14:tracePt t="57277" x="2103438" y="3128963"/>
          <p14:tracePt t="57287" x="2103438" y="3103563"/>
          <p14:tracePt t="57302" x="2103438" y="3078163"/>
          <p14:tracePt t="57317" x="2103438" y="3065463"/>
          <p14:tracePt t="57327" x="2103438" y="3054350"/>
          <p14:tracePt t="57337" x="2103438" y="3041650"/>
          <p14:tracePt t="57353" x="2103438" y="3028950"/>
          <p14:tracePt t="57366" x="2090738" y="3028950"/>
          <p14:tracePt t="57376" x="2078038" y="3003550"/>
          <p14:tracePt t="57393" x="2052638" y="3003550"/>
          <p14:tracePt t="57398" x="2014538" y="3003550"/>
          <p14:tracePt t="57409" x="1978025" y="3003550"/>
          <p14:tracePt t="57419" x="1952625" y="3003550"/>
          <p14:tracePt t="57423" x="1903413" y="3003550"/>
          <p14:tracePt t="57432" x="1878013" y="3003550"/>
          <p14:tracePt t="57439" x="1839913" y="3003550"/>
          <p14:tracePt t="57449" x="1790700" y="3003550"/>
          <p14:tracePt t="57459" x="1765300" y="3003550"/>
          <p14:tracePt t="57463" x="1727200" y="3003550"/>
          <p14:tracePt t="57474" x="1701800" y="3003550"/>
          <p14:tracePt t="57479" x="1689100" y="3003550"/>
          <p14:tracePt t="57489" x="1677988" y="3003550"/>
          <p14:tracePt t="57498" x="1665288" y="3003550"/>
          <p14:tracePt t="57503" x="1652588" y="3003550"/>
          <p14:tracePt t="57519" x="1639888" y="3003550"/>
          <p14:tracePt t="57538" x="1627188" y="3003550"/>
          <p14:tracePt t="57545" x="1614488" y="3003550"/>
          <p14:tracePt t="57569" x="1589088" y="3003550"/>
          <p14:tracePt t="57585" x="1577975" y="3003550"/>
          <p14:tracePt t="57595" x="1539875" y="3003550"/>
          <p14:tracePt t="57599" x="1501775" y="3003550"/>
          <p14:tracePt t="57609" x="1476375" y="3016250"/>
          <p14:tracePt t="57619" x="1465263" y="3016250"/>
          <p14:tracePt t="57624" x="1452563" y="3028950"/>
          <p14:tracePt t="57635" x="1439863" y="3028950"/>
          <p14:tracePt t="57639" x="1414463" y="3028950"/>
          <p14:tracePt t="57649" x="1401763" y="3041650"/>
          <p14:tracePt t="57661" x="1389063" y="3041650"/>
          <p14:tracePt t="57665" x="1376363" y="3041650"/>
          <p14:tracePt t="57675" x="1376363" y="3054350"/>
          <p14:tracePt t="57694" x="1363663" y="3054350"/>
          <p14:tracePt t="57705" x="1363663" y="3065463"/>
          <p14:tracePt t="57787" x="1363663" y="3090863"/>
          <p14:tracePt t="57797" x="1363663" y="3103563"/>
          <p14:tracePt t="57807" x="1376363" y="3116263"/>
          <p14:tracePt t="57811" x="1401763" y="3128963"/>
          <p14:tracePt t="57821" x="1414463" y="3141663"/>
          <p14:tracePt t="57826" x="1452563" y="3178175"/>
          <p14:tracePt t="57837" x="1476375" y="3178175"/>
          <p14:tracePt t="57847" x="1501775" y="3178175"/>
          <p14:tracePt t="57851" x="1565275" y="3203575"/>
          <p14:tracePt t="57861" x="1589088" y="3216275"/>
          <p14:tracePt t="57867" x="1639888" y="3216275"/>
          <p14:tracePt t="57877" x="1689100" y="3216275"/>
          <p14:tracePt t="57886" x="1752600" y="3216275"/>
          <p14:tracePt t="57893" x="1790700" y="3216275"/>
          <p14:tracePt t="57903" x="1852613" y="3216275"/>
          <p14:tracePt t="57907" x="1878013" y="3216275"/>
          <p14:tracePt t="57917" x="1927225" y="3216275"/>
          <p14:tracePt t="57933" x="1939925" y="3216275"/>
          <p14:tracePt t="57943" x="1952625" y="3216275"/>
          <p14:tracePt t="57947" x="1978025" y="3203575"/>
          <p14:tracePt t="57967" x="2003425" y="3203575"/>
          <p14:tracePt t="57973" x="2014538" y="3178175"/>
          <p14:tracePt t="57999" x="2014538" y="3165475"/>
          <p14:tracePt t="58009" x="2027238" y="3141663"/>
          <p14:tracePt t="58013" x="2027238" y="3128963"/>
          <p14:tracePt t="58023" x="2027238" y="3103563"/>
          <p14:tracePt t="58029" x="2027238" y="3078163"/>
          <p14:tracePt t="58039" x="2027238" y="3028950"/>
          <p14:tracePt t="58048" x="1990725" y="2990850"/>
          <p14:tracePt t="58053" x="1952625" y="2941638"/>
          <p14:tracePt t="58065" x="1939925" y="2916238"/>
          <p14:tracePt t="58069" x="1914525" y="2890838"/>
          <p14:tracePt t="58079" x="1890713" y="2878138"/>
          <p14:tracePt t="58089" x="1878013" y="2840038"/>
          <p14:tracePt t="58093" x="1839913" y="2828925"/>
          <p14:tracePt t="58102" x="1814513" y="2816225"/>
          <p14:tracePt t="58113" x="1801813" y="2803525"/>
          <p14:tracePt t="58119" x="1778000" y="2790825"/>
          <p14:tracePt t="58129" x="1752600" y="2790825"/>
          <p14:tracePt t="58133" x="1714500" y="2778125"/>
          <p14:tracePt t="58143" x="1665288" y="2765425"/>
          <p14:tracePt t="58153" x="1639888" y="2752725"/>
          <p14:tracePt t="58158" x="1614488" y="2752725"/>
          <p14:tracePt t="58168" x="1565275" y="2752725"/>
          <p14:tracePt t="58173" x="1552575" y="2752725"/>
          <p14:tracePt t="58183" x="1527175" y="2752725"/>
          <p14:tracePt t="58193" x="1476375" y="2752725"/>
          <p14:tracePt t="58198" x="1452563" y="2752725"/>
          <p14:tracePt t="58209" x="1427163" y="2752725"/>
          <p14:tracePt t="58215" x="1401763" y="2752725"/>
          <p14:tracePt t="58224" x="1389063" y="2752725"/>
          <p14:tracePt t="58235" x="1363663" y="2752725"/>
          <p14:tracePt t="58239" x="1352550" y="2765425"/>
          <p14:tracePt t="58249" x="1327150" y="2778125"/>
          <p14:tracePt t="58255" x="1263650" y="2816225"/>
          <p14:tracePt t="58275" x="1252538" y="2828925"/>
          <p14:tracePt t="58279" x="1227138" y="2852738"/>
          <p14:tracePt t="58304" x="1201738" y="2865438"/>
          <p14:tracePt t="58315" x="1201738" y="2878138"/>
          <p14:tracePt t="58319" x="1201738" y="2890838"/>
          <p14:tracePt t="58335" x="1201738" y="2903538"/>
          <p14:tracePt t="58371" x="1201738" y="2928938"/>
          <p14:tracePt t="58384" x="1201738" y="2941638"/>
          <p14:tracePt t="58395" x="1201738" y="2952750"/>
          <p14:tracePt t="58400" x="1227138" y="2978150"/>
          <p14:tracePt t="58411" x="1239838" y="2978150"/>
          <p14:tracePt t="58415" x="1276350" y="2990850"/>
          <p14:tracePt t="58425" x="1339850" y="3003550"/>
          <p14:tracePt t="58435" x="1401763" y="3016250"/>
          <p14:tracePt t="58440" x="1476375" y="3016250"/>
          <p14:tracePt t="58451" x="1539875" y="3016250"/>
          <p14:tracePt t="58457" x="1614488" y="3016250"/>
          <p14:tracePt t="58467" x="1677988" y="3016250"/>
          <p14:tracePt t="58477" x="1752600" y="3016250"/>
          <p14:tracePt t="58480" x="1801813" y="3016250"/>
          <p14:tracePt t="58491" x="1839913" y="3016250"/>
          <p14:tracePt t="58496" x="1865313" y="3016250"/>
          <p14:tracePt t="58506" x="1890713" y="3016250"/>
          <p14:tracePt t="58512" x="1914525" y="3016250"/>
          <p14:tracePt t="58523" x="1939925" y="3016250"/>
          <p14:tracePt t="58533" x="1952625" y="3016250"/>
          <p14:tracePt t="58539" x="1965325" y="3016250"/>
          <p14:tracePt t="58549" x="1978025" y="3003550"/>
          <p14:tracePt t="58552" x="1990725" y="2990850"/>
          <p14:tracePt t="58573" x="2003425" y="2990850"/>
          <p14:tracePt t="58589" x="2003425" y="2965450"/>
          <p14:tracePt t="58593" x="2014538" y="2965450"/>
          <p14:tracePt t="58613" x="2014538" y="2941638"/>
          <p14:tracePt t="58619" x="2014538" y="2928938"/>
          <p14:tracePt t="58628" x="2014538" y="2916238"/>
          <p14:tracePt t="58654" x="2014538" y="2890838"/>
          <p14:tracePt t="58669" x="2014538" y="2878138"/>
          <p14:tracePt t="58674" x="2014538" y="2865438"/>
          <p14:tracePt t="58685" x="2003425" y="2865438"/>
          <p14:tracePt t="58694" x="1990725" y="2852738"/>
          <p14:tracePt t="58699" x="1978025" y="2852738"/>
          <p14:tracePt t="58709" x="1939925" y="2852738"/>
          <p14:tracePt t="58715" x="1927225" y="2852738"/>
          <p14:tracePt t="58725" x="1903413" y="2852738"/>
          <p14:tracePt t="58735" x="1852613" y="2852738"/>
          <p14:tracePt t="58739" x="1827213" y="2852738"/>
          <p14:tracePt t="58749" x="1790700" y="2852738"/>
          <p14:tracePt t="58755" x="1765300" y="2852738"/>
          <p14:tracePt t="58765" x="1714500" y="2852738"/>
          <p14:tracePt t="58775" x="1689100" y="2852738"/>
          <p14:tracePt t="58779" x="1652588" y="2840038"/>
          <p14:tracePt t="58789" x="1627188" y="2840038"/>
          <p14:tracePt t="58795" x="1601788" y="2840038"/>
          <p14:tracePt t="58804" x="1565275" y="2828925"/>
          <p14:tracePt t="58815" x="1539875" y="2828925"/>
          <p14:tracePt t="58830" x="1527175" y="2828925"/>
          <p14:tracePt t="58835" x="1514475" y="2828925"/>
          <p14:tracePt t="58855" x="1501775" y="2828925"/>
          <p14:tracePt t="58871" x="1476375" y="2828925"/>
          <p14:tracePt t="58875" x="1465263" y="2828925"/>
          <p14:tracePt t="58894" x="1452563" y="2840038"/>
          <p14:tracePt t="58900" x="1439863" y="2865438"/>
          <p14:tracePt t="58911" x="1439863" y="2903538"/>
          <p14:tracePt t="58917" x="1414463" y="2928938"/>
          <p14:tracePt t="58927" x="1414463" y="2952750"/>
          <p14:tracePt t="58937" x="1414463" y="2978150"/>
          <p14:tracePt t="58941" x="1414463" y="3003550"/>
          <p14:tracePt t="58951" x="1414463" y="3041650"/>
          <p14:tracePt t="58957" x="1414463" y="3065463"/>
          <p14:tracePt t="58966" x="1414463" y="3090863"/>
          <p14:tracePt t="58977" x="1414463" y="3116263"/>
          <p14:tracePt t="58981" x="1414463" y="3128963"/>
          <p14:tracePt t="58993" x="1414463" y="3178175"/>
          <p14:tracePt t="58997" x="1427163" y="3178175"/>
          <p14:tracePt t="59007" x="1439863" y="3190875"/>
          <p14:tracePt t="59017" x="1465263" y="3216275"/>
          <p14:tracePt t="59023" x="1476375" y="3228975"/>
          <p14:tracePt t="59033" x="1489075" y="3241675"/>
          <p14:tracePt t="59037" x="1527175" y="3254375"/>
          <p14:tracePt t="59047" x="1565275" y="3254375"/>
          <p14:tracePt t="59057" x="1601788" y="3254375"/>
          <p14:tracePt t="59063" x="1665288" y="3254375"/>
          <p14:tracePt t="59089" x="1827213" y="3241675"/>
          <p14:tracePt t="59096" x="1890713" y="3203575"/>
          <p14:tracePt t="59103" x="1927225" y="3165475"/>
          <p14:tracePt t="59113" x="1952625" y="3154363"/>
          <p14:tracePt t="59117" x="1978025" y="3128963"/>
          <p14:tracePt t="59127" x="1990725" y="3103563"/>
          <p14:tracePt t="59139" x="2003425" y="3103563"/>
          <p14:tracePt t="59143" x="2014538" y="3078163"/>
          <p14:tracePt t="59152" x="2027238" y="3078163"/>
          <p14:tracePt t="59169" x="2027238" y="3065463"/>
          <p14:tracePt t="59193" x="2039938" y="3054350"/>
          <p14:tracePt t="59223" x="2039938" y="3041650"/>
          <p14:tracePt t="59232" x="2039938" y="3028950"/>
          <p14:tracePt t="59253" x="2039938" y="3016250"/>
          <p14:tracePt t="59259" x="2027238" y="2990850"/>
          <p14:tracePt t="59269" x="2014538" y="2990850"/>
          <p14:tracePt t="59279" x="1978025" y="2990850"/>
          <p14:tracePt t="59285" x="1927225" y="2965450"/>
          <p14:tracePt t="59294" x="1890713" y="2965450"/>
          <p14:tracePt t="59298" x="1839913" y="2965450"/>
          <p14:tracePt t="59309" x="1801813" y="2965450"/>
          <p14:tracePt t="59319" x="1752600" y="2965450"/>
          <p14:tracePt t="59325" x="1714500" y="2965450"/>
          <p14:tracePt t="59335" x="1652588" y="2965450"/>
          <p14:tracePt t="59343" x="1589088" y="2965450"/>
          <p14:tracePt t="59349" x="1539875" y="2965450"/>
          <p14:tracePt t="59358" x="1501775" y="2965450"/>
          <p14:tracePt t="59362" x="1465263" y="2965450"/>
          <p14:tracePt t="59373" x="1414463" y="2965450"/>
          <p14:tracePt t="59385" x="1389063" y="2965450"/>
          <p14:tracePt t="59389" x="1352550" y="2965450"/>
          <p14:tracePt t="59398" x="1301750" y="2965450"/>
          <p14:tracePt t="59405" x="1276350" y="2965450"/>
          <p14:tracePt t="59415" x="1252538" y="2965450"/>
          <p14:tracePt t="59424" x="1227138" y="2965450"/>
          <p14:tracePt t="59428" x="1214438" y="2965450"/>
          <p14:tracePt t="59439" x="1189038" y="2965450"/>
          <p14:tracePt t="59445" x="1176338" y="2965450"/>
          <p14:tracePt t="59471" x="1150938" y="2965450"/>
          <p14:tracePt t="59525" x="1139825" y="2965450"/>
          <p14:tracePt t="59555" x="1139825" y="2978150"/>
          <p14:tracePt t="59575" x="1139825" y="2990850"/>
          <p14:tracePt t="59601" x="1139825" y="3003550"/>
          <p14:tracePt t="59611" x="1150938" y="3003550"/>
          <p14:tracePt t="59616" x="1163638" y="3016250"/>
          <p14:tracePt t="59627" x="1189038" y="3016250"/>
          <p14:tracePt t="59630" x="1214438" y="3016250"/>
          <p14:tracePt t="59640" x="1263650" y="3016250"/>
          <p14:tracePt t="59651" x="1289050" y="3016250"/>
          <p14:tracePt t="59657" x="1327150" y="3016250"/>
          <p14:tracePt t="59667" x="1389063" y="3016250"/>
          <p14:tracePt t="59671" x="1439863" y="3016250"/>
          <p14:tracePt t="59681" x="1514475" y="3016250"/>
          <p14:tracePt t="59693" x="1552575" y="3016250"/>
          <p14:tracePt t="59696" x="1614488" y="3016250"/>
          <p14:tracePt t="59707" x="1639888" y="3016250"/>
          <p14:tracePt t="59713" x="1665288" y="3016250"/>
          <p14:tracePt t="59723" x="1689100" y="3016250"/>
          <p14:tracePt t="59733" x="1714500" y="3016250"/>
          <p14:tracePt t="59737" x="1739900" y="3016250"/>
          <p14:tracePt t="59747" x="1765300" y="2990850"/>
          <p14:tracePt t="59753" x="1778000" y="2978150"/>
          <p14:tracePt t="59763" x="1801813" y="2952750"/>
          <p14:tracePt t="59793" x="1801813" y="2928938"/>
          <p14:tracePt t="59859" x="1801813" y="2916238"/>
          <p14:tracePt t="59879" x="1801813" y="2903538"/>
          <p14:tracePt t="59893" x="1801813" y="2878138"/>
          <p14:tracePt t="59898" x="1790700" y="2878138"/>
          <p14:tracePt t="59909" x="1778000" y="2878138"/>
          <p14:tracePt t="59919" x="1765300" y="2878138"/>
          <p14:tracePt t="59925" x="1739900" y="2878138"/>
          <p14:tracePt t="59935" x="1701800" y="2865438"/>
          <p14:tracePt t="59939" x="1689100" y="2852738"/>
          <p14:tracePt t="59949" x="1639888" y="2852738"/>
          <p14:tracePt t="59958" x="1614488" y="2852738"/>
          <p14:tracePt t="59965" x="1589088" y="2840038"/>
          <p14:tracePt t="59975" x="1565275" y="2840038"/>
          <p14:tracePt t="59979" x="1527175" y="2840038"/>
          <p14:tracePt t="59989" x="1501775" y="2840038"/>
          <p14:tracePt t="59999" x="1476375" y="2840038"/>
          <p14:tracePt t="60005" x="1439863" y="2840038"/>
          <p14:tracePt t="60015" x="1414463" y="2840038"/>
          <p14:tracePt t="60019" x="1363663" y="2840038"/>
          <p14:tracePt t="60029" x="1339850" y="2840038"/>
          <p14:tracePt t="60038" x="1301750" y="2840038"/>
          <p14:tracePt t="60045" x="1289050" y="2840038"/>
          <p14:tracePt t="60055" x="1252538" y="2840038"/>
          <p14:tracePt t="60069" x="1239838" y="2840038"/>
          <p14:tracePt t="60089" x="1214438" y="2840038"/>
          <p14:tracePt t="60094" x="1189038" y="2840038"/>
          <p14:tracePt t="60101" x="1189038" y="2852738"/>
          <p14:tracePt t="60111" x="1176338" y="2852738"/>
          <p14:tracePt t="60121" x="1176338" y="2878138"/>
          <p14:tracePt t="60125" x="1176338" y="2890838"/>
          <p14:tracePt t="60135" x="1176338" y="2916238"/>
          <p14:tracePt t="60141" x="1176338" y="2928938"/>
          <p14:tracePt t="60151" x="1176338" y="2941638"/>
          <p14:tracePt t="60160" x="1176338" y="2965450"/>
          <p14:tracePt t="60166" x="1176338" y="2990850"/>
          <p14:tracePt t="60177" x="1176338" y="3016250"/>
          <p14:tracePt t="60181" x="1201738" y="3054350"/>
          <p14:tracePt t="60191" x="1227138" y="3078163"/>
          <p14:tracePt t="60201" x="1263650" y="3103563"/>
          <p14:tracePt t="60207" x="1301750" y="3128963"/>
          <p14:tracePt t="60217" x="1339850" y="3141663"/>
          <p14:tracePt t="60221" x="1389063" y="3141663"/>
          <p14:tracePt t="60231" x="1452563" y="3165475"/>
          <p14:tracePt t="60241" x="1514475" y="3165475"/>
          <p14:tracePt t="60247" x="1614488" y="3178175"/>
          <p14:tracePt t="60257" x="1689100" y="3178175"/>
          <p14:tracePt t="60263" x="1765300" y="3178175"/>
          <p14:tracePt t="60273" x="1827213" y="3178175"/>
          <p14:tracePt t="60283" x="1878013" y="3178175"/>
          <p14:tracePt t="60288" x="1903413" y="3165475"/>
          <p14:tracePt t="60296" x="1927225" y="3154363"/>
          <p14:tracePt t="60303" x="1939925" y="3141663"/>
          <p14:tracePt t="60313" x="1952625" y="3141663"/>
          <p14:tracePt t="60323" x="1952625" y="3128963"/>
          <p14:tracePt t="60337" x="1952625" y="3116263"/>
          <p14:tracePt t="60343" x="1952625" y="3090863"/>
          <p14:tracePt t="60353" x="1927225" y="3041650"/>
          <p14:tracePt t="60363" x="1890713" y="3003550"/>
          <p14:tracePt t="60367" x="1814513" y="2928938"/>
          <p14:tracePt t="60377" x="1790700" y="2903538"/>
          <p14:tracePt t="60383" x="1689100" y="2828925"/>
          <p14:tracePt t="60393" x="1665288" y="2803525"/>
          <p14:tracePt t="60403" x="1627188" y="2790825"/>
          <p14:tracePt t="60407" x="1601788" y="2778125"/>
          <p14:tracePt t="60416" x="1577975" y="2765425"/>
          <p14:tracePt t="60423" x="1539875" y="2765425"/>
          <p14:tracePt t="60432" x="1514475" y="2765425"/>
          <p14:tracePt t="60442" x="1489075" y="2765425"/>
          <p14:tracePt t="60459" x="1439863" y="2765425"/>
          <p14:tracePt t="60473" x="1414463" y="2765425"/>
          <p14:tracePt t="60483" x="1389063" y="2765425"/>
          <p14:tracePt t="60489" x="1376363" y="2765425"/>
          <p14:tracePt t="60499" x="1363663" y="2765425"/>
          <p14:tracePt t="60515" x="1339850" y="2765425"/>
          <p14:tracePt t="60525" x="1327150" y="2778125"/>
          <p14:tracePt t="60529" x="1314450" y="2803525"/>
          <p14:tracePt t="60545" x="1301750" y="2816225"/>
          <p14:tracePt t="60555" x="1289050" y="2828925"/>
          <p14:tracePt t="60569" x="1289050" y="2840038"/>
          <p14:tracePt t="60579" x="1289050" y="2852738"/>
          <p14:tracePt t="60585" x="1289050" y="2878138"/>
          <p14:tracePt t="60604" x="1289050" y="2903538"/>
          <p14:tracePt t="60611" x="1289050" y="2916238"/>
          <p14:tracePt t="60621" x="1289050" y="2928938"/>
          <p14:tracePt t="60624" x="1301750" y="2941638"/>
          <p14:tracePt t="60635" x="1327150" y="2941638"/>
          <p14:tracePt t="60645" x="1327150" y="2952750"/>
          <p14:tracePt t="60651" x="1352550" y="2952750"/>
          <p14:tracePt t="60661" x="1352550" y="2965450"/>
          <p14:tracePt t="60665" x="1376363" y="2965450"/>
          <p14:tracePt t="60675" x="1414463" y="2978150"/>
          <p14:tracePt t="60685" x="1439863" y="2978150"/>
          <p14:tracePt t="60690" x="1476375" y="2978150"/>
          <p14:tracePt t="60701" x="1527175" y="2978150"/>
          <p14:tracePt t="60704" x="1565275" y="2978150"/>
          <p14:tracePt t="60715" x="1614488" y="2978150"/>
          <p14:tracePt t="60725" x="1652588" y="2978150"/>
          <p14:tracePt t="60731" x="1689100" y="2978150"/>
          <p14:tracePt t="60741" x="1714500" y="2978150"/>
          <p14:tracePt t="60744" x="1752600" y="2978150"/>
          <p14:tracePt t="60754" x="1765300" y="2978150"/>
          <p14:tracePt t="60765" x="1778000" y="2965450"/>
          <p14:tracePt t="60821" x="1778000" y="2952750"/>
          <p14:tracePt t="60831" x="1778000" y="2941638"/>
          <p14:tracePt t="60837" x="1778000" y="2928938"/>
          <p14:tracePt t="60857" x="1778000" y="2916238"/>
          <p14:tracePt t="60873" x="1752600" y="2903538"/>
          <p14:tracePt t="60877" x="1727200" y="2890838"/>
          <p14:tracePt t="60887" x="1701800" y="2890838"/>
          <p14:tracePt t="60896" x="1665288" y="2890838"/>
          <p14:tracePt t="60903" x="1652588" y="2890838"/>
          <p14:tracePt t="60913" x="1627188" y="2890838"/>
          <p14:tracePt t="60917" x="1601788" y="2890838"/>
          <p14:tracePt t="60927" x="1565275" y="2890838"/>
          <p14:tracePt t="60943" x="1552575" y="2890838"/>
          <p14:tracePt t="60953" x="1539875" y="2890838"/>
          <p14:tracePt t="60957" x="1527175" y="2890838"/>
          <p14:tracePt t="60966" x="1514475" y="2890838"/>
          <p14:tracePt t="60977" x="1476375" y="2916238"/>
          <p14:tracePt t="60983" x="1465263" y="2916238"/>
          <p14:tracePt t="60993" x="1452563" y="2941638"/>
          <p14:tracePt t="60999" x="1427163" y="2952750"/>
          <p14:tracePt t="61009" x="1427163" y="2965450"/>
          <p14:tracePt t="61019" x="1401763" y="2978150"/>
          <p14:tracePt t="61023" x="1401763" y="2990850"/>
          <p14:tracePt t="61033" x="1389063" y="3003550"/>
          <p14:tracePt t="61039" x="1389063" y="3028950"/>
          <p14:tracePt t="61059" x="1376363" y="3028950"/>
          <p14:tracePt t="61115" x="1376363" y="3041650"/>
          <p14:tracePt t="61135" x="1389063" y="3041650"/>
          <p14:tracePt t="61139" x="1401763" y="3041650"/>
          <p14:tracePt t="61149" x="1414463" y="3041650"/>
          <p14:tracePt t="61159" x="1439863" y="3028950"/>
          <p14:tracePt t="61165" x="1465263" y="3016250"/>
          <p14:tracePt t="61174" x="1476375" y="2990850"/>
          <p14:tracePt t="61179" x="1501775" y="2952750"/>
          <p14:tracePt t="61189" x="1501775" y="2941638"/>
          <p14:tracePt t="61199" x="1514475" y="2928938"/>
          <p14:tracePt t="61205" x="1514475" y="2916238"/>
          <p14:tracePt t="61215" x="1527175" y="2903538"/>
          <p14:tracePt t="61220" x="1527175" y="2890838"/>
          <p14:tracePt t="61244" x="1527175" y="2878138"/>
          <p14:tracePt t="61261" x="1527175" y="2865438"/>
          <p14:tracePt t="61281" x="1527175" y="2852738"/>
          <p14:tracePt t="61295" x="1527175" y="2840038"/>
          <p14:tracePt t="61317" x="1501775" y="2840038"/>
          <p14:tracePt t="61337" x="1489075" y="2840038"/>
          <p14:tracePt t="61343" x="1452563" y="2840038"/>
          <p14:tracePt t="61357" x="1439863" y="2840038"/>
          <p14:tracePt t="61366" x="1427163" y="2840038"/>
          <p14:tracePt t="61377" x="1389063" y="2852738"/>
          <p14:tracePt t="61383" x="1389063" y="2865438"/>
          <p14:tracePt t="61393" x="1363663" y="2878138"/>
          <p14:tracePt t="61397" x="1363663" y="2890838"/>
          <p14:tracePt t="61409" x="1339850" y="2903538"/>
          <p14:tracePt t="61419" x="1327150" y="2928938"/>
          <p14:tracePt t="61422" x="1314450" y="2952750"/>
          <p14:tracePt t="61433" x="1301750" y="2965450"/>
          <p14:tracePt t="61438" x="1289050" y="3016250"/>
          <p14:tracePt t="61459" x="1289050" y="3041650"/>
          <p14:tracePt t="61463" x="1289050" y="3078163"/>
          <p14:tracePt t="61473" x="1289050" y="3116263"/>
          <p14:tracePt t="61479" x="1289050" y="3154363"/>
          <p14:tracePt t="61488" x="1289050" y="3203575"/>
          <p14:tracePt t="61499" x="1289050" y="3241675"/>
          <p14:tracePt t="61503" x="1301750" y="3303588"/>
          <p14:tracePt t="61513" x="1314450" y="3328988"/>
          <p14:tracePt t="61519" x="1352550" y="3403600"/>
          <p14:tracePt t="61529" x="1363663" y="3429000"/>
          <p14:tracePt t="61539" x="1363663" y="3467100"/>
          <p14:tracePt t="61543" x="1389063" y="3490913"/>
          <p14:tracePt t="61553" x="1389063" y="3516313"/>
          <p14:tracePt t="61559" x="1401763" y="3529013"/>
          <p14:tracePt t="61569" x="1414463" y="3554413"/>
          <p14:tracePt t="61579" x="1427163" y="3579813"/>
          <p14:tracePt t="61775" x="1427163" y="3590925"/>
          <p14:tracePt t="61795" x="1427163" y="3603625"/>
          <p14:tracePt t="61801" x="1427163" y="3616325"/>
          <p14:tracePt t="61817" x="1427163" y="3629025"/>
          <p14:tracePt t="61827" x="1427163" y="3654425"/>
          <p14:tracePt t="61841" x="1427163" y="3667125"/>
          <p14:tracePt t="61851" x="1427163" y="3679825"/>
          <p14:tracePt t="61857" x="1427163" y="3692525"/>
          <p14:tracePt t="61867" x="1427163" y="3703638"/>
          <p14:tracePt t="61877" x="1414463" y="3703638"/>
          <p14:tracePt t="61881" x="1414463" y="3716338"/>
          <p14:tracePt t="61923" x="1414463" y="3729038"/>
          <p14:tracePt t="61927" x="1414463" y="3741738"/>
          <p14:tracePt t="62069" x="1414463" y="3754438"/>
          <p14:tracePt t="62478" x="1414463" y="3767138"/>
          <p14:tracePt t="62493" x="1427163" y="3767138"/>
          <p14:tracePt t="62517" x="1452563" y="3767138"/>
          <p14:tracePt t="62533" x="1465263" y="3792538"/>
          <p14:tracePt t="62553" x="1489075" y="3792538"/>
          <p14:tracePt t="62557" x="1501775" y="3792538"/>
          <p14:tracePt t="62573" x="1514475" y="3792538"/>
          <p14:tracePt t="62609" x="1527175" y="3792538"/>
          <p14:tracePt t="62643" x="1539875" y="3792538"/>
          <p14:tracePt t="62659" x="1552575" y="3792538"/>
          <p14:tracePt t="62669" x="1565275" y="3792538"/>
          <p14:tracePt t="62678" x="1577975" y="3779838"/>
          <p14:tracePt t="62692" x="1577975" y="3767138"/>
          <p14:tracePt t="62735" x="1589088" y="3767138"/>
          <p14:tracePt t="62739" x="1589088" y="3754438"/>
          <p14:tracePt t="62769" x="1601788" y="3754438"/>
          <p14:tracePt t="62835" x="1614488" y="3754438"/>
          <p14:tracePt t="62865" x="1627188" y="3754438"/>
          <p14:tracePt t="63657" x="1652588" y="3754438"/>
          <p14:tracePt t="63673" x="1677988" y="3754438"/>
          <p14:tracePt t="63687" x="1689100" y="3754438"/>
          <p14:tracePt t="63697" x="1714500" y="3754438"/>
          <p14:tracePt t="63713" x="1727200" y="3754438"/>
          <p14:tracePt t="63839" x="1739900" y="3754438"/>
          <p14:tracePt t="63895" x="1752600" y="3754438"/>
          <p14:tracePt t="63939" x="1778000" y="3754438"/>
          <p14:tracePt t="63949" x="1790700" y="3754438"/>
          <p14:tracePt t="63959" x="1801813" y="3767138"/>
          <p14:tracePt t="63965" x="1814513" y="3767138"/>
          <p14:tracePt t="63975" x="1852613" y="3779838"/>
          <p14:tracePt t="63978" x="1865313" y="3779838"/>
          <p14:tracePt t="63991" x="1890713" y="3792538"/>
          <p14:tracePt t="64001" x="1927225" y="3792538"/>
          <p14:tracePt t="64005" x="1952625" y="3803650"/>
          <p14:tracePt t="64015" x="1990725" y="3829050"/>
          <p14:tracePt t="64021" x="2014538" y="3829050"/>
          <p14:tracePt t="64030" x="2039938" y="3829050"/>
          <p14:tracePt t="64040" x="2065338" y="3829050"/>
          <p14:tracePt t="64045" x="2078038" y="3829050"/>
          <p14:tracePt t="64055" x="2090738" y="3829050"/>
          <p14:tracePt t="64061" x="2103438" y="3829050"/>
          <p14:tracePt t="64071" x="2116138" y="3829050"/>
          <p14:tracePt t="64104" x="2127250" y="3829050"/>
          <p14:tracePt t="64166" x="2152650" y="3829050"/>
          <p14:tracePt t="64187" x="2178050" y="3829050"/>
          <p14:tracePt t="64191" x="2190750" y="3829050"/>
          <p14:tracePt t="64201" x="2203450" y="3829050"/>
          <p14:tracePt t="64207" x="2216150" y="3829050"/>
          <p14:tracePt t="64217" x="2228850" y="3829050"/>
          <p14:tracePt t="64227" x="2252663" y="3829050"/>
          <p14:tracePt t="64234" x="2278063" y="3829050"/>
          <p14:tracePt t="64243" x="2303463" y="3829050"/>
          <p14:tracePt t="64247" x="2352675" y="3829050"/>
          <p14:tracePt t="64257" x="2390775" y="3829050"/>
          <p14:tracePt t="64267" x="2428875" y="3829050"/>
          <p14:tracePt t="64273" x="2465388" y="3829050"/>
          <p14:tracePt t="64283" x="2478088" y="3816350"/>
          <p14:tracePt t="64287" x="2490788" y="3816350"/>
          <p14:tracePt t="64296" x="2516188" y="3803650"/>
          <p14:tracePt t="64306" x="2528888" y="3792538"/>
          <p14:tracePt t="64312" x="2554288" y="3792538"/>
          <p14:tracePt t="64323" x="2578100" y="3779838"/>
          <p14:tracePt t="64329" x="2590800" y="3754438"/>
          <p14:tracePt t="64349" x="2603500" y="3754438"/>
          <p14:tracePt t="64353" x="2628900" y="3754438"/>
          <p14:tracePt t="64368" x="2667000" y="3729038"/>
          <p14:tracePt t="64389" x="2678113" y="3729038"/>
          <p14:tracePt t="64621" x="2690813" y="3729038"/>
          <p14:tracePt t="64665" x="2716213" y="3703638"/>
          <p14:tracePt t="64701" x="2728913" y="3703638"/>
          <p14:tracePt t="64737" x="2728913" y="3692525"/>
          <p14:tracePt t="64747" x="2741613" y="3692525"/>
          <p14:tracePt t="65121" x="2716213" y="3692525"/>
          <p14:tracePt t="65125" x="2690813" y="3692525"/>
          <p14:tracePt t="65135" x="2667000" y="3692525"/>
          <p14:tracePt t="65145" x="2641600" y="3692525"/>
          <p14:tracePt t="65151" x="2603500" y="3692525"/>
          <p14:tracePt t="65161" x="2578100" y="3692525"/>
          <p14:tracePt t="65166" x="2528888" y="3692525"/>
          <p14:tracePt t="65174" x="2503488" y="3692525"/>
          <p14:tracePt t="65185" x="2478088" y="3692525"/>
          <p14:tracePt t="65191" x="2452688" y="3692525"/>
          <p14:tracePt t="65201" x="2441575" y="3692525"/>
          <p14:tracePt t="65205" x="2428875" y="3692525"/>
          <p14:tracePt t="65215" x="2416175" y="3692525"/>
          <p14:tracePt t="65225" x="2390775" y="3692525"/>
          <p14:tracePt t="65230" x="2378075" y="3703638"/>
          <p14:tracePt t="65240" x="2365375" y="3703638"/>
          <p14:tracePt t="65255" x="2352675" y="3703638"/>
          <p14:tracePt t="65271" x="2339975" y="3716338"/>
          <p14:tracePt t="65300" x="2339975" y="3741738"/>
          <p14:tracePt t="65407" x="2352675" y="3741738"/>
          <p14:tracePt t="65413" x="2390775" y="3741738"/>
          <p14:tracePt t="65422" x="2403475" y="3741738"/>
          <p14:tracePt t="65426" x="2428875" y="3741738"/>
          <p14:tracePt t="65437" x="2441575" y="3729038"/>
          <p14:tracePt t="65449" x="2478088" y="3716338"/>
          <p14:tracePt t="65453" x="2490788" y="3692525"/>
          <p14:tracePt t="65469" x="2516188" y="3679825"/>
          <p14:tracePt t="65479" x="2516188" y="3667125"/>
          <p14:tracePt t="65488" x="2528888" y="3654425"/>
          <p14:tracePt t="65493" x="2541588" y="3641725"/>
          <p14:tracePt t="65503" x="2554288" y="3629025"/>
          <p14:tracePt t="65625" x="2554288" y="3616325"/>
          <p14:tracePt t="65649" x="2554288" y="3603625"/>
          <p14:tracePt t="65655" x="2541588" y="3603625"/>
          <p14:tracePt t="65669" x="2528888" y="3590925"/>
          <p14:tracePt t="65679" x="2528888" y="3579813"/>
          <p14:tracePt t="65689" x="2516188" y="3579813"/>
          <p14:tracePt t="65705" x="2478088" y="3579813"/>
          <p14:tracePt t="65708" x="2452688" y="3579813"/>
          <p14:tracePt t="65719" x="2441575" y="3579813"/>
          <p14:tracePt t="65731" x="2416175" y="3579813"/>
          <p14:tracePt t="65735" x="2403475" y="3579813"/>
          <p14:tracePt t="65745" x="2390775" y="3579813"/>
          <p14:tracePt t="65771" x="2365375" y="3579813"/>
          <p14:tracePt t="65775" x="2352675" y="3567113"/>
          <p14:tracePt t="65791" x="2339975" y="3567113"/>
          <p14:tracePt t="65835" x="2328863" y="3567113"/>
          <p14:tracePt t="65851" x="2316163" y="3567113"/>
          <p14:tracePt t="65861" x="2303463" y="3567113"/>
          <p14:tracePt t="65877" x="2278063" y="3579813"/>
          <p14:tracePt t="65887" x="2278063" y="3603625"/>
          <p14:tracePt t="65891" x="2278063" y="3629025"/>
          <p14:tracePt t="65901" x="2278063" y="3654425"/>
          <p14:tracePt t="65910" x="2278063" y="3679825"/>
          <p14:tracePt t="65917" x="2278063" y="3703638"/>
          <p14:tracePt t="65927" x="2278063" y="3716338"/>
          <p14:tracePt t="65931" x="2278063" y="3729038"/>
          <p14:tracePt t="65943" x="2278063" y="3741738"/>
          <p14:tracePt t="65953" x="2278063" y="3754438"/>
          <p14:tracePt t="66003" x="2278063" y="3767138"/>
          <p14:tracePt t="66013" x="2278063" y="3779838"/>
          <p14:tracePt t="66053" x="2290763" y="3779838"/>
          <p14:tracePt t="66077" x="2290763" y="3767138"/>
          <p14:tracePt t="66083" x="2303463" y="3729038"/>
          <p14:tracePt t="66102" x="2303463" y="3703638"/>
          <p14:tracePt t="66109" x="2303463" y="3692525"/>
          <p14:tracePt t="66123" x="2303463" y="3679825"/>
          <p14:tracePt t="66143" x="2303463" y="3654425"/>
          <p14:tracePt t="66185" x="2290763" y="3654425"/>
          <p14:tracePt t="66189" x="2278063" y="3654425"/>
          <p14:tracePt t="66209" x="2265363" y="3654425"/>
          <p14:tracePt t="66345" x="2239963" y="3641725"/>
          <p14:tracePt t="66355" x="2239963" y="3629025"/>
          <p14:tracePt t="66365" x="2239963" y="3590925"/>
          <p14:tracePt t="66371" x="2239963" y="3579813"/>
          <p14:tracePt t="66380" x="2239963" y="3554413"/>
          <p14:tracePt t="66384" x="2239963" y="3541713"/>
          <p14:tracePt t="66394" x="2239963" y="3529013"/>
          <p14:tracePt t="66405" x="2239963" y="3503613"/>
          <p14:tracePt t="66427" x="2239963" y="3479800"/>
          <p14:tracePt t="66457" x="2228850" y="3479800"/>
          <p14:tracePt t="66500" x="2203450" y="3479800"/>
          <p14:tracePt t="66517" x="2178050" y="3479800"/>
          <p14:tracePt t="66523" x="2165350" y="3479800"/>
          <p14:tracePt t="66533" x="2152650" y="3479800"/>
          <p14:tracePt t="66547" x="2139950" y="3479800"/>
          <p14:tracePt t="66557" x="2127250" y="3479800"/>
          <p14:tracePt t="66563" x="2116138" y="3479800"/>
          <p14:tracePt t="66583" x="2090738" y="3479800"/>
          <p14:tracePt t="66587" x="2078038" y="3479800"/>
          <p14:tracePt t="66597" x="2065338" y="3479800"/>
          <p14:tracePt t="66622" x="2039938" y="3490913"/>
          <p14:tracePt t="66673" x="2027238" y="3490913"/>
          <p14:tracePt t="66689" x="2014538" y="3490913"/>
          <p14:tracePt t="66699" x="2003425" y="3490913"/>
          <p14:tracePt t="66703" x="1990725" y="3490913"/>
          <p14:tracePt t="66713" x="1978025" y="3490913"/>
          <p14:tracePt t="66729" x="1965325" y="3490913"/>
          <p14:tracePt t="66748" x="1952625" y="3490913"/>
          <p14:tracePt t="66845" x="1927225" y="3490913"/>
          <p14:tracePt t="66861" x="1903413" y="3490913"/>
          <p14:tracePt t="66871" x="1878013" y="3490913"/>
          <p14:tracePt t="66875" x="1865313" y="3490913"/>
          <p14:tracePt t="66885" x="1852613" y="3490913"/>
          <p14:tracePt t="66894" x="1839913" y="3490913"/>
          <p14:tracePt t="66901" x="1827213" y="3490913"/>
          <p14:tracePt t="66911" x="1801813" y="3490913"/>
          <p14:tracePt t="66925" x="1801813" y="3479800"/>
          <p14:tracePt t="66935" x="1790700" y="3479800"/>
          <p14:tracePt t="66991" x="1765300" y="3479800"/>
          <p14:tracePt t="67017" x="1752600" y="3479800"/>
          <p14:tracePt t="67031" x="1739900" y="3479800"/>
          <p14:tracePt t="67077" x="1727200" y="3479800"/>
          <p14:tracePt t="67097" x="1714500" y="3479800"/>
          <p14:tracePt t="67166" x="1701800" y="3479800"/>
          <p14:tracePt t="67541" x="1727200" y="3479800"/>
          <p14:tracePt t="67545" x="1765300" y="3479800"/>
          <p14:tracePt t="67555" x="1814513" y="3479800"/>
          <p14:tracePt t="67561" x="1865313" y="3479800"/>
          <p14:tracePt t="67571" x="1903413" y="3479800"/>
          <p14:tracePt t="67581" x="1939925" y="3479800"/>
          <p14:tracePt t="67587" x="1965325" y="3479800"/>
          <p14:tracePt t="67597" x="1990725" y="3479800"/>
          <p14:tracePt t="67601" x="2014538" y="3479800"/>
          <p14:tracePt t="67829" x="2027238" y="3467100"/>
          <p14:tracePt t="67859" x="2039938" y="3467100"/>
          <p14:tracePt t="68509" x="2039938" y="3454400"/>
          <p14:tracePt t="68525" x="2027238" y="3454400"/>
          <p14:tracePt t="68538" x="2003425" y="3454400"/>
          <p14:tracePt t="68589" x="1978025" y="3467100"/>
          <p14:tracePt t="68605" x="1965325" y="3467100"/>
          <p14:tracePt t="68611" x="1965325" y="3479800"/>
          <p14:tracePt t="68640" x="1939925" y="3479800"/>
          <p14:tracePt t="68695" x="1927225" y="3479800"/>
          <p14:tracePt t="68711" x="1914525" y="3479800"/>
          <p14:tracePt t="68727" x="1903413" y="3479800"/>
          <p14:tracePt t="68737" x="1890713" y="3479800"/>
          <p14:tracePt t="68751" x="1878013" y="3479800"/>
          <p14:tracePt t="68761" x="1865313" y="3479800"/>
          <p14:tracePt t="68776" x="1852613" y="3479800"/>
          <p14:tracePt t="68787" x="1839913" y="3490913"/>
          <p14:tracePt t="68791" x="1827213" y="3490913"/>
          <p14:tracePt t="68807" x="1801813" y="3490913"/>
          <p14:tracePt t="68827" x="1790700" y="3503613"/>
          <p14:tracePt t="68832" x="1778000" y="3503613"/>
          <p14:tracePt t="68843" x="1739900" y="3516313"/>
          <p14:tracePt t="68847" x="1714500" y="3529013"/>
          <p14:tracePt t="68857" x="1701800" y="3529013"/>
          <p14:tracePt t="68867" x="1665288" y="3541713"/>
          <p14:tracePt t="68873" x="1639888" y="3541713"/>
          <p14:tracePt t="68883" x="1614488" y="3554413"/>
          <p14:tracePt t="68887" x="1589088" y="3554413"/>
          <p14:tracePt t="68897" x="1565275" y="3567113"/>
          <p14:tracePt t="68907" x="1552575" y="3567113"/>
          <p14:tracePt t="68923" x="1539875" y="3567113"/>
          <p14:tracePt t="69215" x="1552575" y="3567113"/>
          <p14:tracePt t="69225" x="1565275" y="3567113"/>
          <p14:tracePt t="69235" x="1577975" y="3567113"/>
          <p14:tracePt t="69241" x="1589088" y="3567113"/>
          <p14:tracePt t="69251" x="1614488" y="3554413"/>
          <p14:tracePt t="69255" x="1627188" y="3554413"/>
          <p14:tracePt t="69265" x="1652588" y="3554413"/>
          <p14:tracePt t="69275" x="1665288" y="3554413"/>
          <p14:tracePt t="69281" x="1677988" y="3554413"/>
          <p14:tracePt t="69291" x="1689100" y="3554413"/>
          <p14:tracePt t="69305" x="1714500" y="3554413"/>
          <p14:tracePt t="69397" x="1727200" y="3554413"/>
          <p14:tracePt t="69987" x="1739900" y="3554413"/>
          <p14:tracePt t="70003" x="1752600" y="3554413"/>
          <p14:tracePt t="70047" x="1765300" y="3554413"/>
          <p14:tracePt t="70109" x="1778000" y="3554413"/>
          <p14:tracePt t="70229" x="1801813" y="3554413"/>
          <p14:tracePt t="70238" x="1801813" y="3541713"/>
          <p14:tracePt t="70255" x="1814513" y="3516313"/>
          <p14:tracePt t="70265" x="1814513" y="3503613"/>
          <p14:tracePt t="70275" x="1827213" y="3503613"/>
          <p14:tracePt t="70285" x="1827213" y="3490913"/>
          <p14:tracePt t="70315" x="1839913" y="3479800"/>
          <p14:tracePt t="70321" x="1852613" y="3479800"/>
          <p14:tracePt t="71389" x="1852613" y="3467100"/>
          <p14:tracePt t="71405" x="1839913" y="3467100"/>
          <p14:tracePt t="71425" x="1827213" y="3467100"/>
          <p14:tracePt t="71439" x="1814513" y="3467100"/>
          <p14:tracePt t="71459" x="1801813" y="3467100"/>
          <p14:tracePt t="71545" x="1790700" y="3467100"/>
          <p14:tracePt t="71591" x="1778000" y="3479800"/>
          <p14:tracePt t="71605" x="1765300" y="3479800"/>
          <p14:tracePt t="71615" x="1739900" y="3479800"/>
          <p14:tracePt t="71631" x="1727200" y="3479800"/>
          <p14:tracePt t="71637" x="1714500" y="3490913"/>
          <p14:tracePt t="71647" x="1714500" y="3503613"/>
          <p14:tracePt t="71657" x="1701800" y="3503613"/>
          <p14:tracePt t="71672" x="1689100" y="3503613"/>
          <p14:tracePt t="72564" x="1714500" y="3503613"/>
          <p14:tracePt t="72609" x="1727200" y="3503613"/>
          <p14:tracePt t="72624" x="1739900" y="3503613"/>
          <p14:tracePt t="72641" x="1752600" y="3516313"/>
          <p14:tracePt t="72651" x="1765300" y="3516313"/>
          <p14:tracePt t="72655" x="1778000" y="3529013"/>
          <p14:tracePt t="72665" x="1790700" y="3541713"/>
          <p14:tracePt t="72676" x="1814513" y="3541713"/>
          <p14:tracePt t="72680" x="1839913" y="3541713"/>
          <p14:tracePt t="72691" x="1852613" y="3541713"/>
          <p14:tracePt t="72695" x="1865313" y="3541713"/>
          <p14:tracePt t="72705" x="1878013" y="3554413"/>
          <p14:tracePt t="72731" x="1903413" y="3554413"/>
          <p14:tracePt t="72744" x="1914525" y="3554413"/>
          <p14:tracePt t="72755" x="1927225" y="3554413"/>
          <p14:tracePt t="72767" x="1939925" y="3554413"/>
          <p14:tracePt t="72771" x="1952625" y="3554413"/>
          <p14:tracePt t="72781" x="1965325" y="3554413"/>
          <p14:tracePt t="72797" x="1978025" y="3554413"/>
          <p14:tracePt t="72810" x="1990725" y="3554413"/>
          <p14:tracePt t="72826" x="2014538" y="3554413"/>
          <p14:tracePt t="72851" x="2027238" y="3554413"/>
          <p14:tracePt t="72861" x="2052638" y="3554413"/>
          <p14:tracePt t="72866" x="2065338" y="3554413"/>
          <p14:tracePt t="72877" x="2078038" y="3554413"/>
          <p14:tracePt t="72887" x="2103438" y="3541713"/>
          <p14:tracePt t="72913" x="2116138" y="3541713"/>
          <p14:tracePt t="72917" x="2127250" y="3529013"/>
          <p14:tracePt t="72953" x="2139950" y="3529013"/>
          <p14:tracePt t="72956" x="2152650" y="3516313"/>
          <p14:tracePt t="72989" x="2165350" y="3503613"/>
          <p14:tracePt t="73003" x="2165350" y="3490913"/>
          <p14:tracePt t="73029" x="2178050" y="3467100"/>
          <p14:tracePt t="73039" x="2178050" y="3454400"/>
          <p14:tracePt t="73053" x="2178050" y="3429000"/>
          <p14:tracePt t="73063" x="2178050" y="3416300"/>
          <p14:tracePt t="73069" x="2178050" y="3403600"/>
          <p14:tracePt t="73078" x="2178050" y="3390900"/>
          <p14:tracePt t="73093" x="2178050" y="3378200"/>
          <p14:tracePt t="73094" x="2178050" y="3354388"/>
          <p14:tracePt t="73109" x="2178050" y="3328988"/>
          <p14:tracePt t="73134" x="2178050" y="3316288"/>
          <p14:tracePt t="73155" x="2178050" y="3303588"/>
          <p14:tracePt t="73205" x="2178050" y="3290888"/>
          <p14:tracePt t="73231" x="2178050" y="3278188"/>
          <p14:tracePt t="73264" x="2178050" y="3267075"/>
          <p14:tracePt t="73281" x="2178050" y="3241675"/>
          <p14:tracePt t="73295" x="2165350" y="3228975"/>
          <p14:tracePt t="73305" x="2139950" y="3203575"/>
          <p14:tracePt t="73311" x="2139950" y="3190875"/>
          <p14:tracePt t="73327" x="2116138" y="3165475"/>
          <p14:tracePt t="73337" x="2103438" y="3154363"/>
          <p14:tracePt t="73346" x="2090738" y="3141663"/>
          <p14:tracePt t="73350" x="2078038" y="3116263"/>
          <p14:tracePt t="73361" x="2065338" y="3116263"/>
          <p14:tracePt t="73367" x="2052638" y="3103563"/>
          <p14:tracePt t="73387" x="2039938" y="3090863"/>
          <p14:tracePt t="73391" x="2039938" y="3078163"/>
          <p14:tracePt t="73407" x="2014538" y="3065463"/>
          <p14:tracePt t="73446" x="2003425" y="3065463"/>
          <p14:tracePt t="73459" x="1990725" y="3065463"/>
          <p14:tracePt t="73474" x="1965325" y="3065463"/>
          <p14:tracePt t="73483" x="1927225" y="3065463"/>
          <p14:tracePt t="73486" x="1903413" y="3078163"/>
          <p14:tracePt t="73497" x="1890713" y="3090863"/>
          <p14:tracePt t="73503" x="1865313" y="3103563"/>
          <p14:tracePt t="73513" x="1852613" y="3128963"/>
          <p14:tracePt t="73523" x="1839913" y="3128963"/>
          <p14:tracePt t="73529" x="1827213" y="3165475"/>
          <p14:tracePt t="73539" x="1814513" y="3178175"/>
          <p14:tracePt t="73542" x="1801813" y="3203575"/>
          <p14:tracePt t="73563" x="1790700" y="3241675"/>
          <p14:tracePt t="73569" x="1778000" y="3254375"/>
          <p14:tracePt t="73579" x="1778000" y="3278188"/>
          <p14:tracePt t="73583" x="1778000" y="3303588"/>
          <p14:tracePt t="73593" x="1752600" y="3316288"/>
          <p14:tracePt t="73603" x="1752600" y="3341688"/>
          <p14:tracePt t="73619" x="1752600" y="3354388"/>
          <p14:tracePt t="73643" x="1752600" y="3378200"/>
          <p14:tracePt t="73659" x="1752600" y="3403600"/>
          <p14:tracePt t="73673" x="1752600" y="3416300"/>
          <p14:tracePt t="73683" x="1752600" y="3441700"/>
          <p14:tracePt t="73695" x="1765300" y="3441700"/>
          <p14:tracePt t="73699" x="1790700" y="3467100"/>
          <p14:tracePt t="73709" x="1814513" y="3467100"/>
          <p14:tracePt t="73715" x="1839913" y="3479800"/>
          <p14:tracePt t="73725" x="1865313" y="3490913"/>
          <p14:tracePt t="73735" x="1903413" y="3490913"/>
          <p14:tracePt t="73739" x="1965325" y="3490913"/>
          <p14:tracePt t="73748" x="2014538" y="3490913"/>
          <p14:tracePt t="73755" x="2090738" y="3490913"/>
          <p14:tracePt t="73765" x="2165350" y="3454400"/>
          <p14:tracePt t="73775" x="2203450" y="3441700"/>
          <p14:tracePt t="73779" x="2228850" y="3416300"/>
          <p14:tracePt t="73791" x="2278063" y="3390900"/>
          <p14:tracePt t="73795" x="2290763" y="3378200"/>
          <p14:tracePt t="73805" x="2303463" y="3354388"/>
          <p14:tracePt t="73821" x="2316163" y="3341688"/>
          <p14:tracePt t="73831" x="2316163" y="3328988"/>
          <p14:tracePt t="73855" x="2328863" y="3316288"/>
          <p14:tracePt t="74365" x="2316163" y="3316288"/>
          <p14:tracePt t="74385" x="2303463" y="3316288"/>
          <p14:tracePt t="74391" x="2290763" y="3316288"/>
          <p14:tracePt t="74400" x="2265363" y="3316288"/>
          <p14:tracePt t="74405" x="2239963" y="3316288"/>
          <p14:tracePt t="74415" x="2228850" y="3316288"/>
          <p14:tracePt t="74425" x="2203450" y="3316288"/>
          <p14:tracePt t="74431" x="2178050" y="3316288"/>
          <p14:tracePt t="74441" x="2152650" y="3316288"/>
          <p14:tracePt t="74445" x="2139950" y="3316288"/>
          <p14:tracePt t="74454" x="2127250" y="3316288"/>
          <p14:tracePt t="74467" x="2116138" y="3316288"/>
          <p14:tracePt t="74472" x="2103438" y="3316288"/>
          <p14:tracePt t="74481" x="2078038" y="3316288"/>
          <p14:tracePt t="74496" x="2065338" y="3316288"/>
          <p14:tracePt t="74511" x="2052638" y="3316288"/>
          <p14:tracePt t="74521" x="2039938" y="3316288"/>
          <p14:tracePt t="74546" x="2014538" y="3328988"/>
          <p14:tracePt t="74550" x="2003425" y="3328988"/>
          <p14:tracePt t="74561" x="1990725" y="3341688"/>
          <p14:tracePt t="74567" x="1978025" y="3354388"/>
          <p14:tracePt t="74593" x="1965325" y="3367088"/>
          <p14:tracePt t="74607" x="1965325" y="3378200"/>
          <p14:tracePt t="74713" x="1965325" y="3390900"/>
          <p14:tracePt t="74723" x="1965325" y="3403600"/>
          <p14:tracePt t="74809" x="1978025" y="3403600"/>
          <p14:tracePt t="74875" x="1990725" y="3403600"/>
          <p14:tracePt t="74919" x="2003425" y="3403600"/>
          <p14:tracePt t="74935" x="2003425" y="3416300"/>
          <p14:tracePt t="74944" x="2003425" y="3429000"/>
          <p14:tracePt t="74950" x="2027238" y="3454400"/>
          <p14:tracePt t="74965" x="2052638" y="3467100"/>
          <p14:tracePt t="74975" x="2052638" y="3479800"/>
          <p14:tracePt t="74985" x="2065338" y="3503613"/>
          <p14:tracePt t="74991" x="2078038" y="3503613"/>
          <p14:tracePt t="75001" x="2078038" y="3516313"/>
          <p14:tracePt t="75016" x="2090738" y="3529013"/>
          <p14:tracePt t="75031" x="2103438" y="3541713"/>
          <p14:tracePt t="75076" x="2116138" y="3541713"/>
          <p14:tracePt t="75111" x="2127250" y="3541713"/>
          <p14:tracePt t="75121" x="2139950" y="3541713"/>
          <p14:tracePt t="75127" x="2152650" y="3541713"/>
          <p14:tracePt t="75136" x="2152650" y="3529013"/>
          <p14:tracePt t="75147" x="2165350" y="3516313"/>
          <p14:tracePt t="75163" x="2178050" y="3490913"/>
          <p14:tracePt t="75167" x="2190750" y="3467100"/>
          <p14:tracePt t="75177" x="2216150" y="3454400"/>
          <p14:tracePt t="75187" x="2216150" y="3441700"/>
          <p14:tracePt t="75193" x="2228850" y="3416300"/>
          <p14:tracePt t="75202" x="2228850" y="3390900"/>
          <p14:tracePt t="75207" x="2239963" y="3378200"/>
          <p14:tracePt t="75217" x="2239963" y="3367088"/>
          <p14:tracePt t="75227" x="2239963" y="3328988"/>
          <p14:tracePt t="75233" x="2239963" y="3303588"/>
          <p14:tracePt t="75243" x="2239963" y="3290888"/>
          <p14:tracePt t="75247" x="2239963" y="3278188"/>
          <p14:tracePt t="75257" x="2239963" y="3254375"/>
          <p14:tracePt t="75267" x="2239963" y="3241675"/>
          <p14:tracePt t="75283" x="2239963" y="3216275"/>
          <p14:tracePt t="75299" x="2239963" y="3203575"/>
          <p14:tracePt t="75309" x="2239963" y="3178175"/>
          <p14:tracePt t="75323" x="2228850" y="3154363"/>
          <p14:tracePt t="75339" x="2216150" y="3141663"/>
          <p14:tracePt t="75348" x="2203450" y="3128963"/>
          <p14:tracePt t="75363" x="2178050" y="3128963"/>
          <p14:tracePt t="75369" x="2165350" y="3116263"/>
          <p14:tracePt t="75379" x="2152650" y="3116263"/>
          <p14:tracePt t="75393" x="2139950" y="3116263"/>
          <p14:tracePt t="75403" x="2127250" y="3116263"/>
          <p14:tracePt t="75408" x="2103438" y="3103563"/>
          <p14:tracePt t="75418" x="2103438" y="3090863"/>
          <p14:tracePt t="75429" x="2090738" y="3090863"/>
          <p14:tracePt t="75445" x="2065338" y="3090863"/>
          <p14:tracePt t="75459" x="2039938" y="3090863"/>
          <p14:tracePt t="75469" x="2027238" y="3090863"/>
          <p14:tracePt t="75474" x="2014538" y="3090863"/>
          <p14:tracePt t="75485" x="2003425" y="3103563"/>
          <p14:tracePt t="75489" x="2003425" y="3116263"/>
          <p14:tracePt t="75499" x="2003425" y="3154363"/>
          <p14:tracePt t="75511" x="2003425" y="3178175"/>
          <p14:tracePt t="75515" x="2003425" y="3203575"/>
          <p14:tracePt t="75525" x="2003425" y="3228975"/>
          <p14:tracePt t="75541" x="2003425" y="3241675"/>
          <p14:tracePt t="75551" x="2003425" y="3254375"/>
          <p14:tracePt t="75555" x="2014538" y="3267075"/>
          <p14:tracePt t="75571" x="2027238" y="3290888"/>
          <p14:tracePt t="75581" x="2027238" y="3303588"/>
          <p14:tracePt t="75591" x="2039938" y="3316288"/>
          <p14:tracePt t="75627" x="2065338" y="3328988"/>
          <p14:tracePt t="75651" x="2078038" y="3328988"/>
          <p14:tracePt t="75657" x="2090738" y="3328988"/>
          <p14:tracePt t="75666" x="2116138" y="3328988"/>
          <p14:tracePt t="75677" x="2127250" y="3328988"/>
          <p14:tracePt t="75680" x="2139950" y="3328988"/>
          <p14:tracePt t="75690" x="2165350" y="3328988"/>
          <p14:tracePt t="75697" x="2178050" y="3328988"/>
          <p14:tracePt t="75707" x="2190750" y="3328988"/>
          <p14:tracePt t="75717" x="2228850" y="3328988"/>
          <p14:tracePt t="75721" x="2239963" y="3316288"/>
          <p14:tracePt t="75731" x="2265363" y="3303588"/>
          <p14:tracePt t="75737" x="2278063" y="3278188"/>
          <p14:tracePt t="75747" x="2303463" y="3267075"/>
          <p14:tracePt t="75757" x="2303463" y="3241675"/>
          <p14:tracePt t="75763" x="2316163" y="3241675"/>
          <p14:tracePt t="75773" x="2316163" y="3228975"/>
          <p14:tracePt t="75777" x="2316163" y="3203575"/>
          <p14:tracePt t="75787" x="2316163" y="3165475"/>
          <p14:tracePt t="75803" x="2316163" y="3154363"/>
          <p14:tracePt t="75812" x="2316163" y="3128963"/>
          <p14:tracePt t="75816" x="2316163" y="3090863"/>
          <p14:tracePt t="75827" x="2303463" y="3090863"/>
          <p14:tracePt t="75837" x="2290763" y="3065463"/>
          <p14:tracePt t="75853" x="2278063" y="3065463"/>
          <p14:tracePt t="75857" x="2265363" y="3065463"/>
          <p14:tracePt t="75867" x="2252663" y="3065463"/>
          <p14:tracePt t="75878" x="2216150" y="3065463"/>
          <p14:tracePt t="75883" x="2203450" y="3065463"/>
          <p14:tracePt t="75893" x="2178050" y="3065463"/>
          <p14:tracePt t="75899" x="2165350" y="3065463"/>
          <p14:tracePt t="75909" x="2152650" y="3065463"/>
          <p14:tracePt t="75919" x="2127250" y="3078163"/>
          <p14:tracePt t="75923" x="2116138" y="3103563"/>
          <p14:tracePt t="75933" x="2090738" y="3128963"/>
          <p14:tracePt t="75939" x="2065338" y="3165475"/>
          <p14:tracePt t="75949" x="2052638" y="3190875"/>
          <p14:tracePt t="75964" x="2039938" y="3216275"/>
          <p14:tracePt t="75975" x="2039938" y="3228975"/>
          <p14:tracePt t="75979" x="2039938" y="3241675"/>
          <p14:tracePt t="75990" x="2039938" y="3267075"/>
          <p14:tracePt t="76005" x="2039938" y="3278188"/>
          <p14:tracePt t="76015" x="2039938" y="3303588"/>
          <p14:tracePt t="76029" x="2039938" y="3341688"/>
          <p14:tracePt t="76044" x="2039938" y="3354388"/>
          <p14:tracePt t="76080" x="2065338" y="3354388"/>
          <p14:tracePt t="76095" x="2078038" y="3354388"/>
          <p14:tracePt t="76111" x="2090738" y="3354388"/>
          <p14:tracePt t="76121" x="2103438" y="3354388"/>
          <p14:tracePt t="76125" x="2116138" y="3354388"/>
          <p14:tracePt t="76141" x="2116138" y="3341688"/>
          <p14:tracePt t="76151" x="2116138" y="3303588"/>
          <p14:tracePt t="76161" x="2116138" y="3278188"/>
          <p14:tracePt t="76165" x="2116138" y="3228975"/>
          <p14:tracePt t="76175" x="2116138" y="3203575"/>
          <p14:tracePt t="76181" x="2078038" y="3165475"/>
          <p14:tracePt t="76191" x="2052638" y="3141663"/>
          <p14:tracePt t="76201" x="2014538" y="3103563"/>
          <p14:tracePt t="76205" x="1990725" y="3090863"/>
          <p14:tracePt t="76216" x="1965325" y="3078163"/>
          <p14:tracePt t="76221" x="1952625" y="3078163"/>
          <p14:tracePt t="76231" x="1939925" y="3078163"/>
          <p14:tracePt t="76241" x="1903413" y="3078163"/>
          <p14:tracePt t="76247" x="1865313" y="3078163"/>
          <p14:tracePt t="76256" x="1852613" y="3078163"/>
          <p14:tracePt t="76261" x="1827213" y="3078163"/>
          <p14:tracePt t="76271" x="1814513" y="3078163"/>
          <p14:tracePt t="76281" x="1790700" y="3078163"/>
          <p14:tracePt t="76287" x="1790700" y="3090863"/>
          <p14:tracePt t="76297" x="1765300" y="3128963"/>
          <p14:tracePt t="76301" x="1752600" y="3165475"/>
          <p14:tracePt t="76311" x="1739900" y="3190875"/>
          <p14:tracePt t="76321" x="1739900" y="3216275"/>
          <p14:tracePt t="76327" x="1739900" y="3254375"/>
          <p14:tracePt t="76336" x="1739900" y="3267075"/>
          <p14:tracePt t="76342" x="1739900" y="3290888"/>
          <p14:tracePt t="76353" x="1739900" y="3303588"/>
          <p14:tracePt t="76363" x="1739900" y="3316288"/>
          <p14:tracePt t="76367" x="1739900" y="3328988"/>
          <p14:tracePt t="76377" x="1752600" y="3354388"/>
          <p14:tracePt t="76393" x="1778000" y="3354388"/>
          <p14:tracePt t="76402" x="1827213" y="3354388"/>
          <p14:tracePt t="76407" x="1890713" y="3378200"/>
          <p14:tracePt t="76419" x="1939925" y="3378200"/>
          <p14:tracePt t="76423" x="2003425" y="3378200"/>
          <p14:tracePt t="76433" x="2078038" y="3367088"/>
          <p14:tracePt t="76443" x="2103438" y="3354388"/>
          <p14:tracePt t="76449" x="2178050" y="3290888"/>
          <p14:tracePt t="76459" x="2216150" y="3267075"/>
          <p14:tracePt t="76463" x="2239963" y="3228975"/>
          <p14:tracePt t="76473" x="2265363" y="3216275"/>
          <p14:tracePt t="76483" x="2278063" y="3178175"/>
          <p14:tracePt t="76489" x="2278063" y="3165475"/>
          <p14:tracePt t="76498" x="2278063" y="3128963"/>
          <p14:tracePt t="76502" x="2278063" y="3103563"/>
          <p14:tracePt t="76533" x="2278063" y="3090863"/>
          <p14:tracePt t="76539" x="2278063" y="3078163"/>
          <p14:tracePt t="76565" x="2265363" y="3078163"/>
          <p14:tracePt t="76579" x="2252663" y="3078163"/>
          <p14:tracePt t="76589" x="2239963" y="3078163"/>
          <p14:tracePt t="76604" x="2228850" y="3078163"/>
          <p14:tracePt t="76608" x="2203450" y="3078163"/>
          <p14:tracePt t="76619" x="2203450" y="3116263"/>
          <p14:tracePt t="76629" x="2178050" y="3141663"/>
          <p14:tracePt t="76635" x="2178050" y="3165475"/>
          <p14:tracePt t="76645" x="2152650" y="3190875"/>
          <p14:tracePt t="76649" x="2152650" y="3216275"/>
          <p14:tracePt t="76669" x="2152650" y="3228975"/>
          <p14:tracePt t="76674" x="2152650" y="3241675"/>
          <p14:tracePt t="76685" x="2152650" y="3254375"/>
          <p14:tracePt t="76715" x="2152650" y="3267075"/>
          <p14:tracePt t="76765" x="2165350" y="3267075"/>
          <p14:tracePt t="76791" x="2165350" y="3241675"/>
          <p14:tracePt t="76807" x="2165350" y="3228975"/>
          <p14:tracePt t="76821" x="2165350" y="3216275"/>
          <p14:tracePt t="76851" x="2165350" y="3203575"/>
          <p14:tracePt t="76917" x="2165350" y="3228975"/>
          <p14:tracePt t="76927" x="2165350" y="3241675"/>
          <p14:tracePt t="76933" x="2165350" y="3254375"/>
          <p14:tracePt t="76943" x="2190750" y="3267075"/>
          <p14:tracePt t="76946" x="2190750" y="3278188"/>
          <p14:tracePt t="76957" x="2190750" y="3290888"/>
          <p14:tracePt t="76981" x="2203450" y="3303588"/>
          <p14:tracePt t="76993" x="2203450" y="3316288"/>
          <p14:tracePt t="76997" x="2216150" y="3316288"/>
          <p14:tracePt t="77013" x="2228850" y="3328988"/>
          <p14:tracePt t="77047" x="2239963" y="3328988"/>
          <p14:tracePt t="77087" x="2252663" y="3316288"/>
          <p14:tracePt t="77097" x="2252663" y="3303588"/>
          <p14:tracePt t="77113" x="2265363" y="3290888"/>
          <p14:tracePt t="77122" x="2278063" y="3290888"/>
          <p14:tracePt t="77173" x="2290763" y="3290888"/>
          <p14:tracePt t="77189" x="2303463" y="3290888"/>
          <p14:tracePt t="77203" x="2328863" y="3328988"/>
          <p14:tracePt t="77218" x="2328863" y="3341688"/>
          <p14:tracePt t="77229" x="2339975" y="3367088"/>
          <p14:tracePt t="77245" x="2352675" y="3378200"/>
          <p14:tracePt t="77255" x="2365375" y="3390900"/>
          <p14:tracePt t="77275" x="2378075" y="3403600"/>
          <p14:tracePt t="77299" x="2390775" y="3403600"/>
          <p14:tracePt t="77309" x="2403475" y="3403600"/>
          <p14:tracePt t="77315" x="2416175" y="3403600"/>
          <p14:tracePt t="77335" x="2428875" y="3403600"/>
          <p14:tracePt t="77339" x="2428875" y="3390900"/>
          <p14:tracePt t="77349" x="2428875" y="3378200"/>
          <p14:tracePt t="77355" x="2428875" y="3354388"/>
          <p14:tracePt t="77365" x="2428875" y="3328988"/>
          <p14:tracePt t="77375" x="2428875" y="3290888"/>
          <p14:tracePt t="77381" x="2428875" y="3254375"/>
          <p14:tracePt t="77391" x="2428875" y="3228975"/>
          <p14:tracePt t="77405" x="2428875" y="3203575"/>
          <p14:tracePt t="77435" x="2428875" y="3190875"/>
          <p14:tracePt t="77455" x="2428875" y="3178175"/>
          <p14:tracePt t="77547" x="2428875" y="3154363"/>
          <p14:tracePt t="77563" x="2416175" y="3154363"/>
          <p14:tracePt t="77571" x="2403475" y="3154363"/>
          <p14:tracePt t="77581" x="2390775" y="3128963"/>
          <p14:tracePt t="77586" x="2378075" y="3128963"/>
          <p14:tracePt t="77597" x="2365375" y="3128963"/>
          <p14:tracePt t="77603" x="2339975" y="3128963"/>
          <p14:tracePt t="77613" x="2328863" y="3128963"/>
          <p14:tracePt t="77622" x="2303463" y="3103563"/>
          <p14:tracePt t="77637" x="2278063" y="3103563"/>
          <p14:tracePt t="77643" x="2239963" y="3090863"/>
          <p14:tracePt t="77654" x="2228850" y="3090863"/>
          <p14:tracePt t="77663" x="2216150" y="3090863"/>
          <p14:tracePt t="77667" x="2190750" y="3090863"/>
          <p14:tracePt t="77677" x="2165350" y="3090863"/>
          <p14:tracePt t="77683" x="2139950" y="3078163"/>
          <p14:tracePt t="77693" x="2127250" y="3078163"/>
          <p14:tracePt t="77703" x="2103438" y="3078163"/>
          <p14:tracePt t="77706" x="2090738" y="3078163"/>
          <p14:tracePt t="77722" x="2078038" y="3078163"/>
          <p14:tracePt t="77748" x="2052638" y="3078163"/>
          <p14:tracePt t="77799" x="2039938" y="3078163"/>
          <p14:tracePt t="77803" x="2027238" y="3078163"/>
          <p14:tracePt t="77818" x="2014538" y="3078163"/>
          <p14:tracePt t="77829" x="2003425" y="3090863"/>
          <p14:tracePt t="77838" x="2003425" y="3103563"/>
          <p14:tracePt t="77845" x="2003425" y="3116263"/>
          <p14:tracePt t="77859" x="2003425" y="3128963"/>
          <p14:tracePt t="77878" x="2003425" y="3154363"/>
          <p14:tracePt t="77895" x="2003425" y="3165475"/>
          <p14:tracePt t="77899" x="2003425" y="3178175"/>
          <p14:tracePt t="77909" x="2003425" y="3190875"/>
          <p14:tracePt t="77919" x="2003425" y="3203575"/>
          <p14:tracePt t="77925" x="2003425" y="3228975"/>
          <p14:tracePt t="77934" x="2003425" y="3241675"/>
          <p14:tracePt t="77951" x="2003425" y="3267075"/>
          <p14:tracePt t="77965" x="2003425" y="3290888"/>
          <p14:tracePt t="77981" x="2014538" y="3316288"/>
          <p14:tracePt t="78005" x="2027238" y="3328988"/>
          <p14:tracePt t="78031" x="2039938" y="3354388"/>
          <p14:tracePt t="78055" x="2052638" y="3354388"/>
          <p14:tracePt t="78061" x="2065338" y="3354388"/>
          <p14:tracePt t="78071" x="2090738" y="3354388"/>
          <p14:tracePt t="78087" x="2116138" y="3354388"/>
          <p14:tracePt t="78097" x="2127250" y="3354388"/>
          <p14:tracePt t="78111" x="2152650" y="3354388"/>
          <p14:tracePt t="78127" x="2178050" y="3354388"/>
          <p14:tracePt t="78150" x="2190750" y="3354388"/>
          <p14:tracePt t="78167" x="2203450" y="3354388"/>
          <p14:tracePt t="78183" x="2203450" y="3341688"/>
          <p14:tracePt t="78207" x="2203450" y="3328988"/>
          <p14:tracePt t="78223" x="2203450" y="3316288"/>
          <p14:tracePt t="78247" x="2203450" y="3290888"/>
          <p14:tracePt t="78272" x="2203450" y="3278188"/>
          <p14:tracePt t="78278" x="2203450" y="3267075"/>
          <p14:tracePt t="78293" x="2203450" y="3254375"/>
          <p14:tracePt t="78313" x="2203450" y="3228975"/>
          <p14:tracePt t="78329" x="2203450" y="3216275"/>
          <p14:tracePt t="78333" x="2203450" y="3190875"/>
          <p14:tracePt t="78352" x="2190750" y="3190875"/>
          <p14:tracePt t="78369" x="2178050" y="3178175"/>
          <p14:tracePt t="78515" x="2165350" y="3178175"/>
          <p14:tracePt t="78530" x="2152650" y="3178175"/>
          <p14:tracePt t="78534" x="2139950" y="3178175"/>
          <p14:tracePt t="78544" x="2127250" y="3178175"/>
          <p14:tracePt t="78571" x="2103438" y="3178175"/>
          <p14:tracePt t="78585" x="2090738" y="3178175"/>
          <p14:tracePt t="78595" x="2065338" y="3178175"/>
          <p14:tracePt t="78601" x="2052638" y="3178175"/>
          <p14:tracePt t="78611" x="2039938" y="3178175"/>
          <p14:tracePt t="78614" x="2014538" y="3178175"/>
          <p14:tracePt t="78625" x="2003425" y="3178175"/>
          <p14:tracePt t="78635" x="1990725" y="3178175"/>
          <p14:tracePt t="78641" x="1978025" y="3178175"/>
          <p14:tracePt t="78651" x="1965325" y="3178175"/>
          <p14:tracePt t="78691" x="1952625" y="3178175"/>
          <p14:tracePt t="78716" x="1939925" y="3178175"/>
          <p14:tracePt t="78740" x="1939925" y="3190875"/>
          <p14:tracePt t="78767" x="1939925" y="3203575"/>
          <p14:tracePt t="78777" x="1939925" y="3216275"/>
          <p14:tracePt t="78783" x="1939925" y="3228975"/>
          <p14:tracePt t="78793" x="1939925" y="3241675"/>
          <p14:tracePt t="78807" x="1939925" y="3254375"/>
          <p14:tracePt t="78816" x="1939925" y="3267075"/>
          <p14:tracePt t="78833" x="1939925" y="3290888"/>
          <p14:tracePt t="78846" x="1939925" y="3316288"/>
          <p14:tracePt t="78857" x="1939925" y="3328988"/>
          <p14:tracePt t="78863" x="1952625" y="3328988"/>
          <p14:tracePt t="78873" x="1952625" y="3341688"/>
          <p14:tracePt t="78878" x="1965325" y="3341688"/>
          <p14:tracePt t="78888" x="1978025" y="3367088"/>
          <p14:tracePt t="78904" x="1990725" y="3367088"/>
          <p14:tracePt t="78913" x="2014538" y="3367088"/>
          <p14:tracePt t="78919" x="2027238" y="3390900"/>
          <p14:tracePt t="78942" x="2039938" y="3390900"/>
          <p14:tracePt t="78959" x="2039938" y="3403600"/>
          <p14:tracePt t="78973" x="2052638" y="3403600"/>
          <p14:tracePt t="78995" x="2052638" y="3416300"/>
          <p14:tracePt t="79008" x="2065338" y="3429000"/>
          <p14:tracePt t="79029" x="2078038" y="3429000"/>
          <p14:tracePt t="79035" x="2090738" y="3429000"/>
          <p14:tracePt t="79045" x="2090738" y="3441700"/>
          <p14:tracePt t="79049" x="2103438" y="3441700"/>
          <p14:tracePt t="79059" x="2116138" y="3454400"/>
          <p14:tracePt t="79069" x="2127250" y="3454400"/>
          <p14:tracePt t="79074" x="2139950" y="3467100"/>
          <p14:tracePt t="79088" x="2152650" y="3467100"/>
          <p14:tracePt t="79091" x="2165350" y="3479800"/>
          <p14:tracePt t="79101" x="2178050" y="3490913"/>
          <p14:tracePt t="79125" x="2190750" y="3490913"/>
          <p14:tracePt t="79135" x="2190750" y="3503613"/>
          <p14:tracePt t="79151" x="2203450" y="3503613"/>
          <p14:tracePt t="79165" x="2216150" y="3503613"/>
          <p14:tracePt t="79337" x="2228850" y="3516313"/>
          <p14:tracePt t="79363" x="2228850" y="3541713"/>
          <p14:tracePt t="79367" x="2228850" y="3567113"/>
          <p14:tracePt t="79387" x="2228850" y="3579813"/>
          <p14:tracePt t="79393" x="2228850" y="3590925"/>
          <p14:tracePt t="79403" x="2228850" y="3603625"/>
          <p14:tracePt t="79406" x="2228850" y="3629025"/>
          <p14:tracePt t="79416" x="2228850" y="3641725"/>
          <p14:tracePt t="79427" x="2228850" y="3667125"/>
          <p14:tracePt t="79443" x="2228850" y="3679825"/>
          <p14:tracePt t="79449" x="2239963" y="3692525"/>
          <p14:tracePt t="79513" x="2239963" y="3703638"/>
          <p14:tracePt t="79529" x="2252663" y="3703638"/>
          <p14:tracePt t="79573" x="2265363" y="3703638"/>
          <p14:tracePt t="79585" x="2278063" y="3703638"/>
          <p14:tracePt t="79589" x="2290763" y="3703638"/>
          <p14:tracePt t="79599" x="2316163" y="3703638"/>
          <p14:tracePt t="79605" x="2328863" y="3703638"/>
          <p14:tracePt t="79629" x="2352675" y="3703638"/>
          <p14:tracePt t="79645" x="2365375" y="3703638"/>
          <p14:tracePt t="79654" x="2378075" y="3703638"/>
          <p14:tracePt t="79664" x="2390775" y="3692525"/>
          <p14:tracePt t="79678" x="2403475" y="3692525"/>
          <p14:tracePt t="79705" x="2416175" y="3679825"/>
          <p14:tracePt t="79751" x="2428875" y="3667125"/>
          <p14:tracePt t="79781" x="2428875" y="3654425"/>
          <p14:tracePt t="79785" x="2441575" y="3654425"/>
          <p14:tracePt t="79806" x="2441575" y="3641725"/>
          <p14:tracePt t="79811" x="2452688" y="3641725"/>
          <p14:tracePt t="79831" x="2452688" y="3629025"/>
          <p14:tracePt t="79857" x="2452688" y="3616325"/>
          <p14:tracePt t="79887" x="2465388" y="3603625"/>
          <p14:tracePt t="79923" x="2465388" y="3590925"/>
          <p14:tracePt t="79936" x="2478088" y="3590925"/>
          <p14:tracePt t="79947" x="2478088" y="3579813"/>
          <p14:tracePt t="79962" x="2478088" y="3567113"/>
          <p14:tracePt t="79973" x="2490788" y="3554413"/>
          <p14:tracePt t="80003" x="2490788" y="3541713"/>
          <p14:tracePt t="80023" x="2490788" y="3529013"/>
          <p14:tracePt t="80043" x="2490788" y="3516313"/>
          <p14:tracePt t="80059" x="2490788" y="3503613"/>
          <p14:tracePt t="80093" x="2490788" y="3479800"/>
          <p14:tracePt t="80135" x="2490788" y="3454400"/>
          <p14:tracePt t="80165" x="2490788" y="3441700"/>
          <p14:tracePt t="80179" x="2478088" y="3441700"/>
          <p14:tracePt t="80199" x="2465388" y="3441700"/>
          <p14:tracePt t="80218" x="2452688" y="3441700"/>
          <p14:tracePt t="80234" x="2441575" y="3441700"/>
          <p14:tracePt t="80261" x="2416175" y="3441700"/>
          <p14:tracePt t="80265" x="2403475" y="3441700"/>
          <p14:tracePt t="80274" x="2390775" y="3441700"/>
          <p14:tracePt t="80280" x="2378075" y="3441700"/>
          <p14:tracePt t="80290" x="2365375" y="3441700"/>
          <p14:tracePt t="80301" x="2352675" y="3441700"/>
          <p14:tracePt t="80305" x="2339975" y="3441700"/>
          <p14:tracePt t="80315" x="2328863" y="3441700"/>
          <p14:tracePt t="80321" x="2303463" y="3454400"/>
          <p14:tracePt t="80331" x="2290763" y="3467100"/>
          <p14:tracePt t="80341" x="2265363" y="3479800"/>
          <p14:tracePt t="80345" x="2252663" y="3490913"/>
          <p14:tracePt t="80356" x="2228850" y="3503613"/>
          <p14:tracePt t="80360" x="2203450" y="3529013"/>
          <p14:tracePt t="80371" x="2190750" y="3541713"/>
          <p14:tracePt t="80381" x="2165350" y="3554413"/>
          <p14:tracePt t="80387" x="2127250" y="3567113"/>
          <p14:tracePt t="80397" x="2127250" y="3579813"/>
          <p14:tracePt t="80401" x="2103438" y="3603625"/>
          <p14:tracePt t="80411" x="2090738" y="3603625"/>
          <p14:tracePt t="80420" x="2078038" y="3629025"/>
          <p14:tracePt t="80437" x="2052638" y="3641725"/>
          <p14:tracePt t="80443" x="2052638" y="3654425"/>
          <p14:tracePt t="80457" x="2027238" y="3667125"/>
          <p14:tracePt t="80519" x="2027238" y="3692525"/>
          <p14:tracePt t="80569" x="2027238" y="3703638"/>
          <p14:tracePt t="80579" x="2027238" y="3716338"/>
          <p14:tracePt t="80583" x="2039938" y="3729038"/>
          <p14:tracePt t="80599" x="2052638" y="3741738"/>
          <p14:tracePt t="80608" x="2065338" y="3741738"/>
          <p14:tracePt t="80625" x="2078038" y="3767138"/>
          <p14:tracePt t="80639" x="2116138" y="3767138"/>
          <p14:tracePt t="80659" x="2139950" y="3767138"/>
          <p14:tracePt t="80675" x="2165350" y="3767138"/>
          <p14:tracePt t="80678" x="2190750" y="3767138"/>
          <p14:tracePt t="80689" x="2216150" y="3767138"/>
          <p14:tracePt t="80705" x="2239963" y="3767138"/>
          <p14:tracePt t="80715" x="2265363" y="3767138"/>
          <p14:tracePt t="80721" x="2290763" y="3767138"/>
          <p14:tracePt t="80740" x="2316163" y="3767138"/>
          <p14:tracePt t="80754" x="2328863" y="3767138"/>
          <p14:tracePt t="80760" x="2339975" y="3767138"/>
          <p14:tracePt t="80771" x="2352675" y="3767138"/>
          <p14:tracePt t="80781" x="2378075" y="3767138"/>
          <p14:tracePt t="80785" x="2390775" y="3767138"/>
          <p14:tracePt t="80801" x="2403475" y="3767138"/>
          <p14:tracePt t="80977" x="2390775" y="3767138"/>
          <p14:tracePt t="80983" x="2378075" y="3767138"/>
          <p14:tracePt t="80993" x="2365375" y="3767138"/>
          <p14:tracePt t="81007" x="2352675" y="3767138"/>
          <p14:tracePt t="81017" x="2339975" y="3767138"/>
          <p14:tracePt t="81053" x="2316163" y="3767138"/>
          <p14:tracePt t="81391" x="2328863" y="3754438"/>
          <p14:tracePt t="81421" x="2339975" y="3754438"/>
          <p14:tracePt t="82899" x="2352675" y="3741738"/>
          <p14:tracePt t="82925" x="2352675" y="3729038"/>
          <p14:tracePt t="82935" x="2339975" y="3729038"/>
          <p14:tracePt t="82944" x="2316163" y="3729038"/>
          <p14:tracePt t="82949" x="2290763" y="3729038"/>
          <p14:tracePt t="82959" x="2265363" y="3729038"/>
          <p14:tracePt t="83021" x="2239963" y="3729038"/>
          <p14:tracePt t="83081" x="2228850" y="3729038"/>
          <p14:tracePt t="83095" x="2216150" y="3729038"/>
          <p14:tracePt t="83105" x="2203450" y="3729038"/>
          <p14:tracePt t="83115" x="2190750" y="3729038"/>
          <p14:tracePt t="83121" x="2178050" y="3729038"/>
          <p14:tracePt t="83145" x="2152650" y="3729038"/>
          <p14:tracePt t="83160" x="2139950" y="3729038"/>
          <p14:tracePt t="83171" x="2127250" y="3729038"/>
          <p14:tracePt t="83177" x="2116138" y="3729038"/>
          <p14:tracePt t="83187" x="2090738" y="3729038"/>
          <p14:tracePt t="83197" x="2078038" y="3729038"/>
          <p14:tracePt t="83201" x="2039938" y="3729038"/>
          <p14:tracePt t="83211" x="2003425" y="3729038"/>
          <p14:tracePt t="83217" x="1939925" y="3729038"/>
          <p14:tracePt t="83226" x="1878013" y="3754438"/>
          <p14:tracePt t="83237" x="1801813" y="3754438"/>
          <p14:tracePt t="83243" x="1778000" y="3754438"/>
          <p14:tracePt t="83253" x="1739900" y="3767138"/>
          <p14:tracePt t="83257" x="1727200" y="3767138"/>
          <p14:tracePt t="83266" x="1701800" y="3779838"/>
          <p14:tracePt t="83293" x="1689100" y="3779838"/>
          <p14:tracePt t="83313" x="1677988" y="3779838"/>
          <p14:tracePt t="83333" x="1652588" y="3792538"/>
          <p14:tracePt t="83350" x="1639888" y="3792538"/>
          <p14:tracePt t="83363" x="1627188" y="3792538"/>
          <p14:tracePt t="83373" x="1614488" y="3792538"/>
          <p14:tracePt t="83408" x="1614488" y="3803650"/>
          <p14:tracePt t="83433" x="1601788" y="3803650"/>
          <p14:tracePt t="83449" x="1601788" y="3816350"/>
          <p14:tracePt t="83453" x="1577975" y="3816350"/>
          <p14:tracePt t="83463" x="1565275" y="3829050"/>
          <p14:tracePt t="83475" x="1552575" y="3829050"/>
          <p14:tracePt t="83488" x="1527175" y="3829050"/>
          <p14:tracePt t="83494" x="1527175" y="3841750"/>
          <p14:tracePt t="83505" x="1514475" y="3841750"/>
          <p14:tracePt t="83515" x="1501775" y="3841750"/>
          <p14:tracePt t="83519" x="1489075" y="3854450"/>
          <p14:tracePt t="83535" x="1452563" y="3854450"/>
          <p14:tracePt t="83565" x="1427163" y="3854450"/>
          <p14:tracePt t="83579" x="1414463" y="3879850"/>
          <p14:tracePt t="83655" x="1401763" y="3879850"/>
          <p14:tracePt t="83727" x="1389063" y="3879850"/>
          <p14:tracePt t="84009" x="1376363" y="3879850"/>
          <p14:tracePt t="84059" x="1376363" y="3867150"/>
          <p14:tracePt t="84075" x="1376363" y="3854450"/>
          <p14:tracePt t="84099" x="1376363" y="3841750"/>
          <p14:tracePt t="84125" x="1389063" y="3841750"/>
          <p14:tracePt t="84285" x="1389063" y="3829050"/>
          <p14:tracePt t="84295" x="1389063" y="3816350"/>
          <p14:tracePt t="84321" x="1414463" y="3792538"/>
          <p14:tracePt t="84613" x="1427163" y="3779838"/>
          <p14:tracePt t="84618" x="1465263" y="3779838"/>
          <p14:tracePt t="84628" x="1489075" y="3779838"/>
          <p14:tracePt t="84638" x="1514475" y="3779838"/>
          <p14:tracePt t="84645" x="1539875" y="3779838"/>
          <p14:tracePt t="84655" x="1577975" y="3779838"/>
          <p14:tracePt t="84659" x="1601788" y="3779838"/>
          <p14:tracePt t="84669" x="1614488" y="3779838"/>
          <p14:tracePt t="84679" x="1639888" y="3779838"/>
          <p14:tracePt t="84685" x="1652588" y="3779838"/>
          <p14:tracePt t="84695" x="1665288" y="3779838"/>
          <p14:tracePt t="84699" x="1689100" y="3779838"/>
          <p14:tracePt t="84709" x="1701800" y="3779838"/>
          <p14:tracePt t="84719" x="1714500" y="3779838"/>
          <p14:tracePt t="84725" x="1752600" y="3767138"/>
          <p14:tracePt t="84735" x="1765300" y="3767138"/>
          <p14:tracePt t="84741" x="1778000" y="3767138"/>
          <p14:tracePt t="84750" x="1790700" y="3754438"/>
          <p14:tracePt t="84765" x="1814513" y="3754438"/>
          <p14:tracePt t="85381" x="1827213" y="3754438"/>
          <p14:tracePt t="85385" x="1852613" y="3754438"/>
          <p14:tracePt t="85395" x="1852613" y="3767138"/>
          <p14:tracePt t="85401" x="1878013" y="3779838"/>
          <p14:tracePt t="85411" x="1903413" y="3779838"/>
          <p14:tracePt t="85421" x="1914525" y="3792538"/>
          <p14:tracePt t="85425" x="1939925" y="3792538"/>
          <p14:tracePt t="85436" x="1965325" y="3792538"/>
          <p14:tracePt t="85441" x="1990725" y="3792538"/>
          <p14:tracePt t="85461" x="2003425" y="3792538"/>
          <p14:tracePt t="85467" x="2014538" y="3792538"/>
          <p14:tracePt t="85477" x="2027238" y="3792538"/>
          <p14:tracePt t="85481" x="2052638" y="3792538"/>
          <p14:tracePt t="85501" x="2052638" y="3779838"/>
          <p14:tracePt t="85517" x="2065338" y="3779838"/>
          <p14:tracePt t="85521" x="2065338" y="3767138"/>
          <p14:tracePt t="85543" x="2078038" y="3767138"/>
          <p14:tracePt t="85637" x="2090738" y="3767138"/>
          <p14:tracePt t="85819" x="2103438" y="3767138"/>
          <p14:tracePt t="85835" x="2127250" y="3767138"/>
          <p14:tracePt t="85849" x="2139950" y="3767138"/>
          <p14:tracePt t="85871" x="2152650" y="3767138"/>
          <p14:tracePt t="85885" x="2165350" y="3767138"/>
          <p14:tracePt t="85901" x="2178050" y="3767138"/>
          <p14:tracePt t="85915" x="2190750" y="3767138"/>
          <p14:tracePt t="85954" x="2216150" y="3767138"/>
          <p14:tracePt t="86111" x="2228850" y="3767138"/>
          <p14:tracePt t="86142" x="2239963" y="3767138"/>
          <p14:tracePt t="86163" x="2252663" y="3767138"/>
          <p14:tracePt t="86167" x="2265363" y="3767138"/>
          <p14:tracePt t="86187" x="2278063" y="3767138"/>
          <p14:tracePt t="86197" x="2290763" y="3767138"/>
          <p14:tracePt t="86213" x="2290763" y="3754438"/>
          <p14:tracePt t="86243" x="2303463" y="3754438"/>
          <p14:tracePt t="86333" x="2328863" y="3754438"/>
          <p14:tracePt t="86395" x="2339975" y="3754438"/>
          <p14:tracePt t="86490" x="2352675" y="3754438"/>
          <p14:tracePt t="87503" x="2378075" y="3754438"/>
          <p14:tracePt t="87509" x="2403475" y="3754438"/>
          <p14:tracePt t="87519" x="2428875" y="3754438"/>
          <p14:tracePt t="87525" x="2441575" y="3754438"/>
          <p14:tracePt t="87535" x="2478088" y="3729038"/>
          <p14:tracePt t="87558" x="2490788" y="3729038"/>
          <p14:tracePt t="87565" x="2516188" y="3729038"/>
          <p14:tracePt t="87575" x="2554288" y="3729038"/>
          <p14:tracePt t="87645" x="2565400" y="3729038"/>
          <p14:tracePt t="87671" x="2565400" y="3741738"/>
          <p14:tracePt t="87681" x="2578100" y="3741738"/>
          <p14:tracePt t="87684" x="2578100" y="3754438"/>
          <p14:tracePt t="87695" x="2578100" y="3767138"/>
          <p14:tracePt t="87721" x="2578100" y="3779838"/>
          <p14:tracePt t="87821" x="2590800" y="3779838"/>
          <p14:tracePt t="87831" x="2603500" y="3779838"/>
          <p14:tracePt t="87837" x="2616200" y="3779838"/>
          <p14:tracePt t="87853" x="2641600" y="3779838"/>
          <p14:tracePt t="87873" x="2654300" y="3779838"/>
          <p14:tracePt t="87886" x="2667000" y="3779838"/>
          <p14:tracePt t="87913" x="2678113" y="3779838"/>
          <p14:tracePt t="88073" x="2690813" y="3792538"/>
          <p14:tracePt t="88099" x="2690813" y="3803650"/>
          <p14:tracePt t="88291" x="2703513" y="3803650"/>
          <p14:tracePt t="89754" x="2703513" y="3829050"/>
          <p14:tracePt t="89773" x="2690813" y="3854450"/>
          <p14:tracePt t="89779" x="2678113" y="3854450"/>
          <p14:tracePt t="89788" x="2667000" y="3867150"/>
          <p14:tracePt t="89794" x="2654300" y="3879850"/>
          <p14:tracePt t="89803" x="2628900" y="3879850"/>
          <p14:tracePt t="90011" x="2616200" y="3879850"/>
          <p14:tracePt t="90031" x="2603500" y="3879850"/>
          <p14:tracePt t="90047" x="2590800" y="3879850"/>
          <p14:tracePt t="90051" x="2565400" y="3879850"/>
          <p14:tracePt t="90061" x="2554288" y="3879850"/>
          <p14:tracePt t="90071" x="2541588" y="3879850"/>
          <p14:tracePt t="90078" x="2528888" y="3879850"/>
          <p14:tracePt t="90087" x="2516188" y="3879850"/>
          <p14:tracePt t="90203" x="2516188" y="3867150"/>
          <p14:tracePt t="90213" x="2516188" y="3841750"/>
          <p14:tracePt t="90222" x="2516188" y="3816350"/>
          <p14:tracePt t="90237" x="2516188" y="3792538"/>
          <p14:tracePt t="90243" x="2516188" y="3767138"/>
          <p14:tracePt t="90263" x="2503488" y="3741738"/>
          <p14:tracePt t="90283" x="2503488" y="3729038"/>
          <p14:tracePt t="90333" x="2490788" y="3716338"/>
          <p14:tracePt t="90369" x="2478088" y="3716338"/>
          <p14:tracePt t="90389" x="2465388" y="3716338"/>
          <p14:tracePt t="90409" x="2452688" y="3716338"/>
          <p14:tracePt t="90435" x="2441575" y="3716338"/>
          <p14:tracePt t="90449" x="2428875" y="3716338"/>
          <p14:tracePt t="90491" x="2416175" y="3716338"/>
          <p14:tracePt t="90515" x="2403475" y="3729038"/>
          <p14:tracePt t="90551" x="2390775" y="3741738"/>
          <p14:tracePt t="90869" x="2390775" y="3754438"/>
          <p14:tracePt t="90968" x="2390775" y="3767138"/>
          <p14:tracePt t="91599" x="2390775" y="3779838"/>
          <p14:tracePt t="91605" x="2390775" y="3792538"/>
          <p14:tracePt t="91625" x="2390775" y="3816350"/>
          <p14:tracePt t="91661" x="2378075" y="3829050"/>
          <p14:tracePt t="93032" x="2378075" y="3841750"/>
          <p14:tracePt t="93073" x="2378075" y="3854450"/>
          <p14:tracePt t="93209" x="2378075" y="3867150"/>
          <p14:tracePt t="95074" x="2390775" y="3867150"/>
          <p14:tracePt t="95085" x="2403475" y="3867150"/>
          <p14:tracePt t="95089" x="2416175" y="3867150"/>
          <p14:tracePt t="95098" x="2441575" y="3854450"/>
          <p14:tracePt t="95154" x="2441575" y="3841750"/>
          <p14:tracePt t="95171" x="2441575" y="3829050"/>
          <p14:tracePt t="95181" x="2441575" y="3803650"/>
          <p14:tracePt t="95185" x="2441575" y="3779838"/>
          <p14:tracePt t="95195" x="2416175" y="3754438"/>
          <p14:tracePt t="95205" x="2378075" y="3729038"/>
          <p14:tracePt t="95211" x="2352675" y="3703638"/>
          <p14:tracePt t="95221" x="2328863" y="3703638"/>
          <p14:tracePt t="95225" x="2316163" y="3703638"/>
          <p14:tracePt t="95237" x="2303463" y="3679825"/>
          <p14:tracePt t="95247" x="2290763" y="3679825"/>
          <p14:tracePt t="95261" x="2265363" y="3679825"/>
          <p14:tracePt t="95277" x="2252663" y="3679825"/>
          <p14:tracePt t="95287" x="2239963" y="3679825"/>
          <p14:tracePt t="95291" x="2216150" y="3679825"/>
          <p14:tracePt t="95300" x="2165350" y="3679825"/>
          <p14:tracePt t="95306" x="2139950" y="3679825"/>
          <p14:tracePt t="95317" x="2116138" y="3679825"/>
          <p14:tracePt t="95327" x="2090738" y="3679825"/>
          <p14:tracePt t="95331" x="2078038" y="3679825"/>
          <p14:tracePt t="95357" x="2065338" y="3679825"/>
          <p14:tracePt t="95467" x="2052638" y="3667125"/>
          <p14:tracePt t="95477" x="2052638" y="3641725"/>
          <p14:tracePt t="95486" x="2052638" y="3603625"/>
          <p14:tracePt t="95492" x="2003425" y="3567113"/>
          <p14:tracePt t="95503" x="1965325" y="3529013"/>
          <p14:tracePt t="95509" x="1890713" y="3479800"/>
          <p14:tracePt t="95519" x="1839913" y="3429000"/>
          <p14:tracePt t="95529" x="1778000" y="3378200"/>
          <p14:tracePt t="95533" x="1752600" y="3354388"/>
          <p14:tracePt t="95543" x="1714500" y="3328988"/>
          <p14:tracePt t="95549" x="1714500" y="3303588"/>
          <p14:tracePt t="95558" x="1689100" y="3278188"/>
          <p14:tracePt t="95568" x="1689100" y="3267075"/>
          <p14:tracePt t="95573" x="1677988" y="3254375"/>
          <p14:tracePt t="95585" x="1665288" y="3254375"/>
          <p14:tracePt t="95598" x="1665288" y="3241675"/>
          <p14:tracePt t="95619" x="1652588" y="3228975"/>
          <p14:tracePt t="95765" x="1639888" y="3228975"/>
          <p14:tracePt t="95781" x="1639888" y="3254375"/>
          <p14:tracePt t="95791" x="1639888" y="3267075"/>
          <p14:tracePt t="95801" x="1652588" y="3303588"/>
          <p14:tracePt t="95805" x="1665288" y="3316288"/>
          <p14:tracePt t="95815" x="1665288" y="3328988"/>
          <p14:tracePt t="95831" x="1665288" y="3341688"/>
          <p14:tracePt t="96006" x="1665288" y="3354388"/>
          <p14:tracePt t="96017" x="1665288" y="3367088"/>
          <p14:tracePt t="96023" x="1665288" y="3378200"/>
          <p14:tracePt t="96032" x="1665288" y="3390900"/>
          <p14:tracePt t="96037" x="1665288" y="3403600"/>
          <p14:tracePt t="96047" x="1665288" y="3416300"/>
          <p14:tracePt t="96057" x="1665288" y="3441700"/>
          <p14:tracePt t="96073" x="1652588" y="3454400"/>
          <p14:tracePt t="96088" x="1639888" y="3467100"/>
          <p14:tracePt t="96109" x="1627188" y="3490913"/>
          <p14:tracePt t="96527" x="1639888" y="3479800"/>
          <p14:tracePt t="96533" x="1652588" y="3467100"/>
          <p14:tracePt t="96543" x="1689100" y="3429000"/>
          <p14:tracePt t="96547" x="1739900" y="3378200"/>
          <p14:tracePt t="96557" x="1778000" y="3341688"/>
          <p14:tracePt t="96566" x="1814513" y="3303588"/>
          <p14:tracePt t="96573" x="1865313" y="3254375"/>
          <p14:tracePt t="96583" x="1914525" y="3203575"/>
          <p14:tracePt t="96587" x="1939925" y="3178175"/>
          <p14:tracePt t="96599" x="1965325" y="3154363"/>
          <p14:tracePt t="96609" x="1978025" y="3141663"/>
          <p14:tracePt t="96613" x="1990725" y="3128963"/>
          <p14:tracePt t="96622" x="2014538" y="3103563"/>
          <p14:tracePt t="96639" x="2027238" y="3078163"/>
          <p14:tracePt t="96659" x="2027238" y="3065463"/>
          <p14:tracePt t="96679" x="2039938" y="3065463"/>
          <p14:tracePt t="96683" x="2039938" y="3054350"/>
          <p14:tracePt t="96693" x="2052638" y="3054350"/>
          <p14:tracePt t="96718" x="2052638" y="3041650"/>
          <p14:tracePt t="96733" x="2065338" y="3028950"/>
          <p14:tracePt t="96755" x="2065338" y="3016250"/>
          <p14:tracePt t="96759" x="2065338" y="3003550"/>
          <p14:tracePt t="96769" x="2065338" y="2990850"/>
          <p14:tracePt t="96774" x="2065338" y="2952750"/>
          <p14:tracePt t="96785" x="2065338" y="2916238"/>
          <p14:tracePt t="96795" x="2065338" y="2890838"/>
          <p14:tracePt t="96799" x="2065338" y="2865438"/>
          <p14:tracePt t="96809" x="2065338" y="2852738"/>
          <p14:tracePt t="96815" x="2065338" y="2828925"/>
          <p14:tracePt t="96825" x="2065338" y="2816225"/>
          <p14:tracePt t="96835" x="2065338" y="2803525"/>
          <p14:tracePt t="96838" x="2052638" y="2790825"/>
          <p14:tracePt t="96848" x="2052638" y="2778125"/>
          <p14:tracePt t="96855" x="2039938" y="2752725"/>
          <p14:tracePt t="96865" x="2039938" y="2728913"/>
          <p14:tracePt t="96875" x="2027238" y="2716213"/>
          <p14:tracePt t="96881" x="2027238" y="2690813"/>
          <p14:tracePt t="96891" x="2027238" y="2665413"/>
          <p14:tracePt t="96894" x="2027238" y="2627313"/>
          <p14:tracePt t="96904" x="2027238" y="2590800"/>
          <p14:tracePt t="96915" x="2027238" y="2565400"/>
          <p14:tracePt t="96920" x="2027238" y="2516188"/>
          <p14:tracePt t="96931" x="2027238" y="2490788"/>
          <p14:tracePt t="96935" x="2014538" y="2452688"/>
          <p14:tracePt t="96945" x="2014538" y="2403475"/>
          <p14:tracePt t="96955" x="2014538" y="2378075"/>
          <p14:tracePt t="96960" x="2003425" y="2352675"/>
          <p14:tracePt t="96970" x="2003425" y="2339975"/>
          <p14:tracePt t="96976" x="2003425" y="2314575"/>
          <p14:tracePt t="96987" x="1990725" y="2314575"/>
          <p14:tracePt t="96996" x="1990725" y="2303463"/>
          <p14:tracePt t="97000" x="1990725" y="2290763"/>
          <p14:tracePt t="97011" x="1978025" y="2290763"/>
          <p14:tracePt t="97016" x="1978025" y="2278063"/>
          <p14:tracePt t="97041" x="1978025" y="2252663"/>
          <p14:tracePt t="97067" x="1965325" y="2252663"/>
          <p14:tracePt t="97077" x="1952625" y="2252663"/>
          <p14:tracePt t="97083" x="1939925" y="2252663"/>
          <p14:tracePt t="97092" x="1914525" y="2252663"/>
          <p14:tracePt t="97096" x="1890713" y="2252663"/>
          <p14:tracePt t="97107" x="1865313" y="2252663"/>
          <p14:tracePt t="97117" x="1852613" y="2252663"/>
          <p14:tracePt t="97123" x="1814513" y="2252663"/>
          <p14:tracePt t="97133" x="1790700" y="2278063"/>
          <p14:tracePt t="97137" x="1739900" y="2327275"/>
          <p14:tracePt t="97147" x="1714500" y="2365375"/>
          <p14:tracePt t="97157" x="1677988" y="2427288"/>
          <p14:tracePt t="97163" x="1677988" y="2490788"/>
          <p14:tracePt t="97173" x="1677988" y="2565400"/>
          <p14:tracePt t="97176" x="1652588" y="2652713"/>
          <p14:tracePt t="97187" x="1652588" y="2716213"/>
          <p14:tracePt t="97197" x="1652588" y="2778125"/>
          <p14:tracePt t="97203" x="1652588" y="2816225"/>
          <p14:tracePt t="97213" x="1665288" y="2865438"/>
          <p14:tracePt t="97217" x="1677988" y="2903538"/>
          <p14:tracePt t="97229" x="1689100" y="2928938"/>
          <p14:tracePt t="97238" x="1689100" y="2952750"/>
          <p14:tracePt t="97242" x="1727200" y="2965450"/>
          <p14:tracePt t="97253" x="1739900" y="2978150"/>
          <p14:tracePt t="97259" x="1765300" y="2978150"/>
          <p14:tracePt t="97269" x="1801813" y="2978150"/>
          <p14:tracePt t="97279" x="1852613" y="2978150"/>
          <p14:tracePt t="97283" x="1939925" y="2952750"/>
          <p14:tracePt t="97293" x="2052638" y="2903538"/>
          <p14:tracePt t="97298" x="2139950" y="2828925"/>
          <p14:tracePt t="97309" x="2203450" y="2752725"/>
          <p14:tracePt t="97319" x="2265363" y="2640013"/>
          <p14:tracePt t="97325" x="2316163" y="2516188"/>
          <p14:tracePt t="97335" x="2339975" y="2414588"/>
          <p14:tracePt t="97339" x="2339975" y="2327275"/>
          <p14:tracePt t="97349" x="2339975" y="2265363"/>
          <p14:tracePt t="97358" x="2339975" y="2201863"/>
          <p14:tracePt t="97364" x="2339975" y="2165350"/>
          <p14:tracePt t="97375" x="2339975" y="2139950"/>
          <p14:tracePt t="97379" x="2339975" y="2127250"/>
          <p14:tracePt t="97389" x="2328863" y="2101850"/>
          <p14:tracePt t="97405" x="2316163" y="2101850"/>
          <p14:tracePt t="97415" x="2303463" y="2101850"/>
          <p14:tracePt t="97421" x="2252663" y="2127250"/>
          <p14:tracePt t="97430" x="2239963" y="2152650"/>
          <p14:tracePt t="97441" x="2203450" y="2201863"/>
          <p14:tracePt t="97445" x="2203450" y="2239963"/>
          <p14:tracePt t="97455" x="2203450" y="2278063"/>
          <p14:tracePt t="97461" x="2203450" y="2327275"/>
          <p14:tracePt t="97471" x="2203450" y="2352675"/>
          <p14:tracePt t="97481" x="2203450" y="2390775"/>
          <p14:tracePt t="97485" x="2203450" y="2414588"/>
          <p14:tracePt t="97494" x="2203450" y="2452688"/>
          <p14:tracePt t="97501" x="2216150" y="2452688"/>
          <p14:tracePt t="97511" x="2278063" y="2478088"/>
          <p14:tracePt t="97521" x="2290763" y="2478088"/>
          <p14:tracePt t="97525" x="2339975" y="2478088"/>
          <p14:tracePt t="97535" x="2365375" y="2478088"/>
          <p14:tracePt t="97611" x="2378075" y="2490788"/>
          <p14:tracePt t="97621" x="2378075" y="2527300"/>
          <p14:tracePt t="97627" x="2352675" y="2590800"/>
          <p14:tracePt t="97637" x="2316163" y="2640013"/>
          <p14:tracePt t="97640" x="2278063" y="2703513"/>
          <p14:tracePt t="97651" x="2252663" y="2765425"/>
          <p14:tracePt t="97663" x="2190750" y="2852738"/>
          <p14:tracePt t="97667" x="2139950" y="2928938"/>
          <p14:tracePt t="97677" x="2090738" y="2990850"/>
          <p14:tracePt t="97683" x="2052638" y="3065463"/>
          <p14:tracePt t="97693" x="2014538" y="3103563"/>
          <p14:tracePt t="97703" x="1978025" y="3165475"/>
          <p14:tracePt t="97707" x="1952625" y="3203575"/>
          <p14:tracePt t="97717" x="1927225" y="3267075"/>
          <p14:tracePt t="97723" x="1890713" y="3328988"/>
          <p14:tracePt t="97733" x="1878013" y="3341688"/>
          <p14:tracePt t="97743" x="1865313" y="3367088"/>
          <p14:tracePt t="97747" x="1852613" y="3390900"/>
          <p14:tracePt t="97757" x="1839913" y="3416300"/>
          <p14:tracePt t="97763" x="1827213" y="3441700"/>
          <p14:tracePt t="97773" x="1814513" y="3454400"/>
          <p14:tracePt t="97783" x="1801813" y="3490913"/>
          <p14:tracePt t="97787" x="1778000" y="3516313"/>
          <p14:tracePt t="97799" x="1778000" y="3529013"/>
          <p14:tracePt t="97803" x="1752600" y="3579813"/>
          <p14:tracePt t="97813" x="1739900" y="3590925"/>
          <p14:tracePt t="97823" x="1739900" y="3616325"/>
          <p14:tracePt t="97828" x="1727200" y="3654425"/>
          <p14:tracePt t="97839" x="1714500" y="3679825"/>
          <p14:tracePt t="97969" x="1714500" y="3667125"/>
          <p14:tracePt t="97975" x="1727200" y="3654425"/>
          <p14:tracePt t="97985" x="1765300" y="3629025"/>
          <p14:tracePt t="97995" x="1778000" y="3603625"/>
          <p14:tracePt t="97999" x="1801813" y="3579813"/>
          <p14:tracePt t="98009" x="1814513" y="3567113"/>
          <p14:tracePt t="98015" x="1814513" y="3554413"/>
          <p14:tracePt t="98037" x="1814513" y="3541713"/>
          <p14:tracePt t="98055" x="1814513" y="3529013"/>
          <p14:tracePt t="98081" x="1814513" y="3516313"/>
          <p14:tracePt t="98327" x="1801813" y="3516313"/>
          <p14:tracePt t="98343" x="1790700" y="3516313"/>
          <p14:tracePt t="98359" x="1765300" y="3516313"/>
          <p14:tracePt t="98369" x="1739900" y="3516313"/>
          <p14:tracePt t="98373" x="1714500" y="3516313"/>
          <p14:tracePt t="98382" x="1701800" y="3516313"/>
          <p14:tracePt t="98393" x="1689100" y="3516313"/>
          <p14:tracePt t="98398" x="1652588" y="3516313"/>
          <p14:tracePt t="98409" x="1639888" y="3516313"/>
          <p14:tracePt t="98423" x="1614488" y="3516313"/>
          <p14:tracePt t="98438" x="1589088" y="3516313"/>
          <p14:tracePt t="98455" x="1577975" y="3529013"/>
          <p14:tracePt t="98465" x="1565275" y="3529013"/>
          <p14:tracePt t="98615" x="1601788" y="3529013"/>
          <p14:tracePt t="98625" x="1652588" y="3529013"/>
          <p14:tracePt t="98630" x="1714500" y="3529013"/>
          <p14:tracePt t="98641" x="1752600" y="3529013"/>
          <p14:tracePt t="98645" x="1801813" y="3529013"/>
          <p14:tracePt t="98655" x="1839913" y="3529013"/>
          <p14:tracePt t="98665" x="1865313" y="3529013"/>
          <p14:tracePt t="98671" x="1903413" y="3529013"/>
          <p14:tracePt t="98681" x="1914525" y="3554413"/>
          <p14:tracePt t="98685" x="1939925" y="3554413"/>
          <p14:tracePt t="98695" x="1965325" y="3554413"/>
          <p14:tracePt t="98705" x="1978025" y="3554413"/>
          <p14:tracePt t="98711" x="2003425" y="3554413"/>
          <p14:tracePt t="98721" x="2027238" y="3554413"/>
          <p14:tracePt t="98725" x="2039938" y="3554413"/>
          <p14:tracePt t="98737" x="2052638" y="3567113"/>
          <p14:tracePt t="98747" x="2052638" y="3579813"/>
          <p14:tracePt t="98761" x="2065338" y="3579813"/>
          <p14:tracePt t="98993" x="2078038" y="3579813"/>
          <p14:tracePt t="99019" x="2090738" y="3579813"/>
          <p14:tracePt t="99032" x="2090738" y="3567113"/>
          <p14:tracePt t="99043" x="2103438" y="3567113"/>
          <p14:tracePt t="99058" x="2103438" y="3554413"/>
          <p14:tracePt t="99068" x="2116138" y="3554413"/>
          <p14:tracePt t="99075" x="2116138" y="3541713"/>
          <p14:tracePt t="99086" x="2127250" y="3516313"/>
          <p14:tracePt t="99088" x="2127250" y="3503613"/>
          <p14:tracePt t="99099" x="2139950" y="3490913"/>
          <p14:tracePt t="99109" x="2139950" y="3479800"/>
          <p14:tracePt t="99115" x="2152650" y="3467100"/>
          <p14:tracePt t="99129" x="2152650" y="3454400"/>
          <p14:tracePt t="99139" x="2165350" y="3441700"/>
          <p14:tracePt t="99165" x="2165350" y="3429000"/>
          <p14:tracePt t="99211" x="2165350" y="3403600"/>
          <p14:tracePt t="99234" x="2165350" y="3390900"/>
          <p14:tracePt t="99244" x="2152650" y="3390900"/>
          <p14:tracePt t="99251" x="2139950" y="3378200"/>
          <p14:tracePt t="99267" x="2116138" y="3367088"/>
          <p14:tracePt t="99277" x="2090738" y="3367088"/>
          <p14:tracePt t="99291" x="2065338" y="3354388"/>
          <p14:tracePt t="99311" x="2052638" y="3354388"/>
          <p14:tracePt t="99325" x="2039938" y="3354388"/>
          <p14:tracePt t="99351" x="2027238" y="3354388"/>
          <p14:tracePt t="99375" x="2014538" y="3354388"/>
          <p14:tracePt t="99395" x="2014538" y="3367088"/>
          <p14:tracePt t="99401" x="2014538" y="3378200"/>
          <p14:tracePt t="99411" x="2014538" y="3390900"/>
          <p14:tracePt t="99417" x="2014538" y="3403600"/>
          <p14:tracePt t="99437" x="2014538" y="3429000"/>
          <p14:tracePt t="99441" x="2027238" y="3441700"/>
          <p14:tracePt t="99457" x="2052638" y="3467100"/>
          <p14:tracePt t="99480" x="2078038" y="3467100"/>
          <p14:tracePt t="99491" x="2090738" y="3490913"/>
          <p14:tracePt t="99497" x="2103438" y="3490913"/>
          <p14:tracePt t="99506" x="2116138" y="3490913"/>
          <p14:tracePt t="99523" x="2152650" y="3490913"/>
          <p14:tracePt t="99533" x="2165350" y="3490913"/>
          <p14:tracePt t="99537" x="2178050" y="3490913"/>
          <p14:tracePt t="99547" x="2203450" y="3490913"/>
          <p14:tracePt t="99557" x="2216150" y="3467100"/>
          <p14:tracePt t="99563" x="2228850" y="3454400"/>
          <p14:tracePt t="99573" x="2239963" y="3429000"/>
          <p14:tracePt t="99576" x="2265363" y="3378200"/>
          <p14:tracePt t="99587" x="2265363" y="3354388"/>
          <p14:tracePt t="99597" x="2265363" y="3303588"/>
          <p14:tracePt t="99603" x="2265363" y="3267075"/>
          <p14:tracePt t="99613" x="2265363" y="3216275"/>
          <p14:tracePt t="99617" x="2265363" y="3203575"/>
          <p14:tracePt t="99627" x="2252663" y="3190875"/>
          <p14:tracePt t="99636" x="2252663" y="3178175"/>
          <p14:tracePt t="99643" x="2239963" y="3165475"/>
          <p14:tracePt t="99653" x="2228850" y="3165475"/>
          <p14:tracePt t="99669" x="2216150" y="3165475"/>
          <p14:tracePt t="99679" x="2190750" y="3165475"/>
          <p14:tracePt t="99683" x="2178050" y="3165475"/>
          <p14:tracePt t="99693" x="2152650" y="3165475"/>
          <p14:tracePt t="99699" x="2127250" y="3216275"/>
          <p14:tracePt t="99709" x="2127250" y="3254375"/>
          <p14:tracePt t="99719" x="2116138" y="3290888"/>
          <p14:tracePt t="99723" x="2116138" y="3328988"/>
          <p14:tracePt t="99733" x="2116138" y="3354388"/>
          <p14:tracePt t="99739" x="2116138" y="3378200"/>
          <p14:tracePt t="99749" x="2116138" y="3390900"/>
          <p14:tracePt t="99758" x="2116138" y="3403600"/>
          <p14:tracePt t="99764" x="2116138" y="3416300"/>
          <p14:tracePt t="99775" x="2116138" y="3429000"/>
          <p14:tracePt t="99779" x="2127250" y="3429000"/>
          <p14:tracePt t="99789" x="2139950" y="3429000"/>
          <p14:tracePt t="99799" x="2152650" y="3429000"/>
          <p14:tracePt t="99805" x="2178050" y="3429000"/>
          <p14:tracePt t="99815" x="2203450" y="3429000"/>
          <p14:tracePt t="99818" x="2216150" y="3429000"/>
          <p14:tracePt t="99828" x="2228850" y="3416300"/>
          <p14:tracePt t="99845" x="2228850" y="3390900"/>
          <p14:tracePt t="99855" x="2228850" y="3354388"/>
          <p14:tracePt t="99861" x="2228850" y="3341688"/>
          <p14:tracePt t="99884" x="2228850" y="3328988"/>
          <p14:tracePt t="99894" x="2228850" y="3316288"/>
          <p14:tracePt t="99921" x="2203450" y="3316288"/>
          <p14:tracePt t="99935" x="2190750" y="3316288"/>
          <p14:tracePt t="99945" x="2178050" y="3316288"/>
          <p14:tracePt t="99951" x="2165350" y="3341688"/>
          <p14:tracePt t="99961" x="2165350" y="3378200"/>
          <p14:tracePt t="99965" x="2165350" y="3416300"/>
          <p14:tracePt t="99976" x="2165350" y="3441700"/>
          <p14:tracePt t="99987" x="2165350" y="3454400"/>
          <p14:tracePt t="99991" x="2165350" y="3467100"/>
          <p14:tracePt t="100001" x="2165350" y="3490913"/>
          <p14:tracePt t="100007" x="2178050" y="3490913"/>
          <p14:tracePt t="100017" x="2178050" y="3503613"/>
          <p14:tracePt t="100027" x="2203450" y="3516313"/>
          <p14:tracePt t="100041" x="2216150" y="3516313"/>
          <p14:tracePt t="100047" x="2228850" y="3516313"/>
          <p14:tracePt t="100163" x="2228850" y="3529013"/>
          <p14:tracePt t="100173" x="2228850" y="3541713"/>
          <p14:tracePt t="100187" x="2228850" y="3554413"/>
          <p14:tracePt t="100193" x="2203450" y="3554413"/>
          <p14:tracePt t="100203" x="2203450" y="3567113"/>
          <p14:tracePt t="100217" x="2190750" y="3567113"/>
          <p14:tracePt t="100234" x="2178050" y="3567113"/>
          <p14:tracePt t="100259" x="2165350" y="3567113"/>
          <p14:tracePt t="100273" x="2152650" y="3567113"/>
          <p14:tracePt t="100289" x="2127250" y="3567113"/>
          <p14:tracePt t="100319" x="2103438" y="3554413"/>
          <p14:tracePt t="100389" x="2090738" y="3554413"/>
          <p14:tracePt t="100515" x="2078038" y="3554413"/>
          <p14:tracePt t="100531" x="2078038" y="3541713"/>
          <p14:tracePt t="100541" x="2078038" y="3529013"/>
          <p14:tracePt t="100555" x="2078038" y="3516313"/>
          <p14:tracePt t="100571" x="2090738" y="3503613"/>
          <p14:tracePt t="100597" x="2116138" y="3479800"/>
          <p14:tracePt t="100611" x="2116138" y="3467100"/>
          <p14:tracePt t="100620" x="2139950" y="3441700"/>
          <p14:tracePt t="100657" x="2152650" y="3429000"/>
          <p14:tracePt t="100661" x="2152650" y="3416300"/>
          <p14:tracePt t="101170" x="2152650" y="3429000"/>
          <p14:tracePt t="102497" x="2152650" y="3441700"/>
          <p14:tracePt t="102513" x="2152650" y="3454400"/>
          <p14:tracePt t="102523" x="2152650" y="3467100"/>
          <p14:tracePt t="102539" x="2152650" y="3479800"/>
          <p14:tracePt t="102549" x="2165350" y="3479800"/>
          <p14:tracePt t="102563" x="2178050" y="3490913"/>
          <p14:tracePt t="102579" x="2178050" y="3503613"/>
          <p14:tracePt t="102619" x="2190750" y="3503613"/>
          <p14:tracePt t="102638" x="2190750" y="3516313"/>
          <p14:tracePt t="102669" x="2190750" y="3529013"/>
          <p14:tracePt t="102695" x="2190750" y="3541713"/>
          <p14:tracePt t="102719" x="2190750" y="3554413"/>
          <p14:tracePt t="103053" x="2190750" y="3541713"/>
          <p14:tracePt t="103056" x="2190750" y="3516313"/>
          <p14:tracePt t="103067" x="2203450" y="3503613"/>
          <p14:tracePt t="103077" x="2203450" y="3490913"/>
          <p14:tracePt t="103083" x="2216150" y="3490913"/>
          <p14:tracePt t="103099" x="2216150" y="3479800"/>
          <p14:tracePt t="103108" x="2216150" y="3467100"/>
          <p14:tracePt t="103279" x="2216150" y="3454400"/>
          <p14:tracePt t="103603" x="2216150" y="3467100"/>
          <p14:tracePt t="103613" x="2216150" y="3479800"/>
          <p14:tracePt t="103643" x="2203450" y="3479800"/>
          <p14:tracePt t="104706" x="2216150" y="3454400"/>
          <p14:tracePt t="104723" x="2239963" y="3416300"/>
          <p14:tracePt t="104733" x="2239963" y="3390900"/>
          <p14:tracePt t="104743" x="2252663" y="3367088"/>
          <p14:tracePt t="104746" x="2265363" y="3341688"/>
          <p14:tracePt t="104757" x="2290763" y="3316288"/>
          <p14:tracePt t="104763" x="2290763" y="3290888"/>
          <p14:tracePt t="104773" x="2328863" y="3254375"/>
          <p14:tracePt t="104783" x="2352675" y="3216275"/>
          <p14:tracePt t="104787" x="2352675" y="3190875"/>
          <p14:tracePt t="104797" x="2378075" y="3165475"/>
          <p14:tracePt t="104803" x="2378075" y="3141663"/>
          <p14:tracePt t="104813" x="2403475" y="3116263"/>
          <p14:tracePt t="104823" x="2403475" y="3090863"/>
          <p14:tracePt t="104827" x="2416175" y="3054350"/>
          <p14:tracePt t="104836" x="2416175" y="3028950"/>
          <p14:tracePt t="104843" x="2428875" y="2990850"/>
          <p14:tracePt t="104853" x="2428875" y="2965450"/>
          <p14:tracePt t="104863" x="2441575" y="2941638"/>
          <p14:tracePt t="104869" x="2441575" y="2916238"/>
          <p14:tracePt t="104879" x="2441575" y="2890838"/>
          <p14:tracePt t="104883" x="2441575" y="2852738"/>
          <p14:tracePt t="104893" x="2441575" y="2828925"/>
          <p14:tracePt t="104902" x="2441575" y="2803525"/>
          <p14:tracePt t="104909" x="2441575" y="2790825"/>
          <p14:tracePt t="104919" x="2441575" y="2778125"/>
          <p14:tracePt t="104923" x="2441575" y="2765425"/>
          <p14:tracePt t="104935" x="2441575" y="2740025"/>
          <p14:tracePt t="104945" x="2441575" y="2728913"/>
          <p14:tracePt t="104949" x="2441575" y="2716213"/>
          <p14:tracePt t="105091" x="2428875" y="2716213"/>
          <p14:tracePt t="105094" x="2403475" y="2716213"/>
          <p14:tracePt t="105104" x="2390775" y="2716213"/>
          <p14:tracePt t="105115" x="2378075" y="2728913"/>
          <p14:tracePt t="105135" x="2352675" y="2728913"/>
          <p14:tracePt t="105145" x="2352675" y="2740025"/>
          <p14:tracePt t="105347" x="2339975" y="2752725"/>
          <p14:tracePt t="105363" x="2316163" y="2765425"/>
          <p14:tracePt t="105377" x="2303463" y="2790825"/>
          <p14:tracePt t="105393" x="2290763" y="2803525"/>
          <p14:tracePt t="105402" x="2290763" y="2816225"/>
          <p14:tracePt t="105413" x="2290763" y="2840038"/>
          <p14:tracePt t="105419" x="2278063" y="2878138"/>
          <p14:tracePt t="105429" x="2278063" y="2903538"/>
          <p14:tracePt t="105433" x="2278063" y="2941638"/>
          <p14:tracePt t="105443" x="2278063" y="2965450"/>
          <p14:tracePt t="105453" x="2265363" y="3003550"/>
          <p14:tracePt t="105459" x="2265363" y="3028950"/>
          <p14:tracePt t="105469" x="2265363" y="3054350"/>
          <p14:tracePt t="105473" x="2265363" y="3078163"/>
          <p14:tracePt t="105483" x="2265363" y="3103563"/>
          <p14:tracePt t="105493" x="2265363" y="3116263"/>
          <p14:tracePt t="105499" x="2265363" y="3141663"/>
          <p14:tracePt t="105508" x="2265363" y="3154363"/>
          <p14:tracePt t="105514" x="2265363" y="3165475"/>
          <p14:tracePt t="105525" x="2265363" y="3178175"/>
          <p14:tracePt t="105539" x="2265363" y="3190875"/>
          <p14:tracePt t="105549" x="2265363" y="3203575"/>
          <p14:tracePt t="105555" x="2265363" y="3216275"/>
          <p14:tracePt t="105565" x="2265363" y="3228975"/>
          <p14:tracePt t="105574" x="2265363" y="3241675"/>
          <p14:tracePt t="105589" x="2265363" y="3267075"/>
          <p14:tracePt t="105595" x="2265363" y="3278188"/>
          <p14:tracePt t="105605" x="2265363" y="3290888"/>
          <p14:tracePt t="105615" x="2265363" y="3303588"/>
          <p14:tracePt t="105619" x="2265363" y="3316288"/>
          <p14:tracePt t="105635" x="2265363" y="3341688"/>
          <p14:tracePt t="105645" x="2265363" y="3367088"/>
          <p14:tracePt t="105661" x="2265363" y="3390900"/>
          <p14:tracePt t="105671" x="2265363" y="3403600"/>
          <p14:tracePt t="105675" x="2265363" y="3441700"/>
          <p14:tracePt t="105695" x="2265363" y="3467100"/>
          <p14:tracePt t="105700" x="2252663" y="3479800"/>
          <p14:tracePt t="105711" x="2239963" y="3503613"/>
          <p14:tracePt t="105715" x="2239963" y="3516313"/>
          <p14:tracePt t="105724" x="2239963" y="3529013"/>
          <p14:tracePt t="105734" x="2239963" y="3541713"/>
          <p14:tracePt t="105740" x="2239963" y="3554413"/>
          <p14:tracePt t="105751" x="2239963" y="3567113"/>
          <p14:tracePt t="105757" x="2228850" y="3579813"/>
          <p14:tracePt t="105767" x="2228850" y="3590925"/>
          <p14:tracePt t="105777" x="2228850" y="3603625"/>
          <p14:tracePt t="105791" x="2228850" y="3629025"/>
          <p14:tracePt t="105807" x="2228850" y="3641725"/>
          <p14:tracePt t="105817" x="2228850" y="3654425"/>
          <p14:tracePt t="105821" x="2228850" y="3667125"/>
          <p14:tracePt t="105831" x="2228850" y="3679825"/>
          <p14:tracePt t="105837" x="2228850" y="3692525"/>
          <p14:tracePt t="105857" x="2228850" y="3716338"/>
          <p14:tracePt t="105863" x="2228850" y="3729038"/>
          <p14:tracePt t="105873" x="2228850" y="3741738"/>
          <p14:tracePt t="105879" x="2228850" y="3754438"/>
          <p14:tracePt t="105893" x="2239963" y="3792538"/>
          <p14:tracePt t="105902" x="2252663" y="3803650"/>
          <p14:tracePt t="105919" x="2265363" y="3816350"/>
          <p14:tracePt t="105933" x="2290763" y="3841750"/>
          <p14:tracePt t="105959" x="2303463" y="3841750"/>
          <p14:tracePt t="105974" x="2328863" y="3841750"/>
          <p14:tracePt t="105984" x="2328863" y="3854450"/>
          <p14:tracePt t="105995" x="2339975" y="3854450"/>
          <p14:tracePt t="106009" x="2365375" y="3854450"/>
          <p14:tracePt t="106015" x="2390775" y="3854450"/>
          <p14:tracePt t="106025" x="2403475" y="3854450"/>
          <p14:tracePt t="106035" x="2416175" y="3854450"/>
          <p14:tracePt t="106039" x="2441575" y="3854450"/>
          <p14:tracePt t="106055" x="2452688" y="3854450"/>
          <p14:tracePt t="106065" x="2465388" y="3854450"/>
          <p14:tracePt t="106079" x="2490788" y="3854450"/>
          <p14:tracePt t="106096" x="2516188" y="3854450"/>
          <p14:tracePt t="106115" x="2528888" y="3854450"/>
          <p14:tracePt t="106141" x="2541588" y="3854450"/>
          <p14:tracePt t="106145" x="2554288" y="3854450"/>
          <p14:tracePt t="106277" x="2541588" y="3829050"/>
          <p14:tracePt t="106287" x="2528888" y="3803650"/>
          <p14:tracePt t="106291" x="2516188" y="3741738"/>
          <p14:tracePt t="106301" x="2503488" y="3716338"/>
          <p14:tracePt t="106306" x="2503488" y="3703638"/>
          <p14:tracePt t="106317" x="2490788" y="3667125"/>
          <p14:tracePt t="106327" x="2478088" y="3629025"/>
          <p14:tracePt t="106333" x="2478088" y="3603625"/>
          <p14:tracePt t="106344" x="2478088" y="3579813"/>
          <p14:tracePt t="106347" x="2452688" y="3541713"/>
          <p14:tracePt t="106357" x="2452688" y="3516313"/>
          <p14:tracePt t="106366" x="2428875" y="3490913"/>
          <p14:tracePt t="106372" x="2416175" y="3479800"/>
          <p14:tracePt t="106383" x="2403475" y="3441700"/>
          <p14:tracePt t="106397" x="2403475" y="3429000"/>
          <p14:tracePt t="106407" x="2378075" y="3416300"/>
          <p14:tracePt t="106413" x="2378075" y="3390900"/>
          <p14:tracePt t="106423" x="2378075" y="3378200"/>
          <p14:tracePt t="106436" x="2365375" y="3378200"/>
          <p14:tracePt t="106479" x="2352675" y="3378200"/>
          <p14:tracePt t="106487" x="2339975" y="3378200"/>
          <p14:tracePt t="106516" x="2328863" y="3378200"/>
          <p14:tracePt t="106537" x="2316163" y="3378200"/>
          <p14:tracePt t="106559" x="2303463" y="3378200"/>
          <p14:tracePt t="106573" x="2290763" y="3378200"/>
          <p14:tracePt t="106593" x="2278063" y="3378200"/>
          <p14:tracePt t="106599" x="2265363" y="3378200"/>
          <p14:tracePt t="106619" x="2252663" y="3378200"/>
          <p14:tracePt t="106623" x="2239963" y="3403600"/>
          <p14:tracePt t="106633" x="2239963" y="3429000"/>
          <p14:tracePt t="106638" x="2216150" y="3454400"/>
          <p14:tracePt t="106649" x="2216150" y="3479800"/>
          <p14:tracePt t="106659" x="2216150" y="3490913"/>
          <p14:tracePt t="106663" x="2216150" y="3503613"/>
          <p14:tracePt t="106675" x="2216150" y="3516313"/>
          <p14:tracePt t="106679" x="2216150" y="3541713"/>
          <p14:tracePt t="106688" x="2216150" y="3554413"/>
          <p14:tracePt t="106699" x="2216150" y="3567113"/>
          <p14:tracePt t="106704" x="2216150" y="3579813"/>
          <p14:tracePt t="106719" x="2216150" y="3590925"/>
          <p14:tracePt t="106745" x="2216150" y="3616325"/>
          <p14:tracePt t="106759" x="2216150" y="3641725"/>
          <p14:tracePt t="106768" x="2216150" y="3667125"/>
          <p14:tracePt t="106779" x="2216150" y="3703638"/>
          <p14:tracePt t="106785" x="2216150" y="3754438"/>
          <p14:tracePt t="106795" x="2252663" y="3803650"/>
          <p14:tracePt t="106801" x="2265363" y="3829050"/>
          <p14:tracePt t="106811" x="2278063" y="3854450"/>
          <p14:tracePt t="106821" x="2290763" y="3879850"/>
          <p14:tracePt t="106825" x="2316163" y="3916363"/>
          <p14:tracePt t="106835" x="2328863" y="3929063"/>
          <p14:tracePt t="106840" x="2339975" y="3941763"/>
          <p14:tracePt t="106851" x="2352675" y="3954463"/>
          <p14:tracePt t="106861" x="2365375" y="3967163"/>
          <p14:tracePt t="106875" x="2378075" y="3979863"/>
          <p14:tracePt t="106881" x="2390775" y="3992563"/>
          <p14:tracePt t="106900" x="2403475" y="3992563"/>
          <p14:tracePt t="106907" x="2403475" y="4005263"/>
          <p14:tracePt t="106917" x="2416175" y="4005263"/>
          <p14:tracePt t="106921" x="2428875" y="4005263"/>
          <p14:tracePt t="106941" x="2452688" y="4005263"/>
          <p14:tracePt t="106947" x="2465388" y="4005263"/>
          <p14:tracePt t="106957" x="2478088" y="4005263"/>
          <p14:tracePt t="106961" x="2490788" y="4005263"/>
          <p14:tracePt t="106971" x="2503488" y="4005263"/>
          <p14:tracePt t="106980" x="2516188" y="4005263"/>
          <p14:tracePt t="106987" x="2541588" y="3992563"/>
          <p14:tracePt t="106997" x="2554288" y="3954463"/>
          <p14:tracePt t="107000" x="2578100" y="3929063"/>
          <p14:tracePt t="107012" x="2590800" y="3892550"/>
          <p14:tracePt t="107023" x="2590800" y="3867150"/>
          <p14:tracePt t="107028" x="2590800" y="3816350"/>
          <p14:tracePt t="107037" x="2590800" y="3779838"/>
          <p14:tracePt t="107043" x="2590800" y="3716338"/>
          <p14:tracePt t="107053" x="2590800" y="3679825"/>
          <p14:tracePt t="107063" x="2590800" y="3667125"/>
          <p14:tracePt t="107067" x="2590800" y="3641725"/>
          <p14:tracePt t="107077" x="2590800" y="3616325"/>
          <p14:tracePt t="107082" x="2590800" y="3603625"/>
          <p14:tracePt t="107095" x="2578100" y="3579813"/>
          <p14:tracePt t="107117" x="2578100" y="3567113"/>
          <p14:tracePt t="107127" x="2565400" y="3554413"/>
          <p14:tracePt t="107142" x="2554288" y="3554413"/>
          <p14:tracePt t="107153" x="2541588" y="3554413"/>
          <p14:tracePt t="107172" x="2516188" y="3554413"/>
          <p14:tracePt t="107182" x="2490788" y="3554413"/>
          <p14:tracePt t="107193" x="2465388" y="3554413"/>
          <p14:tracePt t="107209" x="2441575" y="3554413"/>
          <p14:tracePt t="107225" x="2428875" y="3554413"/>
          <p14:tracePt t="107235" x="2403475" y="3554413"/>
          <p14:tracePt t="107238" x="2378075" y="3579813"/>
          <p14:tracePt t="107249" x="2352675" y="3629025"/>
          <p14:tracePt t="107255" x="2352675" y="3667125"/>
          <p14:tracePt t="107265" x="2352675" y="3703638"/>
          <p14:tracePt t="107275" x="2328863" y="3754438"/>
          <p14:tracePt t="107279" x="2328863" y="3792538"/>
          <p14:tracePt t="107289" x="2316163" y="3816350"/>
          <p14:tracePt t="107294" x="2316163" y="3854450"/>
          <p14:tracePt t="107304" x="2316163" y="3867150"/>
          <p14:tracePt t="107315" x="2316163" y="3892550"/>
          <p14:tracePt t="107329" x="2316163" y="3916363"/>
          <p14:tracePt t="107335" x="2316163" y="3929063"/>
          <p14:tracePt t="107355" x="2316163" y="3941763"/>
          <p14:tracePt t="107361" x="2328863" y="3954463"/>
          <p14:tracePt t="107375" x="2339975" y="3954463"/>
          <p14:tracePt t="107385" x="2352675" y="3954463"/>
          <p14:tracePt t="107394" x="2378075" y="3954463"/>
          <p14:tracePt t="107401" x="2403475" y="3954463"/>
          <p14:tracePt t="107411" x="2428875" y="3954463"/>
          <p14:tracePt t="107415" x="2452688" y="3954463"/>
          <p14:tracePt t="107426" x="2478088" y="3929063"/>
          <p14:tracePt t="107435" x="2490788" y="3892550"/>
          <p14:tracePt t="107440" x="2490788" y="3841750"/>
          <p14:tracePt t="107450" x="2490788" y="3779838"/>
          <p14:tracePt t="107455" x="2490788" y="3703638"/>
          <p14:tracePt t="107465" x="2490788" y="3616325"/>
          <p14:tracePt t="107476" x="2428875" y="3529013"/>
          <p14:tracePt t="107481" x="2378075" y="3441700"/>
          <p14:tracePt t="107491" x="2316163" y="3367088"/>
          <p14:tracePt t="107497" x="2265363" y="3328988"/>
          <p14:tracePt t="107507" x="2252663" y="3316288"/>
          <p14:tracePt t="107517" x="2239963" y="3303588"/>
          <p14:tracePt t="107521" x="2228850" y="3290888"/>
          <p14:tracePt t="107531" x="2216150" y="3290888"/>
          <p14:tracePt t="107547" x="2203450" y="3290888"/>
          <p14:tracePt t="107557" x="2190750" y="3290888"/>
          <p14:tracePt t="107560" x="2178050" y="3290888"/>
          <p14:tracePt t="107571" x="2165350" y="3290888"/>
          <p14:tracePt t="107577" x="2127250" y="3290888"/>
          <p14:tracePt t="107587" x="2090738" y="3290888"/>
          <p14:tracePt t="107596" x="2065338" y="3341688"/>
          <p14:tracePt t="107603" x="2027238" y="3403600"/>
          <p14:tracePt t="107613" x="2003425" y="3441700"/>
          <p14:tracePt t="107617" x="1965325" y="3529013"/>
          <p14:tracePt t="107627" x="1952625" y="3554413"/>
          <p14:tracePt t="107636" x="1939925" y="3616325"/>
          <p14:tracePt t="107644" x="1927225" y="3679825"/>
          <p14:tracePt t="107653" x="1903413" y="3716338"/>
          <p14:tracePt t="107657" x="1903413" y="3741738"/>
          <p14:tracePt t="107667" x="1903413" y="3767138"/>
          <p14:tracePt t="107677" x="1903413" y="3792538"/>
          <p14:tracePt t="107683" x="1903413" y="3829050"/>
          <p14:tracePt t="107693" x="1903413" y="3854450"/>
          <p14:tracePt t="107698" x="1903413" y="3879850"/>
          <p14:tracePt t="107709" x="1914525" y="3905250"/>
          <p14:tracePt t="107719" x="1939925" y="3929063"/>
          <p14:tracePt t="107723" x="1965325" y="3941763"/>
          <p14:tracePt t="107733" x="1990725" y="3967163"/>
          <p14:tracePt t="107739" x="2014538" y="3967163"/>
          <p14:tracePt t="107749" x="2052638" y="3967163"/>
          <p14:tracePt t="107759" x="2116138" y="3992563"/>
          <p14:tracePt t="107763" x="2152650" y="3992563"/>
          <p14:tracePt t="107773" x="2165350" y="3992563"/>
          <p14:tracePt t="107778" x="2203450" y="3992563"/>
          <p14:tracePt t="107789" x="2252663" y="3992563"/>
          <p14:tracePt t="107799" x="2265363" y="3992563"/>
          <p14:tracePt t="107803" x="2290763" y="3992563"/>
          <p14:tracePt t="107813" x="2316163" y="3967163"/>
          <p14:tracePt t="107829" x="2339975" y="3941763"/>
          <p14:tracePt t="107838" x="2339975" y="3929063"/>
          <p14:tracePt t="107845" x="2365375" y="3892550"/>
          <p14:tracePt t="107855" x="2365375" y="3867150"/>
          <p14:tracePt t="107858" x="2365375" y="3816350"/>
          <p14:tracePt t="107869" x="2365375" y="3767138"/>
          <p14:tracePt t="107879" x="2365375" y="3729038"/>
          <p14:tracePt t="107885" x="2365375" y="3679825"/>
          <p14:tracePt t="107895" x="2352675" y="3654425"/>
          <p14:tracePt t="107899" x="2303463" y="3629025"/>
          <p14:tracePt t="107909" x="2303463" y="3603625"/>
          <p14:tracePt t="107919" x="2278063" y="3579813"/>
          <p14:tracePt t="107935" x="2265363" y="3567113"/>
          <p14:tracePt t="107941" x="2228850" y="3567113"/>
          <p14:tracePt t="107976" x="2228850" y="3554413"/>
          <p14:tracePt t="107980" x="2216150" y="3529013"/>
          <p14:tracePt t="108001" x="2190750" y="3529013"/>
          <p14:tracePt t="108005" x="2165350" y="3529013"/>
          <p14:tracePt t="108030" x="2152650" y="3529013"/>
          <p14:tracePt t="108041" x="2139950" y="3529013"/>
          <p14:tracePt t="108061" x="2127250" y="3529013"/>
          <p14:tracePt t="108087" x="2116138" y="3529013"/>
          <p14:tracePt t="108097" x="2116138" y="3541713"/>
          <p14:tracePt t="108110" x="2116138" y="3554413"/>
          <p14:tracePt t="108120" x="2116138" y="3579813"/>
          <p14:tracePt t="108126" x="2116138" y="3616325"/>
          <p14:tracePt t="108146" x="2116138" y="3641725"/>
          <p14:tracePt t="108153" x="2116138" y="3667125"/>
          <p14:tracePt t="108166" x="2116138" y="3679825"/>
          <p14:tracePt t="108176" x="2116138" y="3692525"/>
          <p14:tracePt t="108867" x="2116138" y="3703638"/>
          <p14:tracePt t="108883" x="2127250" y="3716338"/>
          <p14:tracePt t="108903" x="2139950" y="3729038"/>
          <p14:tracePt t="108918" x="2139950" y="3741738"/>
          <p14:tracePt t="108929" x="2152650" y="3741738"/>
          <p14:tracePt t="108942" x="2165350" y="3754438"/>
          <p14:tracePt t="108953" x="2178050" y="3767138"/>
          <p14:tracePt t="108969" x="2190750" y="3767138"/>
          <p14:tracePt t="108973" x="2203450" y="3767138"/>
          <p14:tracePt t="108982" x="2216150" y="3779838"/>
          <p14:tracePt t="108999" x="2239963" y="3792538"/>
          <p14:tracePt t="109015" x="2265363" y="3792538"/>
          <p14:tracePt t="109025" x="2290763" y="3803650"/>
          <p14:tracePt t="109034" x="2303463" y="3803650"/>
          <p14:tracePt t="109048" x="2316163" y="3816350"/>
          <p14:tracePt t="109055" x="2328863" y="3816350"/>
          <p14:tracePt t="109079" x="2339975" y="3816350"/>
          <p14:tracePt t="109443" x="2339975" y="3841750"/>
          <p14:tracePt t="109453" x="2339975" y="3854450"/>
          <p14:tracePt t="109463" x="2339975" y="3879850"/>
          <p14:tracePt t="109469" x="2339975" y="3892550"/>
          <p14:tracePt t="109479" x="2339975" y="3916363"/>
          <p14:tracePt t="109492" x="2339975" y="3929063"/>
          <p14:tracePt t="109502" x="2339975" y="3954463"/>
          <p14:tracePt t="109966" x="2378075" y="3929063"/>
          <p14:tracePt t="109973" x="2465388" y="3854450"/>
          <p14:tracePt t="109983" x="2516188" y="3841750"/>
          <p14:tracePt t="109987" x="2565400" y="3816350"/>
          <p14:tracePt t="109997" x="2590800" y="3816350"/>
          <p14:tracePt t="110006" x="2603500" y="3816350"/>
          <p14:tracePt t="112973" x="2590800" y="3816350"/>
          <p14:tracePt t="112983" x="2565400" y="3816350"/>
          <p14:tracePt t="112993" x="2541588" y="3816350"/>
          <p14:tracePt t="112999" x="2516188" y="3816350"/>
          <p14:tracePt t="113009" x="2490788" y="3816350"/>
          <p14:tracePt t="113012" x="2478088" y="3816350"/>
          <p14:tracePt t="113035" x="2478088" y="3803650"/>
          <p14:tracePt t="113170" x="2465388" y="3803650"/>
          <p14:tracePt t="113185" x="2452688" y="3841750"/>
          <p14:tracePt t="113191" x="2452688" y="3892550"/>
          <p14:tracePt t="113201" x="2452688" y="3916363"/>
          <p14:tracePt t="113211" x="2452688" y="3941763"/>
          <p14:tracePt t="113214" x="2452688" y="3979863"/>
          <p14:tracePt t="113224" x="2452688" y="4029075"/>
          <p14:tracePt t="113231" x="2452688" y="4054475"/>
          <p14:tracePt t="113241" x="2452688" y="4079875"/>
          <p14:tracePt t="113250" x="2452688" y="4117975"/>
          <p14:tracePt t="113257" x="2452688" y="4167188"/>
          <p14:tracePt t="113267" x="2452688" y="4192588"/>
          <p14:tracePt t="113271" x="2452688" y="4217988"/>
          <p14:tracePt t="113280" x="2452688" y="4254500"/>
          <p14:tracePt t="113290" x="2452688" y="4279900"/>
          <p14:tracePt t="113297" x="2452688" y="4305300"/>
          <p14:tracePt t="113307" x="2452688" y="4330700"/>
          <p14:tracePt t="113311" x="2452688" y="4354513"/>
          <p14:tracePt t="113321" x="2452688" y="4367213"/>
          <p14:tracePt t="113331" x="2452688" y="4392613"/>
          <p14:tracePt t="113337" x="2452688" y="4418013"/>
          <p14:tracePt t="113347" x="2478088" y="4430713"/>
          <p14:tracePt t="113354" x="2478088" y="4443413"/>
          <p14:tracePt t="113363" x="2478088" y="4454525"/>
          <p14:tracePt t="113373" x="2478088" y="4492625"/>
          <p14:tracePt t="113377" x="2478088" y="4505325"/>
          <p14:tracePt t="113387" x="2478088" y="4543425"/>
          <p14:tracePt t="113393" x="2478088" y="4605338"/>
          <p14:tracePt t="113403" x="2478088" y="4679950"/>
          <p14:tracePt t="113413" x="2478088" y="4792663"/>
          <p14:tracePt t="113416" x="2478088" y="4905375"/>
          <p14:tracePt t="113427" x="2478088" y="5043488"/>
          <p14:tracePt t="113433" x="2478088" y="5181600"/>
          <p14:tracePt t="113443" x="2478088" y="5294313"/>
          <p14:tracePt t="113453" x="2478088" y="5407025"/>
          <p14:tracePt t="113457" x="2478088" y="5530850"/>
          <p14:tracePt t="113467" x="2478088" y="5607050"/>
          <p14:tracePt t="113472" x="2478088" y="5707063"/>
          <p14:tracePt t="113483" x="2478088" y="5794375"/>
          <p14:tracePt t="113493" x="2478088" y="5894388"/>
          <p14:tracePt t="113499" x="2478088" y="5981700"/>
          <p14:tracePt t="113509" x="2478088" y="6081713"/>
          <p14:tracePt t="113513" x="2478088" y="6169025"/>
          <p14:tracePt t="113523" x="2478088" y="6269038"/>
          <p14:tracePt t="113533" x="2478088" y="6381750"/>
          <p14:tracePt t="113539" x="2428875" y="6507163"/>
          <p14:tracePt t="113549" x="2416175" y="6619875"/>
          <p14:tracePt t="113554" x="2390775" y="6719888"/>
          <p14:tracePt t="113562" x="2365375" y="6832600"/>
          <p14:tracePt t="114023" x="0" y="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8247963" cy="569843"/>
          </a:xfrm>
        </p:spPr>
        <p:txBody>
          <a:bodyPr>
            <a:noAutofit/>
          </a:bodyPr>
          <a:lstStyle/>
          <a:p>
            <a:r>
              <a:rPr lang="en-US" sz="2800" b="1" dirty="0">
                <a:latin typeface="Times New Roman" pitchFamily="18" charset="0"/>
                <a:cs typeface="Times New Roman" pitchFamily="18" charset="0"/>
              </a:rPr>
              <a:t>when a constructor is actually called</a:t>
            </a:r>
            <a:endParaRPr lang="en-IN" sz="2800" b="1" dirty="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6E48BB60-12C6-481D-B5A8-0847FE3D3EF3}"/>
              </a:ext>
            </a:extLst>
          </p:cNvPr>
          <p:cNvSpPr/>
          <p:nvPr/>
        </p:nvSpPr>
        <p:spPr>
          <a:xfrm>
            <a:off x="644906" y="1512674"/>
            <a:ext cx="8870154" cy="2558457"/>
          </a:xfrm>
          <a:prstGeom prst="rect">
            <a:avLst/>
          </a:prstGeom>
        </p:spPr>
        <p:txBody>
          <a:bodyPr wrap="square">
            <a:spAutoFit/>
          </a:bodyPr>
          <a:lstStyle/>
          <a:p>
            <a:pPr marL="342900" lvl="0" indent="-342900" algn="just">
              <a:lnSpc>
                <a:spcPct val="115000"/>
              </a:lnSpc>
              <a:spcAft>
                <a:spcPts val="1000"/>
              </a:spcAft>
              <a:buFont typeface="Times New Roman" panose="02020603050405020304" pitchFamily="18"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In a class, all the static blocks and initializers are executed first once and only once in the order in which they appear in the code, when the class is loaded into the memory. </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Times New Roman" panose="02020603050405020304" pitchFamily="18"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Then non-static blocks, often known as instance blocks and initializers are executed in the order in which they appear. They are execute for each object creation. Instance fields are allocated into memory with corresponding default values.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Times New Roman" panose="02020603050405020304" pitchFamily="18" charset="0"/>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Then constructor is called and inside the constructor the call to super(&lt;&gt;) must be the first statement. Well, more on </a:t>
            </a:r>
            <a:r>
              <a:rPr lang="en-US" i="1" dirty="0">
                <a:latin typeface="Times New Roman" panose="02020603050405020304" pitchFamily="18" charset="0"/>
                <a:ea typeface="Times New Roman" panose="02020603050405020304" pitchFamily="18" charset="0"/>
                <a:cs typeface="Times New Roman" panose="02020603050405020304" pitchFamily="18" charset="0"/>
              </a:rPr>
              <a:t>super</a:t>
            </a:r>
            <a:r>
              <a:rPr lang="en-US" dirty="0">
                <a:latin typeface="Times New Roman" panose="02020603050405020304" pitchFamily="18" charset="0"/>
                <a:ea typeface="Times New Roman" panose="02020603050405020304" pitchFamily="18" charset="0"/>
                <a:cs typeface="Times New Roman" panose="02020603050405020304" pitchFamily="18" charset="0"/>
              </a:rPr>
              <a:t> later</a:t>
            </a:r>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236E854-B22D-1ECC-9457-B74300C71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1316" y="-8467"/>
            <a:ext cx="1155701" cy="707886"/>
          </a:xfrm>
          <a:prstGeom prst="rect">
            <a:avLst/>
          </a:prstGeom>
        </p:spPr>
      </p:pic>
    </p:spTree>
    <p:extLst>
      <p:ext uri="{BB962C8B-B14F-4D97-AF65-F5344CB8AC3E}">
        <p14:creationId xmlns:p14="http://schemas.microsoft.com/office/powerpoint/2010/main" val="2666636159"/>
      </p:ext>
    </p:extLst>
  </p:cSld>
  <p:clrMapOvr>
    <a:masterClrMapping/>
  </p:clrMapOvr>
  <mc:AlternateContent xmlns:mc="http://schemas.openxmlformats.org/markup-compatibility/2006" xmlns:p14="http://schemas.microsoft.com/office/powerpoint/2010/main">
    <mc:Choice Requires="p14">
      <p:transition spd="slow" p14:dur="2000" advTm="158938"/>
    </mc:Choice>
    <mc:Fallback xmlns="">
      <p:transition spd="slow" advTm="15893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8247963" cy="569843"/>
          </a:xfrm>
        </p:spPr>
        <p:txBody>
          <a:bodyPr>
            <a:noAutofit/>
          </a:bodyPr>
          <a:lstStyle/>
          <a:p>
            <a:r>
              <a:rPr lang="en-US" sz="2800" b="1" dirty="0">
                <a:latin typeface="Times New Roman" pitchFamily="18" charset="0"/>
                <a:cs typeface="Times New Roman" pitchFamily="18" charset="0"/>
              </a:rPr>
              <a:t>Difference between constructor and method in java:</a:t>
            </a:r>
            <a:endParaRPr lang="en-IN" sz="2800" b="1" dirty="0">
              <a:latin typeface="Times New Roman" pitchFamily="18" charset="0"/>
              <a:cs typeface="Times New Roman"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70058965"/>
              </p:ext>
            </p:extLst>
          </p:nvPr>
        </p:nvGraphicFramePr>
        <p:xfrm>
          <a:off x="1404730" y="1598302"/>
          <a:ext cx="7275444" cy="3348694"/>
        </p:xfrm>
        <a:graphic>
          <a:graphicData uri="http://schemas.openxmlformats.org/drawingml/2006/table">
            <a:tbl>
              <a:tblPr>
                <a:tableStyleId>{3C2FFA5D-87B4-456A-9821-1D502468CF0F}</a:tableStyleId>
              </a:tblPr>
              <a:tblGrid>
                <a:gridCol w="3638678">
                  <a:extLst>
                    <a:ext uri="{9D8B030D-6E8A-4147-A177-3AD203B41FA5}">
                      <a16:colId xmlns:a16="http://schemas.microsoft.com/office/drawing/2014/main" val="20000"/>
                    </a:ext>
                  </a:extLst>
                </a:gridCol>
                <a:gridCol w="3636766">
                  <a:extLst>
                    <a:ext uri="{9D8B030D-6E8A-4147-A177-3AD203B41FA5}">
                      <a16:colId xmlns:a16="http://schemas.microsoft.com/office/drawing/2014/main" val="20001"/>
                    </a:ext>
                  </a:extLst>
                </a:gridCol>
              </a:tblGrid>
              <a:tr h="214581">
                <a:tc>
                  <a:txBody>
                    <a:bodyPr/>
                    <a:lstStyle/>
                    <a:p>
                      <a:pPr algn="ctr" fontAlgn="base"/>
                      <a:r>
                        <a:rPr lang="en-IN" sz="1400" b="1" cap="all" dirty="0">
                          <a:solidFill>
                            <a:schemeClr val="accent2">
                              <a:lumMod val="50000"/>
                            </a:schemeClr>
                          </a:solidFill>
                          <a:latin typeface="Times New Roman" panose="02020603050405020304" pitchFamily="18" charset="0"/>
                          <a:cs typeface="Times New Roman" panose="02020603050405020304" pitchFamily="18" charset="0"/>
                        </a:rPr>
                        <a:t>CONSTRUCTORS</a:t>
                      </a:r>
                    </a:p>
                  </a:txBody>
                  <a:tcPr marL="48663" marR="48663" marT="48663" marB="48663" anchor="ctr"/>
                </a:tc>
                <a:tc>
                  <a:txBody>
                    <a:bodyPr/>
                    <a:lstStyle/>
                    <a:p>
                      <a:pPr algn="ctr" fontAlgn="base"/>
                      <a:r>
                        <a:rPr lang="en-IN" sz="1400" b="1" cap="all" dirty="0">
                          <a:solidFill>
                            <a:schemeClr val="accent2">
                              <a:lumMod val="50000"/>
                            </a:schemeClr>
                          </a:solidFill>
                          <a:latin typeface="Times New Roman" panose="02020603050405020304" pitchFamily="18" charset="0"/>
                          <a:cs typeface="Times New Roman" panose="02020603050405020304" pitchFamily="18" charset="0"/>
                        </a:rPr>
                        <a:t>METHODS</a:t>
                      </a:r>
                    </a:p>
                  </a:txBody>
                  <a:tcPr marL="48663" marR="48663" marT="48663" marB="48663" anchor="ctr"/>
                </a:tc>
                <a:extLst>
                  <a:ext uri="{0D108BD9-81ED-4DB2-BD59-A6C34878D82A}">
                    <a16:rowId xmlns:a16="http://schemas.microsoft.com/office/drawing/2014/main" val="10000"/>
                  </a:ext>
                </a:extLst>
              </a:tr>
              <a:tr h="564262">
                <a:tc>
                  <a:txBody>
                    <a:bodyPr/>
                    <a:lstStyle/>
                    <a:p>
                      <a:pPr algn="l" fontAlgn="base"/>
                      <a:r>
                        <a:rPr lang="en-IN" sz="1400">
                          <a:latin typeface="Times New Roman" panose="02020603050405020304" pitchFamily="18" charset="0"/>
                          <a:cs typeface="Times New Roman" panose="02020603050405020304" pitchFamily="18" charset="0"/>
                        </a:rPr>
                        <a:t>A Constructor is a block of code that initializes a newly created object.</a:t>
                      </a:r>
                      <a:endParaRPr lang="en-IN" sz="1400" b="0">
                        <a:latin typeface="Times New Roman" panose="02020603050405020304" pitchFamily="18" charset="0"/>
                        <a:cs typeface="Times New Roman" panose="02020603050405020304" pitchFamily="18" charset="0"/>
                      </a:endParaRPr>
                    </a:p>
                  </a:txBody>
                  <a:tcPr marL="85161" marR="85161" marT="42580" marB="42580" anchor="ctr"/>
                </a:tc>
                <a:tc>
                  <a:txBody>
                    <a:bodyPr/>
                    <a:lstStyle/>
                    <a:p>
                      <a:pPr algn="l" fontAlgn="base"/>
                      <a:r>
                        <a:rPr lang="en-IN" sz="1400" dirty="0">
                          <a:latin typeface="Times New Roman" panose="02020603050405020304" pitchFamily="18" charset="0"/>
                          <a:cs typeface="Times New Roman" panose="02020603050405020304" pitchFamily="18" charset="0"/>
                        </a:rPr>
                        <a:t>A Method is a collection of statements which returns a value upon its execution.</a:t>
                      </a:r>
                      <a:endParaRPr lang="en-IN" sz="1400" b="0" dirty="0">
                        <a:latin typeface="Times New Roman" panose="02020603050405020304" pitchFamily="18" charset="0"/>
                        <a:cs typeface="Times New Roman" panose="02020603050405020304" pitchFamily="18" charset="0"/>
                      </a:endParaRPr>
                    </a:p>
                  </a:txBody>
                  <a:tcPr marL="85161" marR="85161" marT="42580" marB="42580" anchor="ctr"/>
                </a:tc>
                <a:extLst>
                  <a:ext uri="{0D108BD9-81ED-4DB2-BD59-A6C34878D82A}">
                    <a16:rowId xmlns:a16="http://schemas.microsoft.com/office/drawing/2014/main" val="10001"/>
                  </a:ext>
                </a:extLst>
              </a:tr>
              <a:tr h="438482">
                <a:tc>
                  <a:txBody>
                    <a:bodyPr/>
                    <a:lstStyle/>
                    <a:p>
                      <a:pPr algn="l" fontAlgn="base"/>
                      <a:r>
                        <a:rPr lang="en-IN" sz="1400" dirty="0">
                          <a:latin typeface="Times New Roman" panose="02020603050405020304" pitchFamily="18" charset="0"/>
                          <a:cs typeface="Times New Roman" panose="02020603050405020304" pitchFamily="18" charset="0"/>
                        </a:rPr>
                        <a:t>A Constructor is invoked when a object is created using the keyword new.</a:t>
                      </a:r>
                      <a:endParaRPr lang="en-IN" sz="1400" b="0" dirty="0">
                        <a:latin typeface="Times New Roman" panose="02020603050405020304" pitchFamily="18" charset="0"/>
                        <a:cs typeface="Times New Roman" panose="02020603050405020304" pitchFamily="18" charset="0"/>
                      </a:endParaRPr>
                    </a:p>
                  </a:txBody>
                  <a:tcPr marL="85161" marR="85161" marT="42580" marB="42580" anchor="ctr"/>
                </a:tc>
                <a:tc>
                  <a:txBody>
                    <a:bodyPr/>
                    <a:lstStyle/>
                    <a:p>
                      <a:pPr algn="l" fontAlgn="base"/>
                      <a:r>
                        <a:rPr lang="en-IN" sz="1400" dirty="0">
                          <a:latin typeface="Times New Roman" panose="02020603050405020304" pitchFamily="18" charset="0"/>
                          <a:cs typeface="Times New Roman" panose="02020603050405020304" pitchFamily="18" charset="0"/>
                        </a:rPr>
                        <a:t>A Method is invoked through method calls.</a:t>
                      </a:r>
                      <a:endParaRPr lang="en-IN" sz="1400" b="0" dirty="0">
                        <a:latin typeface="Times New Roman" panose="02020603050405020304" pitchFamily="18" charset="0"/>
                        <a:cs typeface="Times New Roman" panose="02020603050405020304" pitchFamily="18" charset="0"/>
                      </a:endParaRPr>
                    </a:p>
                  </a:txBody>
                  <a:tcPr marL="85161" marR="85161" marT="42580" marB="42580" anchor="ctr"/>
                </a:tc>
                <a:extLst>
                  <a:ext uri="{0D108BD9-81ED-4DB2-BD59-A6C34878D82A}">
                    <a16:rowId xmlns:a16="http://schemas.microsoft.com/office/drawing/2014/main" val="10004"/>
                  </a:ext>
                </a:extLst>
              </a:tr>
              <a:tr h="312702">
                <a:tc>
                  <a:txBody>
                    <a:bodyPr/>
                    <a:lstStyle/>
                    <a:p>
                      <a:pPr algn="l" fontAlgn="base"/>
                      <a:r>
                        <a:rPr lang="en-US" sz="1400" dirty="0">
                          <a:latin typeface="Times New Roman" panose="02020603050405020304" pitchFamily="18" charset="0"/>
                          <a:cs typeface="Times New Roman" panose="02020603050405020304" pitchFamily="18" charset="0"/>
                        </a:rPr>
                        <a:t>It has no return type not even void</a:t>
                      </a:r>
                      <a:endParaRPr lang="en-IN" sz="1400" b="0" dirty="0">
                        <a:latin typeface="Times New Roman" panose="02020603050405020304" pitchFamily="18" charset="0"/>
                        <a:cs typeface="Times New Roman" panose="02020603050405020304" pitchFamily="18" charset="0"/>
                      </a:endParaRPr>
                    </a:p>
                  </a:txBody>
                  <a:tcPr marL="85161" marR="85161" marT="42580" marB="42580" anchor="ctr"/>
                </a:tc>
                <a:tc>
                  <a:txBody>
                    <a:bodyPr/>
                    <a:lstStyle/>
                    <a:p>
                      <a:pPr algn="l" fontAlgn="base"/>
                      <a:r>
                        <a:rPr lang="en-IN" sz="1400" dirty="0">
                          <a:latin typeface="Times New Roman" panose="02020603050405020304" pitchFamily="18" charset="0"/>
                          <a:cs typeface="Times New Roman" panose="02020603050405020304" pitchFamily="18" charset="0"/>
                        </a:rPr>
                        <a:t>A Method must have a return type.</a:t>
                      </a:r>
                      <a:endParaRPr lang="en-IN" sz="1400" b="0" dirty="0">
                        <a:latin typeface="Times New Roman" panose="02020603050405020304" pitchFamily="18" charset="0"/>
                        <a:cs typeface="Times New Roman" panose="02020603050405020304" pitchFamily="18" charset="0"/>
                      </a:endParaRPr>
                    </a:p>
                  </a:txBody>
                  <a:tcPr marL="85161" marR="85161" marT="42580" marB="42580" anchor="ctr"/>
                </a:tc>
                <a:extLst>
                  <a:ext uri="{0D108BD9-81ED-4DB2-BD59-A6C34878D82A}">
                    <a16:rowId xmlns:a16="http://schemas.microsoft.com/office/drawing/2014/main" val="10005"/>
                  </a:ext>
                </a:extLst>
              </a:tr>
              <a:tr h="438482">
                <a:tc>
                  <a:txBody>
                    <a:bodyPr/>
                    <a:lstStyle/>
                    <a:p>
                      <a:pPr algn="l" fontAlgn="base"/>
                      <a:r>
                        <a:rPr lang="en-IN" sz="1400">
                          <a:latin typeface="Times New Roman" panose="02020603050405020304" pitchFamily="18" charset="0"/>
                          <a:cs typeface="Times New Roman" panose="02020603050405020304" pitchFamily="18" charset="0"/>
                        </a:rPr>
                        <a:t>A Constructor initializes a object that doesn’t exist.</a:t>
                      </a:r>
                      <a:endParaRPr lang="en-IN" sz="1400" b="0">
                        <a:latin typeface="Times New Roman" panose="02020603050405020304" pitchFamily="18" charset="0"/>
                        <a:cs typeface="Times New Roman" panose="02020603050405020304" pitchFamily="18" charset="0"/>
                      </a:endParaRPr>
                    </a:p>
                  </a:txBody>
                  <a:tcPr marL="85161" marR="85161" marT="42580" marB="42580" anchor="ctr"/>
                </a:tc>
                <a:tc>
                  <a:txBody>
                    <a:bodyPr/>
                    <a:lstStyle/>
                    <a:p>
                      <a:pPr algn="l" fontAlgn="base"/>
                      <a:r>
                        <a:rPr lang="en-IN" sz="1400">
                          <a:latin typeface="Times New Roman" panose="02020603050405020304" pitchFamily="18" charset="0"/>
                          <a:cs typeface="Times New Roman" panose="02020603050405020304" pitchFamily="18" charset="0"/>
                        </a:rPr>
                        <a:t>A Method does operations on an already created object.</a:t>
                      </a:r>
                      <a:endParaRPr lang="en-IN" sz="1400" b="0">
                        <a:latin typeface="Times New Roman" panose="02020603050405020304" pitchFamily="18" charset="0"/>
                        <a:cs typeface="Times New Roman" panose="02020603050405020304" pitchFamily="18" charset="0"/>
                      </a:endParaRPr>
                    </a:p>
                  </a:txBody>
                  <a:tcPr marL="85161" marR="85161" marT="42580" marB="42580" anchor="ctr"/>
                </a:tc>
                <a:extLst>
                  <a:ext uri="{0D108BD9-81ED-4DB2-BD59-A6C34878D82A}">
                    <a16:rowId xmlns:a16="http://schemas.microsoft.com/office/drawing/2014/main" val="10006"/>
                  </a:ext>
                </a:extLst>
              </a:tr>
              <a:tr h="438482">
                <a:tc>
                  <a:txBody>
                    <a:bodyPr/>
                    <a:lstStyle/>
                    <a:p>
                      <a:pPr algn="l" fontAlgn="base"/>
                      <a:r>
                        <a:rPr lang="en-IN" sz="1400">
                          <a:latin typeface="Times New Roman" panose="02020603050405020304" pitchFamily="18" charset="0"/>
                          <a:cs typeface="Times New Roman" panose="02020603050405020304" pitchFamily="18" charset="0"/>
                        </a:rPr>
                        <a:t>A Constructor’s name must be same as the name of the class.</a:t>
                      </a:r>
                      <a:endParaRPr lang="en-IN" sz="1400" b="0">
                        <a:latin typeface="Times New Roman" panose="02020603050405020304" pitchFamily="18" charset="0"/>
                        <a:cs typeface="Times New Roman" panose="02020603050405020304" pitchFamily="18" charset="0"/>
                      </a:endParaRPr>
                    </a:p>
                  </a:txBody>
                  <a:tcPr marL="85161" marR="85161" marT="42580" marB="42580" anchor="ctr"/>
                </a:tc>
                <a:tc>
                  <a:txBody>
                    <a:bodyPr/>
                    <a:lstStyle/>
                    <a:p>
                      <a:pPr algn="l" fontAlgn="base"/>
                      <a:r>
                        <a:rPr lang="en-IN" sz="1400">
                          <a:latin typeface="Times New Roman" panose="02020603050405020304" pitchFamily="18" charset="0"/>
                          <a:cs typeface="Times New Roman" panose="02020603050405020304" pitchFamily="18" charset="0"/>
                        </a:rPr>
                        <a:t>A Method’s name can be anything.</a:t>
                      </a:r>
                      <a:endParaRPr lang="en-IN" sz="1400" b="0">
                        <a:latin typeface="Times New Roman" panose="02020603050405020304" pitchFamily="18" charset="0"/>
                        <a:cs typeface="Times New Roman" panose="02020603050405020304" pitchFamily="18" charset="0"/>
                      </a:endParaRPr>
                    </a:p>
                  </a:txBody>
                  <a:tcPr marL="85161" marR="85161" marT="42580" marB="42580" anchor="ctr"/>
                </a:tc>
                <a:extLst>
                  <a:ext uri="{0D108BD9-81ED-4DB2-BD59-A6C34878D82A}">
                    <a16:rowId xmlns:a16="http://schemas.microsoft.com/office/drawing/2014/main" val="10007"/>
                  </a:ext>
                </a:extLst>
              </a:tr>
              <a:tr h="312702">
                <a:tc>
                  <a:txBody>
                    <a:bodyPr/>
                    <a:lstStyle/>
                    <a:p>
                      <a:pPr algn="l" fontAlgn="base"/>
                      <a:r>
                        <a:rPr lang="en-IN" sz="1400" dirty="0">
                          <a:latin typeface="Times New Roman" panose="02020603050405020304" pitchFamily="18" charset="0"/>
                          <a:cs typeface="Times New Roman" panose="02020603050405020304" pitchFamily="18" charset="0"/>
                        </a:rPr>
                        <a:t>A Constructor cannot be inherited by subclasses.</a:t>
                      </a:r>
                      <a:endParaRPr lang="en-IN" sz="1400" b="0" dirty="0">
                        <a:latin typeface="Times New Roman" panose="02020603050405020304" pitchFamily="18" charset="0"/>
                        <a:cs typeface="Times New Roman" panose="02020603050405020304" pitchFamily="18" charset="0"/>
                      </a:endParaRPr>
                    </a:p>
                  </a:txBody>
                  <a:tcPr marL="85161" marR="85161" marT="42580" marB="42580" anchor="ctr"/>
                </a:tc>
                <a:tc>
                  <a:txBody>
                    <a:bodyPr/>
                    <a:lstStyle/>
                    <a:p>
                      <a:pPr algn="l" fontAlgn="base"/>
                      <a:r>
                        <a:rPr lang="en-IN" sz="1400" dirty="0">
                          <a:latin typeface="Times New Roman" panose="02020603050405020304" pitchFamily="18" charset="0"/>
                          <a:cs typeface="Times New Roman" panose="02020603050405020304" pitchFamily="18" charset="0"/>
                        </a:rPr>
                        <a:t>A Method can be inherited by subclasses.</a:t>
                      </a:r>
                      <a:endParaRPr lang="en-IN" sz="1400" b="0" dirty="0">
                        <a:latin typeface="Times New Roman" panose="02020603050405020304" pitchFamily="18" charset="0"/>
                        <a:cs typeface="Times New Roman" panose="02020603050405020304" pitchFamily="18" charset="0"/>
                      </a:endParaRPr>
                    </a:p>
                  </a:txBody>
                  <a:tcPr marL="85161" marR="85161" marT="42580" marB="42580" anchor="ctr"/>
                </a:tc>
                <a:extLst>
                  <a:ext uri="{0D108BD9-81ED-4DB2-BD59-A6C34878D82A}">
                    <a16:rowId xmlns:a16="http://schemas.microsoft.com/office/drawing/2014/main" val="10009"/>
                  </a:ext>
                </a:extLst>
              </a:tr>
              <a:tr h="312702">
                <a:tc>
                  <a:txBody>
                    <a:bodyPr/>
                    <a:lstStyle/>
                    <a:p>
                      <a:pPr algn="l" fontAlgn="base"/>
                      <a:r>
                        <a:rPr lang="en-US" sz="1400" b="0" dirty="0">
                          <a:latin typeface="Times New Roman" panose="02020603050405020304" pitchFamily="18" charset="0"/>
                          <a:cs typeface="Times New Roman" panose="02020603050405020304" pitchFamily="18" charset="0"/>
                        </a:rPr>
                        <a:t>Constructor can’t be static.</a:t>
                      </a:r>
                      <a:endParaRPr lang="en-IN" sz="1400" b="0" dirty="0">
                        <a:latin typeface="Times New Roman" panose="02020603050405020304" pitchFamily="18" charset="0"/>
                        <a:cs typeface="Times New Roman" panose="02020603050405020304" pitchFamily="18" charset="0"/>
                      </a:endParaRPr>
                    </a:p>
                  </a:txBody>
                  <a:tcPr marL="85161" marR="85161" marT="42580" marB="42580" anchor="ctr"/>
                </a:tc>
                <a:tc>
                  <a:txBody>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Method can be static.</a:t>
                      </a:r>
                      <a:endParaRPr lang="en-IN" sz="1400" b="0" dirty="0">
                        <a:latin typeface="Times New Roman" panose="02020603050405020304" pitchFamily="18" charset="0"/>
                        <a:cs typeface="Times New Roman" panose="02020603050405020304" pitchFamily="18" charset="0"/>
                      </a:endParaRPr>
                    </a:p>
                  </a:txBody>
                  <a:tcPr marL="85161" marR="85161" marT="42580" marB="42580" anchor="ctr"/>
                </a:tc>
                <a:extLst>
                  <a:ext uri="{0D108BD9-81ED-4DB2-BD59-A6C34878D82A}">
                    <a16:rowId xmlns:a16="http://schemas.microsoft.com/office/drawing/2014/main" val="3064819589"/>
                  </a:ext>
                </a:extLst>
              </a:tr>
            </a:tbl>
          </a:graphicData>
        </a:graphic>
      </p:graphicFrame>
      <p:pic>
        <p:nvPicPr>
          <p:cNvPr id="8" name="Picture 7">
            <a:extLst>
              <a:ext uri="{FF2B5EF4-FFF2-40B4-BE49-F238E27FC236}">
                <a16:creationId xmlns:a16="http://schemas.microsoft.com/office/drawing/2014/main" id="{567D5325-AB8B-1C77-7474-E8A6362DD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1316" y="-8467"/>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151771"/>
    </mc:Choice>
    <mc:Fallback xmlns="">
      <p:transition spd="slow" advTm="151771"/>
    </mc:Fallback>
  </mc:AlternateConten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2718</TotalTime>
  <Words>858</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vt:lpstr>
      <vt:lpstr>Lucida Calligraphy</vt:lpstr>
      <vt:lpstr>Times New Roman</vt:lpstr>
      <vt:lpstr>Trebuchet MS</vt:lpstr>
      <vt:lpstr>Wingdings 3</vt:lpstr>
      <vt:lpstr>Facet</vt:lpstr>
      <vt:lpstr>PowerPoint Presentation</vt:lpstr>
      <vt:lpstr>Topic of Interest </vt:lpstr>
      <vt:lpstr>Constructor</vt:lpstr>
      <vt:lpstr>Types of java constructors:  </vt:lpstr>
      <vt:lpstr>Java Default Constructor:  </vt:lpstr>
      <vt:lpstr>Java parameterized constructor:  </vt:lpstr>
      <vt:lpstr>Java Copy Constructor:</vt:lpstr>
      <vt:lpstr>when a constructor is actually called</vt:lpstr>
      <vt:lpstr>Difference between constructor and method in java: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Dr. Sudipta Sahana, JISCE</cp:lastModifiedBy>
  <cp:revision>228</cp:revision>
  <dcterms:created xsi:type="dcterms:W3CDTF">2020-05-14T16:01:03Z</dcterms:created>
  <dcterms:modified xsi:type="dcterms:W3CDTF">2022-08-04T05:58:24Z</dcterms:modified>
</cp:coreProperties>
</file>