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7"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04-08-2022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Dr. Sudipta Sahana</a:t>
            </a:r>
          </a:p>
          <a:p>
            <a:r>
              <a:rPr lang="en-IN" dirty="0" err="1">
                <a:latin typeface="Times New Roman" pitchFamily="18" charset="0"/>
                <a:cs typeface="Times New Roman" pitchFamily="18" charset="0"/>
              </a:rPr>
              <a:t>Asso</a:t>
            </a:r>
            <a:r>
              <a:rPr lang="en-IN" dirty="0">
                <a:latin typeface="Times New Roman" pitchFamily="18" charset="0"/>
                <a:cs typeface="Times New Roman" pitchFamily="18" charset="0"/>
              </a:rPr>
              <a:t>. Prof.</a:t>
            </a:r>
          </a:p>
          <a:p>
            <a:r>
              <a:rPr lang="en-IN" dirty="0">
                <a:latin typeface="Times New Roman" pitchFamily="18" charset="0"/>
                <a:cs typeface="Times New Roman" pitchFamily="18" charset="0"/>
              </a:rPr>
              <a:t>Dept. of CSE</a:t>
            </a:r>
          </a:p>
          <a:p>
            <a:r>
              <a:rPr lang="en-IN" dirty="0">
                <a:latin typeface="Times New Roman" pitchFamily="18" charset="0"/>
                <a:cs typeface="Times New Roman"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47295" y="2614475"/>
            <a:ext cx="8030818" cy="400110"/>
          </a:xfrm>
          <a:prstGeom prst="rect">
            <a:avLst/>
          </a:prstGeom>
        </p:spPr>
        <p:txBody>
          <a:bodyPr wrap="square">
            <a:spAutoFit/>
          </a:bodyPr>
          <a:lstStyle/>
          <a:p>
            <a:pPr algn="just"/>
            <a:r>
              <a:rPr lang="en-US" sz="2000" b="1" dirty="0">
                <a:latin typeface="Times New Roman" panose="02020603050405020304" pitchFamily="18" charset="0"/>
                <a:cs typeface="Times New Roman" pitchFamily="18" charset="0"/>
              </a:rPr>
              <a:t>Lecture 13 – </a:t>
            </a:r>
            <a:r>
              <a:rPr lang="en-IN" sz="2000" dirty="0">
                <a:latin typeface="Times New Roman" panose="02020603050405020304" pitchFamily="18" charset="0"/>
                <a:cs typeface="Times New Roman" panose="02020603050405020304" pitchFamily="18" charset="0"/>
              </a:rPr>
              <a:t>call by value &amp; call by reference</a:t>
            </a:r>
            <a:endParaRPr lang="en-IN" sz="2000" b="1"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29646"/>
    </mc:Choice>
    <mc:Fallback xmlns="">
      <p:transition spd="slow" advTm="2964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2671913"/>
          </a:xfrm>
        </p:spPr>
        <p:txBody>
          <a:bodyPr>
            <a:normAutofit/>
          </a:bodyPr>
          <a:lstStyle/>
          <a:p>
            <a:pPr algn="just"/>
            <a:r>
              <a:rPr lang="en-US" b="1" dirty="0">
                <a:latin typeface="Times New Roman" pitchFamily="18" charset="0"/>
                <a:cs typeface="Times New Roman" pitchFamily="18" charset="0"/>
              </a:rPr>
              <a:t>Call by Value in Java</a:t>
            </a:r>
          </a:p>
          <a:p>
            <a:pPr algn="just"/>
            <a:r>
              <a:rPr lang="en-US" b="1" dirty="0">
                <a:latin typeface="Times New Roman" pitchFamily="18" charset="0"/>
                <a:cs typeface="Times New Roman" pitchFamily="18" charset="0"/>
              </a:rPr>
              <a:t>Example of call by value in java</a:t>
            </a:r>
          </a:p>
          <a:p>
            <a:pPr algn="just"/>
            <a:r>
              <a:rPr lang="en-US" b="1" dirty="0">
                <a:latin typeface="Times New Roman" pitchFamily="18" charset="0"/>
                <a:cs typeface="Times New Roman" pitchFamily="18" charset="0"/>
              </a:rPr>
              <a:t>Call by Reference in Java</a:t>
            </a:r>
          </a:p>
          <a:p>
            <a:pPr algn="just"/>
            <a:r>
              <a:rPr lang="en-US" b="1" dirty="0">
                <a:latin typeface="Times New Roman" pitchFamily="18" charset="0"/>
                <a:cs typeface="Times New Roman" pitchFamily="18" charset="0"/>
              </a:rPr>
              <a:t>Example of Call by Reference in Java</a:t>
            </a:r>
          </a:p>
          <a:p>
            <a:pPr algn="just"/>
            <a:r>
              <a:rPr lang="en-IN" b="1" dirty="0">
                <a:latin typeface="Times New Roman" pitchFamily="18" charset="0"/>
                <a:cs typeface="Times New Roman" pitchFamily="18" charset="0"/>
              </a:rPr>
              <a:t>Difference between call by value and call by reference</a:t>
            </a:r>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endParaRPr lang="en-IN"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21EB879-C523-880F-6353-A092BBE79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27221"/>
    </mc:Choice>
    <mc:Fallback xmlns="">
      <p:transition spd="slow" advTm="272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US" sz="2800" b="1" dirty="0">
                <a:latin typeface="Times New Roman" pitchFamily="18" charset="0"/>
                <a:cs typeface="Times New Roman" pitchFamily="18" charset="0"/>
              </a:rPr>
              <a:t>Call by Value in Java:</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097280" y="1280160"/>
            <a:ext cx="7981406" cy="1605568"/>
          </a:xfrm>
          <a:prstGeom prst="rect">
            <a:avLst/>
          </a:prstGeom>
        </p:spPr>
        <p:txBody>
          <a:bodyPr wrap="square">
            <a:spAutoFit/>
          </a:bodyPr>
          <a:lstStyle/>
          <a:p>
            <a:pPr marL="342000" lvl="0" indent="-342000" algn="just">
              <a:spcBef>
                <a:spcPts val="1000"/>
              </a:spcBef>
            </a:pPr>
            <a:endParaRPr lang="en-US" dirty="0">
              <a:latin typeface="Times New Roman" pitchFamily="18" charset="0"/>
              <a:cs typeface="Times New Roman" pitchFamily="18" charset="0"/>
            </a:endParaRPr>
          </a:p>
          <a:p>
            <a:pPr marL="342000" lvl="0" indent="-342000">
              <a:spcBef>
                <a:spcPts val="1000"/>
              </a:spcBef>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ectangle 7"/>
          <p:cNvSpPr/>
          <p:nvPr/>
        </p:nvSpPr>
        <p:spPr>
          <a:xfrm>
            <a:off x="1149532" y="1214846"/>
            <a:ext cx="6309360" cy="2159566"/>
          </a:xfrm>
          <a:prstGeom prst="rect">
            <a:avLst/>
          </a:prstGeom>
        </p:spPr>
        <p:txBody>
          <a:bodyPr wrap="square">
            <a:spAutoFit/>
          </a:bodyPr>
          <a:lstStyle/>
          <a:p>
            <a:pPr marL="342000" lvl="0" indent="-342000" algn="just">
              <a:spcBef>
                <a:spcPts val="1000"/>
              </a:spcBef>
            </a:pPr>
            <a:endParaRPr lang="en-US" dirty="0">
              <a:solidFill>
                <a:prstClr val="black"/>
              </a:solidFill>
              <a:latin typeface="Times New Roman" pitchFamily="18" charset="0"/>
              <a:cs typeface="Times New Roman" pitchFamily="18" charset="0"/>
            </a:endParaRPr>
          </a:p>
          <a:p>
            <a:pPr marL="342000" lvl="0" indent="-342000">
              <a:spcBef>
                <a:spcPts val="1000"/>
              </a:spcBef>
            </a:pPr>
            <a:endParaRPr lang="en-IN"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marL="342900" indent="-342900"/>
            <a:endParaRPr lang="en-US" dirty="0">
              <a:solidFill>
                <a:prstClr val="black"/>
              </a:solidFill>
              <a:latin typeface="Times New Roman" pitchFamily="18" charset="0"/>
              <a:cs typeface="Times New Roman" pitchFamily="18" charset="0"/>
            </a:endParaRPr>
          </a:p>
          <a:p>
            <a:pPr marL="342900" indent="-342900">
              <a:buFont typeface="+mj-lt"/>
              <a:buAutoNum type="arabicPeriod"/>
            </a:pPr>
            <a:endParaRPr lang="en-US" dirty="0">
              <a:solidFill>
                <a:prstClr val="black"/>
              </a:solidFill>
              <a:latin typeface="Times New Roman" pitchFamily="18" charset="0"/>
              <a:cs typeface="Times New Roman" pitchFamily="18" charset="0"/>
            </a:endParaRP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p:txBody>
      </p:sp>
      <p:sp>
        <p:nvSpPr>
          <p:cNvPr id="10" name="TextBox 9"/>
          <p:cNvSpPr txBox="1"/>
          <p:nvPr/>
        </p:nvSpPr>
        <p:spPr>
          <a:xfrm>
            <a:off x="1188719" y="1436914"/>
            <a:ext cx="8268789" cy="4247317"/>
          </a:xfrm>
          <a:prstGeom prst="rect">
            <a:avLst/>
          </a:prstGeom>
          <a:noFill/>
        </p:spPr>
        <p:txBody>
          <a:bodyPr wrap="square" rtlCol="0">
            <a:spAutoFit/>
          </a:bodyPr>
          <a:lstStyle/>
          <a:p>
            <a:pPr algn="just">
              <a:buFont typeface="Wingdings" pitchFamily="2" charset="2"/>
              <a:buChar char="§"/>
            </a:pPr>
            <a:r>
              <a:rPr lang="en-IN" dirty="0">
                <a:latin typeface="Times New Roman" pitchFamily="18" charset="0"/>
                <a:cs typeface="Times New Roman" pitchFamily="18" charset="0"/>
              </a:rPr>
              <a:t> In call by value method, the value of the actual parameters is copied into the formal parameters. In other words, we can say that the value of the variable is used in the method call in the call by value method.</a:t>
            </a:r>
          </a:p>
          <a:p>
            <a:pPr algn="just"/>
            <a:endParaRPr lang="en-IN" dirty="0">
              <a:latin typeface="Times New Roman" pitchFamily="18" charset="0"/>
              <a:cs typeface="Times New Roman" pitchFamily="18" charset="0"/>
            </a:endParaRPr>
          </a:p>
          <a:p>
            <a:pPr algn="just">
              <a:buFont typeface="Wingdings" pitchFamily="2" charset="2"/>
              <a:buChar char="§"/>
            </a:pPr>
            <a:r>
              <a:rPr lang="en-IN" dirty="0">
                <a:latin typeface="Times New Roman" pitchFamily="18" charset="0"/>
                <a:cs typeface="Times New Roman" pitchFamily="18" charset="0"/>
              </a:rPr>
              <a:t> In call by value method, we can not modify the value of the actual parameter by the formal parameter.</a:t>
            </a:r>
          </a:p>
          <a:p>
            <a:pPr algn="just"/>
            <a:endParaRPr lang="en-IN" dirty="0">
              <a:latin typeface="Times New Roman" pitchFamily="18" charset="0"/>
              <a:cs typeface="Times New Roman" pitchFamily="18" charset="0"/>
            </a:endParaRPr>
          </a:p>
          <a:p>
            <a:pPr algn="just">
              <a:buFont typeface="Wingdings" pitchFamily="2" charset="2"/>
              <a:buChar char="§"/>
            </a:pPr>
            <a:r>
              <a:rPr lang="en-IN" dirty="0">
                <a:latin typeface="Times New Roman" pitchFamily="18" charset="0"/>
                <a:cs typeface="Times New Roman" pitchFamily="18" charset="0"/>
              </a:rPr>
              <a:t> In call by value, different memory is allocated for actual and formal parameters since the value of the actual parameter is copied into the formal parameter.</a:t>
            </a:r>
          </a:p>
          <a:p>
            <a:pPr algn="just"/>
            <a:endParaRPr lang="en-IN" dirty="0">
              <a:latin typeface="Times New Roman" pitchFamily="18" charset="0"/>
              <a:cs typeface="Times New Roman" pitchFamily="18" charset="0"/>
            </a:endParaRPr>
          </a:p>
          <a:p>
            <a:pPr algn="just">
              <a:buFont typeface="Wingdings" pitchFamily="2" charset="2"/>
              <a:buChar char="§"/>
            </a:pPr>
            <a:r>
              <a:rPr lang="en-IN" dirty="0">
                <a:latin typeface="Times New Roman" pitchFamily="18" charset="0"/>
                <a:cs typeface="Times New Roman" pitchFamily="18" charset="0"/>
              </a:rPr>
              <a:t> The actual parameter is the argument which is used in the method call whereas formal parameter is the argument which is used in the method definition.</a:t>
            </a:r>
          </a:p>
          <a:p>
            <a:pPr lvl="0" algn="just">
              <a:buFont typeface="Wingdings" pitchFamily="2" charset="2"/>
              <a:buChar char="§"/>
            </a:pPr>
            <a:endParaRPr lang="en-US" dirty="0">
              <a:latin typeface="Times New Roman" pitchFamily="18" charset="0"/>
              <a:cs typeface="Times New Roman" pitchFamily="18" charset="0"/>
            </a:endParaRPr>
          </a:p>
          <a:p>
            <a:pPr lvl="0" algn="just">
              <a:buFont typeface="Wingdings" pitchFamily="2" charset="2"/>
              <a:buChar char="§"/>
            </a:pPr>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DB74461B-E5EB-601C-9476-8EED9B48C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40963"/>
    </mc:Choice>
    <mc:Fallback xmlns="">
      <p:transition spd="slow" advTm="1409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pPr lvl="0"/>
            <a:r>
              <a:rPr lang="en-US" sz="2800" b="1" dirty="0">
                <a:latin typeface="Times New Roman" pitchFamily="18" charset="0"/>
                <a:cs typeface="Times New Roman" pitchFamily="18" charset="0"/>
              </a:rPr>
              <a:t>Example of call by value in java</a:t>
            </a:r>
            <a:endParaRPr lang="en-IN" sz="28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1200329"/>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0" name="Rounded Rectangle 9"/>
          <p:cNvSpPr/>
          <p:nvPr/>
        </p:nvSpPr>
        <p:spPr>
          <a:xfrm>
            <a:off x="1123406" y="1345474"/>
            <a:ext cx="5688211" cy="440218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class Operation{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int</a:t>
            </a:r>
            <a:r>
              <a:rPr lang="en-US" sz="1600" dirty="0">
                <a:solidFill>
                  <a:schemeClr val="tx1"/>
                </a:solidFill>
                <a:latin typeface="Times New Roman" pitchFamily="18" charset="0"/>
                <a:cs typeface="Times New Roman" pitchFamily="18" charset="0"/>
              </a:rPr>
              <a:t> data=50;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void change(</a:t>
            </a:r>
            <a:r>
              <a:rPr lang="en-US" sz="1600" dirty="0" err="1">
                <a:solidFill>
                  <a:schemeClr val="tx1"/>
                </a:solidFill>
                <a:latin typeface="Times New Roman" pitchFamily="18" charset="0"/>
                <a:cs typeface="Times New Roman" pitchFamily="18" charset="0"/>
              </a:rPr>
              <a:t>int</a:t>
            </a:r>
            <a:r>
              <a:rPr lang="en-US" sz="1600" dirty="0">
                <a:solidFill>
                  <a:schemeClr val="tx1"/>
                </a:solidFill>
                <a:latin typeface="Times New Roman" pitchFamily="18" charset="0"/>
                <a:cs typeface="Times New Roman" pitchFamily="18" charset="0"/>
              </a:rPr>
              <a:t> data){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data=data+100;//changes will be in the local variable only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Operation op=new Operation();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("before change "+</a:t>
            </a:r>
            <a:r>
              <a:rPr lang="en-US" sz="1600" dirty="0" err="1">
                <a:solidFill>
                  <a:schemeClr val="tx1"/>
                </a:solidFill>
                <a:latin typeface="Times New Roman" pitchFamily="18" charset="0"/>
                <a:cs typeface="Times New Roman" pitchFamily="18" charset="0"/>
              </a:rPr>
              <a:t>op.data</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op.change</a:t>
            </a:r>
            <a:r>
              <a:rPr lang="en-US" sz="1600" dirty="0">
                <a:solidFill>
                  <a:schemeClr val="tx1"/>
                </a:solidFill>
                <a:latin typeface="Times New Roman" pitchFamily="18" charset="0"/>
                <a:cs typeface="Times New Roman" pitchFamily="18" charset="0"/>
              </a:rPr>
              <a:t>(500);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("after change "+</a:t>
            </a:r>
            <a:r>
              <a:rPr lang="en-US" sz="1600" dirty="0" err="1">
                <a:solidFill>
                  <a:schemeClr val="tx1"/>
                </a:solidFill>
                <a:latin typeface="Times New Roman" pitchFamily="18" charset="0"/>
                <a:cs typeface="Times New Roman" pitchFamily="18" charset="0"/>
              </a:rPr>
              <a:t>op.data</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a:p>
            <a:endParaRPr lang="en-IN" sz="1600" dirty="0">
              <a:solidFill>
                <a:schemeClr val="tx1">
                  <a:lumMod val="85000"/>
                  <a:lumOff val="15000"/>
                </a:scheme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FAC1F099-DB09-4597-B041-91EEFEA01A8F}"/>
              </a:ext>
            </a:extLst>
          </p:cNvPr>
          <p:cNvSpPr/>
          <p:nvPr/>
        </p:nvSpPr>
        <p:spPr>
          <a:xfrm>
            <a:off x="6970643" y="2828835"/>
            <a:ext cx="2369300"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Output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before change 50</a:t>
            </a:r>
          </a:p>
          <a:p>
            <a:r>
              <a:rPr lang="en-US" dirty="0">
                <a:latin typeface="Times New Roman" panose="02020603050405020304" pitchFamily="18" charset="0"/>
                <a:cs typeface="Times New Roman" panose="02020603050405020304" pitchFamily="18" charset="0"/>
              </a:rPr>
              <a:t>after change 50</a:t>
            </a:r>
          </a:p>
        </p:txBody>
      </p:sp>
      <p:pic>
        <p:nvPicPr>
          <p:cNvPr id="11" name="Picture 10">
            <a:extLst>
              <a:ext uri="{FF2B5EF4-FFF2-40B4-BE49-F238E27FC236}">
                <a16:creationId xmlns:a16="http://schemas.microsoft.com/office/drawing/2014/main" id="{EF6921E3-4FAD-0BE4-7DE3-F6E3A63BF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350535"/>
    </mc:Choice>
    <mc:Fallback xmlns="">
      <p:transition spd="slow" advTm="350535"/>
    </mc:Fallback>
  </mc:AlternateContent>
  <p:extLst>
    <p:ext uri="{3A86A75C-4F4B-4683-9AE1-C65F6400EC91}">
      <p14:laserTraceLst xmlns:p14="http://schemas.microsoft.com/office/powerpoint/2010/main">
        <p14:tracePtLst>
          <p14:tracePt t="7439" x="3375025" y="6170613"/>
          <p14:tracePt t="7582" x="2754313" y="6494463"/>
          <p14:tracePt t="7592" x="3103563" y="6207125"/>
          <p14:tracePt t="7596" x="3579813" y="5881688"/>
          <p14:tracePt t="7608" x="4156075" y="5443538"/>
          <p14:tracePt t="7612" x="4806950" y="5043488"/>
          <p14:tracePt t="7623" x="5407025" y="4605338"/>
          <p14:tracePt t="7633" x="5821363" y="4330700"/>
          <p14:tracePt t="7638" x="6259513" y="4029075"/>
          <p14:tracePt t="7649" x="6608763" y="3767138"/>
          <p14:tracePt t="7652" x="6834188" y="3541713"/>
          <p14:tracePt t="7662" x="7059613" y="3267075"/>
          <p14:tracePt t="7673" x="7223125" y="3028950"/>
          <p14:tracePt t="7678" x="7372350" y="2752725"/>
          <p14:tracePt t="7689" x="7410450" y="2640013"/>
          <p14:tracePt t="7693" x="7459663" y="2527300"/>
          <p14:tracePt t="7705" x="7472363" y="2439988"/>
          <p14:tracePt t="7715" x="7472363" y="2378075"/>
          <p14:tracePt t="7718" x="7472363" y="2314575"/>
          <p14:tracePt t="7729" x="7472363" y="2239963"/>
          <p14:tracePt t="7734" x="7472363" y="2178050"/>
          <p14:tracePt t="7744" x="7472363" y="2139950"/>
          <p14:tracePt t="7754" x="7410450" y="2078038"/>
          <p14:tracePt t="7759" x="7359650" y="2027238"/>
          <p14:tracePt t="7768" x="7272338" y="1965325"/>
          <p14:tracePt t="7775" x="7210425" y="1914525"/>
          <p14:tracePt t="7785" x="7072313" y="1839913"/>
          <p14:tracePt t="7796" x="6959600" y="1789113"/>
          <p14:tracePt t="7801" x="6859588" y="1727200"/>
          <p14:tracePt t="7811" x="6746875" y="1689100"/>
          <p14:tracePt t="7814" x="6684963" y="1663700"/>
          <p14:tracePt t="7825" x="6646863" y="1652588"/>
          <p14:tracePt t="7834" x="6608763" y="1639888"/>
          <p14:tracePt t="7838" x="6559550" y="1627188"/>
          <p14:tracePt t="7849" x="6534150" y="1614488"/>
          <p14:tracePt t="7859" x="6483350" y="1614488"/>
          <p14:tracePt t="7864" x="6421438" y="1589088"/>
          <p14:tracePt t="7874" x="6346825" y="1576388"/>
          <p14:tracePt t="7879" x="6259513" y="1552575"/>
          <p14:tracePt t="7888" x="6121400" y="1539875"/>
          <p14:tracePt t="7898" x="5983288" y="1539875"/>
          <p14:tracePt t="7904" x="5783263" y="1539875"/>
          <p14:tracePt t="7914" x="5607050" y="1539875"/>
          <p14:tracePt t="7920" x="5432425" y="1539875"/>
          <p14:tracePt t="7930" x="5232400" y="1539875"/>
          <p14:tracePt t="7940" x="5032375" y="1539875"/>
          <p14:tracePt t="7945" x="4781550" y="1614488"/>
          <p14:tracePt t="7955" x="4543425" y="1663700"/>
          <p14:tracePt t="7961" x="4368800" y="1739900"/>
          <p14:tracePt t="7970" x="4168775" y="1789113"/>
          <p14:tracePt t="7981" x="3956050" y="1852613"/>
          <p14:tracePt t="7984" x="3717925" y="1901825"/>
          <p14:tracePt t="7994" x="3505200" y="2001838"/>
          <p14:tracePt t="8000" x="3305175" y="2101850"/>
          <p14:tracePt t="8010" x="3179763" y="2178050"/>
          <p14:tracePt t="8020" x="3092450" y="2214563"/>
          <p14:tracePt t="8025" x="3003550" y="2278063"/>
          <p14:tracePt t="8034" x="2928938" y="2339975"/>
          <p14:tracePt t="8041" x="2903538" y="2365375"/>
          <p14:tracePt t="8050" x="2854325" y="2414588"/>
          <p14:tracePt t="8061" x="2828925" y="2439988"/>
          <p14:tracePt t="8067" x="2828925" y="2465388"/>
          <p14:tracePt t="8077" x="2803525" y="2503488"/>
          <p14:tracePt t="8081" x="2803525" y="2527300"/>
          <p14:tracePt t="8091" x="2790825" y="2578100"/>
          <p14:tracePt t="8100" x="2778125" y="2603500"/>
          <p14:tracePt t="8107" x="2778125" y="2616200"/>
          <p14:tracePt t="8116" x="2778125" y="2627313"/>
          <p14:tracePt t="8187" x="2816225" y="2565400"/>
          <p14:tracePt t="8196" x="2903538" y="2414588"/>
          <p14:tracePt t="8202" x="2967038" y="2278063"/>
          <p14:tracePt t="8212" x="3003550" y="2152650"/>
          <p14:tracePt t="8222" x="3003550" y="2039938"/>
          <p14:tracePt t="8226" x="3003550" y="1965325"/>
          <p14:tracePt t="8237" x="3003550" y="1865313"/>
          <p14:tracePt t="8242" x="3003550" y="1827213"/>
          <p14:tracePt t="8253" x="2992438" y="1752600"/>
          <p14:tracePt t="8262" x="2967038" y="1701800"/>
          <p14:tracePt t="8268" x="2941638" y="1652588"/>
          <p14:tracePt t="8279" x="2916238" y="1614488"/>
          <p14:tracePt t="8283" x="2903538" y="1601788"/>
          <p14:tracePt t="8292" x="2867025" y="1563688"/>
          <p14:tracePt t="8303" x="2790825" y="1552575"/>
          <p14:tracePt t="8308" x="2703513" y="1552575"/>
          <p14:tracePt t="8319" x="2603500" y="1527175"/>
          <p14:tracePt t="8322" x="2465388" y="1527175"/>
          <p14:tracePt t="8332" x="2316163" y="1514475"/>
          <p14:tracePt t="8342" x="2152650" y="1514475"/>
          <p14:tracePt t="8349" x="2003425" y="1514475"/>
          <p14:tracePt t="8359" x="1852613" y="1514475"/>
          <p14:tracePt t="8363" x="1739900" y="1514475"/>
          <p14:tracePt t="8372" x="1589088" y="1527175"/>
          <p14:tracePt t="8382" x="1476375" y="1563688"/>
          <p14:tracePt t="8388" x="1352550" y="1639888"/>
          <p14:tracePt t="8398" x="1289050" y="1676400"/>
          <p14:tracePt t="8404" x="1239838" y="1727200"/>
          <p14:tracePt t="8414" x="1176338" y="1765300"/>
          <p14:tracePt t="8424" x="1127125" y="1827213"/>
          <p14:tracePt t="8429" x="1076325" y="1901825"/>
          <p14:tracePt t="8439" x="1063625" y="1965325"/>
          <p14:tracePt t="8444" x="1063625" y="1989138"/>
          <p14:tracePt t="8455" x="1050925" y="2014538"/>
          <p14:tracePt t="8464" x="1050925" y="2039938"/>
          <p14:tracePt t="8469" x="1050925" y="2052638"/>
          <p14:tracePt t="8478" x="1050925" y="2065338"/>
          <p14:tracePt t="8495" x="1050925" y="2078038"/>
          <p14:tracePt t="8555" x="1050925" y="2089150"/>
          <p14:tracePt t="8561" x="1063625" y="2089150"/>
          <p14:tracePt t="8570" x="1076325" y="2089150"/>
          <p14:tracePt t="8574" x="1089025" y="2089150"/>
          <p14:tracePt t="8584" x="1101725" y="2089150"/>
          <p14:tracePt t="8614" x="1114425" y="2089150"/>
          <p14:tracePt t="8620" x="1114425" y="2078038"/>
          <p14:tracePt t="8681" x="1127125" y="2065338"/>
          <p14:tracePt t="8746" x="1139825" y="2065338"/>
          <p14:tracePt t="8752" x="1139825" y="2052638"/>
          <p14:tracePt t="8772" x="1139825" y="2039938"/>
          <p14:tracePt t="8776" x="1150938" y="2027238"/>
          <p14:tracePt t="8786" x="1150938" y="2014538"/>
          <p14:tracePt t="9164" x="1163638" y="2001838"/>
          <p14:tracePt t="9190" x="1176338" y="1989138"/>
          <p14:tracePt t="9200" x="1189038" y="1989138"/>
          <p14:tracePt t="9214" x="1201738" y="1989138"/>
          <p14:tracePt t="9220" x="1227138" y="1989138"/>
          <p14:tracePt t="9230" x="1252538" y="1989138"/>
          <p14:tracePt t="9241" x="1263650" y="1978025"/>
          <p14:tracePt t="9246" x="1289050" y="1978025"/>
          <p14:tracePt t="9257" x="1314450" y="1978025"/>
          <p14:tracePt t="9260" x="1352550" y="1978025"/>
          <p14:tracePt t="9270" x="1363663" y="1978025"/>
          <p14:tracePt t="9280" x="1401763" y="1978025"/>
          <p14:tracePt t="9287" x="1427163" y="1978025"/>
          <p14:tracePt t="9296" x="1465263" y="1978025"/>
          <p14:tracePt t="9302" x="1527175" y="1978025"/>
          <p14:tracePt t="9312" x="1552575" y="1978025"/>
          <p14:tracePt t="9323" x="1577975" y="1978025"/>
          <p14:tracePt t="9327" x="1601788" y="1978025"/>
          <p14:tracePt t="9336" x="1639888" y="1978025"/>
          <p14:tracePt t="9342" x="1665288" y="1978025"/>
          <p14:tracePt t="9352" x="1689100" y="2001838"/>
          <p14:tracePt t="9363" x="1701800" y="2001838"/>
          <p14:tracePt t="9367" x="1714500" y="2001838"/>
          <p14:tracePt t="9377" x="1739900" y="2001838"/>
          <p14:tracePt t="9383" x="1752600" y="2001838"/>
          <p14:tracePt t="9392" x="1778000" y="2001838"/>
          <p14:tracePt t="9402" x="1790700" y="2001838"/>
          <p14:tracePt t="9406" x="1801813" y="2001838"/>
          <p14:tracePt t="9416" x="1827213" y="2001838"/>
          <p14:tracePt t="9423" x="1839913" y="2001838"/>
          <p14:tracePt t="9433" x="1852613" y="2001838"/>
          <p14:tracePt t="9442" x="1865313" y="2001838"/>
          <p14:tracePt t="9449" x="1878013" y="2001838"/>
          <p14:tracePt t="9482" x="1903413" y="2001838"/>
          <p14:tracePt t="9492" x="1927225" y="2001838"/>
          <p14:tracePt t="9508" x="1939925" y="2001838"/>
          <p14:tracePt t="9518" x="1952625" y="2001838"/>
          <p14:tracePt t="9532" x="1965325" y="2001838"/>
          <p14:tracePt t="9538" x="1978025" y="2001838"/>
          <p14:tracePt t="9549" x="1990725" y="2001838"/>
          <p14:tracePt t="9558" x="2003425" y="2001838"/>
          <p14:tracePt t="9579" x="2014538" y="2001838"/>
          <p14:tracePt t="9594" x="2027238" y="1989138"/>
          <p14:tracePt t="9608" x="2027238" y="1978025"/>
          <p14:tracePt t="9618" x="2039938" y="1965325"/>
          <p14:tracePt t="9635" x="2078038" y="1952625"/>
          <p14:tracePt t="9645" x="2078038" y="1939925"/>
          <p14:tracePt t="9648" x="2078038" y="1927225"/>
          <p14:tracePt t="9669" x="2078038" y="1914525"/>
          <p14:tracePt t="9674" x="2090738" y="1901825"/>
          <p14:tracePt t="9690" x="2090738" y="1876425"/>
          <p14:tracePt t="9715" x="2090738" y="1865313"/>
          <p14:tracePt t="9724" x="2090738" y="1852613"/>
          <p14:tracePt t="9740" x="2090738" y="1839913"/>
          <p14:tracePt t="9770" x="2090738" y="1827213"/>
          <p14:tracePt t="10380" x="2103438" y="1827213"/>
          <p14:tracePt t="10410" x="2116138" y="1827213"/>
          <p14:tracePt t="10713" x="2103438" y="1827213"/>
          <p14:tracePt t="10725" x="2078038" y="1827213"/>
          <p14:tracePt t="10728" x="2065338" y="1827213"/>
          <p14:tracePt t="11269" x="2052638" y="1839913"/>
          <p14:tracePt t="11289" x="2039938" y="1839913"/>
          <p14:tracePt t="11308" x="2027238" y="1839913"/>
          <p14:tracePt t="11328" x="2003425" y="1839913"/>
          <p14:tracePt t="11344" x="1990725" y="1852613"/>
          <p14:tracePt t="11348" x="1978025" y="1865313"/>
          <p14:tracePt t="11358" x="1952625" y="1876425"/>
          <p14:tracePt t="11368" x="1927225" y="1876425"/>
          <p14:tracePt t="11375" x="1903413" y="1901825"/>
          <p14:tracePt t="11385" x="1878013" y="1901825"/>
          <p14:tracePt t="11388" x="1865313" y="1914525"/>
          <p14:tracePt t="11408" x="1839913" y="1927225"/>
          <p14:tracePt t="12796" x="1839913" y="1939925"/>
          <p14:tracePt t="12823" x="1839913" y="1952625"/>
          <p14:tracePt t="13005" x="1839913" y="1965325"/>
          <p14:tracePt t="13022" x="1865313" y="1939925"/>
          <p14:tracePt t="13028" x="1878013" y="1927225"/>
          <p14:tracePt t="13038" x="1890713" y="1914525"/>
          <p14:tracePt t="13048" x="1903413" y="1914525"/>
          <p14:tracePt t="13054" x="1914525" y="1914525"/>
          <p14:tracePt t="13065" x="1939925" y="1901825"/>
          <p14:tracePt t="13074" x="1952625" y="1901825"/>
          <p14:tracePt t="13079" x="1965325" y="1889125"/>
          <p14:tracePt t="13104" x="1978025" y="1876425"/>
          <p14:tracePt t="13114" x="1990725" y="1876425"/>
          <p14:tracePt t="13120" x="2003425" y="1876425"/>
          <p14:tracePt t="13134" x="2014538" y="1876425"/>
          <p14:tracePt t="13146" x="2052638" y="1876425"/>
          <p14:tracePt t="13154" x="2065338" y="1852613"/>
          <p14:tracePt t="13160" x="2078038" y="1852613"/>
          <p14:tracePt t="13184" x="2090738" y="1852613"/>
          <p14:tracePt t="13376" x="2103438" y="1852613"/>
          <p14:tracePt t="13402" x="2116138" y="1852613"/>
          <p14:tracePt t="13416" x="2127250" y="1852613"/>
          <p14:tracePt t="13426" x="2139950" y="1852613"/>
          <p14:tracePt t="13433" x="2139950" y="1839913"/>
          <p14:tracePt t="13442" x="2152650" y="1827213"/>
          <p14:tracePt t="13452" x="2165350" y="1827213"/>
          <p14:tracePt t="13473" x="2178050" y="1827213"/>
          <p14:tracePt t="13482" x="2216150" y="1827213"/>
          <p14:tracePt t="13498" x="2228850" y="1827213"/>
          <p14:tracePt t="13508" x="2252663" y="1827213"/>
          <p14:tracePt t="13512" x="2290763" y="1827213"/>
          <p14:tracePt t="13523" x="2316163" y="1827213"/>
          <p14:tracePt t="13539" x="2339975" y="1827213"/>
          <p14:tracePt t="13548" x="2365375" y="1827213"/>
          <p14:tracePt t="13552" x="2390775" y="1827213"/>
          <p14:tracePt t="13565" x="2416175" y="1827213"/>
          <p14:tracePt t="13575" x="2452688" y="1827213"/>
          <p14:tracePt t="13578" x="2503488" y="1827213"/>
          <p14:tracePt t="13588" x="2528888" y="1827213"/>
          <p14:tracePt t="13594" x="2565400" y="1827213"/>
          <p14:tracePt t="13605" x="2590800" y="1827213"/>
          <p14:tracePt t="13614" x="2628900" y="1852613"/>
          <p14:tracePt t="13618" x="2654300" y="1852613"/>
          <p14:tracePt t="13628" x="2678113" y="1852613"/>
          <p14:tracePt t="13635" x="2690813" y="1876425"/>
          <p14:tracePt t="13645" x="2703513" y="1876425"/>
          <p14:tracePt t="13655" x="2716213" y="1876425"/>
          <p14:tracePt t="13658" x="2728913" y="1876425"/>
          <p14:tracePt t="13684" x="2741613" y="1876425"/>
          <p14:tracePt t="13714" x="2767013" y="1876425"/>
          <p14:tracePt t="13774" x="2778125" y="1901825"/>
          <p14:tracePt t="13780" x="2790825" y="1901825"/>
          <p14:tracePt t="13790" x="2816225" y="1901825"/>
          <p14:tracePt t="13801" x="2841625" y="1914525"/>
          <p14:tracePt t="13806" x="2854325" y="1927225"/>
          <p14:tracePt t="13817" x="2867025" y="1927225"/>
          <p14:tracePt t="13820" x="2903538" y="1939925"/>
          <p14:tracePt t="13830" x="2916238" y="1952625"/>
          <p14:tracePt t="13840" x="2928938" y="1952625"/>
          <p14:tracePt t="13846" x="2967038" y="1978025"/>
          <p14:tracePt t="13856" x="3003550" y="1989138"/>
          <p14:tracePt t="13860" x="3016250" y="1989138"/>
          <p14:tracePt t="13870" x="3041650" y="2001838"/>
          <p14:tracePt t="13882" x="3079750" y="2014538"/>
          <p14:tracePt t="13886" x="3103563" y="2014538"/>
          <p14:tracePt t="13896" x="3154363" y="2039938"/>
          <p14:tracePt t="13910" x="3167063" y="2039938"/>
          <p14:tracePt t="13920" x="3179763" y="2039938"/>
          <p14:tracePt t="13937" x="3192463" y="2052638"/>
          <p14:tracePt t="13966" x="3205163" y="2065338"/>
          <p14:tracePt t="14032" x="3216275" y="2078038"/>
          <p14:tracePt t="14049" x="3216275" y="2089150"/>
          <p14:tracePt t="14059" x="3216275" y="2101850"/>
          <p14:tracePt t="14062" x="3228975" y="2101850"/>
          <p14:tracePt t="14288" x="3216275" y="2101850"/>
          <p14:tracePt t="14310" x="3205163" y="2101850"/>
          <p14:tracePt t="14314" x="3192463" y="2114550"/>
          <p14:tracePt t="14324" x="3179763" y="2127250"/>
          <p14:tracePt t="14330" x="3167063" y="2152650"/>
          <p14:tracePt t="14341" x="3154363" y="2152650"/>
          <p14:tracePt t="14381" x="3128963" y="2152650"/>
          <p14:tracePt t="14427" x="3116263" y="2152650"/>
          <p14:tracePt t="14430" x="3103563" y="2152650"/>
          <p14:tracePt t="14450" x="3092450" y="2152650"/>
          <p14:tracePt t="14476" x="3079750" y="2152650"/>
          <p14:tracePt t="14758" x="3079750" y="2139950"/>
          <p14:tracePt t="14769" x="3079750" y="2101850"/>
          <p14:tracePt t="14775" x="3041650" y="2039938"/>
          <p14:tracePt t="14785" x="3028950" y="2027238"/>
          <p14:tracePt t="14789" x="3003550" y="2001838"/>
          <p14:tracePt t="14799" x="2992438" y="1989138"/>
          <p14:tracePt t="15020" x="2979738" y="1989138"/>
          <p14:tracePt t="15031" x="2954338" y="1978025"/>
          <p14:tracePt t="15037" x="2941638" y="1965325"/>
          <p14:tracePt t="15046" x="2916238" y="1952625"/>
          <p14:tracePt t="15050" x="2916238" y="1939925"/>
          <p14:tracePt t="15061" x="2903538" y="1939925"/>
          <p14:tracePt t="15073" x="2879725" y="1914525"/>
          <p14:tracePt t="15077" x="2867025" y="1914525"/>
          <p14:tracePt t="15086" x="2854325" y="1901825"/>
          <p14:tracePt t="15093" x="2828925" y="1889125"/>
          <p14:tracePt t="15102" x="2778125" y="1852613"/>
          <p14:tracePt t="15113" x="2767013" y="1852613"/>
          <p14:tracePt t="15116" x="2741613" y="1852613"/>
          <p14:tracePt t="15126" x="2716213" y="1827213"/>
          <p14:tracePt t="15143" x="2690813" y="1814513"/>
          <p14:tracePt t="15152" x="2667000" y="1814513"/>
          <p14:tracePt t="15157" x="2654300" y="1801813"/>
          <p14:tracePt t="15168" x="2641600" y="1801813"/>
          <p14:tracePt t="15172" x="2628900" y="1789113"/>
          <p14:tracePt t="15192" x="2616200" y="1789113"/>
          <p14:tracePt t="15199" x="2590800" y="1789113"/>
          <p14:tracePt t="15208" x="2578100" y="1776413"/>
          <p14:tracePt t="15212" x="2565400" y="1776413"/>
          <p14:tracePt t="15223" x="2541588" y="1776413"/>
          <p14:tracePt t="15232" x="2503488" y="1776413"/>
          <p14:tracePt t="15239" x="2452688" y="1776413"/>
          <p14:tracePt t="15248" x="2416175" y="1776413"/>
          <p14:tracePt t="15252" x="2390775" y="1776413"/>
          <p14:tracePt t="15262" x="2339975" y="1776413"/>
          <p14:tracePt t="15273" x="2303463" y="1776413"/>
          <p14:tracePt t="15278" x="2278063" y="1776413"/>
          <p14:tracePt t="15289" x="2228850" y="1776413"/>
          <p14:tracePt t="15292" x="2190750" y="1776413"/>
          <p14:tracePt t="15302" x="2165350" y="1776413"/>
          <p14:tracePt t="15312" x="2116138" y="1776413"/>
          <p14:tracePt t="15319" x="2103438" y="1776413"/>
          <p14:tracePt t="15328" x="2090738" y="1776413"/>
          <p14:tracePt t="15334" x="2052638" y="1776413"/>
          <p14:tracePt t="15344" x="2003425" y="1776413"/>
          <p14:tracePt t="15355" x="1978025" y="1776413"/>
          <p14:tracePt t="15358" x="1952625" y="1776413"/>
          <p14:tracePt t="15369" x="1927225" y="1776413"/>
          <p14:tracePt t="15374" x="1903413" y="1776413"/>
          <p14:tracePt t="15385" x="1878013" y="1776413"/>
          <p14:tracePt t="15394" x="1852613" y="1776413"/>
          <p14:tracePt t="15399" x="1814513" y="1776413"/>
          <p14:tracePt t="15408" x="1790700" y="1776413"/>
          <p14:tracePt t="15415" x="1752600" y="1776413"/>
          <p14:tracePt t="15424" x="1701800" y="1776413"/>
          <p14:tracePt t="15436" x="1677988" y="1765300"/>
          <p14:tracePt t="15441" x="1639888" y="1765300"/>
          <p14:tracePt t="15450" x="1614488" y="1765300"/>
          <p14:tracePt t="15454" x="1589088" y="1752600"/>
          <p14:tracePt t="15465" x="1565275" y="1752600"/>
          <p14:tracePt t="15474" x="1527175" y="1739900"/>
          <p14:tracePt t="15480" x="1501775" y="1739900"/>
          <p14:tracePt t="15490" x="1489075" y="1739900"/>
          <p14:tracePt t="15494" x="1465263" y="1739900"/>
          <p14:tracePt t="15504" x="1452563" y="1739900"/>
          <p14:tracePt t="15514" x="1439863" y="1739900"/>
          <p14:tracePt t="15540" x="1414463" y="1739900"/>
          <p14:tracePt t="15570" x="1401763" y="1739900"/>
          <p14:tracePt t="15580" x="1389063" y="1739900"/>
          <p14:tracePt t="15586" x="1376363" y="1739900"/>
          <p14:tracePt t="15606" x="1363663" y="1739900"/>
          <p14:tracePt t="15610" x="1352550" y="1739900"/>
          <p14:tracePt t="15620" x="1339850" y="1739900"/>
          <p14:tracePt t="15626" x="1314450" y="1739900"/>
          <p14:tracePt t="15636" x="1314450" y="1752600"/>
          <p14:tracePt t="15646" x="1314450" y="1765300"/>
          <p14:tracePt t="15652" x="1289050" y="1789113"/>
          <p14:tracePt t="15662" x="1289050" y="1801813"/>
          <p14:tracePt t="15666" x="1289050" y="1827213"/>
          <p14:tracePt t="15678" x="1263650" y="1852613"/>
          <p14:tracePt t="15682" x="1263650" y="1865313"/>
          <p14:tracePt t="15692" x="1263650" y="1901825"/>
          <p14:tracePt t="15702" x="1263650" y="1927225"/>
          <p14:tracePt t="15708" x="1263650" y="1939925"/>
          <p14:tracePt t="15718" x="1263650" y="1965325"/>
          <p14:tracePt t="15722" x="1263650" y="1978025"/>
          <p14:tracePt t="15732" x="1263650" y="2001838"/>
          <p14:tracePt t="15742" x="1263650" y="2014538"/>
          <p14:tracePt t="15758" x="1263650" y="2027238"/>
          <p14:tracePt t="15763" x="1263650" y="2039938"/>
          <p14:tracePt t="15772" x="1263650" y="2052638"/>
          <p14:tracePt t="15788" x="1276350" y="2078038"/>
          <p14:tracePt t="15799" x="1289050" y="2078038"/>
          <p14:tracePt t="15805" x="1289050" y="2101850"/>
          <p14:tracePt t="15814" x="1301750" y="2114550"/>
          <p14:tracePt t="15824" x="1314450" y="2127250"/>
          <p14:tracePt t="15829" x="1327150" y="2139950"/>
          <p14:tracePt t="15838" x="1339850" y="2139950"/>
          <p14:tracePt t="15845" x="1352550" y="2165350"/>
          <p14:tracePt t="15864" x="1376363" y="2178050"/>
          <p14:tracePt t="15881" x="1401763" y="2201863"/>
          <p14:tracePt t="15884" x="1414463" y="2214563"/>
          <p14:tracePt t="15895" x="1427163" y="2214563"/>
          <p14:tracePt t="15904" x="1439863" y="2214563"/>
          <p14:tracePt t="15911" x="1465263" y="2227263"/>
          <p14:tracePt t="15924" x="1501775" y="2227263"/>
          <p14:tracePt t="15934" x="1514475" y="2227263"/>
          <p14:tracePt t="15945" x="1552575" y="2227263"/>
          <p14:tracePt t="15950" x="1577975" y="2239963"/>
          <p14:tracePt t="15961" x="1627188" y="2239963"/>
          <p14:tracePt t="15964" x="1652588" y="2239963"/>
          <p14:tracePt t="15975" x="1689100" y="2239963"/>
          <p14:tracePt t="15984" x="1714500" y="2239963"/>
          <p14:tracePt t="15991" x="1765300" y="2239963"/>
          <p14:tracePt t="16000" x="1801813" y="2239963"/>
          <p14:tracePt t="16005" x="1878013" y="2227263"/>
          <p14:tracePt t="16014" x="1927225" y="2227263"/>
          <p14:tracePt t="16026" x="1965325" y="2201863"/>
          <p14:tracePt t="16031" x="2014538" y="2201863"/>
          <p14:tracePt t="16042" x="2065338" y="2178050"/>
          <p14:tracePt t="16047" x="2090738" y="2165350"/>
          <p14:tracePt t="16058" x="2139950" y="2165350"/>
          <p14:tracePt t="16066" x="2178050" y="2152650"/>
          <p14:tracePt t="16070" x="2203450" y="2139950"/>
          <p14:tracePt t="16080" x="2278063" y="2127250"/>
          <p14:tracePt t="16086" x="2290763" y="2114550"/>
          <p14:tracePt t="16096" x="2316163" y="2114550"/>
          <p14:tracePt t="16107" x="2339975" y="2114550"/>
          <p14:tracePt t="16110" x="2378075" y="2089150"/>
          <p14:tracePt t="16121" x="2403475" y="2089150"/>
          <p14:tracePt t="16126" x="2428875" y="2089150"/>
          <p14:tracePt t="16137" x="2478088" y="2078038"/>
          <p14:tracePt t="16146" x="2490788" y="2078038"/>
          <p14:tracePt t="16152" x="2516188" y="2078038"/>
          <p14:tracePt t="16162" x="2554288" y="2065338"/>
          <p14:tracePt t="16166" x="2565400" y="2065338"/>
          <p14:tracePt t="16176" x="2590800" y="2065338"/>
          <p14:tracePt t="16186" x="2603500" y="2065338"/>
          <p14:tracePt t="16213" x="2616200" y="2065338"/>
          <p14:tracePt t="16222" x="2616200" y="2052638"/>
          <p14:tracePt t="16239" x="2641600" y="2039938"/>
          <p14:tracePt t="16242" x="2641600" y="2014538"/>
          <p14:tracePt t="16262" x="2654300" y="2014538"/>
          <p14:tracePt t="16279" x="2654300" y="2001838"/>
          <p14:tracePt t="16282" x="2667000" y="2001838"/>
          <p14:tracePt t="16292" x="2678113" y="1978025"/>
          <p14:tracePt t="16308" x="2690813" y="1965325"/>
          <p14:tracePt t="16399" x="2690813" y="1952625"/>
          <p14:tracePt t="16409" x="2690813" y="1939925"/>
          <p14:tracePt t="16454" x="2690813" y="1927225"/>
          <p14:tracePt t="16490" x="2678113" y="1927225"/>
          <p14:tracePt t="16504" x="2667000" y="1927225"/>
          <p14:tracePt t="16521" x="2654300" y="1927225"/>
          <p14:tracePt t="16530" x="2641600" y="1927225"/>
          <p14:tracePt t="16544" x="2616200" y="1927225"/>
          <p14:tracePt t="16554" x="2590800" y="1927225"/>
          <p14:tracePt t="16560" x="2554288" y="1927225"/>
          <p14:tracePt t="16571" x="2528888" y="1927225"/>
          <p14:tracePt t="16575" x="2516188" y="1927225"/>
          <p14:tracePt t="16585" x="2490788" y="1927225"/>
          <p14:tracePt t="16597" x="2465388" y="1927225"/>
          <p14:tracePt t="16601" x="2452688" y="1927225"/>
          <p14:tracePt t="16611" x="2441575" y="1914525"/>
          <p14:tracePt t="16631" x="2428875" y="1914525"/>
          <p14:tracePt t="16636" x="2428875" y="1901825"/>
          <p14:tracePt t="16647" x="2416175" y="1901825"/>
          <p14:tracePt t="16660" x="2390775" y="1889125"/>
          <p14:tracePt t="16670" x="2378075" y="1889125"/>
          <p14:tracePt t="16676" x="2365375" y="1889125"/>
          <p14:tracePt t="16686" x="2316163" y="1865313"/>
          <p14:tracePt t="16697" x="2303463" y="1865313"/>
          <p14:tracePt t="16702" x="2265363" y="1839913"/>
          <p14:tracePt t="16713" x="2228850" y="1839913"/>
          <p14:tracePt t="16716" x="2190750" y="1839913"/>
          <p14:tracePt t="16726" x="2139950" y="1814513"/>
          <p14:tracePt t="16736" x="2116138" y="1801813"/>
          <p14:tracePt t="16742" x="2078038" y="1789113"/>
          <p14:tracePt t="16752" x="2052638" y="1789113"/>
          <p14:tracePt t="16756" x="2027238" y="1789113"/>
          <p14:tracePt t="16766" x="2003425" y="1776413"/>
          <p14:tracePt t="16779" x="1978025" y="1776413"/>
          <p14:tracePt t="16782" x="1952625" y="1765300"/>
          <p14:tracePt t="16796" x="1939925" y="1765300"/>
          <p14:tracePt t="16819" x="1927225" y="1765300"/>
          <p14:tracePt t="16848" x="1903413" y="1765300"/>
          <p14:tracePt t="17038" x="1890713" y="1765300"/>
          <p14:tracePt t="17061" x="1878013" y="1765300"/>
          <p14:tracePt t="17071" x="1865313" y="1765300"/>
          <p14:tracePt t="17080" x="1852613" y="1765300"/>
          <p14:tracePt t="17084" x="1839913" y="1765300"/>
          <p14:tracePt t="17094" x="1827213" y="1765300"/>
          <p14:tracePt t="17100" x="1814513" y="1765300"/>
          <p14:tracePt t="17121" x="1790700" y="1765300"/>
          <p14:tracePt t="17126" x="1765300" y="1776413"/>
          <p14:tracePt t="17137" x="1752600" y="1776413"/>
          <p14:tracePt t="17140" x="1739900" y="1789113"/>
          <p14:tracePt t="17151" x="1714500" y="1801813"/>
          <p14:tracePt t="17160" x="1689100" y="1814513"/>
          <p14:tracePt t="17166" x="1677988" y="1827213"/>
          <p14:tracePt t="17177" x="1652588" y="1839913"/>
          <p14:tracePt t="17180" x="1639888" y="1852613"/>
          <p14:tracePt t="17190" x="1614488" y="1865313"/>
          <p14:tracePt t="17200" x="1601788" y="1865313"/>
          <p14:tracePt t="17207" x="1565275" y="1876425"/>
          <p14:tracePt t="17216" x="1565275" y="1889125"/>
          <p14:tracePt t="17220" x="1552575" y="1889125"/>
          <p14:tracePt t="17230" x="1539875" y="1901825"/>
          <p14:tracePt t="17240" x="1514475" y="1914525"/>
          <p14:tracePt t="17246" x="1501775" y="1914525"/>
          <p14:tracePt t="17256" x="1489075" y="1927225"/>
          <p14:tracePt t="17261" x="1476375" y="1927225"/>
          <p14:tracePt t="17333" x="1465263" y="1927225"/>
          <p14:tracePt t="17409" x="1452563" y="1939925"/>
          <p14:tracePt t="17428" x="1452563" y="1952625"/>
          <p14:tracePt t="17433" x="1452563" y="1965325"/>
          <p14:tracePt t="17443" x="1452563" y="1978025"/>
          <p14:tracePt t="17449" x="1452563" y="1989138"/>
          <p14:tracePt t="17618" x="1452563" y="2001838"/>
          <p14:tracePt t="17629" x="1465263" y="2001838"/>
          <p14:tracePt t="17645" x="1476375" y="2001838"/>
          <p14:tracePt t="17650" x="1514475" y="2014538"/>
          <p14:tracePt t="17661" x="1539875" y="2014538"/>
          <p14:tracePt t="17670" x="1565275" y="2027238"/>
          <p14:tracePt t="17674" x="1589088" y="2027238"/>
          <p14:tracePt t="17685" x="1614488" y="2027238"/>
          <p14:tracePt t="17690" x="1639888" y="2027238"/>
          <p14:tracePt t="17700" x="1677988" y="2052638"/>
          <p14:tracePt t="17711" x="1701800" y="2052638"/>
          <p14:tracePt t="17714" x="1739900" y="2052638"/>
          <p14:tracePt t="17724" x="1765300" y="2078038"/>
          <p14:tracePt t="17730" x="1790700" y="2089150"/>
          <p14:tracePt t="17740" x="1814513" y="2101850"/>
          <p14:tracePt t="17750" x="1852613" y="2114550"/>
          <p14:tracePt t="17756" x="1878013" y="2127250"/>
          <p14:tracePt t="17770" x="1903413" y="2127250"/>
          <p14:tracePt t="17781" x="1927225" y="2139950"/>
          <p14:tracePt t="17796" x="1939925" y="2139950"/>
          <p14:tracePt t="17806" x="1952625" y="2152650"/>
          <p14:tracePt t="17810" x="1965325" y="2152650"/>
          <p14:tracePt t="17820" x="1978025" y="2152650"/>
          <p14:tracePt t="17833" x="1990725" y="2152650"/>
          <p14:tracePt t="17846" x="2014538" y="2152650"/>
          <p14:tracePt t="17862" x="2027238" y="2152650"/>
          <p14:tracePt t="17876" x="2039938" y="2152650"/>
          <p14:tracePt t="17886" x="2052638" y="2152650"/>
          <p14:tracePt t="18003" x="2065338" y="2165350"/>
          <p14:tracePt t="18018" x="2052638" y="2165350"/>
          <p14:tracePt t="18029" x="2039938" y="2178050"/>
          <p14:tracePt t="18038" x="2027238" y="2178050"/>
          <p14:tracePt t="18058" x="2014538" y="2190750"/>
          <p14:tracePt t="18211" x="2039938" y="2178050"/>
          <p14:tracePt t="18215" x="2065338" y="2152650"/>
          <p14:tracePt t="18224" x="2103438" y="2152650"/>
          <p14:tracePt t="18234" x="2127250" y="2139950"/>
          <p14:tracePt t="18260" x="2127250" y="2127250"/>
          <p14:tracePt t="18336" x="2090738" y="2139950"/>
          <p14:tracePt t="18346" x="2052638" y="2139950"/>
          <p14:tracePt t="18356" x="2003425" y="2152650"/>
          <p14:tracePt t="18365" x="1965325" y="2165350"/>
          <p14:tracePt t="18497" x="1978025" y="2165350"/>
          <p14:tracePt t="18612" x="1965325" y="2165350"/>
          <p14:tracePt t="18628" x="1952625" y="2165350"/>
          <p14:tracePt t="19146" x="1952625" y="2178050"/>
          <p14:tracePt t="19183" x="1952625" y="2201863"/>
          <p14:tracePt t="19292" x="1952625" y="2214563"/>
          <p14:tracePt t="19298" x="1952625" y="2227263"/>
          <p14:tracePt t="19312" x="1952625" y="2252663"/>
          <p14:tracePt t="19334" x="1952625" y="2265363"/>
          <p14:tracePt t="19338" x="1952625" y="2290763"/>
          <p14:tracePt t="19355" x="1952625" y="2303463"/>
          <p14:tracePt t="19375" x="1952625" y="2314575"/>
          <p14:tracePt t="19802" x="1952625" y="2327275"/>
          <p14:tracePt t="19838" x="1939925" y="2327275"/>
          <p14:tracePt t="19853" x="1939925" y="2314575"/>
          <p14:tracePt t="19879" x="1939925" y="2303463"/>
          <p14:tracePt t="19882" x="1939925" y="2290763"/>
          <p14:tracePt t="19922" x="1939925" y="2278063"/>
          <p14:tracePt t="19934" x="1939925" y="2265363"/>
          <p14:tracePt t="19945" x="1952625" y="2265363"/>
          <p14:tracePt t="19959" x="1952625" y="2252663"/>
          <p14:tracePt t="19989" x="1952625" y="2227263"/>
          <p14:tracePt t="20009" x="1952625" y="2214563"/>
          <p14:tracePt t="20044" x="1952625" y="2201863"/>
          <p14:tracePt t="20060" x="1978025" y="2190750"/>
          <p14:tracePt t="20080" x="1978025" y="2178050"/>
          <p14:tracePt t="20115" x="1978025" y="2165350"/>
          <p14:tracePt t="20322" x="1978025" y="2152650"/>
          <p14:tracePt t="20333" x="1965325" y="2152650"/>
          <p14:tracePt t="20342" x="1939925" y="2152650"/>
          <p14:tracePt t="20346" x="1927225" y="2152650"/>
          <p14:tracePt t="20356" x="1890713" y="2152650"/>
          <p14:tracePt t="20362" x="1852613" y="2152650"/>
          <p14:tracePt t="20372" x="1827213" y="2152650"/>
          <p14:tracePt t="20383" x="1778000" y="2152650"/>
          <p14:tracePt t="20388" x="1739900" y="2152650"/>
          <p14:tracePt t="20399" x="1689100" y="2152650"/>
          <p14:tracePt t="20402" x="1652588" y="2152650"/>
          <p14:tracePt t="20413" x="1627188" y="2152650"/>
          <p14:tracePt t="20423" x="1601788" y="2152650"/>
          <p14:tracePt t="20428" x="1577975" y="2152650"/>
          <p14:tracePt t="20438" x="1552575" y="2152650"/>
          <p14:tracePt t="20443" x="1527175" y="2152650"/>
          <p14:tracePt t="20473" x="1514475" y="2152650"/>
          <p14:tracePt t="20482" x="1489075" y="2152650"/>
          <p14:tracePt t="20488" x="1476375" y="2152650"/>
          <p14:tracePt t="20499" x="1465263" y="2152650"/>
          <p14:tracePt t="20509" x="1452563" y="2152650"/>
          <p14:tracePt t="20525" x="1427163" y="2152650"/>
          <p14:tracePt t="20545" x="1414463" y="2152650"/>
          <p14:tracePt t="21662" x="1401763" y="2152650"/>
          <p14:tracePt t="21684" x="1401763" y="2165350"/>
          <p14:tracePt t="21980" x="1401763" y="2178050"/>
          <p14:tracePt t="22016" x="1401763" y="2190750"/>
          <p14:tracePt t="22026" x="1414463" y="2190750"/>
          <p14:tracePt t="22032" x="1414463" y="2201863"/>
          <p14:tracePt t="22042" x="1427163" y="2214563"/>
          <p14:tracePt t="22057" x="1427163" y="2227263"/>
          <p14:tracePt t="22067" x="1427163" y="2239963"/>
          <p14:tracePt t="22082" x="1439863" y="2252663"/>
          <p14:tracePt t="22106" x="1452563" y="2265363"/>
          <p14:tracePt t="22122" x="1452563" y="2278063"/>
          <p14:tracePt t="22380" x="1465263" y="2278063"/>
          <p14:tracePt t="22394" x="1476375" y="2278063"/>
          <p14:tracePt t="22410" x="1501775" y="2278063"/>
          <p14:tracePt t="22434" x="1514475" y="2278063"/>
          <p14:tracePt t="22440" x="1527175" y="2278063"/>
          <p14:tracePt t="22450" x="1552575" y="2278063"/>
          <p14:tracePt t="22460" x="1577975" y="2278063"/>
          <p14:tracePt t="22467" x="1589088" y="2278063"/>
          <p14:tracePt t="22477" x="1614488" y="2278063"/>
          <p14:tracePt t="22481" x="1639888" y="2278063"/>
          <p14:tracePt t="22490" x="1665288" y="2265363"/>
          <p14:tracePt t="22501" x="1689100" y="2239963"/>
          <p14:tracePt t="22506" x="1714500" y="2227263"/>
          <p14:tracePt t="22518" x="1752600" y="2201863"/>
          <p14:tracePt t="22521" x="1765300" y="2190750"/>
          <p14:tracePt t="22530" x="1790700" y="2178050"/>
          <p14:tracePt t="22547" x="1801813" y="2178050"/>
          <p14:tracePt t="22556" x="1827213" y="2165350"/>
          <p14:tracePt t="22560" x="1827213" y="2152650"/>
          <p14:tracePt t="22570" x="1852613" y="2152650"/>
          <p14:tracePt t="22586" x="1865313" y="2152650"/>
          <p14:tracePt t="22596" x="1890713" y="2139950"/>
          <p14:tracePt t="22602" x="1903413" y="2127250"/>
          <p14:tracePt t="22612" x="1914525" y="2127250"/>
          <p14:tracePt t="22626" x="1927225" y="2127250"/>
          <p14:tracePt t="23394" x="1939925" y="2114550"/>
          <p14:tracePt t="23409" x="1952625" y="2114550"/>
          <p14:tracePt t="23454" x="1965325" y="2114550"/>
          <p14:tracePt t="23458" x="1965325" y="2101850"/>
          <p14:tracePt t="23561" x="1978025" y="2101850"/>
          <p14:tracePt t="23574" x="2003425" y="2089150"/>
          <p14:tracePt t="23584" x="2027238" y="2089150"/>
          <p14:tracePt t="23600" x="2027238" y="2078038"/>
          <p14:tracePt t="23615" x="2039938" y="2078038"/>
          <p14:tracePt t="23625" x="2052638" y="2078038"/>
          <p14:tracePt t="23630" x="2065338" y="2078038"/>
          <p14:tracePt t="23640" x="2078038" y="2065338"/>
          <p14:tracePt t="23657" x="2090738" y="2065338"/>
          <p14:tracePt t="23670" x="2116138" y="2065338"/>
          <p14:tracePt t="23696" x="2127250" y="2052638"/>
          <p14:tracePt t="23721" x="2139950" y="2052638"/>
          <p14:tracePt t="23727" x="2152650" y="2052638"/>
          <p14:tracePt t="23736" x="2165350" y="2052638"/>
          <p14:tracePt t="23743" x="2178050" y="2052638"/>
          <p14:tracePt t="23752" x="2190750" y="2052638"/>
          <p14:tracePt t="23766" x="2203450" y="2052638"/>
          <p14:tracePt t="23783" x="2216150" y="2052638"/>
          <p14:tracePt t="23793" x="2228850" y="2052638"/>
          <p14:tracePt t="24615" x="2239963" y="2052638"/>
          <p14:tracePt t="24629" x="2252663" y="2052638"/>
          <p14:tracePt t="24644" x="2265363" y="2052638"/>
          <p14:tracePt t="24664" x="2278063" y="2052638"/>
          <p14:tracePt t="24700" x="2290763" y="2052638"/>
          <p14:tracePt t="24720" x="2303463" y="2052638"/>
          <p14:tracePt t="24734" x="2303463" y="2065338"/>
          <p14:tracePt t="24745" x="2303463" y="2078038"/>
          <p14:tracePt t="24761" x="2328863" y="2101850"/>
          <p14:tracePt t="24785" x="2328863" y="2114550"/>
          <p14:tracePt t="24790" x="2339975" y="2114550"/>
          <p14:tracePt t="24801" x="2339975" y="2127250"/>
          <p14:tracePt t="24836" x="2339975" y="2139950"/>
          <p14:tracePt t="24887" x="2352675" y="2152650"/>
          <p14:tracePt t="24922" x="2365375" y="2178050"/>
          <p14:tracePt t="25334" x="2378075" y="2178050"/>
          <p14:tracePt t="25450" x="2390775" y="2178050"/>
          <p14:tracePt t="25502" x="2403475" y="2178050"/>
          <p14:tracePt t="25506" x="2428875" y="2165350"/>
          <p14:tracePt t="25526" x="2428875" y="2152650"/>
          <p14:tracePt t="25967" x="2441575" y="2139950"/>
          <p14:tracePt t="25986" x="2441575" y="2127250"/>
          <p14:tracePt t="26010" x="2428875" y="2127250"/>
          <p14:tracePt t="26016" x="2403475" y="2127250"/>
          <p14:tracePt t="26027" x="2390775" y="2127250"/>
          <p14:tracePt t="26030" x="2378075" y="2127250"/>
          <p14:tracePt t="26043" x="2365375" y="2127250"/>
          <p14:tracePt t="26052" x="2328863" y="2127250"/>
          <p14:tracePt t="26059" x="2290763" y="2127250"/>
          <p14:tracePt t="26068" x="2239963" y="2127250"/>
          <p14:tracePt t="26072" x="2216150" y="2101850"/>
          <p14:tracePt t="26082" x="2178050" y="2101850"/>
          <p14:tracePt t="26089" x="2127250" y="2101850"/>
          <p14:tracePt t="26098" x="2090738" y="2101850"/>
          <p14:tracePt t="26110" x="2065338" y="2101850"/>
          <p14:tracePt t="26112" x="2039938" y="2101850"/>
          <p14:tracePt t="26122" x="2027238" y="2101850"/>
          <p14:tracePt t="26128" x="2014538" y="2101850"/>
          <p14:tracePt t="26138" x="1990725" y="2101850"/>
          <p14:tracePt t="26148" x="1978025" y="2101850"/>
          <p14:tracePt t="26164" x="1952625" y="2101850"/>
          <p14:tracePt t="26168" x="1927225" y="2101850"/>
          <p14:tracePt t="26178" x="1903413" y="2101850"/>
          <p14:tracePt t="26188" x="1865313" y="2127250"/>
          <p14:tracePt t="26194" x="1839913" y="2139950"/>
          <p14:tracePt t="26204" x="1801813" y="2165350"/>
          <p14:tracePt t="26209" x="1790700" y="2178050"/>
          <p14:tracePt t="26219" x="1739900" y="2214563"/>
          <p14:tracePt t="26229" x="1714500" y="2214563"/>
          <p14:tracePt t="26234" x="1701800" y="2214563"/>
          <p14:tracePt t="26244" x="1689100" y="2239963"/>
          <p14:tracePt t="26248" x="1677988" y="2239963"/>
          <p14:tracePt t="26284" x="1665288" y="2239963"/>
          <p14:tracePt t="26301" x="1652588" y="2239963"/>
          <p14:tracePt t="26314" x="1639888" y="2239963"/>
          <p14:tracePt t="26334" x="1627188" y="2239963"/>
          <p14:tracePt t="26396" x="1614488" y="2239963"/>
          <p14:tracePt t="26400" x="1601788" y="2252663"/>
          <p14:tracePt t="26411" x="1589088" y="2252663"/>
          <p14:tracePt t="26417" x="1577975" y="2252663"/>
          <p14:tracePt t="26426" x="1552575" y="2265363"/>
          <p14:tracePt t="26436" x="1539875" y="2278063"/>
          <p14:tracePt t="26450" x="1527175" y="2278063"/>
          <p14:tracePt t="26456" x="1514475" y="2278063"/>
          <p14:tracePt t="26659" x="1501775" y="2278063"/>
          <p14:tracePt t="26699" x="1501775" y="2265363"/>
          <p14:tracePt t="26713" x="1501775" y="2252663"/>
          <p14:tracePt t="26725" x="1501775" y="2239963"/>
          <p14:tracePt t="26739" x="1514475" y="2227263"/>
          <p14:tracePt t="26749" x="1527175" y="2227263"/>
          <p14:tracePt t="26764" x="1527175" y="2201863"/>
          <p14:tracePt t="26768" x="1539875" y="2201863"/>
          <p14:tracePt t="26805" x="1565275" y="2201863"/>
          <p14:tracePt t="26825" x="1589088" y="2201863"/>
          <p14:tracePt t="26844" x="1614488" y="2201863"/>
          <p14:tracePt t="26860" x="1639888" y="2190750"/>
          <p14:tracePt t="26864" x="1665288" y="2178050"/>
          <p14:tracePt t="26885" x="1689100" y="2178050"/>
          <p14:tracePt t="26890" x="1714500" y="2178050"/>
          <p14:tracePt t="26900" x="1739900" y="2178050"/>
          <p14:tracePt t="26905" x="1778000" y="2178050"/>
          <p14:tracePt t="26914" x="1801813" y="2178050"/>
          <p14:tracePt t="26924" x="1827213" y="2178050"/>
          <p14:tracePt t="26930" x="1839913" y="2178050"/>
          <p14:tracePt t="26940" x="1865313" y="2178050"/>
          <p14:tracePt t="26944" x="1890713" y="2178050"/>
          <p14:tracePt t="26957" x="1903413" y="2178050"/>
          <p14:tracePt t="26966" x="1927225" y="2178050"/>
          <p14:tracePt t="26971" x="1952625" y="2178050"/>
          <p14:tracePt t="26980" x="1978025" y="2178050"/>
          <p14:tracePt t="26987" x="2003425" y="2178050"/>
          <p14:tracePt t="26996" x="2027238" y="2178050"/>
          <p14:tracePt t="27006" x="2078038" y="2178050"/>
          <p14:tracePt t="27010" x="2116138" y="2178050"/>
          <p14:tracePt t="27021" x="2139950" y="2178050"/>
          <p14:tracePt t="27027" x="2165350" y="2178050"/>
          <p14:tracePt t="27037" x="2190750" y="2178050"/>
          <p14:tracePt t="27046" x="2216150" y="2178050"/>
          <p14:tracePt t="27050" x="2239963" y="2178050"/>
          <p14:tracePt t="27061" x="2252663" y="2178050"/>
          <p14:tracePt t="27066" x="2265363" y="2178050"/>
          <p14:tracePt t="27077" x="2278063" y="2178050"/>
          <p14:tracePt t="27097" x="2290763" y="2178050"/>
          <p14:tracePt t="27212" x="2316163" y="2178050"/>
          <p14:tracePt t="27228" x="2316163" y="2165350"/>
          <p14:tracePt t="27242" x="2328863" y="2165350"/>
          <p14:tracePt t="27328" x="2339975" y="2152650"/>
          <p14:tracePt t="27385" x="2352675" y="2152650"/>
          <p14:tracePt t="27394" x="2378075" y="2139950"/>
          <p14:tracePt t="27409" x="2390775" y="2139950"/>
          <p14:tracePt t="27425" x="2403475" y="2139950"/>
          <p14:tracePt t="27454" x="2428875" y="2139950"/>
          <p14:tracePt t="27474" x="2428875" y="2127250"/>
          <p14:tracePt t="27511" x="2428875" y="2114550"/>
          <p14:tracePt t="27515" x="2441575" y="2114550"/>
          <p14:tracePt t="27948" x="2428875" y="2114550"/>
          <p14:tracePt t="27964" x="2416175" y="2114550"/>
          <p14:tracePt t="27981" x="2403475" y="2114550"/>
          <p14:tracePt t="28034" x="2390775" y="2127250"/>
          <p14:tracePt t="28050" x="2378075" y="2127250"/>
          <p14:tracePt t="28070" x="2365375" y="2127250"/>
          <p14:tracePt t="28074" x="2352675" y="2127250"/>
          <p14:tracePt t="28085" x="2339975" y="2127250"/>
          <p14:tracePt t="28090" x="2316163" y="2127250"/>
          <p14:tracePt t="28100" x="2290763" y="2127250"/>
          <p14:tracePt t="28111" x="2265363" y="2127250"/>
          <p14:tracePt t="28116" x="2252663" y="2127250"/>
          <p14:tracePt t="28126" x="2228850" y="2127250"/>
          <p14:tracePt t="28130" x="2216150" y="2127250"/>
          <p14:tracePt t="28141" x="2178050" y="2127250"/>
          <p14:tracePt t="28156" x="2165350" y="2127250"/>
          <p14:tracePt t="28166" x="2152650" y="2127250"/>
          <p14:tracePt t="28170" x="2139950" y="2127250"/>
          <p14:tracePt t="28190" x="2127250" y="2127250"/>
          <p14:tracePt t="28216" x="2116138" y="2127250"/>
          <p14:tracePt t="28276" x="2090738" y="2127250"/>
          <p14:tracePt t="28306" x="2078038" y="2127250"/>
          <p14:tracePt t="28322" x="2039938" y="2127250"/>
          <p14:tracePt t="28332" x="2027238" y="2127250"/>
          <p14:tracePt t="28338" x="2003425" y="2127250"/>
          <p14:tracePt t="28348" x="1978025" y="2152650"/>
          <p14:tracePt t="28359" x="1965325" y="2152650"/>
          <p14:tracePt t="28362" x="1939925" y="2152650"/>
          <p14:tracePt t="28372" x="1914525" y="2152650"/>
          <p14:tracePt t="28388" x="1890713" y="2152650"/>
          <p14:tracePt t="28398" x="1865313" y="2152650"/>
          <p14:tracePt t="29098" x="1852613" y="2165350"/>
          <p14:tracePt t="33078" x="1865313" y="2127250"/>
          <p14:tracePt t="33082" x="1878013" y="2127250"/>
          <p14:tracePt t="33095" x="1903413" y="2089150"/>
          <p14:tracePt t="33104" x="1952625" y="2065338"/>
          <p14:tracePt t="33108" x="1965325" y="2065338"/>
          <p14:tracePt t="33118" x="1978025" y="2052638"/>
          <p14:tracePt t="33219" x="1978025" y="2065338"/>
          <p14:tracePt t="33230" x="1965325" y="2101850"/>
          <p14:tracePt t="33234" x="1952625" y="2114550"/>
          <p14:tracePt t="33244" x="1903413" y="2152650"/>
          <p14:tracePt t="33250" x="1878013" y="2152650"/>
          <p14:tracePt t="33262" x="1865313" y="2178050"/>
          <p14:tracePt t="33270" x="1852613" y="2178050"/>
          <p14:tracePt t="33274" x="1852613" y="2190750"/>
          <p14:tracePt t="33412" x="1878013" y="2190750"/>
          <p14:tracePt t="33422" x="1965325" y="2190750"/>
          <p14:tracePt t="33426" x="2052638" y="2178050"/>
          <p14:tracePt t="33436" x="2152650" y="2165350"/>
          <p14:tracePt t="33443" x="2228850" y="2152650"/>
          <p14:tracePt t="33452" x="2252663" y="2152650"/>
          <p14:tracePt t="33462" x="2278063" y="2152650"/>
          <p14:tracePt t="33558" x="2252663" y="2152650"/>
          <p14:tracePt t="33568" x="2190750" y="2152650"/>
          <p14:tracePt t="33572" x="2165350" y="2152650"/>
          <p14:tracePt t="33582" x="2127250" y="2165350"/>
          <p14:tracePt t="33589" x="2103438" y="2165350"/>
          <p14:tracePt t="33598" x="2078038" y="2165350"/>
          <p14:tracePt t="33609" x="2078038" y="2178050"/>
          <p14:tracePt t="33613" x="2052638" y="2190750"/>
          <p14:tracePt t="33684" x="2052638" y="2201863"/>
          <p14:tracePt t="33694" x="2090738" y="2227263"/>
          <p14:tracePt t="33698" x="2103438" y="2227263"/>
          <p14:tracePt t="33708" x="2127250" y="2227263"/>
          <p14:tracePt t="33715" x="2152650" y="2227263"/>
          <p14:tracePt t="33725" x="2203450" y="2227263"/>
          <p14:tracePt t="33734" x="2228850" y="2227263"/>
          <p14:tracePt t="33749" x="2239963" y="2227263"/>
          <p14:tracePt t="33801" x="2239963" y="2239963"/>
          <p14:tracePt t="33810" x="2203450" y="2252663"/>
          <p14:tracePt t="33815" x="2116138" y="2290763"/>
          <p14:tracePt t="33824" x="2052638" y="2303463"/>
          <p14:tracePt t="33830" x="1927225" y="2339975"/>
          <p14:tracePt t="33841" x="1790700" y="2365375"/>
          <p14:tracePt t="33850" x="1639888" y="2414588"/>
          <p14:tracePt t="33854" x="1489075" y="2427288"/>
          <p14:tracePt t="33864" x="1389063" y="2452688"/>
          <p14:tracePt t="33870" x="1339850" y="2452688"/>
          <p14:tracePt t="33880" x="1301750" y="2452688"/>
          <p14:tracePt t="33890" x="1276350" y="2465388"/>
          <p14:tracePt t="34007" x="1327150" y="2478088"/>
          <p14:tracePt t="34010" x="1401763" y="2478088"/>
          <p14:tracePt t="34021" x="1489075" y="2478088"/>
          <p14:tracePt t="34027" x="1527175" y="2478088"/>
          <p14:tracePt t="34037" x="1577975" y="2478088"/>
          <p14:tracePt t="34046" x="1601788" y="2478088"/>
          <p14:tracePt t="34052" x="1627188" y="2478088"/>
          <p14:tracePt t="34063" x="1652588" y="2478088"/>
          <p14:tracePt t="34066" x="1665288" y="2478088"/>
          <p14:tracePt t="34076" x="1689100" y="2478088"/>
          <p14:tracePt t="34088" x="1701800" y="2465388"/>
          <p14:tracePt t="34103" x="1714500" y="2465388"/>
          <p14:tracePt t="34106" x="1739900" y="2465388"/>
          <p14:tracePt t="34188" x="1739900" y="2452688"/>
          <p14:tracePt t="34506" x="1727200" y="2452688"/>
          <p14:tracePt t="34510" x="1714500" y="2465388"/>
          <p14:tracePt t="34521" x="1689100" y="2478088"/>
          <p14:tracePt t="34527" x="1677988" y="2478088"/>
          <p14:tracePt t="34536" x="1652588" y="2490788"/>
          <p14:tracePt t="34546" x="1627188" y="2490788"/>
          <p14:tracePt t="34551" x="1614488" y="2516188"/>
          <p14:tracePt t="34567" x="1601788" y="2516188"/>
          <p14:tracePt t="34626" x="1589088" y="2516188"/>
          <p14:tracePt t="34662" x="1577975" y="2516188"/>
          <p14:tracePt t="34676" x="1565275" y="2516188"/>
          <p14:tracePt t="34692" x="1552575" y="2527300"/>
          <p14:tracePt t="35030" x="1565275" y="2527300"/>
          <p14:tracePt t="35156" x="1577975" y="2527300"/>
          <p14:tracePt t="35167" x="1589088" y="2527300"/>
          <p14:tracePt t="35192" x="1601788" y="2516188"/>
          <p14:tracePt t="35197" x="1614488" y="2516188"/>
          <p14:tracePt t="35206" x="1627188" y="2516188"/>
          <p14:tracePt t="35216" x="1639888" y="2503488"/>
          <p14:tracePt t="35222" x="1665288" y="2490788"/>
          <p14:tracePt t="35232" x="1677988" y="2490788"/>
          <p14:tracePt t="35248" x="1689100" y="2478088"/>
          <p14:tracePt t="35258" x="1701800" y="2478088"/>
          <p14:tracePt t="35720" x="1689100" y="2478088"/>
          <p14:tracePt t="35756" x="1677988" y="2478088"/>
          <p14:tracePt t="35766" x="1677988" y="2490788"/>
          <p14:tracePt t="35782" x="1652588" y="2503488"/>
          <p14:tracePt t="35796" x="1639888" y="2516188"/>
          <p14:tracePt t="35806" x="1627188" y="2516188"/>
          <p14:tracePt t="35817" x="1601788" y="2516188"/>
          <p14:tracePt t="35822" x="1601788" y="2527300"/>
          <p14:tracePt t="35832" x="1589088" y="2527300"/>
          <p14:tracePt t="36080" x="1601788" y="2527300"/>
          <p14:tracePt t="36091" x="1639888" y="2527300"/>
          <p14:tracePt t="36094" x="1665288" y="2527300"/>
          <p14:tracePt t="36105" x="1701800" y="2527300"/>
          <p14:tracePt t="36110" x="1727200" y="2527300"/>
          <p14:tracePt t="36121" x="1778000" y="2516188"/>
          <p14:tracePt t="36130" x="1801813" y="2516188"/>
          <p14:tracePt t="36135" x="1839913" y="2516188"/>
          <p14:tracePt t="36144" x="1865313" y="2503488"/>
          <p14:tracePt t="36151" x="1903413" y="2490788"/>
          <p14:tracePt t="36161" x="1939925" y="2478088"/>
          <p14:tracePt t="36170" x="1952625" y="2478088"/>
          <p14:tracePt t="36175" x="1978025" y="2478088"/>
          <p14:tracePt t="36191" x="2014538" y="2452688"/>
          <p14:tracePt t="36200" x="2027238" y="2452688"/>
          <p14:tracePt t="38699" x="2039938" y="2452688"/>
          <p14:tracePt t="38702" x="2052638" y="2452688"/>
          <p14:tracePt t="38712" x="2090738" y="2452688"/>
          <p14:tracePt t="38716" x="2090738" y="2465388"/>
          <p14:tracePt t="38728" x="2127250" y="2490788"/>
          <p14:tracePt t="38739" x="2127250" y="2503488"/>
          <p14:tracePt t="38743" x="2139950" y="2516188"/>
          <p14:tracePt t="38753" x="2165350" y="2527300"/>
          <p14:tracePt t="38759" x="2165350" y="2540000"/>
          <p14:tracePt t="38768" x="2178050" y="2540000"/>
          <p14:tracePt t="38778" x="2190750" y="2552700"/>
          <p14:tracePt t="39000" x="2203450" y="2565400"/>
          <p14:tracePt t="39050" x="2203450" y="2578100"/>
          <p14:tracePt t="39060" x="2203450" y="2590800"/>
          <p14:tracePt t="39071" x="2216150" y="2590800"/>
          <p14:tracePt t="39075" x="2239963" y="2616200"/>
          <p14:tracePt t="39090" x="2252663" y="2616200"/>
          <p14:tracePt t="39100" x="2278063" y="2627313"/>
          <p14:tracePt t="39110" x="2303463" y="2665413"/>
          <p14:tracePt t="39116" x="2316163" y="2678113"/>
          <p14:tracePt t="39127" x="2339975" y="2690813"/>
          <p14:tracePt t="39130" x="2352675" y="2703513"/>
          <p14:tracePt t="39140" x="2378075" y="2728913"/>
          <p14:tracePt t="39150" x="2403475" y="2740025"/>
          <p14:tracePt t="39156" x="2416175" y="2752725"/>
          <p14:tracePt t="39182" x="2428875" y="2778125"/>
          <p14:tracePt t="39206" x="2441575" y="2790825"/>
          <p14:tracePt t="39327" x="2441575" y="2803525"/>
          <p14:tracePt t="39342" x="2452688" y="2816225"/>
          <p14:tracePt t="39362" x="2452688" y="2828925"/>
          <p14:tracePt t="39392" x="2452688" y="2840038"/>
          <p14:tracePt t="39836" x="2452688" y="2852738"/>
          <p14:tracePt t="39847" x="2452688" y="2865438"/>
          <p14:tracePt t="39857" x="2441575" y="2878138"/>
          <p14:tracePt t="39942" x="2428875" y="2890838"/>
          <p14:tracePt t="39978" x="2416175" y="2890838"/>
          <p14:tracePt t="39992" x="2403475" y="2890838"/>
          <p14:tracePt t="40009" x="2390775" y="2890838"/>
          <p14:tracePt t="40019" x="2378075" y="2890838"/>
          <p14:tracePt t="40034" x="2365375" y="2890838"/>
          <p14:tracePt t="40048" x="2352675" y="2890838"/>
          <p14:tracePt t="40569" x="2365375" y="2865438"/>
          <p14:tracePt t="40579" x="2403475" y="2865438"/>
          <p14:tracePt t="40594" x="2441575" y="2852738"/>
          <p14:tracePt t="40598" x="2452688" y="2840038"/>
          <p14:tracePt t="40609" x="2478088" y="2840038"/>
          <p14:tracePt t="40618" x="2490788" y="2828925"/>
          <p14:tracePt t="40624" x="2503488" y="2816225"/>
          <p14:tracePt t="40638" x="2516188" y="2816225"/>
          <p14:tracePt t="40649" x="2528888" y="2803525"/>
          <p14:tracePt t="40678" x="2541588" y="2790825"/>
          <p14:tracePt t="40688" x="2565400" y="2778125"/>
          <p14:tracePt t="40704" x="2578100" y="2765425"/>
          <p14:tracePt t="40725" x="2590800" y="2765425"/>
          <p14:tracePt t="40750" x="2616200" y="2765425"/>
          <p14:tracePt t="40962" x="2628900" y="2765425"/>
          <p14:tracePt t="40973" x="2628900" y="2752725"/>
          <p14:tracePt t="40986" x="2628900" y="2728913"/>
          <p14:tracePt t="40996" x="2616200" y="2716213"/>
          <p14:tracePt t="41003" x="2603500" y="2716213"/>
          <p14:tracePt t="41012" x="2565400" y="2690813"/>
          <p14:tracePt t="41024" x="2554288" y="2678113"/>
          <p14:tracePt t="41026" x="2516188" y="2640013"/>
          <p14:tracePt t="41036" x="2503488" y="2640013"/>
          <p14:tracePt t="41043" x="2478088" y="2616200"/>
          <p14:tracePt t="41052" x="2441575" y="2603500"/>
          <p14:tracePt t="41062" x="2416175" y="2578100"/>
          <p14:tracePt t="41068" x="2403475" y="2565400"/>
          <p14:tracePt t="41082" x="2390775" y="2565400"/>
          <p14:tracePt t="41108" x="2378075" y="2552700"/>
          <p14:tracePt t="41118" x="2365375" y="2552700"/>
          <p14:tracePt t="41234" x="2352675" y="2552700"/>
          <p14:tracePt t="41258" x="2339975" y="2552700"/>
          <p14:tracePt t="41271" x="2328863" y="2552700"/>
          <p14:tracePt t="41285" x="2303463" y="2552700"/>
          <p14:tracePt t="41294" x="2278063" y="2552700"/>
          <p14:tracePt t="41300" x="2252663" y="2552700"/>
          <p14:tracePt t="41310" x="2190750" y="2552700"/>
          <p14:tracePt t="41314" x="2116138" y="2590800"/>
          <p14:tracePt t="41324" x="2014538" y="2640013"/>
          <p14:tracePt t="41334" x="1914525" y="2678113"/>
          <p14:tracePt t="41340" x="1852613" y="2690813"/>
          <p14:tracePt t="41350" x="1778000" y="2703513"/>
          <p14:tracePt t="41356" x="1739900" y="2716213"/>
          <p14:tracePt t="41366" x="1639888" y="2752725"/>
          <p14:tracePt t="41376" x="1589088" y="2790825"/>
          <p14:tracePt t="41381" x="1539875" y="2816225"/>
          <p14:tracePt t="41390" x="1452563" y="2840038"/>
          <p14:tracePt t="41396" x="1401763" y="2852738"/>
          <p14:tracePt t="41407" x="1389063" y="2852738"/>
          <p14:tracePt t="41417" x="1352550" y="2878138"/>
          <p14:tracePt t="41421" x="1339850" y="2878138"/>
          <p14:tracePt t="41638" x="1339850" y="2865438"/>
          <p14:tracePt t="41648" x="1339850" y="2840038"/>
          <p14:tracePt t="41658" x="1352550" y="2840038"/>
          <p14:tracePt t="41662" x="1363663" y="2816225"/>
          <p14:tracePt t="41672" x="1389063" y="2790825"/>
          <p14:tracePt t="41678" x="1427163" y="2790825"/>
          <p14:tracePt t="41689" x="1439863" y="2778125"/>
          <p14:tracePt t="41698" x="1452563" y="2752725"/>
          <p14:tracePt t="41703" x="1501775" y="2740025"/>
          <p14:tracePt t="41712" x="1514475" y="2728913"/>
          <p14:tracePt t="41719" x="1539875" y="2703513"/>
          <p14:tracePt t="41729" x="1589088" y="2678113"/>
          <p14:tracePt t="41744" x="1627188" y="2665413"/>
          <p14:tracePt t="41758" x="1639888" y="2652713"/>
          <p14:tracePt t="41778" x="1652588" y="2652713"/>
          <p14:tracePt t="41786" x="1677988" y="2640013"/>
          <p14:tracePt t="41920" x="1701800" y="2616200"/>
          <p14:tracePt t="41930" x="1714500" y="2616200"/>
          <p14:tracePt t="41936" x="1739900" y="2603500"/>
          <p14:tracePt t="41946" x="1765300" y="2590800"/>
          <p14:tracePt t="41951" x="1814513" y="2578100"/>
          <p14:tracePt t="41961" x="1878013" y="2565400"/>
          <p14:tracePt t="41970" x="1965325" y="2552700"/>
          <p14:tracePt t="41976" x="2014538" y="2540000"/>
          <p14:tracePt t="41987" x="2078038" y="2540000"/>
          <p14:tracePt t="41991" x="2139950" y="2527300"/>
          <p14:tracePt t="42001" x="2178050" y="2527300"/>
          <p14:tracePt t="42011" x="2203450" y="2527300"/>
          <p14:tracePt t="42017" x="2228850" y="2527300"/>
          <p14:tracePt t="42026" x="2239963" y="2527300"/>
          <p14:tracePt t="42374" x="2252663" y="2527300"/>
          <p14:tracePt t="42384" x="2278063" y="2527300"/>
          <p14:tracePt t="42394" x="2303463" y="2527300"/>
          <p14:tracePt t="42400" x="2352675" y="2527300"/>
          <p14:tracePt t="42408" x="2416175" y="2527300"/>
          <p14:tracePt t="42415" x="2490788" y="2527300"/>
          <p14:tracePt t="42424" x="2554288" y="2527300"/>
          <p14:tracePt t="42434" x="2616200" y="2540000"/>
          <p14:tracePt t="42441" x="2654300" y="2540000"/>
          <p14:tracePt t="42451" x="2690813" y="2540000"/>
          <p14:tracePt t="42454" x="2728913" y="2552700"/>
          <p14:tracePt t="42736" x="2716213" y="2552700"/>
          <p14:tracePt t="42756" x="2703513" y="2552700"/>
          <p14:tracePt t="43015" x="2716213" y="2552700"/>
          <p14:tracePt t="43031" x="2741613" y="2552700"/>
          <p14:tracePt t="43034" x="2790825" y="2552700"/>
          <p14:tracePt t="43044" x="2816225" y="2552700"/>
          <p14:tracePt t="43054" x="2854325" y="2552700"/>
          <p14:tracePt t="43061" x="2903538" y="2552700"/>
          <p14:tracePt t="43070" x="2941638" y="2552700"/>
          <p14:tracePt t="43075" x="2992438" y="2552700"/>
          <p14:tracePt t="43084" x="3028950" y="2552700"/>
          <p14:tracePt t="43094" x="3054350" y="2552700"/>
          <p14:tracePt t="43100" x="3079750" y="2552700"/>
          <p14:tracePt t="43110" x="3116263" y="2552700"/>
          <p14:tracePt t="43625" x="3116263" y="2565400"/>
          <p14:tracePt t="43644" x="3103563" y="2565400"/>
          <p14:tracePt t="43781" x="3092450" y="2565400"/>
          <p14:tracePt t="43893" x="3079750" y="2565400"/>
          <p14:tracePt t="43912" x="3079750" y="2552700"/>
          <p14:tracePt t="43919" x="3079750" y="2540000"/>
          <p14:tracePt t="43929" x="3079750" y="2527300"/>
          <p14:tracePt t="43952" x="3079750" y="2503488"/>
          <p14:tracePt t="43958" x="3079750" y="2478088"/>
          <p14:tracePt t="43972" x="3079750" y="2465388"/>
          <p14:tracePt t="43983" x="3079750" y="2452688"/>
          <p14:tracePt t="43993" x="3079750" y="2439988"/>
          <p14:tracePt t="43998" x="3079750" y="2427288"/>
          <p14:tracePt t="44008" x="3079750" y="2414588"/>
          <p14:tracePt t="44039" x="3067050" y="2403475"/>
          <p14:tracePt t="44054" x="3054350" y="2390775"/>
          <p14:tracePt t="44064" x="3041650" y="2390775"/>
          <p14:tracePt t="44079" x="2992438" y="2378075"/>
          <p14:tracePt t="44088" x="2954338" y="2365375"/>
          <p14:tracePt t="44094" x="2941638" y="2365375"/>
          <p14:tracePt t="44105" x="2903538" y="2365375"/>
          <p14:tracePt t="44114" x="2867025" y="2365375"/>
          <p14:tracePt t="44119" x="2841625" y="2365375"/>
          <p14:tracePt t="44129" x="2790825" y="2352675"/>
          <p14:tracePt t="44136" x="2767013" y="2352675"/>
          <p14:tracePt t="44144" x="2728913" y="2352675"/>
          <p14:tracePt t="44154" x="2703513" y="2352675"/>
          <p14:tracePt t="44158" x="2678113" y="2352675"/>
          <p14:tracePt t="44169" x="2654300" y="2352675"/>
          <p14:tracePt t="44174" x="2628900" y="2352675"/>
          <p14:tracePt t="44186" x="2590800" y="2352675"/>
          <p14:tracePt t="44194" x="2565400" y="2352675"/>
          <p14:tracePt t="44201" x="2541588" y="2352675"/>
          <p14:tracePt t="44211" x="2516188" y="2352675"/>
          <p14:tracePt t="44214" x="2490788" y="2352675"/>
          <p14:tracePt t="44224" x="2441575" y="2352675"/>
          <p14:tracePt t="44235" x="2403475" y="2352675"/>
          <p14:tracePt t="44240" x="2339975" y="2352675"/>
          <p14:tracePt t="44251" x="2265363" y="2352675"/>
          <p14:tracePt t="44255" x="2216150" y="2352675"/>
          <p14:tracePt t="44265" x="2178050" y="2352675"/>
          <p14:tracePt t="44276" x="2127250" y="2352675"/>
          <p14:tracePt t="44281" x="2090738" y="2352675"/>
          <p14:tracePt t="44291" x="2039938" y="2352675"/>
          <p14:tracePt t="44297" x="2014538" y="2352675"/>
          <p14:tracePt t="44306" x="1978025" y="2352675"/>
          <p14:tracePt t="44317" x="1939925" y="2352675"/>
          <p14:tracePt t="44320" x="1927225" y="2352675"/>
          <p14:tracePt t="44330" x="1914525" y="2352675"/>
          <p14:tracePt t="44337" x="1890713" y="2378075"/>
          <p14:tracePt t="44346" x="1878013" y="2378075"/>
          <p14:tracePt t="44362" x="1852613" y="2378075"/>
          <p14:tracePt t="44372" x="1852613" y="2390775"/>
          <p14:tracePt t="44376" x="1839913" y="2403475"/>
          <p14:tracePt t="44412" x="1814513" y="2414588"/>
          <p14:tracePt t="44548" x="1839913" y="2414588"/>
          <p14:tracePt t="44553" x="1890713" y="2414588"/>
          <p14:tracePt t="44562" x="1965325" y="2390775"/>
          <p14:tracePt t="44569" x="2003425" y="2390775"/>
          <p14:tracePt t="44578" x="2065338" y="2365375"/>
          <p14:tracePt t="44588" x="2103438" y="2365375"/>
          <p14:tracePt t="44592" x="2116138" y="2352675"/>
          <p14:tracePt t="44603" x="2139950" y="2339975"/>
          <p14:tracePt t="44609" x="2165350" y="2339975"/>
          <p14:tracePt t="44618" x="2178050" y="2339975"/>
          <p14:tracePt t="44628" x="2190750" y="2327275"/>
          <p14:tracePt t="44635" x="2203450" y="2327275"/>
          <p14:tracePt t="44644" x="2203450" y="2314575"/>
          <p14:tracePt t="44649" x="2216150" y="2314575"/>
          <p14:tracePt t="44668" x="2228850" y="2303463"/>
          <p14:tracePt t="44685" x="2239963" y="2290763"/>
          <p14:tracePt t="44699" x="2252663" y="2278063"/>
          <p14:tracePt t="44715" x="2265363" y="2278063"/>
          <p14:tracePt t="44951" x="2265363" y="2265363"/>
          <p14:tracePt t="44966" x="2239963" y="2265363"/>
          <p14:tracePt t="44976" x="2190750" y="2278063"/>
          <p14:tracePt t="44986" x="2178050" y="2290763"/>
          <p14:tracePt t="44992" x="2116138" y="2314575"/>
          <p14:tracePt t="45002" x="2090738" y="2314575"/>
          <p14:tracePt t="45007" x="2065338" y="2339975"/>
          <p14:tracePt t="45017" x="2014538" y="2365375"/>
          <p14:tracePt t="45027" x="2003425" y="2365375"/>
          <p14:tracePt t="45032" x="1990725" y="2378075"/>
          <p14:tracePt t="45042" x="1978025" y="2378075"/>
          <p14:tracePt t="45047" x="1952625" y="2403475"/>
          <p14:tracePt t="45072" x="1927225" y="2403475"/>
          <p14:tracePt t="45082" x="1927225" y="2414588"/>
          <p14:tracePt t="45098" x="1927225" y="2427288"/>
          <p14:tracePt t="45108" x="1927225" y="2439988"/>
          <p14:tracePt t="45113" x="1927225" y="2452688"/>
          <p14:tracePt t="45122" x="1927225" y="2478088"/>
          <p14:tracePt t="45129" x="1927225" y="2490788"/>
          <p14:tracePt t="45138" x="1927225" y="2503488"/>
          <p14:tracePt t="45149" x="1927225" y="2516188"/>
          <p14:tracePt t="45163" x="1927225" y="2540000"/>
          <p14:tracePt t="45168" x="1952625" y="2540000"/>
          <p14:tracePt t="45179" x="1978025" y="2540000"/>
          <p14:tracePt t="45188" x="2014538" y="2540000"/>
          <p14:tracePt t="45192" x="2078038" y="2540000"/>
          <p14:tracePt t="45202" x="2139950" y="2540000"/>
          <p14:tracePt t="45208" x="2165350" y="2540000"/>
          <p14:tracePt t="45218" x="2190750" y="2540000"/>
          <p14:tracePt t="45229" x="2216150" y="2540000"/>
          <p14:tracePt t="45234" x="2228850" y="2540000"/>
          <p14:tracePt t="45248" x="2252663" y="2527300"/>
          <p14:tracePt t="45308" x="2252663" y="2516188"/>
          <p14:tracePt t="45320" x="2239963" y="2516188"/>
          <p14:tracePt t="45334" x="2228850" y="2516188"/>
          <p14:tracePt t="45345" x="2203450" y="2516188"/>
          <p14:tracePt t="45350" x="2190750" y="2516188"/>
          <p14:tracePt t="45362" x="2178050" y="2516188"/>
          <p14:tracePt t="45364" x="2152650" y="2516188"/>
          <p14:tracePt t="45375" x="2127250" y="2516188"/>
          <p14:tracePt t="45385" x="2116138" y="2516188"/>
          <p14:tracePt t="45390" x="2103438" y="2516188"/>
          <p14:tracePt t="45400" x="2090738" y="2516188"/>
          <p14:tracePt t="45500" x="2103438" y="2516188"/>
          <p14:tracePt t="45510" x="2127250" y="2516188"/>
          <p14:tracePt t="45516" x="2190750" y="2516188"/>
          <p14:tracePt t="45527" x="2216150" y="2516188"/>
          <p14:tracePt t="45530" x="2290763" y="2516188"/>
          <p14:tracePt t="45540" x="2303463" y="2516188"/>
          <p14:tracePt t="45550" x="2328863" y="2516188"/>
          <p14:tracePt t="45556" x="2352675" y="2516188"/>
          <p14:tracePt t="45566" x="2365375" y="2516188"/>
          <p14:tracePt t="45673" x="2365375" y="2503488"/>
          <p14:tracePt t="45692" x="2352675" y="2503488"/>
          <p14:tracePt t="45709" x="2339975" y="2503488"/>
          <p14:tracePt t="45712" x="2328863" y="2503488"/>
          <p14:tracePt t="45732" x="2303463" y="2503488"/>
          <p14:tracePt t="45749" x="2290763" y="2503488"/>
          <p14:tracePt t="45855" x="2316163" y="2490788"/>
          <p14:tracePt t="45859" x="2428875" y="2465388"/>
          <p14:tracePt t="45868" x="2490788" y="2465388"/>
          <p14:tracePt t="45875" x="2554288" y="2465388"/>
          <p14:tracePt t="45884" x="2628900" y="2452688"/>
          <p14:tracePt t="45894" x="2654300" y="2439988"/>
          <p14:tracePt t="45900" x="2678113" y="2439988"/>
          <p14:tracePt t="45911" x="2690813" y="2439988"/>
          <p14:tracePt t="45991" x="2667000" y="2439988"/>
          <p14:tracePt t="46000" x="2628900" y="2439988"/>
          <p14:tracePt t="46010" x="2565400" y="2439988"/>
          <p14:tracePt t="46020" x="2478088" y="2439988"/>
          <p14:tracePt t="46035" x="2441575" y="2452688"/>
          <p14:tracePt t="46045" x="2416175" y="2452688"/>
          <p14:tracePt t="46130" x="2452688" y="2465388"/>
          <p14:tracePt t="46233" x="2441575" y="2465388"/>
          <p14:tracePt t="46256" x="2428875" y="2465388"/>
          <p14:tracePt t="46266" x="2416175" y="2465388"/>
          <p14:tracePt t="46272" x="2403475" y="2465388"/>
          <p14:tracePt t="46286" x="2390775" y="2465388"/>
          <p14:tracePt t="46323" x="2378075" y="2465388"/>
          <p14:tracePt t="46336" x="2365375" y="2478088"/>
          <p14:tracePt t="46359" x="2352675" y="2478088"/>
          <p14:tracePt t="46372" x="2339975" y="2490788"/>
          <p14:tracePt t="46378" x="2328863" y="2503488"/>
          <p14:tracePt t="46388" x="2316163" y="2516188"/>
          <p14:tracePt t="46402" x="2290763" y="2527300"/>
          <p14:tracePt t="46419" x="2290763" y="2540000"/>
          <p14:tracePt t="46439" x="2278063" y="2540000"/>
          <p14:tracePt t="46494" x="2278063" y="2552700"/>
          <p14:tracePt t="46564" x="2265363" y="2552700"/>
          <p14:tracePt t="46584" x="2265363" y="2565400"/>
          <p14:tracePt t="46777" x="2290763" y="2565400"/>
          <p14:tracePt t="46790" x="2316163" y="2565400"/>
          <p14:tracePt t="46806" x="2328863" y="2552700"/>
          <p14:tracePt t="46826" x="2328863" y="2540000"/>
          <p14:tracePt t="46842" x="2339975" y="2540000"/>
          <p14:tracePt t="47831" x="2339975" y="2516188"/>
          <p14:tracePt t="49892" x="2339975" y="2503488"/>
          <p14:tracePt t="49908" x="2365375" y="2490788"/>
          <p14:tracePt t="49918" x="2390775" y="2490788"/>
          <p14:tracePt t="49922" x="2403475" y="2490788"/>
          <p14:tracePt t="49932" x="2428875" y="2490788"/>
          <p14:tracePt t="49945" x="2465388" y="2490788"/>
          <p14:tracePt t="49958" x="2490788" y="2490788"/>
          <p14:tracePt t="49964" x="2541588" y="2490788"/>
          <p14:tracePt t="49975" x="2565400" y="2490788"/>
          <p14:tracePt t="49984" x="2590800" y="2490788"/>
          <p14:tracePt t="49988" x="2616200" y="2490788"/>
          <p14:tracePt t="49998" x="2628900" y="2490788"/>
          <p14:tracePt t="50004" x="2641600" y="2490788"/>
          <p14:tracePt t="50014" x="2654300" y="2490788"/>
          <p14:tracePt t="50024" x="2667000" y="2490788"/>
          <p14:tracePt t="50040" x="2678113" y="2478088"/>
          <p14:tracePt t="50061" x="2690813" y="2478088"/>
          <p14:tracePt t="50074" x="2703513" y="2478088"/>
          <p14:tracePt t="50151" x="2703513" y="2465388"/>
          <p14:tracePt t="50256" x="2716213" y="2465388"/>
          <p14:tracePt t="50266" x="2778125" y="2465388"/>
          <p14:tracePt t="50277" x="2879725" y="2465388"/>
          <p14:tracePt t="50280" x="2954338" y="2503488"/>
          <p14:tracePt t="50292" x="3028950" y="2503488"/>
          <p14:tracePt t="50296" x="3092450" y="2516188"/>
          <p14:tracePt t="50306" x="3116263" y="2516188"/>
          <p14:tracePt t="50316" x="3141663" y="2516188"/>
          <p14:tracePt t="50362" x="3154363" y="2516188"/>
          <p14:tracePt t="50387" x="3154363" y="2527300"/>
          <p14:tracePt t="50396" x="3128963" y="2527300"/>
          <p14:tracePt t="50402" x="3092450" y="2527300"/>
          <p14:tracePt t="50413" x="3041650" y="2527300"/>
          <p14:tracePt t="50423" x="3028950" y="2527300"/>
          <p14:tracePt t="50429" x="3003550" y="2527300"/>
          <p14:tracePt t="50439" x="2992438" y="2527300"/>
          <p14:tracePt t="50704" x="2979738" y="2527300"/>
          <p14:tracePt t="50770" x="2979738" y="2540000"/>
          <p14:tracePt t="50850" x="2992438" y="2540000"/>
          <p14:tracePt t="50860" x="3003550" y="2540000"/>
          <p14:tracePt t="50922" x="3003550" y="2552700"/>
          <p14:tracePt t="50927" x="3003550" y="2565400"/>
          <p14:tracePt t="50937" x="2954338" y="2616200"/>
          <p14:tracePt t="50942" x="2903538" y="2616200"/>
          <p14:tracePt t="50953" x="2828925" y="2652713"/>
          <p14:tracePt t="50962" x="2741613" y="2665413"/>
          <p14:tracePt t="50967" x="2690813" y="2678113"/>
          <p14:tracePt t="50976" x="2603500" y="2716213"/>
          <p14:tracePt t="50982" x="2578100" y="2716213"/>
          <p14:tracePt t="50992" x="2554288" y="2716213"/>
          <p14:tracePt t="51052" x="2541588" y="2716213"/>
          <p14:tracePt t="51108" x="2590800" y="2703513"/>
          <p14:tracePt t="51118" x="2616200" y="2690813"/>
          <p14:tracePt t="51125" x="2678113" y="2665413"/>
          <p14:tracePt t="51134" x="2741613" y="2640013"/>
          <p14:tracePt t="51138" x="2816225" y="2603500"/>
          <p14:tracePt t="51148" x="2867025" y="2590800"/>
          <p14:tracePt t="51158" x="2954338" y="2578100"/>
          <p14:tracePt t="51164" x="3003550" y="2565400"/>
          <p14:tracePt t="51174" x="3054350" y="2565400"/>
          <p14:tracePt t="51178" x="3092450" y="2565400"/>
          <p14:tracePt t="51188" x="3128963" y="2565400"/>
          <p14:tracePt t="51427" x="3116263" y="2565400"/>
          <p14:tracePt t="51553" x="3103563" y="2565400"/>
          <p14:tracePt t="51562" x="3067050" y="2578100"/>
          <p14:tracePt t="51578" x="3041650" y="2578100"/>
          <p14:tracePt t="51588" x="3016250" y="2590800"/>
          <p14:tracePt t="51592" x="2992438" y="2590800"/>
          <p14:tracePt t="51602" x="2941638" y="2590800"/>
          <p14:tracePt t="51612" x="2903538" y="2590800"/>
          <p14:tracePt t="51618" x="2879725" y="2590800"/>
          <p14:tracePt t="51628" x="2854325" y="2590800"/>
          <p14:tracePt t="51633" x="2841625" y="2590800"/>
          <p14:tracePt t="51642" x="2828925" y="2590800"/>
          <p14:tracePt t="51652" x="2803525" y="2590800"/>
          <p14:tracePt t="51668" x="2790825" y="2590800"/>
          <p14:tracePt t="51685" x="2778125" y="2590800"/>
          <p14:tracePt t="51699" x="2767013" y="2565400"/>
          <p14:tracePt t="51718" x="2754313" y="2565400"/>
          <p14:tracePt t="51734" x="2754313" y="2552700"/>
          <p14:tracePt t="51738" x="2741613" y="2540000"/>
          <p14:tracePt t="52106" x="2741613" y="2527300"/>
          <p14:tracePt t="52148" x="2754313" y="2527300"/>
          <p14:tracePt t="52182" x="2778125" y="2527300"/>
          <p14:tracePt t="52189" x="2790825" y="2527300"/>
          <p14:tracePt t="52198" x="2803525" y="2527300"/>
          <p14:tracePt t="52208" x="2816225" y="2527300"/>
          <p14:tracePt t="52213" x="2828925" y="2527300"/>
          <p14:tracePt t="52222" x="2854325" y="2516188"/>
          <p14:tracePt t="52230" x="2867025" y="2516188"/>
          <p14:tracePt t="52238" x="2890838" y="2516188"/>
          <p14:tracePt t="52249" x="2916238" y="2503488"/>
          <p14:tracePt t="52254" x="2928938" y="2503488"/>
          <p14:tracePt t="52264" x="2967038" y="2490788"/>
          <p14:tracePt t="52268" x="2979738" y="2490788"/>
          <p14:tracePt t="52279" x="2992438" y="2465388"/>
          <p14:tracePt t="52296" x="3003550" y="2465388"/>
          <p14:tracePt t="52354" x="3016250" y="2465388"/>
          <p14:tracePt t="52375" x="3028950" y="2465388"/>
          <p14:tracePt t="52380" x="3028950" y="2452688"/>
          <p14:tracePt t="52395" x="3041650" y="2452688"/>
          <p14:tracePt t="52430" x="3067050" y="2452688"/>
          <p14:tracePt t="52444" x="3079750" y="2452688"/>
          <p14:tracePt t="52455" x="3103563" y="2439988"/>
          <p14:tracePt t="52470" x="3116263" y="2439988"/>
          <p14:tracePt t="52484" x="3128963" y="2414588"/>
          <p14:tracePt t="52496" x="3141663" y="2414588"/>
          <p14:tracePt t="52500" x="3167063" y="2414588"/>
          <p14:tracePt t="52520" x="3179763" y="2414588"/>
          <p14:tracePt t="52527" x="3192463" y="2403475"/>
          <p14:tracePt t="52546" x="3205163" y="2403475"/>
          <p14:tracePt t="52561" x="3216275" y="2390775"/>
          <p14:tracePt t="52692" x="3216275" y="2378075"/>
          <p14:tracePt t="52698" x="3205163" y="2365375"/>
          <p14:tracePt t="52718" x="3192463" y="2365375"/>
          <p14:tracePt t="52722" x="3192463" y="2352675"/>
          <p14:tracePt t="52732" x="3179763" y="2352675"/>
          <p14:tracePt t="52748" x="3167063" y="2339975"/>
          <p14:tracePt t="52759" x="3154363" y="2327275"/>
          <p14:tracePt t="52763" x="3154363" y="2314575"/>
          <p14:tracePt t="52772" x="3128963" y="2303463"/>
          <p14:tracePt t="52788" x="3116263" y="2290763"/>
          <p14:tracePt t="52799" x="3103563" y="2278063"/>
          <p14:tracePt t="52888" x="3092450" y="2278063"/>
          <p14:tracePt t="52905" x="3067050" y="2278063"/>
          <p14:tracePt t="52915" x="3054350" y="2278063"/>
          <p14:tracePt t="52925" x="3041650" y="2278063"/>
          <p14:tracePt t="52930" x="3028950" y="2278063"/>
          <p14:tracePt t="52941" x="3016250" y="2278063"/>
          <p14:tracePt t="52944" x="3003550" y="2290763"/>
          <p14:tracePt t="52954" x="2992438" y="2290763"/>
          <p14:tracePt t="52964" x="2992438" y="2303463"/>
          <p14:tracePt t="52970" x="2979738" y="2314575"/>
          <p14:tracePt t="53288" x="2967038" y="2314575"/>
          <p14:tracePt t="53298" x="2916238" y="2314575"/>
          <p14:tracePt t="53308" x="2867025" y="2314575"/>
          <p14:tracePt t="53312" x="2790825" y="2327275"/>
          <p14:tracePt t="53323" x="2728913" y="2327275"/>
          <p14:tracePt t="53328" x="2654300" y="2352675"/>
          <p14:tracePt t="53339" x="2578100" y="2365375"/>
          <p14:tracePt t="53348" x="2503488" y="2390775"/>
          <p14:tracePt t="53352" x="2452688" y="2403475"/>
          <p14:tracePt t="53362" x="2365375" y="2427288"/>
          <p14:tracePt t="53368" x="2228850" y="2439988"/>
          <p14:tracePt t="53378" x="2165350" y="2465388"/>
          <p14:tracePt t="53389" x="2090738" y="2465388"/>
          <p14:tracePt t="53393" x="2065338" y="2465388"/>
          <p14:tracePt t="53404" x="2052638" y="2465388"/>
          <p14:tracePt t="53408" x="2039938" y="2465388"/>
          <p14:tracePt t="53418" x="2014538" y="2465388"/>
          <p14:tracePt t="53429" x="2003425" y="2465388"/>
          <p14:tracePt t="53435" x="1990725" y="2465388"/>
          <p14:tracePt t="53445" x="1990725" y="2478088"/>
          <p14:tracePt t="53458" x="1978025" y="2490788"/>
          <p14:tracePt t="53676" x="1978025" y="2503488"/>
          <p14:tracePt t="53687" x="1978025" y="2527300"/>
          <p14:tracePt t="53690" x="1965325" y="2540000"/>
          <p14:tracePt t="53700" x="1965325" y="2552700"/>
          <p14:tracePt t="53717" x="1965325" y="2578100"/>
          <p14:tracePt t="53726" x="1965325" y="2590800"/>
          <p14:tracePt t="53732" x="1965325" y="2603500"/>
          <p14:tracePt t="53742" x="1952625" y="2616200"/>
          <p14:tracePt t="53757" x="1952625" y="2640013"/>
          <p14:tracePt t="53903" x="1952625" y="2652713"/>
          <p14:tracePt t="54009" x="1965325" y="2665413"/>
          <p14:tracePt t="54019" x="1978025" y="2678113"/>
          <p14:tracePt t="54038" x="1990725" y="2690813"/>
          <p14:tracePt t="54060" x="2003425" y="2703513"/>
          <p14:tracePt t="54180" x="2014538" y="2703513"/>
          <p14:tracePt t="54240" x="2027238" y="2703513"/>
          <p14:tracePt t="54316" x="2052638" y="2703513"/>
          <p14:tracePt t="54336" x="2052638" y="2716213"/>
          <p14:tracePt t="54548" x="2065338" y="2716213"/>
          <p14:tracePt t="54554" x="2090738" y="2716213"/>
          <p14:tracePt t="54569" x="2116138" y="2716213"/>
          <p14:tracePt t="54588" x="2127250" y="2716213"/>
          <p14:tracePt t="54594" x="2139950" y="2716213"/>
          <p14:tracePt t="54604" x="2152650" y="2716213"/>
          <p14:tracePt t="54618" x="2178050" y="2716213"/>
          <p14:tracePt t="54629" x="2190750" y="2716213"/>
          <p14:tracePt t="54634" x="2203450" y="2716213"/>
          <p14:tracePt t="54644" x="2216150" y="2716213"/>
          <p14:tracePt t="54651" x="2239963" y="2716213"/>
          <p14:tracePt t="54670" x="2265363" y="2740025"/>
          <p14:tracePt t="54674" x="2278063" y="2778125"/>
          <p14:tracePt t="54684" x="2290763" y="2803525"/>
          <p14:tracePt t="54690" x="2303463" y="2828925"/>
          <p14:tracePt t="54701" x="2316163" y="2865438"/>
          <p14:tracePt t="54710" x="2328863" y="2890838"/>
          <p14:tracePt t="54714" x="2352675" y="2928938"/>
          <p14:tracePt t="54725" x="2352675" y="2952750"/>
          <p14:tracePt t="54731" x="2352675" y="2978150"/>
          <p14:tracePt t="54740" x="2352675" y="2990850"/>
          <p14:tracePt t="54751" x="2352675" y="3003550"/>
          <p14:tracePt t="54754" x="2352675" y="3016250"/>
          <p14:tracePt t="55002" x="2352675" y="3041650"/>
          <p14:tracePt t="55082" x="2365375" y="3041650"/>
          <p14:tracePt t="55109" x="2390775" y="3041650"/>
          <p14:tracePt t="55118" x="2403475" y="3028950"/>
          <p14:tracePt t="55122" x="2416175" y="3003550"/>
          <p14:tracePt t="55134" x="2428875" y="2990850"/>
          <p14:tracePt t="55144" x="2441575" y="2965450"/>
          <p14:tracePt t="55148" x="2452688" y="2928938"/>
          <p14:tracePt t="55161" x="2478088" y="2903538"/>
          <p14:tracePt t="55164" x="2478088" y="2890838"/>
          <p14:tracePt t="55175" x="2503488" y="2852738"/>
          <p14:tracePt t="55184" x="2516188" y="2828925"/>
          <p14:tracePt t="55188" x="2516188" y="2816225"/>
          <p14:tracePt t="55198" x="2528888" y="2778125"/>
          <p14:tracePt t="55204" x="2541588" y="2740025"/>
          <p14:tracePt t="55214" x="2554288" y="2703513"/>
          <p14:tracePt t="55226" x="2554288" y="2665413"/>
          <p14:tracePt t="55230" x="2565400" y="2640013"/>
          <p14:tracePt t="55240" x="2590800" y="2616200"/>
          <p14:tracePt t="55244" x="2590800" y="2590800"/>
          <p14:tracePt t="55254" x="2616200" y="2552700"/>
          <p14:tracePt t="55264" x="2628900" y="2527300"/>
          <p14:tracePt t="55270" x="2641600" y="2516188"/>
          <p14:tracePt t="55281" x="2654300" y="2490788"/>
          <p14:tracePt t="55294" x="2667000" y="2478088"/>
          <p14:tracePt t="55324" x="2678113" y="2465388"/>
          <p14:tracePt t="55466" x="2678113" y="2452688"/>
          <p14:tracePt t="55473" x="2667000" y="2452688"/>
          <p14:tracePt t="55482" x="2641600" y="2452688"/>
          <p14:tracePt t="55492" x="2616200" y="2452688"/>
          <p14:tracePt t="55496" x="2578100" y="2452688"/>
          <p14:tracePt t="55507" x="2528888" y="2452688"/>
          <p14:tracePt t="55513" x="2490788" y="2452688"/>
          <p14:tracePt t="55523" x="2441575" y="2452688"/>
          <p14:tracePt t="55532" x="2365375" y="2452688"/>
          <p14:tracePt t="55536" x="2303463" y="2452688"/>
          <p14:tracePt t="55546" x="2216150" y="2452688"/>
          <p14:tracePt t="55552" x="2165350" y="2452688"/>
          <p14:tracePt t="55562" x="2090738" y="2452688"/>
          <p14:tracePt t="55573" x="2052638" y="2452688"/>
          <p14:tracePt t="55577" x="2027238" y="2452688"/>
          <p14:tracePt t="55589" x="2014538" y="2452688"/>
          <p14:tracePt t="55592" x="2003425" y="2452688"/>
          <p14:tracePt t="55602" x="1990725" y="2452688"/>
          <p14:tracePt t="55612" x="1978025" y="2478088"/>
          <p14:tracePt t="55618" x="1965325" y="2478088"/>
          <p14:tracePt t="55662" x="1952625" y="2478088"/>
          <p14:tracePt t="55804" x="1990725" y="2478088"/>
          <p14:tracePt t="55814" x="2027238" y="2478088"/>
          <p14:tracePt t="55820" x="2078038" y="2478088"/>
          <p14:tracePt t="55830" x="2116138" y="2478088"/>
          <p14:tracePt t="55841" x="2165350" y="2478088"/>
          <p14:tracePt t="55844" x="2239963" y="2452688"/>
          <p14:tracePt t="55855" x="2278063" y="2452688"/>
          <p14:tracePt t="55860" x="2303463" y="2452688"/>
          <p14:tracePt t="55871" x="2352675" y="2452688"/>
          <p14:tracePt t="55881" x="2365375" y="2452688"/>
          <p14:tracePt t="55884" x="2390775" y="2452688"/>
          <p14:tracePt t="56006" x="2390775" y="2439988"/>
          <p14:tracePt t="56016" x="2378075" y="2414588"/>
          <p14:tracePt t="56021" x="2352675" y="2403475"/>
          <p14:tracePt t="56030" x="2316163" y="2390775"/>
          <p14:tracePt t="56041" x="2290763" y="2365375"/>
          <p14:tracePt t="56047" x="2239963" y="2339975"/>
          <p14:tracePt t="56056" x="2190750" y="2314575"/>
          <p14:tracePt t="56062" x="2165350" y="2314575"/>
          <p14:tracePt t="56073" x="2139950" y="2303463"/>
          <p14:tracePt t="56082" x="2090738" y="2303463"/>
          <p14:tracePt t="56087" x="2039938" y="2278063"/>
          <p14:tracePt t="56096" x="2027238" y="2278063"/>
          <p14:tracePt t="56103" x="1990725" y="2278063"/>
          <p14:tracePt t="56112" x="1965325" y="2278063"/>
          <p14:tracePt t="56123" x="1939925" y="2278063"/>
          <p14:tracePt t="56126" x="1914525" y="2278063"/>
          <p14:tracePt t="56137" x="1890713" y="2278063"/>
          <p14:tracePt t="56142" x="1865313" y="2278063"/>
          <p14:tracePt t="56152" x="1827213" y="2278063"/>
          <p14:tracePt t="56162" x="1801813" y="2290763"/>
          <p14:tracePt t="56169" x="1801813" y="2303463"/>
          <p14:tracePt t="56178" x="1790700" y="2314575"/>
          <p14:tracePt t="56182" x="1752600" y="2339975"/>
          <p14:tracePt t="56192" x="1752600" y="2352675"/>
          <p14:tracePt t="56203" x="1727200" y="2365375"/>
          <p14:tracePt t="56208" x="1714500" y="2390775"/>
          <p14:tracePt t="56220" x="1701800" y="2403475"/>
          <p14:tracePt t="56222" x="1689100" y="2439988"/>
          <p14:tracePt t="56232" x="1677988" y="2452688"/>
          <p14:tracePt t="56242" x="1665288" y="2503488"/>
          <p14:tracePt t="56248" x="1665288" y="2527300"/>
          <p14:tracePt t="56258" x="1665288" y="2578100"/>
          <p14:tracePt t="56264" x="1665288" y="2616200"/>
          <p14:tracePt t="56275" x="1665288" y="2690813"/>
          <p14:tracePt t="56285" x="1665288" y="2740025"/>
          <p14:tracePt t="56288" x="1665288" y="2765425"/>
          <p14:tracePt t="56298" x="1689100" y="2790825"/>
          <p14:tracePt t="56304" x="1689100" y="2803525"/>
          <p14:tracePt t="56314" x="1714500" y="2840038"/>
          <p14:tracePt t="56329" x="1739900" y="2852738"/>
          <p14:tracePt t="56339" x="1752600" y="2878138"/>
          <p14:tracePt t="56344" x="1765300" y="2878138"/>
          <p14:tracePt t="56354" x="1790700" y="2878138"/>
          <p14:tracePt t="56364" x="1827213" y="2890838"/>
          <p14:tracePt t="56371" x="1852613" y="2890838"/>
          <p14:tracePt t="56380" x="1890713" y="2890838"/>
          <p14:tracePt t="56385" x="1965325" y="2890838"/>
          <p14:tracePt t="56394" x="2027238" y="2890838"/>
          <p14:tracePt t="56405" x="2090738" y="2890838"/>
          <p14:tracePt t="56410" x="2190750" y="2865438"/>
          <p14:tracePt t="56421" x="2252663" y="2828925"/>
          <p14:tracePt t="56424" x="2328863" y="2778125"/>
          <p14:tracePt t="56435" x="2365375" y="2752725"/>
          <p14:tracePt t="56444" x="2390775" y="2703513"/>
          <p14:tracePt t="56452" x="2416175" y="2665413"/>
          <p14:tracePt t="56460" x="2416175" y="2627313"/>
          <p14:tracePt t="56468" x="2416175" y="2578100"/>
          <p14:tracePt t="56476" x="2416175" y="2540000"/>
          <p14:tracePt t="56486" x="2416175" y="2478088"/>
          <p14:tracePt t="56491" x="2352675" y="2414588"/>
          <p14:tracePt t="56501" x="2316163" y="2365375"/>
          <p14:tracePt t="56506" x="2265363" y="2327275"/>
          <p14:tracePt t="56517" x="2228850" y="2290763"/>
          <p14:tracePt t="56527" x="2178050" y="2252663"/>
          <p14:tracePt t="56530" x="2139950" y="2252663"/>
          <p14:tracePt t="56540" x="2103438" y="2239963"/>
          <p14:tracePt t="56546" x="2052638" y="2239963"/>
          <p14:tracePt t="56557" x="1978025" y="2239963"/>
          <p14:tracePt t="56566" x="1939925" y="2239963"/>
          <p14:tracePt t="56570" x="1914525" y="2239963"/>
          <p14:tracePt t="56580" x="1890713" y="2239963"/>
          <p14:tracePt t="56586" x="1865313" y="2252663"/>
          <p14:tracePt t="56596" x="1827213" y="2290763"/>
          <p14:tracePt t="56606" x="1814513" y="2339975"/>
          <p14:tracePt t="56610" x="1790700" y="2403475"/>
          <p14:tracePt t="56623" x="1790700" y="2490788"/>
          <p14:tracePt t="56626" x="1790700" y="2590800"/>
          <p14:tracePt t="56637" x="1790700" y="2678113"/>
          <p14:tracePt t="56647" x="1790700" y="2790825"/>
          <p14:tracePt t="56652" x="1790700" y="2865438"/>
          <p14:tracePt t="56663" x="1827213" y="2978150"/>
          <p14:tracePt t="56667" x="1839913" y="3041650"/>
          <p14:tracePt t="56677" x="1852613" y="3090863"/>
          <p14:tracePt t="56686" x="1865313" y="3141663"/>
          <p14:tracePt t="56692" x="1890713" y="3165475"/>
          <p14:tracePt t="56702" x="1890713" y="3203575"/>
          <p14:tracePt t="56706" x="1903413" y="3203575"/>
          <p14:tracePt t="56752" x="1914525" y="3203575"/>
          <p14:tracePt t="56758" x="1927225" y="3203575"/>
          <p14:tracePt t="56768" x="1939925" y="3203575"/>
          <p14:tracePt t="56778" x="1952625" y="3203575"/>
          <p14:tracePt t="56784" x="1978025" y="3203575"/>
          <p14:tracePt t="56794" x="2039938" y="3203575"/>
          <p14:tracePt t="56799" x="2078038" y="3128963"/>
          <p14:tracePt t="56809" x="2103438" y="3041650"/>
          <p14:tracePt t="56815" x="2139950" y="2952750"/>
          <p14:tracePt t="56825" x="2139950" y="2878138"/>
          <p14:tracePt t="56834" x="2139950" y="2816225"/>
          <p14:tracePt t="56838" x="2139950" y="2765425"/>
          <p14:tracePt t="56850" x="2139950" y="2728913"/>
          <p14:tracePt t="56854" x="2103438" y="2665413"/>
          <p14:tracePt t="56865" x="2090738" y="2652713"/>
          <p14:tracePt t="56874" x="2065338" y="2640013"/>
          <p14:tracePt t="56882" x="2065338" y="2603500"/>
          <p14:tracePt t="56890" x="2052638" y="2603500"/>
          <p14:tracePt t="56894" x="2039938" y="2603500"/>
          <p14:tracePt t="56905" x="2014538" y="2603500"/>
          <p14:tracePt t="56915" x="1990725" y="2603500"/>
          <p14:tracePt t="56920" x="1952625" y="2603500"/>
          <p14:tracePt t="56934" x="1927225" y="2603500"/>
          <p14:tracePt t="56948" x="1903413" y="2603500"/>
          <p14:tracePt t="56956" x="1878013" y="2603500"/>
          <p14:tracePt t="56960" x="1839913" y="2627313"/>
          <p14:tracePt t="56970" x="1814513" y="2665413"/>
          <p14:tracePt t="56976" x="1801813" y="2678113"/>
          <p14:tracePt t="56986" x="1790700" y="2716213"/>
          <p14:tracePt t="56997" x="1778000" y="2740025"/>
          <p14:tracePt t="57000" x="1765300" y="2778125"/>
          <p14:tracePt t="57010" x="1765300" y="2816225"/>
          <p14:tracePt t="57016" x="1752600" y="2828925"/>
          <p14:tracePt t="57026" x="1752600" y="2840038"/>
          <p14:tracePt t="57037" x="1752600" y="2852738"/>
          <p14:tracePt t="57050" x="1752600" y="2865438"/>
          <p14:tracePt t="57057" x="1752600" y="2878138"/>
          <p14:tracePt t="57076" x="1752600" y="2890838"/>
          <p14:tracePt t="57102" x="1752600" y="2903538"/>
          <p14:tracePt t="57394" x="1752600" y="2916238"/>
          <p14:tracePt t="57414" x="1765300" y="2916238"/>
          <p14:tracePt t="57424" x="1778000" y="2928938"/>
          <p14:tracePt t="57450" x="1801813" y="2928938"/>
          <p14:tracePt t="57465" x="1814513" y="2928938"/>
          <p14:tracePt t="57480" x="1839913" y="2928938"/>
          <p14:tracePt t="57494" x="1852613" y="2928938"/>
          <p14:tracePt t="57520" x="1878013" y="2928938"/>
          <p14:tracePt t="57534" x="1890713" y="2928938"/>
          <p14:tracePt t="57546" x="1927225" y="2928938"/>
          <p14:tracePt t="57550" x="1952625" y="2928938"/>
          <p14:tracePt t="57570" x="1978025" y="2928938"/>
          <p14:tracePt t="57577" x="1990725" y="2928938"/>
          <p14:tracePt t="57586" x="2027238" y="2928938"/>
          <p14:tracePt t="57600" x="2052638" y="2928938"/>
          <p14:tracePt t="57611" x="2065338" y="2928938"/>
          <p14:tracePt t="57616" x="2090738" y="2928938"/>
          <p14:tracePt t="57627" x="2103438" y="2928938"/>
          <p14:tracePt t="57632" x="2116138" y="2928938"/>
          <p14:tracePt t="57652" x="2127250" y="2928938"/>
          <p14:tracePt t="57813" x="2127250" y="2903538"/>
          <p14:tracePt t="57818" x="2127250" y="2878138"/>
          <p14:tracePt t="57828" x="2116138" y="2865438"/>
          <p14:tracePt t="57833" x="2090738" y="2840038"/>
          <p14:tracePt t="57843" x="2078038" y="2840038"/>
          <p14:tracePt t="57852" x="2027238" y="2816225"/>
          <p14:tracePt t="57859" x="2003425" y="2816225"/>
          <p14:tracePt t="57868" x="1978025" y="2803525"/>
          <p14:tracePt t="57872" x="1952625" y="2803525"/>
          <p14:tracePt t="57882" x="1927225" y="2803525"/>
          <p14:tracePt t="57892" x="1903413" y="2790825"/>
          <p14:tracePt t="57909" x="1890713" y="2790825"/>
          <p14:tracePt t="57925" x="1878013" y="2790825"/>
          <p14:tracePt t="57938" x="1865313" y="2778125"/>
          <p14:tracePt t="57956" x="1852613" y="2778125"/>
          <p14:tracePt t="57975" x="1839913" y="2778125"/>
          <p14:tracePt t="57989" x="1827213" y="2778125"/>
          <p14:tracePt t="58005" x="1814513" y="2778125"/>
          <p14:tracePt t="58014" x="1814513" y="2765425"/>
          <p14:tracePt t="58030" x="1801813" y="2765425"/>
          <p14:tracePt t="58034" x="1790700" y="2765425"/>
          <p14:tracePt t="58090" x="1765300" y="2765425"/>
          <p14:tracePt t="58136" x="1752600" y="2752725"/>
          <p14:tracePt t="58147" x="1752600" y="2740025"/>
          <p14:tracePt t="58160" x="1727200" y="2740025"/>
          <p14:tracePt t="58166" x="1714500" y="2740025"/>
          <p14:tracePt t="58186" x="1701800" y="2740025"/>
          <p14:tracePt t="58200" x="1689100" y="2740025"/>
          <p14:tracePt t="58216" x="1677988" y="2740025"/>
          <p14:tracePt t="58574" x="1665288" y="2752725"/>
          <p14:tracePt t="58585" x="1652588" y="2765425"/>
          <p14:tracePt t="58590" x="1652588" y="2778125"/>
          <p14:tracePt t="58600" x="1652588" y="2803525"/>
          <p14:tracePt t="58604" x="1652588" y="2816225"/>
          <p14:tracePt t="58615" x="1652588" y="2828925"/>
          <p14:tracePt t="58624" x="1652588" y="2852738"/>
          <p14:tracePt t="58641" x="1652588" y="2865438"/>
          <p14:tracePt t="58644" x="1652588" y="2878138"/>
          <p14:tracePt t="59018" x="1652588" y="2890838"/>
          <p14:tracePt t="59038" x="1652588" y="2903538"/>
          <p14:tracePt t="59055" x="1689100" y="2903538"/>
          <p14:tracePt t="59064" x="1727200" y="2878138"/>
          <p14:tracePt t="59068" x="1739900" y="2878138"/>
          <p14:tracePt t="59079" x="1765300" y="2878138"/>
          <p14:tracePt t="59088" x="1790700" y="2852738"/>
          <p14:tracePt t="59094" x="1801813" y="2852738"/>
          <p14:tracePt t="59104" x="1814513" y="2852738"/>
          <p14:tracePt t="59724" x="1827213" y="2828925"/>
          <p14:tracePt t="59730" x="1878013" y="2828925"/>
          <p14:tracePt t="59740" x="1978025" y="2828925"/>
          <p14:tracePt t="59750" x="2039938" y="2803525"/>
          <p14:tracePt t="59755" x="2127250" y="2790825"/>
          <p14:tracePt t="59764" x="2203450" y="2790825"/>
          <p14:tracePt t="59770" x="2252663" y="2765425"/>
          <p14:tracePt t="59780" x="2290763" y="2765425"/>
          <p14:tracePt t="59790" x="2339975" y="2752725"/>
          <p14:tracePt t="59795" x="2365375" y="2752725"/>
          <p14:tracePt t="59804" x="2378075" y="2752725"/>
          <p14:tracePt t="59811" x="2403475" y="2752725"/>
          <p14:tracePt t="59820" x="2416175" y="2752725"/>
          <p14:tracePt t="59830" x="2441575" y="2740025"/>
          <p14:tracePt t="59834" x="2452688" y="2740025"/>
          <p14:tracePt t="59845" x="2465388" y="2740025"/>
          <p14:tracePt t="59862" x="2478088" y="2740025"/>
          <p14:tracePt t="59871" x="2490788" y="2740025"/>
          <p14:tracePt t="59886" x="2503488" y="2728913"/>
          <p14:tracePt t="60072" x="2465388" y="2728913"/>
          <p14:tracePt t="60078" x="2428875" y="2728913"/>
          <p14:tracePt t="60088" x="2403475" y="2728913"/>
          <p14:tracePt t="60092" x="2352675" y="2728913"/>
          <p14:tracePt t="60102" x="2328863" y="2740025"/>
          <p14:tracePt t="60113" x="2290763" y="2740025"/>
          <p14:tracePt t="60119" x="2239963" y="2740025"/>
          <p14:tracePt t="60128" x="2216150" y="2740025"/>
          <p14:tracePt t="60132" x="2178050" y="2740025"/>
          <p14:tracePt t="60143" x="2127250" y="2740025"/>
          <p14:tracePt t="60152" x="2103438" y="2752725"/>
          <p14:tracePt t="60159" x="2065338" y="2752725"/>
          <p14:tracePt t="60168" x="2039938" y="2752725"/>
          <p14:tracePt t="60209" x="2027238" y="2765425"/>
          <p14:tracePt t="60304" x="2052638" y="2752725"/>
          <p14:tracePt t="60314" x="2090738" y="2728913"/>
          <p14:tracePt t="60320" x="2165350" y="2703513"/>
          <p14:tracePt t="60330" x="2203450" y="2690813"/>
          <p14:tracePt t="60340" x="2278063" y="2665413"/>
          <p14:tracePt t="60345" x="2316163" y="2665413"/>
          <p14:tracePt t="60355" x="2339975" y="2665413"/>
          <p14:tracePt t="60361" x="2365375" y="2665413"/>
          <p14:tracePt t="60370" x="2390775" y="2640013"/>
          <p14:tracePt t="60380" x="2416175" y="2640013"/>
          <p14:tracePt t="60546" x="2403475" y="2640013"/>
          <p14:tracePt t="60557" x="2365375" y="2640013"/>
          <p14:tracePt t="60562" x="2339975" y="2640013"/>
          <p14:tracePt t="60573" x="2278063" y="2665413"/>
          <p14:tracePt t="60576" x="2239963" y="2665413"/>
          <p14:tracePt t="60586" x="2190750" y="2678113"/>
          <p14:tracePt t="60597" x="2127250" y="2703513"/>
          <p14:tracePt t="60602" x="2039938" y="2716213"/>
          <p14:tracePt t="60613" x="2003425" y="2716213"/>
          <p14:tracePt t="60616" x="1939925" y="2716213"/>
          <p14:tracePt t="60626" x="1903413" y="2716213"/>
          <p14:tracePt t="60636" x="1839913" y="2728913"/>
          <p14:tracePt t="60643" x="1827213" y="2740025"/>
          <p14:tracePt t="60652" x="1801813" y="2740025"/>
          <p14:tracePt t="60657" x="1790700" y="2740025"/>
          <p14:tracePt t="60667" x="1790700" y="2752725"/>
          <p14:tracePt t="60679" x="1778000" y="2752725"/>
          <p14:tracePt t="60682" x="1765300" y="2752725"/>
          <p14:tracePt t="60698" x="1765300" y="2765425"/>
          <p14:tracePt t="60709" x="1752600" y="2765425"/>
          <p14:tracePt t="60739" x="1739900" y="2765425"/>
          <p14:tracePt t="60748" x="1739900" y="2778125"/>
          <p14:tracePt t="60769" x="1727200" y="2778125"/>
          <p14:tracePt t="61859" x="1739900" y="2778125"/>
          <p14:tracePt t="61869" x="1778000" y="2765425"/>
          <p14:tracePt t="61878" x="1790700" y="2765425"/>
          <p14:tracePt t="61882" x="1814513" y="2752725"/>
          <p14:tracePt t="61893" x="1865313" y="2728913"/>
          <p14:tracePt t="61898" x="1903413" y="2728913"/>
          <p14:tracePt t="61908" x="1927225" y="2716213"/>
          <p14:tracePt t="61918" x="1965325" y="2716213"/>
          <p14:tracePt t="61922" x="1990725" y="2703513"/>
          <p14:tracePt t="61933" x="2039938" y="2690813"/>
          <p14:tracePt t="61947" x="2103438" y="2665413"/>
          <p14:tracePt t="61949" x="2139950" y="2665413"/>
          <p14:tracePt t="61958" x="2165350" y="2665413"/>
          <p14:tracePt t="61964" x="2203450" y="2665413"/>
          <p14:tracePt t="61974" x="2228850" y="2665413"/>
          <p14:tracePt t="61979" x="2252663" y="2665413"/>
          <p14:tracePt t="61988" x="2278063" y="2665413"/>
          <p14:tracePt t="62004" x="2290763" y="2665413"/>
          <p14:tracePt t="62206" x="2303463" y="2665413"/>
          <p14:tracePt t="62230" x="2303463" y="2678113"/>
          <p14:tracePt t="62236" x="2303463" y="2690813"/>
          <p14:tracePt t="62246" x="2303463" y="2703513"/>
          <p14:tracePt t="62250" x="2303463" y="2728913"/>
          <p14:tracePt t="62271" x="2303463" y="2740025"/>
          <p14:tracePt t="62303" x="2303463" y="2765425"/>
          <p14:tracePt t="62903" x="2316163" y="2778125"/>
          <p14:tracePt t="62913" x="2339975" y="2790825"/>
          <p14:tracePt t="62922" x="2365375" y="2790825"/>
          <p14:tracePt t="62926" x="2403475" y="2803525"/>
          <p14:tracePt t="62936" x="2465388" y="2828925"/>
          <p14:tracePt t="62942" x="2490788" y="2828925"/>
          <p14:tracePt t="62953" x="2528888" y="2840038"/>
          <p14:tracePt t="62962" x="2541588" y="2852738"/>
          <p14:tracePt t="62966" x="2554288" y="2852738"/>
          <p14:tracePt t="62983" x="2565400" y="2878138"/>
          <p14:tracePt t="63366" x="2590800" y="2878138"/>
          <p14:tracePt t="63376" x="2616200" y="2878138"/>
          <p14:tracePt t="63380" x="2628900" y="2878138"/>
          <p14:tracePt t="63390" x="2641600" y="2878138"/>
          <p14:tracePt t="63400" x="2667000" y="2878138"/>
          <p14:tracePt t="63416" x="2690813" y="2840038"/>
          <p14:tracePt t="63422" x="2703513" y="2828925"/>
          <p14:tracePt t="63447" x="2728913" y="2828925"/>
          <p14:tracePt t="63456" x="2741613" y="2816225"/>
          <p14:tracePt t="63473" x="2754313" y="2803525"/>
          <p14:tracePt t="64434" x="2767013" y="2803525"/>
          <p14:tracePt t="64667" x="2767013" y="2816225"/>
          <p14:tracePt t="64708" x="2767013" y="2828925"/>
          <p14:tracePt t="64722" x="2767013" y="2840038"/>
          <p14:tracePt t="64935" x="2754313" y="2840038"/>
          <p14:tracePt t="64940" x="2741613" y="2840038"/>
          <p14:tracePt t="64950" x="2728913" y="2840038"/>
          <p14:tracePt t="64970" x="2716213" y="2840038"/>
          <p14:tracePt t="64994" x="2703513" y="2840038"/>
          <p14:tracePt t="65035" x="2678113" y="2840038"/>
          <p14:tracePt t="65090" x="2667000" y="2840038"/>
          <p14:tracePt t="65121" x="2654300" y="2840038"/>
          <p14:tracePt t="65130" x="2641600" y="2840038"/>
          <p14:tracePt t="65146" x="2628900" y="2840038"/>
          <p14:tracePt t="65157" x="2616200" y="2840038"/>
          <p14:tracePt t="65172" x="2603500" y="2840038"/>
          <p14:tracePt t="65183" x="2590800" y="2840038"/>
          <p14:tracePt t="65196" x="2578100" y="2840038"/>
          <p14:tracePt t="65202" x="2565400" y="2840038"/>
          <p14:tracePt t="65212" x="2554288" y="2840038"/>
          <p14:tracePt t="65226" x="2541588" y="2840038"/>
          <p14:tracePt t="65236" x="2528888" y="2840038"/>
          <p14:tracePt t="65242" x="2516188" y="2840038"/>
          <p14:tracePt t="65252" x="2503488" y="2840038"/>
          <p14:tracePt t="65262" x="2478088" y="2840038"/>
          <p14:tracePt t="65278" x="2452688" y="2840038"/>
          <p14:tracePt t="65282" x="2441575" y="2840038"/>
          <p14:tracePt t="65292" x="2428875" y="2840038"/>
          <p14:tracePt t="65302" x="2416175" y="2840038"/>
          <p14:tracePt t="65319" x="2403475" y="2840038"/>
          <p14:tracePt t="65323" x="2378075" y="2852738"/>
          <p14:tracePt t="65343" x="2352675" y="2852738"/>
          <p14:tracePt t="65349" x="2328863" y="2852738"/>
          <p14:tracePt t="65359" x="2316163" y="2852738"/>
          <p14:tracePt t="65364" x="2290763" y="2852738"/>
          <p14:tracePt t="65374" x="2265363" y="2852738"/>
          <p14:tracePt t="65385" x="2265363" y="2865438"/>
          <p14:tracePt t="65389" x="2252663" y="2865438"/>
          <p14:tracePt t="65398" x="2228850" y="2865438"/>
          <p14:tracePt t="65406" x="2216150" y="2865438"/>
          <p14:tracePt t="65415" x="2190750" y="2865438"/>
          <p14:tracePt t="65424" x="2178050" y="2865438"/>
          <p14:tracePt t="65428" x="2152650" y="2865438"/>
          <p14:tracePt t="65439" x="2139950" y="2865438"/>
          <p14:tracePt t="65455" x="2116138" y="2865438"/>
          <p14:tracePt t="65468" x="2103438" y="2865438"/>
          <p14:tracePt t="65479" x="2065338" y="2865438"/>
          <p14:tracePt t="65484" x="2039938" y="2865438"/>
          <p14:tracePt t="65504" x="2014538" y="2865438"/>
          <p14:tracePt t="65508" x="1990725" y="2865438"/>
          <p14:tracePt t="65518" x="1965325" y="2865438"/>
          <p14:tracePt t="65525" x="1903413" y="2865438"/>
          <p14:tracePt t="65534" x="1839913" y="2865438"/>
          <p14:tracePt t="65544" x="1814513" y="2865438"/>
          <p14:tracePt t="65550" x="1778000" y="2865438"/>
          <p14:tracePt t="65560" x="1765300" y="2865438"/>
          <p14:tracePt t="65564" x="1739900" y="2865438"/>
          <p14:tracePt t="65574" x="1714500" y="2865438"/>
          <p14:tracePt t="65585" x="1701800" y="2865438"/>
          <p14:tracePt t="65591" x="1689100" y="2865438"/>
          <p14:tracePt t="66711" x="1677988" y="2865438"/>
          <p14:tracePt t="66744" x="1677988" y="2852738"/>
          <p14:tracePt t="66750" x="1689100" y="2852738"/>
          <p14:tracePt t="66776" x="1689100" y="2840038"/>
          <p14:tracePt t="66797" x="1701800" y="2828925"/>
          <p14:tracePt t="66806" x="1714500" y="2803525"/>
          <p14:tracePt t="66821" x="1727200" y="2803525"/>
          <p14:tracePt t="66836" x="1739900" y="2778125"/>
          <p14:tracePt t="66857" x="1752600" y="2778125"/>
          <p14:tracePt t="66863" x="1752600" y="2765425"/>
          <p14:tracePt t="66876" x="1752600" y="2740025"/>
          <p14:tracePt t="66897" x="1765300" y="2728913"/>
          <p14:tracePt t="67376" x="1765300" y="2740025"/>
          <p14:tracePt t="67387" x="1765300" y="2778125"/>
          <p14:tracePt t="67391" x="1765300" y="2803525"/>
          <p14:tracePt t="67401" x="1765300" y="2828925"/>
          <p14:tracePt t="67410" x="1765300" y="2852738"/>
          <p14:tracePt t="67416" x="1765300" y="2878138"/>
          <p14:tracePt t="67426" x="1765300" y="2903538"/>
          <p14:tracePt t="67432" x="1765300" y="2916238"/>
          <p14:tracePt t="67443" x="1765300" y="2928938"/>
          <p14:tracePt t="67572" x="1790700" y="2916238"/>
          <p14:tracePt t="67582" x="1814513" y="2890838"/>
          <p14:tracePt t="67589" x="1865313" y="2865438"/>
          <p14:tracePt t="67598" x="1878013" y="2840038"/>
          <p14:tracePt t="67608" x="1939925" y="2803525"/>
          <p14:tracePt t="67622" x="1939925" y="2778125"/>
          <p14:tracePt t="67724" x="1939925" y="2765425"/>
          <p14:tracePt t="67739" x="1903413" y="2778125"/>
          <p14:tracePt t="67749" x="1878013" y="2790825"/>
          <p14:tracePt t="67758" x="1839913" y="2828925"/>
          <p14:tracePt t="67764" x="1790700" y="2852738"/>
          <p14:tracePt t="67774" x="1765300" y="2878138"/>
          <p14:tracePt t="67778" x="1752600" y="2903538"/>
          <p14:tracePt t="67789" x="1727200" y="2916238"/>
          <p14:tracePt t="67798" x="1714500" y="2952750"/>
          <p14:tracePt t="67814" x="1701800" y="2965450"/>
          <p14:tracePt t="67865" x="1701800" y="2978150"/>
          <p14:tracePt t="67874" x="1701800" y="2990850"/>
          <p14:tracePt t="67890" x="1727200" y="2990850"/>
          <p14:tracePt t="67900" x="1778000" y="2990850"/>
          <p14:tracePt t="67904" x="1814513" y="2990850"/>
          <p14:tracePt t="67916" x="1852613" y="2965450"/>
          <p14:tracePt t="67927" x="1890713" y="2941638"/>
          <p14:tracePt t="67930" x="1903413" y="2928938"/>
          <p14:tracePt t="67940" x="1927225" y="2916238"/>
          <p14:tracePt t="67956" x="1939925" y="2903538"/>
          <p14:tracePt t="67966" x="1939925" y="2890838"/>
          <p14:tracePt t="67980" x="1952625" y="2890838"/>
          <p14:tracePt t="68066" x="1939925" y="2890838"/>
          <p14:tracePt t="68072" x="1914525" y="2890838"/>
          <p14:tracePt t="68082" x="1890713" y="2890838"/>
          <p14:tracePt t="68096" x="1890713" y="2903538"/>
          <p14:tracePt t="68112" x="1878013" y="2903538"/>
          <p14:tracePt t="68404" x="1865313" y="2903538"/>
          <p14:tracePt t="68420" x="1852613" y="2903538"/>
          <p14:tracePt t="68444" x="1852613" y="2890838"/>
          <p14:tracePt t="68476" x="1827213" y="2890838"/>
          <p14:tracePt t="68520" x="1814513" y="2890838"/>
          <p14:tracePt t="68540" x="1801813" y="2890838"/>
          <p14:tracePt t="68556" x="1790700" y="2890838"/>
          <p14:tracePt t="68567" x="1778000" y="2890838"/>
          <p14:tracePt t="68580" x="1765300" y="2890838"/>
          <p14:tracePt t="68758" x="1790700" y="2878138"/>
          <p14:tracePt t="68772" x="1814513" y="2865438"/>
          <p14:tracePt t="68786" x="1839913" y="2852738"/>
          <p14:tracePt t="68792" x="1852613" y="2852738"/>
          <p14:tracePt t="68796" x="1865313" y="2828925"/>
          <p14:tracePt t="68807" x="1878013" y="2828925"/>
          <p14:tracePt t="68817" x="1878013" y="2816225"/>
          <p14:tracePt t="68833" x="1890713" y="2803525"/>
          <p14:tracePt t="68858" x="1890713" y="2778125"/>
          <p14:tracePt t="68883" x="1890713" y="2752725"/>
          <p14:tracePt t="68898" x="1878013" y="2740025"/>
          <p14:tracePt t="68908" x="1865313" y="2740025"/>
          <p14:tracePt t="68912" x="1852613" y="2740025"/>
          <p14:tracePt t="68923" x="1839913" y="2740025"/>
          <p14:tracePt t="68938" x="1814513" y="2740025"/>
          <p14:tracePt t="68952" x="1778000" y="2752725"/>
          <p14:tracePt t="68968" x="1752600" y="2778125"/>
          <p14:tracePt t="68988" x="1739900" y="2790825"/>
          <p14:tracePt t="68995" x="1727200" y="2803525"/>
          <p14:tracePt t="69004" x="1727200" y="2816225"/>
          <p14:tracePt t="69018" x="1727200" y="2828925"/>
          <p14:tracePt t="69028" x="1727200" y="2840038"/>
          <p14:tracePt t="69038" x="1727200" y="2852738"/>
          <p14:tracePt t="69044" x="1727200" y="2865438"/>
          <p14:tracePt t="69059" x="1727200" y="2878138"/>
          <p14:tracePt t="69081" x="1727200" y="2890838"/>
          <p14:tracePt t="69084" x="1727200" y="2903538"/>
          <p14:tracePt t="69094" x="1727200" y="2916238"/>
          <p14:tracePt t="69100" x="1765300" y="2916238"/>
          <p14:tracePt t="69110" x="1827213" y="2916238"/>
          <p14:tracePt t="69120" x="1903413" y="2916238"/>
          <p14:tracePt t="69124" x="2003425" y="2916238"/>
          <p14:tracePt t="69134" x="2078038" y="2916238"/>
          <p14:tracePt t="69140" x="2116138" y="2916238"/>
          <p14:tracePt t="69150" x="2152650" y="2916238"/>
          <p14:tracePt t="69160" x="2165350" y="2903538"/>
          <p14:tracePt t="69166" x="2178050" y="2903538"/>
          <p14:tracePt t="69246" x="2139950" y="2903538"/>
          <p14:tracePt t="69256" x="2103438" y="2903538"/>
          <p14:tracePt t="69266" x="2078038" y="2903538"/>
          <p14:tracePt t="69270" x="2027238" y="2903538"/>
          <p14:tracePt t="69280" x="1965325" y="2903538"/>
          <p14:tracePt t="69286" x="1927225" y="2903538"/>
          <p14:tracePt t="69297" x="1903413" y="2903538"/>
          <p14:tracePt t="69306" x="1852613" y="2916238"/>
          <p14:tracePt t="69314" x="1827213" y="2941638"/>
          <p14:tracePt t="69322" x="1814513" y="2941638"/>
          <p14:tracePt t="69326" x="1790700" y="2952750"/>
          <p14:tracePt t="69347" x="1778000" y="2965450"/>
          <p14:tracePt t="69796" x="1765300" y="2965450"/>
          <p14:tracePt t="69830" x="1765300" y="2952750"/>
          <p14:tracePt t="69972" x="1778000" y="2952750"/>
          <p14:tracePt t="69982" x="1801813" y="2952750"/>
          <p14:tracePt t="69988" x="1827213" y="2941638"/>
          <p14:tracePt t="69998" x="1878013" y="2941638"/>
          <p14:tracePt t="70009" x="1914525" y="2916238"/>
          <p14:tracePt t="70012" x="1965325" y="2916238"/>
          <p14:tracePt t="70022" x="2003425" y="2916238"/>
          <p14:tracePt t="70028" x="2052638" y="2916238"/>
          <p14:tracePt t="70038" x="2116138" y="2878138"/>
          <p14:tracePt t="70048" x="2139950" y="2878138"/>
          <p14:tracePt t="70052" x="2165350" y="2852738"/>
          <p14:tracePt t="70062" x="2178050" y="2852738"/>
          <p14:tracePt t="70814" x="2165350" y="2852738"/>
          <p14:tracePt t="70844" x="2152650" y="2852738"/>
          <p14:tracePt t="70860" x="2139950" y="2852738"/>
          <p14:tracePt t="70871" x="2127250" y="2852738"/>
          <p14:tracePt t="73320" x="2127250" y="2840038"/>
          <p14:tracePt t="73330" x="2127250" y="2828925"/>
          <p14:tracePt t="73336" x="2127250" y="2803525"/>
          <p14:tracePt t="73346" x="2139950" y="2803525"/>
          <p14:tracePt t="73352" x="2152650" y="2790825"/>
          <p14:tracePt t="73363" x="2152650" y="2778125"/>
          <p14:tracePt t="73372" x="2178050" y="2765425"/>
          <p14:tracePt t="73376" x="2190750" y="2740025"/>
          <p14:tracePt t="73386" x="2203450" y="2728913"/>
          <p14:tracePt t="73392" x="2203450" y="2716213"/>
          <p14:tracePt t="73402" x="2216150" y="2703513"/>
          <p14:tracePt t="73412" x="2228850" y="2703513"/>
          <p14:tracePt t="73418" x="2252663" y="2678113"/>
          <p14:tracePt t="73426" x="2278063" y="2627313"/>
          <p14:tracePt t="73433" x="2303463" y="2616200"/>
          <p14:tracePt t="73442" x="2303463" y="2578100"/>
          <p14:tracePt t="73452" x="2339975" y="2540000"/>
          <p14:tracePt t="73456" x="2339975" y="2527300"/>
          <p14:tracePt t="73468" x="2352675" y="2503488"/>
          <p14:tracePt t="73472" x="2365375" y="2490788"/>
          <p14:tracePt t="73484" x="2365375" y="2465388"/>
          <p14:tracePt t="73498" x="2365375" y="2439988"/>
          <p14:tracePt t="73508" x="2365375" y="2427288"/>
          <p14:tracePt t="73523" x="2378075" y="2427288"/>
          <p14:tracePt t="73533" x="2378075" y="2414588"/>
          <p14:tracePt t="73548" x="2378075" y="2403475"/>
          <p14:tracePt t="73564" x="2378075" y="2378075"/>
          <p14:tracePt t="73574" x="2378075" y="2365375"/>
          <p14:tracePt t="73578" x="2378075" y="2352675"/>
          <p14:tracePt t="73594" x="2378075" y="2327275"/>
          <p14:tracePt t="73614" x="2378075" y="2303463"/>
          <p14:tracePt t="73618" x="2378075" y="2290763"/>
          <p14:tracePt t="73634" x="2365375" y="2278063"/>
          <p14:tracePt t="73781" x="2352675" y="2278063"/>
          <p14:tracePt t="73790" x="2339975" y="2327275"/>
          <p14:tracePt t="73794" x="2328863" y="2414588"/>
          <p14:tracePt t="73804" x="2290763" y="2540000"/>
          <p14:tracePt t="73810" x="2265363" y="2640013"/>
          <p14:tracePt t="73820" x="2252663" y="2716213"/>
          <p14:tracePt t="73831" x="2228850" y="2790825"/>
          <p14:tracePt t="73836" x="2216150" y="2828925"/>
          <p14:tracePt t="73847" x="2203450" y="2852738"/>
          <p14:tracePt t="73850" x="2190750" y="2890838"/>
          <p14:tracePt t="73861" x="2190750" y="2903538"/>
          <p14:tracePt t="73870" x="2190750" y="2928938"/>
          <p14:tracePt t="73890" x="2178050" y="2941638"/>
          <p14:tracePt t="74249" x="2190750" y="2941638"/>
          <p14:tracePt t="74258" x="2203450" y="2916238"/>
          <p14:tracePt t="74280" x="2216150" y="2903538"/>
          <p14:tracePt t="74300" x="2228850" y="2890838"/>
          <p14:tracePt t="74324" x="2239963" y="2890838"/>
          <p14:tracePt t="74345" x="2252663" y="2890838"/>
          <p14:tracePt t="74436" x="2265363" y="2890838"/>
          <p14:tracePt t="74467" x="2278063" y="2890838"/>
          <p14:tracePt t="74546" x="2290763" y="2890838"/>
          <p14:tracePt t="74563" x="2339975" y="2890838"/>
          <p14:tracePt t="74566" x="2365375" y="2890838"/>
          <p14:tracePt t="74577" x="2378075" y="2890838"/>
          <p14:tracePt t="74586" x="2390775" y="2890838"/>
          <p14:tracePt t="74602" x="2403475" y="2890838"/>
          <p14:tracePt t="74610" x="2416175" y="2890838"/>
          <p14:tracePt t="74618" x="2428875" y="2890838"/>
          <p14:tracePt t="74632" x="2441575" y="2890838"/>
          <p14:tracePt t="74643" x="2452688" y="2890838"/>
          <p14:tracePt t="74659" x="2465388" y="2890838"/>
          <p14:tracePt t="74668" x="2478088" y="2890838"/>
          <p14:tracePt t="74748" x="2503488" y="2890838"/>
          <p14:tracePt t="75974" x="2503488" y="2878138"/>
          <p14:tracePt t="75978" x="2516188" y="2878138"/>
          <p14:tracePt t="75994" x="2516188" y="2865438"/>
          <p14:tracePt t="76014" x="2516188" y="2852738"/>
          <p14:tracePt t="76034" x="2516188" y="2840038"/>
          <p14:tracePt t="76050" x="2516188" y="2828925"/>
          <p14:tracePt t="76060" x="2516188" y="2816225"/>
          <p14:tracePt t="76070" x="2516188" y="2803525"/>
          <p14:tracePt t="76074" x="2516188" y="2790825"/>
          <p14:tracePt t="76090" x="2516188" y="2778125"/>
          <p14:tracePt t="76100" x="2503488" y="2765425"/>
          <p14:tracePt t="76110" x="2503488" y="2752725"/>
          <p14:tracePt t="76114" x="2490788" y="2740025"/>
          <p14:tracePt t="76130" x="2478088" y="2728913"/>
          <p14:tracePt t="76140" x="2465388" y="2716213"/>
          <p14:tracePt t="76150" x="2441575" y="2716213"/>
          <p14:tracePt t="76156" x="2416175" y="2703513"/>
          <p14:tracePt t="76170" x="2403475" y="2703513"/>
          <p14:tracePt t="76181" x="2390775" y="2703513"/>
          <p14:tracePt t="76190" x="2339975" y="2703513"/>
          <p14:tracePt t="76196" x="2290763" y="2703513"/>
          <p14:tracePt t="76206" x="2216150" y="2703513"/>
          <p14:tracePt t="76210" x="2152650" y="2703513"/>
          <p14:tracePt t="76221" x="2078038" y="2703513"/>
          <p14:tracePt t="76233" x="2039938" y="2703513"/>
          <p14:tracePt t="76236" x="1978025" y="2703513"/>
          <p14:tracePt t="76247" x="1965325" y="2703513"/>
          <p14:tracePt t="76252" x="1927225" y="2703513"/>
          <p14:tracePt t="76262" x="1903413" y="2703513"/>
          <p14:tracePt t="76272" x="1890713" y="2703513"/>
          <p14:tracePt t="76277" x="1852613" y="2703513"/>
          <p14:tracePt t="76293" x="1839913" y="2703513"/>
          <p14:tracePt t="76302" x="1814513" y="2703513"/>
          <p14:tracePt t="76316" x="1801813" y="2703513"/>
          <p14:tracePt t="76326" x="1778000" y="2703513"/>
          <p14:tracePt t="76332" x="1765300" y="2703513"/>
          <p14:tracePt t="76342" x="1739900" y="2703513"/>
          <p14:tracePt t="76352" x="1727200" y="2703513"/>
          <p14:tracePt t="76429" x="1714500" y="2703513"/>
          <p14:tracePt t="76432" x="1701800" y="2716213"/>
          <p14:tracePt t="76454" x="1701800" y="2728913"/>
          <p14:tracePt t="76458" x="1701800" y="2740025"/>
          <p14:tracePt t="76468" x="1701800" y="2765425"/>
          <p14:tracePt t="76474" x="1701800" y="2778125"/>
          <p14:tracePt t="76484" x="1701800" y="2803525"/>
          <p14:tracePt t="76495" x="1701800" y="2816225"/>
          <p14:tracePt t="76499" x="1714500" y="2828925"/>
          <p14:tracePt t="76508" x="1714500" y="2840038"/>
          <p14:tracePt t="76514" x="1727200" y="2852738"/>
          <p14:tracePt t="76524" x="1739900" y="2878138"/>
          <p14:tracePt t="76534" x="1765300" y="2890838"/>
          <p14:tracePt t="76538" x="1801813" y="2903538"/>
          <p14:tracePt t="76548" x="1852613" y="2928938"/>
          <p14:tracePt t="76555" x="1890713" y="2928938"/>
          <p14:tracePt t="76564" x="1939925" y="2928938"/>
          <p14:tracePt t="76575" x="1990725" y="2928938"/>
          <p14:tracePt t="76579" x="2039938" y="2928938"/>
          <p14:tracePt t="76589" x="2078038" y="2928938"/>
          <p14:tracePt t="76595" x="2116138" y="2916238"/>
          <p14:tracePt t="76604" x="2152650" y="2890838"/>
          <p14:tracePt t="76615" x="2190750" y="2890838"/>
          <p14:tracePt t="76620" x="2216150" y="2865438"/>
          <p14:tracePt t="76630" x="2228850" y="2852738"/>
          <p14:tracePt t="76646" x="2239963" y="2840038"/>
          <p14:tracePt t="76690" x="2239963" y="2828925"/>
          <p14:tracePt t="76711" x="2239963" y="2816225"/>
          <p14:tracePt t="76714" x="2228850" y="2803525"/>
          <p14:tracePt t="76726" x="2190750" y="2803525"/>
          <p14:tracePt t="76730" x="2127250" y="2803525"/>
          <p14:tracePt t="76740" x="2090738" y="2803525"/>
          <p14:tracePt t="76750" x="2014538" y="2803525"/>
          <p14:tracePt t="76756" x="1965325" y="2803525"/>
          <p14:tracePt t="76766" x="1903413" y="2803525"/>
          <p14:tracePt t="76770" x="1865313" y="2803525"/>
          <p14:tracePt t="76780" x="1827213" y="2828925"/>
          <p14:tracePt t="76790" x="1790700" y="2828925"/>
          <p14:tracePt t="76796" x="1752600" y="2852738"/>
          <p14:tracePt t="76812" x="1727200" y="2865438"/>
          <p14:tracePt t="76822" x="1714500" y="2878138"/>
          <p14:tracePt t="76836" x="1689100" y="2903538"/>
          <p14:tracePt t="76852" x="1677988" y="2916238"/>
          <p14:tracePt t="76952" x="1677988" y="2928938"/>
          <p14:tracePt t="76959" x="1727200" y="2928938"/>
          <p14:tracePt t="76968" x="1790700" y="2916238"/>
          <p14:tracePt t="76972" x="1827213" y="2903538"/>
          <p14:tracePt t="76982" x="1890713" y="2865438"/>
          <p14:tracePt t="76993" x="1903413" y="2852738"/>
          <p14:tracePt t="76999" x="1939925" y="2828925"/>
          <p14:tracePt t="77009" x="1952625" y="2803525"/>
          <p14:tracePt t="77012" x="1965325" y="2803525"/>
          <p14:tracePt t="77022" x="1978025" y="2778125"/>
          <p14:tracePt t="77038" x="1978025" y="2765425"/>
          <p14:tracePt t="77065" x="1978025" y="2740025"/>
          <p14:tracePt t="77075" x="1978025" y="2716213"/>
          <p14:tracePt t="77078" x="1978025" y="2678113"/>
          <p14:tracePt t="77088" x="1978025" y="2665413"/>
          <p14:tracePt t="77095" x="1952625" y="2640013"/>
          <p14:tracePt t="77105" x="1939925" y="2627313"/>
          <p14:tracePt t="77114" x="1927225" y="2627313"/>
          <p14:tracePt t="77118" x="1914525" y="2616200"/>
          <p14:tracePt t="77130" x="1903413" y="2616200"/>
          <p14:tracePt t="77134" x="1890713" y="2616200"/>
          <p14:tracePt t="77145" x="1865313" y="2603500"/>
          <p14:tracePt t="77154" x="1852613" y="2603500"/>
          <p14:tracePt t="77160" x="1814513" y="2603500"/>
          <p14:tracePt t="77171" x="1801813" y="2603500"/>
          <p14:tracePt t="77176" x="1765300" y="2603500"/>
          <p14:tracePt t="77184" x="1739900" y="2603500"/>
          <p14:tracePt t="77194" x="1727200" y="2603500"/>
          <p14:tracePt t="77201" x="1701800" y="2603500"/>
          <p14:tracePt t="77214" x="1677988" y="2616200"/>
          <p14:tracePt t="77226" x="1677988" y="2640013"/>
          <p14:tracePt t="77242" x="1677988" y="2652713"/>
          <p14:tracePt t="77250" x="1677988" y="2665413"/>
          <p14:tracePt t="77254" x="1677988" y="2678113"/>
          <p14:tracePt t="77275" x="1677988" y="2690813"/>
          <p14:tracePt t="77280" x="1677988" y="2703513"/>
          <p14:tracePt t="77291" x="1677988" y="2716213"/>
          <p14:tracePt t="77296" x="1677988" y="2728913"/>
          <p14:tracePt t="77308" x="1677988" y="2752725"/>
          <p14:tracePt t="77321" x="1689100" y="2752725"/>
          <p14:tracePt t="77331" x="1714500" y="2778125"/>
          <p14:tracePt t="77346" x="1765300" y="2778125"/>
          <p14:tracePt t="77357" x="1814513" y="2778125"/>
          <p14:tracePt t="77360" x="1903413" y="2778125"/>
          <p14:tracePt t="77370" x="1978025" y="2778125"/>
          <p14:tracePt t="77376" x="2039938" y="2778125"/>
          <p14:tracePt t="77386" x="2103438" y="2728913"/>
          <p14:tracePt t="77396" x="2127250" y="2690813"/>
          <p14:tracePt t="77402" x="2152650" y="2665413"/>
          <p14:tracePt t="77412" x="2152650" y="2640013"/>
          <p14:tracePt t="77416" x="2152650" y="2616200"/>
          <p14:tracePt t="77426" x="2152650" y="2590800"/>
          <p14:tracePt t="77436" x="2152650" y="2565400"/>
          <p14:tracePt t="77443" x="2152650" y="2552700"/>
          <p14:tracePt t="77457" x="2152650" y="2540000"/>
          <p14:tracePt t="77466" x="2139950" y="2527300"/>
          <p14:tracePt t="77478" x="2127250" y="2527300"/>
          <p14:tracePt t="77482" x="2116138" y="2527300"/>
          <p14:tracePt t="77492" x="2052638" y="2527300"/>
          <p14:tracePt t="77498" x="2027238" y="2527300"/>
          <p14:tracePt t="77508" x="1978025" y="2527300"/>
          <p14:tracePt t="77518" x="1939925" y="2527300"/>
          <p14:tracePt t="77523" x="1903413" y="2565400"/>
          <p14:tracePt t="77532" x="1878013" y="2590800"/>
          <p14:tracePt t="77539" x="1827213" y="2640013"/>
          <p14:tracePt t="77548" x="1814513" y="2678113"/>
          <p14:tracePt t="77558" x="1778000" y="2740025"/>
          <p14:tracePt t="77562" x="1765300" y="2778125"/>
          <p14:tracePt t="77573" x="1739900" y="2828925"/>
          <p14:tracePt t="77578" x="1739900" y="2852738"/>
          <p14:tracePt t="77589" x="1739900" y="2865438"/>
          <p14:tracePt t="77598" x="1739900" y="2890838"/>
          <p14:tracePt t="77602" x="1739900" y="2903538"/>
          <p14:tracePt t="77612" x="1739900" y="2916238"/>
          <p14:tracePt t="77618" x="1739900" y="2941638"/>
          <p14:tracePt t="77644" x="1752600" y="2941638"/>
          <p14:tracePt t="77654" x="1801813" y="2965450"/>
          <p14:tracePt t="77658" x="1839913" y="2965450"/>
          <p14:tracePt t="77668" x="1903413" y="2965450"/>
          <p14:tracePt t="77680" x="1965325" y="2965450"/>
          <p14:tracePt t="77685" x="2065338" y="2965450"/>
          <p14:tracePt t="77694" x="2139950" y="2965450"/>
          <p14:tracePt t="77700" x="2178050" y="2965450"/>
          <p14:tracePt t="77710" x="2216150" y="2928938"/>
          <p14:tracePt t="77714" x="2239963" y="2928938"/>
          <p14:tracePt t="77725" x="2239963" y="2890838"/>
          <p14:tracePt t="77737" x="2265363" y="2878138"/>
          <p14:tracePt t="77740" x="2265363" y="2865438"/>
          <p14:tracePt t="77750" x="2265363" y="2840038"/>
          <p14:tracePt t="77756" x="2265363" y="2816225"/>
          <p14:tracePt t="77776" x="2265363" y="2803525"/>
          <p14:tracePt t="77780" x="2252663" y="2778125"/>
          <p14:tracePt t="77790" x="2228850" y="2752725"/>
          <p14:tracePt t="77796" x="2178050" y="2740025"/>
          <p14:tracePt t="77807" x="2065338" y="2716213"/>
          <p14:tracePt t="77816" x="1965325" y="2690813"/>
          <p14:tracePt t="77822" x="1878013" y="2690813"/>
          <p14:tracePt t="77832" x="1778000" y="2678113"/>
          <p14:tracePt t="77837" x="1714500" y="2678113"/>
          <p14:tracePt t="77847" x="1689100" y="2678113"/>
          <p14:tracePt t="77856" x="1639888" y="2678113"/>
          <p14:tracePt t="77863" x="1601788" y="2703513"/>
          <p14:tracePt t="77873" x="1577975" y="2728913"/>
          <p14:tracePt t="77876" x="1565275" y="2740025"/>
          <p14:tracePt t="77887" x="1552575" y="2752725"/>
          <p14:tracePt t="77903" x="1552575" y="2778125"/>
          <p14:tracePt t="77926" x="1552575" y="2790825"/>
          <p14:tracePt t="77937" x="1552575" y="2803525"/>
          <p14:tracePt t="77953" x="1552575" y="2816225"/>
          <p14:tracePt t="77969" x="1552575" y="2828925"/>
          <p14:tracePt t="77992" x="1539875" y="2828925"/>
          <p14:tracePt t="78170" x="1552575" y="2828925"/>
          <p14:tracePt t="78180" x="1565275" y="2828925"/>
          <p14:tracePt t="78201" x="1589088" y="2828925"/>
          <p14:tracePt t="78240" x="1601788" y="2828925"/>
          <p14:tracePt t="78254" x="1614488" y="2828925"/>
          <p14:tracePt t="78265" x="1627188" y="2828925"/>
          <p14:tracePt t="78270" x="1652588" y="2828925"/>
          <p14:tracePt t="78281" x="1665288" y="2828925"/>
          <p14:tracePt t="78290" x="1689100" y="2828925"/>
          <p14:tracePt t="78297" x="1714500" y="2803525"/>
          <p14:tracePt t="78307" x="1739900" y="2803525"/>
          <p14:tracePt t="78310" x="1752600" y="2803525"/>
          <p14:tracePt t="78320" x="1765300" y="2803525"/>
          <p14:tracePt t="78330" x="1778000" y="2803525"/>
          <p14:tracePt t="78336" x="1790700" y="2803525"/>
          <p14:tracePt t="78346" x="1814513" y="2803525"/>
          <p14:tracePt t="78351" x="1839913" y="2803525"/>
          <p14:tracePt t="78360" x="1865313" y="2803525"/>
          <p14:tracePt t="78371" x="1903413" y="2778125"/>
          <p14:tracePt t="78377" x="1927225" y="2778125"/>
          <p14:tracePt t="78386" x="1952625" y="2778125"/>
          <p14:tracePt t="78390" x="1978025" y="2778125"/>
          <p14:tracePt t="78401" x="2003425" y="2778125"/>
          <p14:tracePt t="78410" x="2027238" y="2778125"/>
          <p14:tracePt t="78417" x="2039938" y="2778125"/>
          <p14:tracePt t="78426" x="2078038" y="2752725"/>
          <p14:tracePt t="78440" x="2090738" y="2752725"/>
          <p14:tracePt t="78452" x="2103438" y="2752725"/>
          <p14:tracePt t="78472" x="2116138" y="2752725"/>
          <p14:tracePt t="78492" x="2127250" y="2752725"/>
          <p14:tracePt t="78506" x="2139950" y="2752725"/>
          <p14:tracePt t="78517" x="2152650" y="2752725"/>
          <p14:tracePt t="78522" x="2165350" y="2752725"/>
          <p14:tracePt t="78542" x="2190750" y="2752725"/>
          <p14:tracePt t="78562" x="2203450" y="2752725"/>
          <p14:tracePt t="78583" x="2216150" y="2752725"/>
          <p14:tracePt t="78588" x="2228850" y="2752725"/>
          <p14:tracePt t="78599" x="2239963" y="2752725"/>
          <p14:tracePt t="78602" x="2252663" y="2752725"/>
          <p14:tracePt t="78612" x="2278063" y="2752725"/>
          <p14:tracePt t="78622" x="2290763" y="2752725"/>
          <p14:tracePt t="78628" x="2303463" y="2752725"/>
          <p14:tracePt t="78653" x="2328863" y="2752725"/>
          <p14:tracePt t="78665" x="2352675" y="2752725"/>
          <p14:tracePt t="78678" x="2378075" y="2752725"/>
          <p14:tracePt t="78684" x="2403475" y="2752725"/>
          <p14:tracePt t="78695" x="2428875" y="2752725"/>
          <p14:tracePt t="78704" x="2452688" y="2752725"/>
          <p14:tracePt t="78709" x="2478088" y="2752725"/>
          <p14:tracePt t="78718" x="2516188" y="2752725"/>
          <p14:tracePt t="78724" x="2541588" y="2752725"/>
          <p14:tracePt t="78734" x="2565400" y="2752725"/>
          <p14:tracePt t="78745" x="2590800" y="2752725"/>
          <p14:tracePt t="78750" x="2641600" y="2752725"/>
          <p14:tracePt t="78760" x="2678113" y="2752725"/>
          <p14:tracePt t="78765" x="2703513" y="2752725"/>
          <p14:tracePt t="78774" x="2741613" y="2752725"/>
          <p14:tracePt t="78784" x="2754313" y="2740025"/>
          <p14:tracePt t="78790" x="2778125" y="2740025"/>
          <p14:tracePt t="78800" x="2790825" y="2740025"/>
          <p14:tracePt t="78804" x="2803525" y="2740025"/>
          <p14:tracePt t="78824" x="2828925" y="2740025"/>
          <p14:tracePt t="78992" x="2828925" y="2752725"/>
          <p14:tracePt t="79002" x="2828925" y="2765425"/>
          <p14:tracePt t="79006" x="2828925" y="2790825"/>
          <p14:tracePt t="79016" x="2803525" y="2790825"/>
          <p14:tracePt t="79022" x="2767013" y="2816225"/>
          <p14:tracePt t="79032" x="2728913" y="2840038"/>
          <p14:tracePt t="79043" x="2703513" y="2852738"/>
          <p14:tracePt t="79047" x="2678113" y="2865438"/>
          <p14:tracePt t="79056" x="2654300" y="2865438"/>
          <p14:tracePt t="79063" x="2628900" y="2878138"/>
          <p14:tracePt t="79092" x="2603500" y="2890838"/>
          <p14:tracePt t="79113" x="2590800" y="2890838"/>
          <p14:tracePt t="79122" x="2554288" y="2890838"/>
          <p14:tracePt t="79139" x="2541588" y="2903538"/>
          <p14:tracePt t="79148" x="2528888" y="2903538"/>
          <p14:tracePt t="79152" x="2516188" y="2903538"/>
          <p14:tracePt t="79163" x="2490788" y="2928938"/>
          <p14:tracePt t="79172" x="2452688" y="2928938"/>
          <p14:tracePt t="79179" x="2428875" y="2928938"/>
          <p14:tracePt t="79188" x="2403475" y="2928938"/>
          <p14:tracePt t="79192" x="2378075" y="2928938"/>
          <p14:tracePt t="79203" x="2365375" y="2941638"/>
          <p14:tracePt t="79212" x="2339975" y="2952750"/>
          <p14:tracePt t="79218" x="2328863" y="2952750"/>
          <p14:tracePt t="79229" x="2316163" y="2952750"/>
          <p14:tracePt t="79232" x="2303463" y="2952750"/>
          <p14:tracePt t="79254" x="2278063" y="2952750"/>
          <p14:tracePt t="79268" x="2252663" y="2952750"/>
          <p14:tracePt t="79274" x="2239963" y="2952750"/>
          <p14:tracePt t="79284" x="2203450" y="2952750"/>
          <p14:tracePt t="79295" x="2178050" y="2952750"/>
          <p14:tracePt t="79299" x="2152650" y="2952750"/>
          <p14:tracePt t="79314" x="2127250" y="2952750"/>
          <p14:tracePt t="79324" x="2078038" y="2952750"/>
          <p14:tracePt t="79334" x="2052638" y="2952750"/>
          <p14:tracePt t="79340" x="2003425" y="2941638"/>
          <p14:tracePt t="79350" x="1990725" y="2928938"/>
          <p14:tracePt t="79354" x="1965325" y="2928938"/>
          <p14:tracePt t="79364" x="1939925" y="2928938"/>
          <p14:tracePt t="79375" x="1927225" y="2928938"/>
          <p14:tracePt t="79380" x="1903413" y="2903538"/>
          <p14:tracePt t="79390" x="1890713" y="2903538"/>
          <p14:tracePt t="79394" x="1878013" y="2903538"/>
          <p14:tracePt t="79411" x="1865313" y="2903538"/>
          <p14:tracePt t="79692" x="1852613" y="2903538"/>
          <p14:tracePt t="79703" x="1839913" y="2903538"/>
          <p14:tracePt t="79778" x="1827213" y="2890838"/>
          <p14:tracePt t="79849" x="1814513" y="2890838"/>
          <p14:tracePt t="80405" x="1801813" y="2890838"/>
          <p14:tracePt t="80438" x="1790700" y="2890838"/>
          <p14:tracePt t="80459" x="1778000" y="2890838"/>
          <p14:tracePt t="81135" x="1801813" y="2890838"/>
          <p14:tracePt t="81145" x="1852613" y="2890838"/>
          <p14:tracePt t="81154" x="1927225" y="2890838"/>
          <p14:tracePt t="81160" x="1990725" y="2890838"/>
          <p14:tracePt t="81171" x="2078038" y="2890838"/>
          <p14:tracePt t="81174" x="2165350" y="2890838"/>
          <p14:tracePt t="81184" x="2265363" y="2890838"/>
          <p14:tracePt t="81197" x="2328863" y="2890838"/>
          <p14:tracePt t="81201" x="2428875" y="2890838"/>
          <p14:tracePt t="81210" x="2528888" y="2890838"/>
          <p14:tracePt t="81216" x="2603500" y="2890838"/>
          <p14:tracePt t="81227" x="2654300" y="2890838"/>
          <p14:tracePt t="81237" x="2716213" y="2890838"/>
          <p14:tracePt t="81240" x="2741613" y="2890838"/>
          <p14:tracePt t="81250" x="2778125" y="2890838"/>
          <p14:tracePt t="81256" x="2778125" y="2903538"/>
          <p14:tracePt t="81267" x="2790825" y="2903538"/>
          <p14:tracePt t="86411" x="2767013" y="2903538"/>
          <p14:tracePt t="86420" x="2690813" y="2952750"/>
          <p14:tracePt t="86430" x="2578100" y="3016250"/>
          <p14:tracePt t="86436" x="2478088" y="3078163"/>
          <p14:tracePt t="86446" x="2352675" y="3178175"/>
          <p14:tracePt t="86450" x="2239963" y="3278188"/>
          <p14:tracePt t="86461" x="2116138" y="3367088"/>
          <p14:tracePt t="86470" x="1939925" y="3554413"/>
          <p14:tracePt t="86477" x="1765300" y="3679825"/>
          <p14:tracePt t="86486" x="1552575" y="3929063"/>
          <p14:tracePt t="86490" x="1376363" y="4167188"/>
          <p14:tracePt t="86500" x="1276350" y="4305300"/>
          <p14:tracePt t="86512" x="1201738" y="4454525"/>
          <p14:tracePt t="86516" x="1127125" y="4592638"/>
          <p14:tracePt t="86527" x="1114425" y="4656138"/>
          <p14:tracePt t="86533" x="1076325" y="4730750"/>
          <p14:tracePt t="86542" x="1063625" y="4756150"/>
          <p14:tracePt t="86553" x="1050925" y="4792663"/>
          <p14:tracePt t="86556" x="1050925" y="4818063"/>
          <p14:tracePt t="86626" x="1050925" y="4792663"/>
          <p14:tracePt t="86638" x="1076325" y="4743450"/>
          <p14:tracePt t="86642" x="1176338" y="4656138"/>
          <p14:tracePt t="86653" x="1301750" y="4567238"/>
          <p14:tracePt t="86662" x="1476375" y="4443413"/>
          <p14:tracePt t="86668" x="1614488" y="4330700"/>
          <p14:tracePt t="86678" x="1778000" y="4192588"/>
          <p14:tracePt t="86682" x="1914525" y="4067175"/>
          <p14:tracePt t="86693" x="2078038" y="3905250"/>
          <p14:tracePt t="86702" x="2178050" y="3779838"/>
          <p14:tracePt t="86709" x="2290763" y="3654425"/>
          <p14:tracePt t="86718" x="2352675" y="3554413"/>
          <p14:tracePt t="86725" x="2390775" y="3467100"/>
          <p14:tracePt t="86734" x="2403475" y="3403600"/>
          <p14:tracePt t="86744" x="2403475" y="3378200"/>
          <p14:tracePt t="86748" x="2403475" y="3341688"/>
          <p14:tracePt t="86758" x="2403475" y="3316288"/>
          <p14:tracePt t="86764" x="2403475" y="3267075"/>
          <p14:tracePt t="86775" x="2352675" y="3203575"/>
          <p14:tracePt t="86784" x="2316163" y="3141663"/>
          <p14:tracePt t="86788" x="2265363" y="3103563"/>
          <p14:tracePt t="86798" x="2216150" y="3065463"/>
          <p14:tracePt t="86804" x="2152650" y="3016250"/>
          <p14:tracePt t="86814" x="2078038" y="2978150"/>
          <p14:tracePt t="86827" x="2039938" y="2952750"/>
          <p14:tracePt t="86828" x="1990725" y="2941638"/>
          <p14:tracePt t="86839" x="1939925" y="2928938"/>
          <p14:tracePt t="86845" x="1903413" y="2928938"/>
          <p14:tracePt t="86855" x="1839913" y="2928938"/>
          <p14:tracePt t="86864" x="1814513" y="2928938"/>
          <p14:tracePt t="86870" x="1765300" y="2928938"/>
          <p14:tracePt t="86880" x="1739900" y="2928938"/>
          <p14:tracePt t="86885" x="1714500" y="2928938"/>
          <p14:tracePt t="86895" x="1689100" y="2928938"/>
          <p14:tracePt t="86904" x="1677988" y="2928938"/>
          <p14:tracePt t="86911" x="1665288" y="2952750"/>
          <p14:tracePt t="86925" x="1652588" y="2965450"/>
          <p14:tracePt t="86944" x="1652588" y="2990850"/>
          <p14:tracePt t="86960" x="1652588" y="3016250"/>
          <p14:tracePt t="86964" x="1677988" y="3016250"/>
          <p14:tracePt t="86976" x="1714500" y="3016250"/>
          <p14:tracePt t="86986" x="1752600" y="3016250"/>
          <p14:tracePt t="86991" x="1814513" y="3016250"/>
          <p14:tracePt t="87000" x="1839913" y="3016250"/>
          <p14:tracePt t="87008" x="1890713" y="3003550"/>
          <p14:tracePt t="87016" x="1890713" y="2990850"/>
          <p14:tracePt t="87026" x="1903413" y="2978150"/>
          <p14:tracePt t="87030" x="1903413" y="2965450"/>
          <p14:tracePt t="87042" x="1903413" y="2928938"/>
          <p14:tracePt t="87046" x="1903413" y="2903538"/>
          <p14:tracePt t="87057" x="1903413" y="2865438"/>
          <p14:tracePt t="87066" x="1890713" y="2852738"/>
          <p14:tracePt t="87072" x="1878013" y="2840038"/>
          <p14:tracePt t="87082" x="1865313" y="2840038"/>
          <p14:tracePt t="87116" x="1852613" y="2840038"/>
          <p14:tracePt t="87126" x="1814513" y="2840038"/>
          <p14:tracePt t="87136" x="1801813" y="2865438"/>
          <p14:tracePt t="87143" x="1765300" y="2928938"/>
          <p14:tracePt t="87152" x="1739900" y="3003550"/>
          <p14:tracePt t="87157" x="1727200" y="3078163"/>
          <p14:tracePt t="87166" x="1689100" y="3141663"/>
          <p14:tracePt t="87179" x="1677988" y="3216275"/>
          <p14:tracePt t="87182" x="1677988" y="3267075"/>
          <p14:tracePt t="87192" x="1677988" y="3303588"/>
          <p14:tracePt t="87198" x="1677988" y="3354388"/>
          <p14:tracePt t="87208" x="1677988" y="3378200"/>
          <p14:tracePt t="87218" x="1677988" y="3416300"/>
          <p14:tracePt t="87238" x="1677988" y="3441700"/>
          <p14:tracePt t="87258" x="1714500" y="3441700"/>
          <p14:tracePt t="87262" x="1727200" y="3416300"/>
          <p14:tracePt t="87273" x="1739900" y="3403600"/>
          <p14:tracePt t="87279" x="1765300" y="3354388"/>
          <p14:tracePt t="87290" x="1778000" y="3303588"/>
          <p14:tracePt t="87298" x="1778000" y="3278188"/>
          <p14:tracePt t="87302" x="1778000" y="3228975"/>
          <p14:tracePt t="87312" x="1778000" y="3190875"/>
          <p14:tracePt t="87318" x="1778000" y="3178175"/>
          <p14:tracePt t="87344" x="1778000" y="3154363"/>
          <p14:tracePt t="87358" x="1765300" y="3154363"/>
          <p14:tracePt t="87369" x="1752600" y="3154363"/>
          <p14:tracePt t="87379" x="1727200" y="3154363"/>
          <p14:tracePt t="87384" x="1714500" y="3154363"/>
          <p14:tracePt t="87398" x="1677988" y="3154363"/>
          <p14:tracePt t="87409" x="1665288" y="3165475"/>
          <p14:tracePt t="87418" x="1639888" y="3190875"/>
          <p14:tracePt t="87424" x="1627188" y="3216275"/>
          <p14:tracePt t="87441" x="1601788" y="3254375"/>
          <p14:tracePt t="87450" x="1601788" y="3267075"/>
          <p14:tracePt t="87465" x="1601788" y="3278188"/>
          <p14:tracePt t="87474" x="1601788" y="3290888"/>
          <p14:tracePt t="87481" x="1601788" y="3303588"/>
          <p14:tracePt t="87490" x="1601788" y="3316288"/>
          <p14:tracePt t="87505" x="1601788" y="3328988"/>
          <p14:tracePt t="87530" x="1601788" y="3354388"/>
          <p14:tracePt t="87580" x="1601788" y="3367088"/>
          <p14:tracePt t="87596" x="1601788" y="3378200"/>
          <p14:tracePt t="87722" x="1589088" y="3390900"/>
          <p14:tracePt t="87726" x="1577975" y="3403600"/>
          <p14:tracePt t="87737" x="1552575" y="3416300"/>
          <p14:tracePt t="87747" x="1527175" y="3416300"/>
          <p14:tracePt t="87753" x="1514475" y="3429000"/>
          <p14:tracePt t="87762" x="1489075" y="3441700"/>
          <p14:tracePt t="87769" x="1439863" y="3467100"/>
          <p14:tracePt t="87788" x="1414463" y="3467100"/>
          <p14:tracePt t="87792" x="1389063" y="3479800"/>
          <p14:tracePt t="87803" x="1376363" y="3479800"/>
          <p14:tracePt t="87809" x="1363663" y="3490913"/>
          <p14:tracePt t="88433" x="1339850" y="3490913"/>
          <p14:tracePt t="88448" x="1327150" y="3490913"/>
          <p14:tracePt t="88462" x="1314450" y="3490913"/>
          <p14:tracePt t="88488" x="1301750" y="3490913"/>
          <p14:tracePt t="88504" x="1289050" y="3490913"/>
          <p14:tracePt t="88554" x="1276350" y="3490913"/>
          <p14:tracePt t="88574" x="1263650" y="3490913"/>
          <p14:tracePt t="88584" x="1227138" y="3490913"/>
          <p14:tracePt t="88600" x="1214438" y="3490913"/>
          <p14:tracePt t="88610" x="1201738" y="3490913"/>
          <p14:tracePt t="88614" x="1189038" y="3490913"/>
          <p14:tracePt t="88624" x="1176338" y="3490913"/>
          <p14:tracePt t="88634" x="1163638" y="3490913"/>
          <p14:tracePt t="88640" x="1150938" y="3490913"/>
          <p14:tracePt t="88650" x="1139825" y="3490913"/>
          <p14:tracePt t="88654" x="1114425" y="3490913"/>
          <p14:tracePt t="88674" x="1101725" y="3490913"/>
          <p14:tracePt t="88680" x="1089025" y="3490913"/>
          <p14:tracePt t="88690" x="1076325" y="3490913"/>
          <p14:tracePt t="88697" x="1063625" y="3490913"/>
          <p14:tracePt t="88706" x="1050925" y="3490913"/>
          <p14:tracePt t="88716" x="1038225" y="3490913"/>
          <p14:tracePt t="88730" x="1027113" y="3490913"/>
          <p14:tracePt t="89492" x="1038225" y="3479800"/>
          <p14:tracePt t="89508" x="1050925" y="3467100"/>
          <p14:tracePt t="90646" x="1076325" y="3467100"/>
          <p14:tracePt t="90656" x="1076325" y="3454400"/>
          <p14:tracePt t="90668" x="1089025" y="3454400"/>
          <p14:tracePt t="90683" x="1114425" y="3454400"/>
          <p14:tracePt t="90688" x="1127125" y="3454400"/>
          <p14:tracePt t="90700" x="1139825" y="3454400"/>
          <p14:tracePt t="90708" x="1150938" y="3454400"/>
          <p14:tracePt t="90723" x="1163638" y="3454400"/>
          <p14:tracePt t="90950" x="1189038" y="3454400"/>
          <p14:tracePt t="90991" x="1201738" y="3454400"/>
          <p14:tracePt t="91006" x="1214438" y="3454400"/>
          <p14:tracePt t="91010" x="1227138" y="3454400"/>
          <p14:tracePt t="91031" x="1239838" y="3454400"/>
          <p14:tracePt t="91047" x="1252538" y="3454400"/>
          <p14:tracePt t="91061" x="1276350" y="3454400"/>
          <p14:tracePt t="91076" x="1289050" y="3454400"/>
          <p14:tracePt t="91086" x="1301750" y="3467100"/>
          <p14:tracePt t="91090" x="1327150" y="3467100"/>
          <p14:tracePt t="91110" x="1352550" y="3479800"/>
          <p14:tracePt t="91116" x="1376363" y="3490913"/>
          <p14:tracePt t="91126" x="1401763" y="3490913"/>
          <p14:tracePt t="91131" x="1439863" y="3490913"/>
          <p14:tracePt t="91142" x="1489075" y="3490913"/>
          <p14:tracePt t="91153" x="1552575" y="3490913"/>
          <p14:tracePt t="91156" x="1601788" y="3490913"/>
          <p14:tracePt t="91166" x="1689100" y="3490913"/>
          <p14:tracePt t="91172" x="1778000" y="3490913"/>
          <p14:tracePt t="91183" x="1878013" y="3490913"/>
          <p14:tracePt t="91192" x="1952625" y="3490913"/>
          <p14:tracePt t="91196" x="2078038" y="3490913"/>
          <p14:tracePt t="91206" x="2190750" y="3490913"/>
          <p14:tracePt t="91213" x="2290763" y="3467100"/>
          <p14:tracePt t="91222" x="2416175" y="3454400"/>
          <p14:tracePt t="91232" x="2528888" y="3416300"/>
          <p14:tracePt t="91239" x="2616200" y="3416300"/>
          <p14:tracePt t="91249" x="2741613" y="3403600"/>
          <p14:tracePt t="91252" x="2841625" y="3378200"/>
          <p14:tracePt t="91263" x="2903538" y="3378200"/>
          <p14:tracePt t="91272" x="3041650" y="3367088"/>
          <p14:tracePt t="91279" x="3167063" y="3341688"/>
          <p14:tracePt t="91288" x="3317875" y="3328988"/>
          <p14:tracePt t="91292" x="3405188" y="3303588"/>
          <p14:tracePt t="91302" x="3517900" y="3290888"/>
          <p14:tracePt t="91314" x="3617913" y="3290888"/>
          <p14:tracePt t="91319" x="3756025" y="3267075"/>
          <p14:tracePt t="91329" x="3905250" y="3267075"/>
          <p14:tracePt t="91334" x="4068763" y="3267075"/>
          <p14:tracePt t="91345" x="4205288" y="3267075"/>
          <p14:tracePt t="91354" x="4330700" y="3267075"/>
          <p14:tracePt t="91358" x="4456113" y="3267075"/>
          <p14:tracePt t="91369" x="4530725" y="3267075"/>
          <p14:tracePt t="91374" x="4606925" y="3267075"/>
          <p14:tracePt t="91384" x="4668838" y="3290888"/>
          <p14:tracePt t="91408" x="4681538" y="3290888"/>
          <p14:tracePt t="91832" x="4681538" y="3303588"/>
          <p14:tracePt t="91849" x="4681538" y="3316288"/>
          <p14:tracePt t="91863" x="4681538" y="3328988"/>
          <p14:tracePt t="91872" x="4681538" y="3341688"/>
          <p14:tracePt t="91878" x="4681538" y="3354388"/>
          <p14:tracePt t="91929" x="4681538" y="3367088"/>
          <p14:tracePt t="91994" x="4681538" y="3390900"/>
          <p14:tracePt t="92247" x="4681538" y="3403600"/>
          <p14:tracePt t="92266" x="4681538" y="3416300"/>
          <p14:tracePt t="92671" x="4681538" y="3403600"/>
          <p14:tracePt t="92675" x="4681538" y="3390900"/>
          <p14:tracePt t="92684" x="4681538" y="3378200"/>
          <p14:tracePt t="92690" x="4681538" y="3367088"/>
          <p14:tracePt t="92720" x="4681538" y="3354388"/>
          <p14:tracePt t="92887" x="4681538" y="3341688"/>
          <p14:tracePt t="92912" x="4656138" y="3328988"/>
          <p14:tracePt t="92926" x="4643438" y="3328988"/>
          <p14:tracePt t="92938" x="4619625" y="3328988"/>
          <p14:tracePt t="92942" x="4568825" y="3328988"/>
          <p14:tracePt t="92952" x="4481513" y="3328988"/>
          <p14:tracePt t="92962" x="4381500" y="3328988"/>
          <p14:tracePt t="92968" x="4217988" y="3328988"/>
          <p14:tracePt t="92978" x="4043363" y="3328988"/>
          <p14:tracePt t="92983" x="3867150" y="3328988"/>
          <p14:tracePt t="92992" x="3667125" y="3328988"/>
          <p14:tracePt t="93002" x="3467100" y="3328988"/>
          <p14:tracePt t="93008" x="3254375" y="3328988"/>
          <p14:tracePt t="93018" x="3092450" y="3328988"/>
          <p14:tracePt t="93022" x="2941638" y="3290888"/>
          <p14:tracePt t="93034" x="2790825" y="3290888"/>
          <p14:tracePt t="93042" x="2654300" y="3267075"/>
          <p14:tracePt t="93046" x="2565400" y="3254375"/>
          <p14:tracePt t="93056" x="2490788" y="3228975"/>
          <p14:tracePt t="93067" x="2428875" y="3228975"/>
          <p14:tracePt t="93072" x="2378075" y="3216275"/>
          <p14:tracePt t="93083" x="2339975" y="3216275"/>
          <p14:tracePt t="93086" x="2290763" y="3216275"/>
          <p14:tracePt t="93096" x="2252663" y="3216275"/>
          <p14:tracePt t="93108" x="2203450" y="3216275"/>
          <p14:tracePt t="93112" x="2165350" y="3216275"/>
          <p14:tracePt t="93122" x="2103438" y="3216275"/>
          <p14:tracePt t="93129" x="2065338" y="3228975"/>
          <p14:tracePt t="93138" x="2014538" y="3228975"/>
          <p14:tracePt t="93149" x="1978025" y="3228975"/>
          <p14:tracePt t="93153" x="1952625" y="3228975"/>
          <p14:tracePt t="93162" x="1927225" y="3228975"/>
          <p14:tracePt t="93168" x="1878013" y="3241675"/>
          <p14:tracePt t="93179" x="1839913" y="3241675"/>
          <p14:tracePt t="93189" x="1814513" y="3241675"/>
          <p14:tracePt t="93194" x="1739900" y="3254375"/>
          <p14:tracePt t="93204" x="1652588" y="3278188"/>
          <p14:tracePt t="93208" x="1601788" y="3278188"/>
          <p14:tracePt t="93218" x="1501775" y="3290888"/>
          <p14:tracePt t="93228" x="1414463" y="3290888"/>
          <p14:tracePt t="93235" x="1314450" y="3316288"/>
          <p14:tracePt t="93244" x="1252538" y="3316288"/>
          <p14:tracePt t="93249" x="1163638" y="3316288"/>
          <p14:tracePt t="93258" x="1063625" y="3316288"/>
          <p14:tracePt t="93268" x="1027113" y="3316288"/>
          <p14:tracePt t="93274" x="963613" y="3316288"/>
          <p14:tracePt t="93284" x="914400" y="3316288"/>
          <p14:tracePt t="93290" x="876300" y="3316288"/>
          <p14:tracePt t="93300" x="825500" y="3316288"/>
          <p14:tracePt t="93310" x="788988" y="3316288"/>
          <p14:tracePt t="93315" x="763588" y="3316288"/>
          <p14:tracePt t="93325" x="725488" y="3316288"/>
          <p14:tracePt t="93332" x="701675" y="3316288"/>
          <p14:tracePt t="93340" x="688975" y="3316288"/>
          <p14:tracePt t="93447" x="663575" y="3316288"/>
          <p14:tracePt t="93500" x="663575" y="3328988"/>
          <p14:tracePt t="93576" x="663575" y="3341688"/>
          <p14:tracePt t="93592" x="688975" y="3341688"/>
          <p14:tracePt t="93607" x="712788" y="3341688"/>
          <p14:tracePt t="93626" x="725488" y="3341688"/>
          <p14:tracePt t="93632" x="750888" y="3341688"/>
          <p14:tracePt t="93642" x="763588" y="3341688"/>
          <p14:tracePt t="93646" x="788988" y="3341688"/>
          <p14:tracePt t="93656" x="814388" y="3341688"/>
          <p14:tracePt t="93668" x="838200" y="3341688"/>
          <p14:tracePt t="93672" x="889000" y="3354388"/>
          <p14:tracePt t="93682" x="925513" y="3367088"/>
          <p14:tracePt t="93689" x="963613" y="3378200"/>
          <p14:tracePt t="93698" x="989013" y="3378200"/>
          <p14:tracePt t="93708" x="1014413" y="3378200"/>
          <p14:tracePt t="93713" x="1027113" y="3390900"/>
          <p14:tracePt t="93870" x="1038225" y="3390900"/>
          <p14:tracePt t="93914" x="1038225" y="3378200"/>
          <p14:tracePt t="93920" x="1038225" y="3367088"/>
          <p14:tracePt t="93930" x="1038225" y="3354388"/>
          <p14:tracePt t="93934" x="1038225" y="3341688"/>
          <p14:tracePt t="93945" x="1027113" y="3341688"/>
          <p14:tracePt t="93954" x="1027113" y="3316288"/>
          <p14:tracePt t="93970" x="1027113" y="3303588"/>
          <p14:tracePt t="93975" x="1027113" y="3290888"/>
          <p14:tracePt t="93984" x="1027113" y="3278188"/>
          <p14:tracePt t="94000" x="1014413" y="3278188"/>
          <p14:tracePt t="94011" x="1001713" y="3267075"/>
          <p14:tracePt t="94172" x="1001713" y="3254375"/>
          <p14:tracePt t="94495" x="1001713" y="3241675"/>
          <p14:tracePt t="94505" x="1014413" y="3241675"/>
          <p14:tracePt t="94514" x="1038225" y="3241675"/>
          <p14:tracePt t="94520" x="1101725" y="3278188"/>
          <p14:tracePt t="94530" x="1139825" y="3303588"/>
          <p14:tracePt t="94534" x="1163638" y="3316288"/>
          <p14:tracePt t="94544" x="1239838" y="3341688"/>
          <p14:tracePt t="94554" x="1276350" y="3354388"/>
          <p14:tracePt t="94560" x="1339850" y="3378200"/>
          <p14:tracePt t="94570" x="1389063" y="3403600"/>
          <p14:tracePt t="94575" x="1427163" y="3416300"/>
          <p14:tracePt t="94584" x="1501775" y="3429000"/>
          <p14:tracePt t="94594" x="1552575" y="3454400"/>
          <p14:tracePt t="94600" x="1601788" y="3454400"/>
          <p14:tracePt t="94610" x="1665288" y="3467100"/>
          <p14:tracePt t="94617" x="1752600" y="3479800"/>
          <p14:tracePt t="94626" x="1839913" y="3479800"/>
          <p14:tracePt t="94636" x="1927225" y="3503613"/>
          <p14:tracePt t="94640" x="2014538" y="3529013"/>
          <p14:tracePt t="94651" x="2090738" y="3541713"/>
          <p14:tracePt t="94656" x="2165350" y="3554413"/>
          <p14:tracePt t="94666" x="2265363" y="3579813"/>
          <p14:tracePt t="94676" x="2352675" y="3579813"/>
          <p14:tracePt t="94680" x="2452688" y="3579813"/>
          <p14:tracePt t="94692" x="2554288" y="3590925"/>
          <p14:tracePt t="94696" x="2703513" y="3629025"/>
          <p14:tracePt t="94706" x="2828925" y="3641725"/>
          <p14:tracePt t="94716" x="2916238" y="3641725"/>
          <p14:tracePt t="94722" x="3028950" y="3667125"/>
          <p14:tracePt t="94732" x="3128963" y="3679825"/>
          <p14:tracePt t="94736" x="3205163" y="3703638"/>
          <p14:tracePt t="94747" x="3292475" y="3703638"/>
          <p14:tracePt t="94756" x="3328988" y="3703638"/>
          <p14:tracePt t="94763" x="3341688" y="3703638"/>
          <p14:tracePt t="94772" x="3367088" y="3716338"/>
          <p14:tracePt t="94828" x="3379788" y="3729038"/>
          <p14:tracePt t="95276" x="3379788" y="3716338"/>
          <p14:tracePt t="95286" x="3379788" y="3703638"/>
          <p14:tracePt t="95292" x="3379788" y="3692525"/>
          <p14:tracePt t="95302" x="3392488" y="3679825"/>
          <p14:tracePt t="95312" x="3392488" y="3667125"/>
          <p14:tracePt t="95317" x="3392488" y="3654425"/>
          <p14:tracePt t="95326" x="3392488" y="3629025"/>
          <p14:tracePt t="95332" x="3392488" y="3616325"/>
          <p14:tracePt t="95342" x="3405188" y="3603625"/>
          <p14:tracePt t="95356" x="3405188" y="3590925"/>
          <p14:tracePt t="95367" x="3405188" y="3579813"/>
          <p14:tracePt t="95384" x="3405188" y="3567113"/>
          <p14:tracePt t="95392" x="3405188" y="3554413"/>
          <p14:tracePt t="95916" x="3405188" y="3541713"/>
          <p14:tracePt t="95933" x="3405188" y="3529013"/>
          <p14:tracePt t="95959" x="3405188" y="3516313"/>
          <p14:tracePt t="95973" x="3405188" y="3503613"/>
          <p14:tracePt t="95998" x="3405188" y="3490913"/>
          <p14:tracePt t="96009" x="3392488" y="3490913"/>
          <p14:tracePt t="96013" x="3392488" y="3479800"/>
          <p14:tracePt t="96032" x="3367088" y="3479800"/>
          <p14:tracePt t="96048" x="3354388" y="3467100"/>
          <p14:tracePt t="96052" x="3341688" y="3467100"/>
          <p14:tracePt t="96074" x="3328988" y="3467100"/>
          <p14:tracePt t="96079" x="3317875" y="3467100"/>
          <p14:tracePt t="96088" x="3292475" y="3454400"/>
          <p14:tracePt t="96096" x="3267075" y="3454400"/>
          <p14:tracePt t="96104" x="3241675" y="3454400"/>
          <p14:tracePt t="96114" x="3192463" y="3454400"/>
          <p14:tracePt t="96118" x="3154363" y="3454400"/>
          <p14:tracePt t="96129" x="3092450" y="3454400"/>
          <p14:tracePt t="96134" x="3016250" y="3454400"/>
          <p14:tracePt t="96145" x="2954338" y="3454400"/>
          <p14:tracePt t="96155" x="2867025" y="3454400"/>
          <p14:tracePt t="96158" x="2741613" y="3454400"/>
          <p14:tracePt t="96170" x="2603500" y="3454400"/>
          <p14:tracePt t="96174" x="2465388" y="3454400"/>
          <p14:tracePt t="96185" x="2339975" y="3454400"/>
          <p14:tracePt t="96195" x="2216150" y="3454400"/>
          <p14:tracePt t="96201" x="2103438" y="3454400"/>
          <p14:tracePt t="96211" x="2014538" y="3454400"/>
          <p14:tracePt t="96214" x="1914525" y="3454400"/>
          <p14:tracePt t="96224" x="1827213" y="3429000"/>
          <p14:tracePt t="96234" x="1765300" y="3416300"/>
          <p14:tracePt t="96240" x="1665288" y="3416300"/>
          <p14:tracePt t="96250" x="1589088" y="3390900"/>
          <p14:tracePt t="96254" x="1552575" y="3390900"/>
          <p14:tracePt t="96265" x="1501775" y="3390900"/>
          <p14:tracePt t="96274" x="1476375" y="3390900"/>
          <p14:tracePt t="96280" x="1439863" y="3378200"/>
          <p14:tracePt t="96290" x="1427163" y="3367088"/>
          <p14:tracePt t="96304" x="1414463" y="3367088"/>
          <p14:tracePt t="96320" x="1401763" y="3367088"/>
          <p14:tracePt t="96330" x="1389063" y="3367088"/>
          <p14:tracePt t="96336" x="1376363" y="3367088"/>
          <p14:tracePt t="96346" x="1363663" y="3367088"/>
          <p14:tracePt t="96356" x="1339850" y="3367088"/>
          <p14:tracePt t="96361" x="1327150" y="3367088"/>
          <p14:tracePt t="96371" x="1314450" y="3367088"/>
          <p14:tracePt t="96377" x="1314450" y="3378200"/>
          <p14:tracePt t="96386" x="1301750" y="3378200"/>
          <p14:tracePt t="96422" x="1289050" y="3378200"/>
          <p14:tracePt t="96427" x="1276350" y="3390900"/>
          <p14:tracePt t="96926" x="1289050" y="3390900"/>
          <p14:tracePt t="96940" x="1301750" y="3390900"/>
          <p14:tracePt t="96946" x="1314450" y="3390900"/>
          <p14:tracePt t="96957" x="1327150" y="3390900"/>
          <p14:tracePt t="96966" x="1352550" y="3390900"/>
          <p14:tracePt t="96970" x="1376363" y="3390900"/>
          <p14:tracePt t="96980" x="1389063" y="3390900"/>
          <p14:tracePt t="96986" x="1414463" y="3390900"/>
          <p14:tracePt t="96996" x="1439863" y="3390900"/>
          <p14:tracePt t="97006" x="1465263" y="3390900"/>
          <p14:tracePt t="97010" x="1489075" y="3390900"/>
          <p14:tracePt t="97023" x="1514475" y="3390900"/>
          <p14:tracePt t="97026" x="1539875" y="3390900"/>
          <p14:tracePt t="97036" x="1565275" y="3390900"/>
          <p14:tracePt t="97046" x="1589088" y="3390900"/>
          <p14:tracePt t="97052" x="1627188" y="3390900"/>
          <p14:tracePt t="97062" x="1639888" y="3390900"/>
          <p14:tracePt t="97066" x="1665288" y="3390900"/>
          <p14:tracePt t="97076" x="1689100" y="3390900"/>
          <p14:tracePt t="97086" x="1701800" y="3390900"/>
          <p14:tracePt t="97092" x="1739900" y="3390900"/>
          <p14:tracePt t="97102" x="1778000" y="3390900"/>
          <p14:tracePt t="97108" x="1827213" y="3390900"/>
          <p14:tracePt t="97118" x="1852613" y="3403600"/>
          <p14:tracePt t="97128" x="1890713" y="3403600"/>
          <p14:tracePt t="97142" x="1914525" y="3416300"/>
          <p14:tracePt t="97158" x="1927225" y="3416300"/>
          <p14:tracePt t="97268" x="1939925" y="3416300"/>
          <p14:tracePt t="97288" x="1939925" y="3429000"/>
          <p14:tracePt t="97305" x="1939925" y="3441700"/>
          <p14:tracePt t="97607" x="1952625" y="3441700"/>
          <p14:tracePt t="97617" x="1965325" y="3441700"/>
          <p14:tracePt t="97623" x="1978025" y="3441700"/>
          <p14:tracePt t="97632" x="2003425" y="3441700"/>
          <p14:tracePt t="97636" x="2014538" y="3441700"/>
          <p14:tracePt t="97646" x="2027238" y="3441700"/>
          <p14:tracePt t="97656" x="2065338" y="3441700"/>
          <p14:tracePt t="97662" x="2127250" y="3441700"/>
          <p14:tracePt t="97673" x="2190750" y="3441700"/>
          <p14:tracePt t="97676" x="2265363" y="3441700"/>
          <p14:tracePt t="97689" x="2328863" y="3441700"/>
          <p14:tracePt t="97699" x="2378075" y="3441700"/>
          <p14:tracePt t="97702" x="2416175" y="3441700"/>
          <p14:tracePt t="97712" x="2441575" y="3441700"/>
          <p14:tracePt t="97719" x="2452688" y="3441700"/>
          <p14:tracePt t="97728" x="2490788" y="3441700"/>
          <p14:tracePt t="97758" x="2503488" y="3441700"/>
          <p14:tracePt t="99261" x="2516188" y="3441700"/>
          <p14:tracePt t="99276" x="2541588" y="3441700"/>
          <p14:tracePt t="99291" x="2554288" y="3429000"/>
          <p14:tracePt t="99300" x="2565400" y="3403600"/>
          <p14:tracePt t="99336" x="2578100" y="3390900"/>
          <p14:tracePt t="99357" x="2578100" y="3378200"/>
          <p14:tracePt t="99366" x="2578100" y="3367088"/>
          <p14:tracePt t="99392" x="2590800" y="3367088"/>
          <p14:tracePt t="99407" x="2590800" y="3354388"/>
          <p14:tracePt t="99423" x="2603500" y="3341688"/>
          <p14:tracePt t="99442" x="2628900" y="3328988"/>
          <p14:tracePt t="99448" x="2678113" y="3316288"/>
          <p14:tracePt t="99458" x="2716213" y="3290888"/>
          <p14:tracePt t="99462" x="2767013" y="3254375"/>
          <p14:tracePt t="99473" x="2816225" y="3216275"/>
          <p14:tracePt t="99482" x="2841625" y="3216275"/>
          <p14:tracePt t="99489" x="2867025" y="3178175"/>
          <p14:tracePt t="99498" x="2890838" y="3165475"/>
          <p14:tracePt t="99512" x="2890838" y="3154363"/>
          <p14:tracePt t="99523" x="2903538" y="3154363"/>
          <p14:tracePt t="99529" x="2916238" y="3141663"/>
          <p14:tracePt t="100416" x="2928938" y="3154363"/>
          <p14:tracePt t="100426" x="2903538" y="3228975"/>
          <p14:tracePt t="100431" x="2890838" y="3290888"/>
          <p14:tracePt t="100440" x="2879725" y="3303588"/>
          <p14:tracePt t="100450" x="2867025" y="3316288"/>
          <p14:tracePt t="100456" x="2854325" y="3328988"/>
          <p14:tracePt t="100738" x="2854325" y="3341688"/>
          <p14:tracePt t="100754" x="2854325" y="3354388"/>
          <p14:tracePt t="100764" x="2854325" y="3367088"/>
          <p14:tracePt t="100779" x="2841625" y="3390900"/>
          <p14:tracePt t="100806" x="2841625" y="3403600"/>
          <p14:tracePt t="100820" x="2828925" y="3429000"/>
          <p14:tracePt t="100880" x="2828925" y="3441700"/>
          <p14:tracePt t="100894" x="2828925" y="3454400"/>
          <p14:tracePt t="100930" x="2828925" y="3479800"/>
          <p14:tracePt t="100956" x="2828925" y="3490913"/>
          <p14:tracePt t="100961" x="2828925" y="3503613"/>
          <p14:tracePt t="101242" x="2828925" y="3516313"/>
          <p14:tracePt t="101248" x="2867025" y="3516313"/>
          <p14:tracePt t="101259" x="2890838" y="3516313"/>
          <p14:tracePt t="101268" x="2941638" y="3516313"/>
          <p14:tracePt t="101272" x="2967038" y="3516313"/>
          <p14:tracePt t="101282" x="2979738" y="3516313"/>
          <p14:tracePt t="101288" x="3016250" y="3516313"/>
          <p14:tracePt t="101298" x="3054350" y="3516313"/>
          <p14:tracePt t="101309" x="3079750" y="3516313"/>
          <p14:tracePt t="101315" x="3103563" y="3516313"/>
          <p14:tracePt t="101324" x="3128963" y="3516313"/>
          <p14:tracePt t="101328" x="3154363" y="3516313"/>
          <p14:tracePt t="101339" x="3179763" y="3529013"/>
          <p14:tracePt t="101348" x="3192463" y="3529013"/>
          <p14:tracePt t="101354" x="3205163" y="3529013"/>
          <p14:tracePt t="101364" x="3216275" y="3541713"/>
          <p14:tracePt t="101378" x="3228975" y="3541713"/>
          <p14:tracePt t="101394" x="3241675" y="3541713"/>
          <p14:tracePt t="101404" x="3254375" y="3541713"/>
          <p14:tracePt t="102060" x="3267075" y="3541713"/>
          <p14:tracePt t="102070" x="3279775" y="3541713"/>
          <p14:tracePt t="102076" x="3305175" y="3541713"/>
          <p14:tracePt t="102086" x="3317875" y="3541713"/>
          <p14:tracePt t="102090" x="3341688" y="3541713"/>
          <p14:tracePt t="102100" x="3367088" y="3541713"/>
          <p14:tracePt t="102110" x="3405188" y="3541713"/>
          <p14:tracePt t="102117" x="3454400" y="3541713"/>
          <p14:tracePt t="102126" x="3530600" y="3541713"/>
          <p14:tracePt t="102130" x="3630613" y="3541713"/>
          <p14:tracePt t="102140" x="3767138" y="3541713"/>
          <p14:tracePt t="102150" x="3879850" y="3541713"/>
          <p14:tracePt t="102156" x="3979863" y="3541713"/>
          <p14:tracePt t="102166" x="4081463" y="3541713"/>
          <p14:tracePt t="102171" x="4181475" y="3541713"/>
          <p14:tracePt t="102183" x="4243388" y="3541713"/>
          <p14:tracePt t="102192" x="4318000" y="3541713"/>
          <p14:tracePt t="102196" x="4356100" y="3541713"/>
          <p14:tracePt t="102206" x="4381500" y="3541713"/>
          <p14:tracePt t="102212" x="4406900" y="3541713"/>
          <p14:tracePt t="102222" x="4418013" y="3541713"/>
          <p14:tracePt t="102232" x="4443413" y="3529013"/>
          <p14:tracePt t="102246" x="4468813" y="3516313"/>
          <p14:tracePt t="102272" x="4468813" y="3503613"/>
          <p14:tracePt t="102307" x="4481513" y="3503613"/>
          <p14:tracePt t="102465" x="4481513" y="3490913"/>
          <p14:tracePt t="102478" x="4468813" y="3490913"/>
          <p14:tracePt t="102488" x="4443413" y="3490913"/>
          <p14:tracePt t="102498" x="4430713" y="3490913"/>
          <p14:tracePt t="102504" x="4406900" y="3490913"/>
          <p14:tracePt t="102514" x="4381500" y="3490913"/>
          <p14:tracePt t="102520" x="4368800" y="3490913"/>
          <p14:tracePt t="102530" x="4343400" y="3490913"/>
          <p14:tracePt t="102540" x="4318000" y="3490913"/>
          <p14:tracePt t="102544" x="4305300" y="3490913"/>
          <p14:tracePt t="102554" x="4294188" y="3490913"/>
          <p14:tracePt t="102560" x="4268788" y="3490913"/>
          <p14:tracePt t="102570" x="4256088" y="3490913"/>
          <p14:tracePt t="102580" x="4217988" y="3490913"/>
          <p14:tracePt t="102585" x="4205288" y="3490913"/>
          <p14:tracePt t="102595" x="4168775" y="3490913"/>
          <p14:tracePt t="102610" x="4156075" y="3490913"/>
          <p14:tracePt t="102620" x="4143375" y="3490913"/>
          <p14:tracePt t="102624" x="4117975" y="3490913"/>
          <p14:tracePt t="102635" x="4092575" y="3490913"/>
          <p14:tracePt t="102651" x="4081463" y="3490913"/>
          <p14:tracePt t="102660" x="4056063" y="3503613"/>
          <p14:tracePt t="102674" x="4043363" y="3516313"/>
          <p14:tracePt t="102681" x="4030663" y="3516313"/>
          <p14:tracePt t="102690" x="4005263" y="3529013"/>
          <p14:tracePt t="102701" x="3992563" y="3541713"/>
          <p14:tracePt t="102706" x="3956050" y="3554413"/>
          <p14:tracePt t="102718" x="3943350" y="3567113"/>
          <p14:tracePt t="102720" x="3917950" y="3590925"/>
          <p14:tracePt t="102730" x="3892550" y="3603625"/>
          <p14:tracePt t="102741" x="3856038" y="3629025"/>
          <p14:tracePt t="102746" x="3843338" y="3641725"/>
          <p14:tracePt t="102756" x="3805238" y="3667125"/>
          <p14:tracePt t="102760" x="3779838" y="3679825"/>
          <p14:tracePt t="102772" x="3756025" y="3692525"/>
          <p14:tracePt t="102783" x="3730625" y="3703638"/>
          <p14:tracePt t="102786" x="3705225" y="3729038"/>
          <p14:tracePt t="102802" x="3692525" y="3729038"/>
          <p14:tracePt t="102812" x="3679825" y="3754438"/>
          <p14:tracePt t="102822" x="3667125" y="3754438"/>
          <p14:tracePt t="102826" x="3643313" y="3754438"/>
          <p14:tracePt t="102837" x="3643313" y="3767138"/>
          <p14:tracePt t="102842" x="3630613" y="3767138"/>
          <p14:tracePt t="102853" x="3630613" y="3779838"/>
          <p14:tracePt t="102862" x="3617913" y="3779838"/>
          <p14:tracePt t="102868" x="3605213" y="3779838"/>
          <p14:tracePt t="102878" x="3592513" y="3779838"/>
          <p14:tracePt t="102883" x="3567113" y="3779838"/>
          <p14:tracePt t="102892" x="3517900" y="3792538"/>
          <p14:tracePt t="102902" x="3454400" y="3803650"/>
          <p14:tracePt t="102908" x="3405188" y="3803650"/>
          <p14:tracePt t="102919" x="3379788" y="3803650"/>
          <p14:tracePt t="102922" x="3341688" y="3803650"/>
          <p14:tracePt t="102933" x="3279775" y="3803650"/>
          <p14:tracePt t="102949" x="3154363" y="3803650"/>
          <p14:tracePt t="102958" x="3092450" y="3803650"/>
          <p14:tracePt t="102962" x="3003550" y="3803650"/>
          <p14:tracePt t="102972" x="2928938" y="3829050"/>
          <p14:tracePt t="102982" x="2841625" y="3854450"/>
          <p14:tracePt t="102988" x="2790825" y="3879850"/>
          <p14:tracePt t="102999" x="2703513" y="3905250"/>
          <p14:tracePt t="103002" x="2628900" y="3916363"/>
          <p14:tracePt t="103012" x="2578100" y="3941763"/>
          <p14:tracePt t="103024" x="2478088" y="3979863"/>
          <p14:tracePt t="103031" x="2428875" y="3979863"/>
          <p14:tracePt t="103040" x="2365375" y="3992563"/>
          <p14:tracePt t="103045" x="2303463" y="4029075"/>
          <p14:tracePt t="103054" x="2216150" y="4054475"/>
          <p14:tracePt t="103060" x="2190750" y="4054475"/>
          <p14:tracePt t="103070" x="2116138" y="4067175"/>
          <p14:tracePt t="103081" x="2052638" y="4092575"/>
          <p14:tracePt t="103084" x="1978025" y="4117975"/>
          <p14:tracePt t="103094" x="1927225" y="4129088"/>
          <p14:tracePt t="103100" x="1852613" y="4154488"/>
          <p14:tracePt t="103111" x="1790700" y="4167188"/>
          <p14:tracePt t="103121" x="1739900" y="4179888"/>
          <p14:tracePt t="103127" x="1701800" y="4179888"/>
          <p14:tracePt t="103134" x="1665288" y="4179888"/>
          <p14:tracePt t="103145" x="1639888" y="4179888"/>
          <p14:tracePt t="103150" x="1601788" y="4192588"/>
          <p14:tracePt t="103171" x="1589088" y="4192588"/>
          <p14:tracePt t="103342" x="1577975" y="4192588"/>
          <p14:tracePt t="103397" x="1577975" y="4179888"/>
          <p14:tracePt t="103412" x="1552575" y="4154488"/>
          <p14:tracePt t="103426" x="1552575" y="4129088"/>
          <p14:tracePt t="103436" x="1552575" y="4105275"/>
          <p14:tracePt t="103452" x="1552575" y="4092575"/>
          <p14:tracePt t="103462" x="1552575" y="4079875"/>
          <p14:tracePt t="103466" x="1552575" y="4067175"/>
          <p14:tracePt t="103476" x="1552575" y="4054475"/>
          <p14:tracePt t="103482" x="1552575" y="4041775"/>
          <p14:tracePt t="103492" x="1552575" y="4017963"/>
          <p14:tracePt t="103502" x="1552575" y="4005263"/>
          <p14:tracePt t="103508" x="1552575" y="3992563"/>
          <p14:tracePt t="103518" x="1552575" y="3967163"/>
          <p14:tracePt t="103522" x="1552575" y="3954463"/>
          <p14:tracePt t="103533" x="1552575" y="3941763"/>
          <p14:tracePt t="103542" x="1552575" y="3916363"/>
          <p14:tracePt t="103548" x="1552575" y="3892550"/>
          <p14:tracePt t="103558" x="1552575" y="3867150"/>
          <p14:tracePt t="103574" x="1552575" y="3841750"/>
          <p14:tracePt t="103588" x="1552575" y="3829050"/>
          <p14:tracePt t="103598" x="1552575" y="3816350"/>
          <p14:tracePt t="103619" x="1552575" y="3803650"/>
          <p14:tracePt t="103710" x="1565275" y="3816350"/>
          <p14:tracePt t="103721" x="1565275" y="3829050"/>
          <p14:tracePt t="103724" x="1577975" y="3829050"/>
          <p14:tracePt t="103754" x="1577975" y="3841750"/>
          <p14:tracePt t="104324" x="1589088" y="3803650"/>
          <p14:tracePt t="104334" x="1601788" y="3779838"/>
          <p14:tracePt t="104340" x="1601788" y="3741738"/>
          <p14:tracePt t="104350" x="1614488" y="3741738"/>
          <p14:tracePt t="104355" x="1614488" y="3729038"/>
          <p14:tracePt t="104366" x="1627188" y="3703638"/>
          <p14:tracePt t="104380" x="1627188" y="3679825"/>
          <p14:tracePt t="104390" x="1627188" y="3667125"/>
          <p14:tracePt t="104400" x="1639888" y="3667125"/>
          <p14:tracePt t="104420" x="1639888" y="3654425"/>
          <p14:tracePt t="106594" x="1677988" y="3629025"/>
          <p14:tracePt t="106605" x="1689100" y="3629025"/>
          <p14:tracePt t="106615" x="1714500" y="3629025"/>
          <p14:tracePt t="106620" x="1739900" y="3629025"/>
          <p14:tracePt t="106631" x="1765300" y="3629025"/>
          <p14:tracePt t="106634" x="1778000" y="3629025"/>
          <p14:tracePt t="106644" x="1790700" y="3629025"/>
          <p14:tracePt t="106655" x="1814513" y="3629025"/>
          <p14:tracePt t="106660" x="1827213" y="3629025"/>
          <p14:tracePt t="106670" x="1839913" y="3629025"/>
          <p14:tracePt t="106674" x="1852613" y="3629025"/>
          <p14:tracePt t="106694" x="1878013" y="3629025"/>
          <p14:tracePt t="106700" x="1903413" y="3629025"/>
          <p14:tracePt t="106714" x="1914525" y="3629025"/>
          <p14:tracePt t="106727" x="1927225" y="3629025"/>
          <p14:tracePt t="106736" x="1939925" y="3629025"/>
          <p14:tracePt t="106750" x="1965325" y="3629025"/>
          <p14:tracePt t="106756" x="1978025" y="3629025"/>
          <p14:tracePt t="106766" x="2003425" y="3629025"/>
          <p14:tracePt t="106777" x="2027238" y="3629025"/>
          <p14:tracePt t="106780" x="2078038" y="3629025"/>
          <p14:tracePt t="106790" x="2103438" y="3629025"/>
          <p14:tracePt t="106796" x="2127250" y="3629025"/>
          <p14:tracePt t="106807" x="2139950" y="3629025"/>
          <p14:tracePt t="106816" x="2152650" y="3629025"/>
          <p14:tracePt t="106832" x="2165350" y="3629025"/>
          <p14:tracePt t="106852" x="2178050" y="3629025"/>
          <p14:tracePt t="106872" x="2203450" y="3629025"/>
          <p14:tracePt t="106892" x="2216150" y="3641725"/>
          <p14:tracePt t="106896" x="2228850" y="3641725"/>
          <p14:tracePt t="106906" x="2228850" y="3654425"/>
          <p14:tracePt t="106922" x="2252663" y="3654425"/>
          <p14:tracePt t="106954" x="2265363" y="3667125"/>
          <p14:tracePt t="107008" x="2265363" y="3679825"/>
          <p14:tracePt t="107018" x="2265363" y="3692525"/>
          <p14:tracePt t="107028" x="2278063" y="3692525"/>
          <p14:tracePt t="107042" x="2278063" y="3703638"/>
          <p14:tracePt t="107048" x="2278063" y="3716338"/>
          <p14:tracePt t="107068" x="2303463" y="3729038"/>
          <p14:tracePt t="107084" x="2303463" y="3754438"/>
          <p14:tracePt t="107088" x="2328863" y="3779838"/>
          <p14:tracePt t="107104" x="2339975" y="3792538"/>
          <p14:tracePt t="107115" x="2352675" y="3792538"/>
          <p14:tracePt t="107125" x="2352675" y="3803650"/>
          <p14:tracePt t="107130" x="2365375" y="3829050"/>
          <p14:tracePt t="107144" x="2390775" y="3841750"/>
          <p14:tracePt t="107155" x="2403475" y="3867150"/>
          <p14:tracePt t="107166" x="2416175" y="3879850"/>
          <p14:tracePt t="107180" x="2428875" y="3892550"/>
          <p14:tracePt t="107196" x="2441575" y="3905250"/>
          <p14:tracePt t="107250" x="2441575" y="3916363"/>
          <p14:tracePt t="107256" x="2441575" y="3929063"/>
          <p14:tracePt t="107266" x="2441575" y="3954463"/>
          <p14:tracePt t="107276" x="2441575" y="3967163"/>
          <p14:tracePt t="107280" x="2441575" y="3979863"/>
          <p14:tracePt t="107296" x="2441575" y="4005263"/>
          <p14:tracePt t="107382" x="2416175" y="4005263"/>
          <p14:tracePt t="107386" x="2390775" y="4005263"/>
          <p14:tracePt t="107398" x="2378075" y="4005263"/>
          <p14:tracePt t="107408" x="2365375" y="4005263"/>
          <p14:tracePt t="107422" x="2339975" y="4005263"/>
          <p14:tracePt t="107534" x="2365375" y="4005263"/>
          <p14:tracePt t="107544" x="2378075" y="4005263"/>
          <p14:tracePt t="107554" x="2403475" y="4005263"/>
          <p14:tracePt t="107558" x="2416175" y="4005263"/>
          <p14:tracePt t="107574" x="2441575" y="4005263"/>
          <p14:tracePt t="107598" x="2452688" y="4005263"/>
          <p14:tracePt t="107621" x="2465388" y="4005263"/>
          <p14:tracePt t="107747" x="2478088" y="4005263"/>
          <p14:tracePt t="107760" x="2490788" y="4005263"/>
          <p14:tracePt t="107776" x="2503488" y="4005263"/>
          <p14:tracePt t="107790" x="2516188" y="4005263"/>
          <p14:tracePt t="107810" x="2528888" y="4005263"/>
          <p14:tracePt t="107817" x="2541588" y="3992563"/>
          <p14:tracePt t="107826" x="2554288" y="3979863"/>
          <p14:tracePt t="107831" x="2565400" y="3967163"/>
          <p14:tracePt t="107843" x="2578100" y="3954463"/>
          <p14:tracePt t="107856" x="2590800" y="3929063"/>
          <p14:tracePt t="107866" x="2590800" y="3916363"/>
          <p14:tracePt t="107872" x="2616200" y="3879850"/>
          <p14:tracePt t="107882" x="2628900" y="3854450"/>
          <p14:tracePt t="107892" x="2628900" y="3841750"/>
          <p14:tracePt t="107898" x="2641600" y="3816350"/>
          <p14:tracePt t="107906" x="2654300" y="3779838"/>
          <p14:tracePt t="107922" x="2654300" y="3767138"/>
          <p14:tracePt t="107936" x="2667000" y="3767138"/>
          <p14:tracePt t="107952" x="2667000" y="3741738"/>
          <p14:tracePt t="108058" x="2678113" y="3729038"/>
          <p14:tracePt t="108360" x="2678113" y="3716338"/>
          <p14:tracePt t="108396" x="2667000" y="3716338"/>
          <p14:tracePt t="108436" x="2667000" y="3729038"/>
          <p14:tracePt t="108452" x="2667000" y="3741738"/>
          <p14:tracePt t="108497" x="2667000" y="3754438"/>
          <p14:tracePt t="108522" x="2678113" y="3754438"/>
          <p14:tracePt t="108608" x="2678113" y="3741738"/>
          <p14:tracePt t="108618" x="2678113" y="3729038"/>
          <p14:tracePt t="108632" x="2667000" y="3729038"/>
          <p14:tracePt t="108643" x="2654300" y="3729038"/>
          <p14:tracePt t="108648" x="2641600" y="3716338"/>
          <p14:tracePt t="108659" x="2628900" y="3716338"/>
          <p14:tracePt t="108662" x="2603500" y="3716338"/>
          <p14:tracePt t="108676" x="2578100" y="3716338"/>
          <p14:tracePt t="108689" x="2565400" y="3716338"/>
          <p14:tracePt t="108698" x="2554288" y="3716338"/>
          <p14:tracePt t="108714" x="2541588" y="3716338"/>
          <p14:tracePt t="108725" x="2528888" y="3716338"/>
          <p14:tracePt t="109215" x="2528888" y="3729038"/>
          <p14:tracePt t="109225" x="2528888" y="3741738"/>
          <p14:tracePt t="109229" x="2528888" y="3754438"/>
          <p14:tracePt t="109239" x="2528888" y="3767138"/>
          <p14:tracePt t="109284" x="2528888" y="3792538"/>
          <p14:tracePt t="111352" x="2516188" y="3792538"/>
          <p14:tracePt t="111362" x="2503488" y="3792538"/>
          <p14:tracePt t="111366" x="2490788" y="3792538"/>
          <p14:tracePt t="111376" x="2452688" y="3792538"/>
          <p14:tracePt t="111392" x="2441575" y="3792538"/>
          <p14:tracePt t="111407" x="2416175" y="3792538"/>
          <p14:tracePt t="111418" x="2390775" y="3803650"/>
          <p14:tracePt t="112633" x="2403475" y="3803650"/>
          <p14:tracePt t="112658" x="2416175" y="3803650"/>
          <p14:tracePt t="112682" x="2428875" y="3803650"/>
          <p14:tracePt t="112769" x="2441575" y="3803650"/>
          <p14:tracePt t="112830" x="2452688" y="3803650"/>
          <p14:tracePt t="112834" x="2465388" y="3803650"/>
          <p14:tracePt t="112854" x="2478088" y="3803650"/>
          <p14:tracePt t="112871" x="2490788" y="3803650"/>
          <p14:tracePt t="112916" x="2503488" y="3803650"/>
          <p14:tracePt t="112926" x="2503488" y="3792538"/>
          <p14:tracePt t="113348" x="2516188" y="3792538"/>
          <p14:tracePt t="113359" x="2528888" y="3803650"/>
          <p14:tracePt t="113718" x="2541588" y="3803650"/>
          <p14:tracePt t="113905" x="2541588" y="3816350"/>
          <p14:tracePt t="113914" x="2516188" y="3829050"/>
          <p14:tracePt t="113918" x="2478088" y="3829050"/>
          <p14:tracePt t="113928" x="2465388" y="3829050"/>
          <p14:tracePt t="113935" x="2452688" y="3829050"/>
          <p14:tracePt t="113956" x="2441575" y="3829050"/>
          <p14:tracePt t="113960" x="2428875" y="3829050"/>
          <p14:tracePt t="113975" x="2416175" y="3829050"/>
          <p14:tracePt t="113984" x="2390775" y="3816350"/>
          <p14:tracePt t="113994" x="2378075" y="3767138"/>
          <p14:tracePt t="114000" x="2339975" y="3654425"/>
          <p14:tracePt t="114011" x="2303463" y="3554413"/>
          <p14:tracePt t="114014" x="2303463" y="3441700"/>
          <p14:tracePt t="114024" x="2278063" y="3316288"/>
          <p14:tracePt t="114035" x="2265363" y="3178175"/>
          <p14:tracePt t="114040" x="2265363" y="3054350"/>
          <p14:tracePt t="114050" x="2265363" y="2952750"/>
          <p14:tracePt t="114055" x="2265363" y="2852738"/>
          <p14:tracePt t="114064" x="2265363" y="2728913"/>
          <p14:tracePt t="114074" x="2265363" y="2652713"/>
          <p14:tracePt t="114080" x="2265363" y="2527300"/>
          <p14:tracePt t="114090" x="2265363" y="2427288"/>
          <p14:tracePt t="114094" x="2265363" y="2339975"/>
          <p14:tracePt t="114110" x="2290763" y="2252663"/>
          <p14:tracePt t="114114" x="2316163" y="2239963"/>
          <p14:tracePt t="114121" x="2316163" y="2190750"/>
          <p14:tracePt t="114130" x="2316163" y="2165350"/>
          <p14:tracePt t="114140" x="2328863" y="2127250"/>
          <p14:tracePt t="114144" x="2328863" y="2101850"/>
          <p14:tracePt t="114180" x="2328863" y="2078038"/>
          <p14:tracePt t="114300" x="2328863" y="2065338"/>
          <p14:tracePt t="114313" x="2316163" y="2065338"/>
          <p14:tracePt t="114316" x="2303463" y="2039938"/>
          <p14:tracePt t="114326" x="2290763" y="2039938"/>
          <p14:tracePt t="114332" x="2290763" y="2027238"/>
          <p14:tracePt t="114342" x="2265363" y="2001838"/>
          <p14:tracePt t="114353" x="2252663" y="2001838"/>
          <p14:tracePt t="114356" x="2228850" y="1978025"/>
          <p14:tracePt t="114372" x="2203450" y="1952625"/>
          <p14:tracePt t="114393" x="2178050" y="1952625"/>
          <p14:tracePt t="114398" x="2152650" y="1927225"/>
          <p14:tracePt t="114412" x="2139950" y="1927225"/>
          <p14:tracePt t="114432" x="2127250" y="1927225"/>
          <p14:tracePt t="114448" x="2116138" y="1927225"/>
          <p14:tracePt t="114462" x="2090738" y="1927225"/>
          <p14:tracePt t="114473" x="2078038" y="1927225"/>
          <p14:tracePt t="114478" x="2052638" y="1927225"/>
          <p14:tracePt t="114488" x="2052638" y="1914525"/>
          <p14:tracePt t="114492" x="2039938" y="1914525"/>
          <p14:tracePt t="114503" x="2027238" y="1914525"/>
          <p14:tracePt t="114512" x="2014538" y="1901825"/>
          <p14:tracePt t="114519" x="2003425" y="1889125"/>
          <p14:tracePt t="114528" x="1990725" y="1889125"/>
          <p14:tracePt t="114555" x="1965325" y="1889125"/>
          <p14:tracePt t="114558" x="1965325" y="1876425"/>
          <p14:tracePt t="114574" x="1952625" y="1876425"/>
          <p14:tracePt t="114585" x="1952625" y="1865313"/>
          <p14:tracePt t="114800" x="1965325" y="1865313"/>
          <p14:tracePt t="114810" x="1990725" y="1865313"/>
          <p14:tracePt t="114820" x="2027238" y="1865313"/>
          <p14:tracePt t="114826" x="2052638" y="1865313"/>
          <p14:tracePt t="114836" x="2078038" y="1865313"/>
          <p14:tracePt t="114840" x="2103438" y="1865313"/>
          <p14:tracePt t="114861" x="2127250" y="1865313"/>
          <p14:tracePt t="114881" x="2139950" y="1865313"/>
          <p14:tracePt t="114892" x="2152650" y="1865313"/>
          <p14:tracePt t="115082" x="2165350" y="1865313"/>
          <p14:tracePt t="115088" x="2178050" y="1865313"/>
          <p14:tracePt t="115099" x="2190750" y="1865313"/>
          <p14:tracePt t="115108" x="2216150" y="1865313"/>
          <p14:tracePt t="115122" x="2239963" y="1865313"/>
          <p14:tracePt t="115138" x="2252663" y="1865313"/>
          <p14:tracePt t="115149" x="2278063" y="1865313"/>
          <p14:tracePt t="115155" x="2290763" y="1865313"/>
          <p14:tracePt t="115165" x="2303463" y="1865313"/>
          <p14:tracePt t="115168" x="2316163" y="1852613"/>
          <p14:tracePt t="115188" x="2339975" y="1852613"/>
          <p14:tracePt t="115205" x="2352675" y="1852613"/>
          <p14:tracePt t="115208" x="2365375" y="1852613"/>
          <p14:tracePt t="115228" x="2390775" y="1839913"/>
          <p14:tracePt t="115250" x="2403475" y="1839913"/>
          <p14:tracePt t="115426" x="2416175" y="1839913"/>
          <p14:tracePt t="115436" x="2416175" y="1876425"/>
          <p14:tracePt t="115442" x="2416175" y="1989138"/>
          <p14:tracePt t="115452" x="2416175" y="2139950"/>
          <p14:tracePt t="115463" x="2416175" y="2278063"/>
          <p14:tracePt t="115466" x="2416175" y="2427288"/>
          <p14:tracePt t="115476" x="2416175" y="2578100"/>
          <p14:tracePt t="115482" x="2416175" y="2728913"/>
          <p14:tracePt t="115492" x="2416175" y="2878138"/>
          <p14:tracePt t="115502" x="2390775" y="2990850"/>
          <p14:tracePt t="115506" x="2378075" y="3078163"/>
          <p14:tracePt t="115516" x="2339975" y="3190875"/>
          <p14:tracePt t="115523" x="2339975" y="3254375"/>
          <p14:tracePt t="115532" x="2339975" y="3290888"/>
          <p14:tracePt t="115542" x="2339975" y="3341688"/>
          <p14:tracePt t="115546" x="2328863" y="3378200"/>
          <p14:tracePt t="115556" x="2316163" y="3403600"/>
          <p14:tracePt t="115563" x="2303463" y="3429000"/>
          <p14:tracePt t="115582" x="2290763" y="3467100"/>
          <p14:tracePt t="115586" x="2290763" y="3479800"/>
          <p14:tracePt t="115598" x="2290763" y="3503613"/>
          <p14:tracePt t="115602" x="2278063" y="3516313"/>
          <p14:tracePt t="115612" x="2278063" y="3529013"/>
          <p14:tracePt t="115622" x="2278063" y="3554413"/>
          <p14:tracePt t="115629" x="2265363" y="3579813"/>
          <p14:tracePt t="115642" x="2265363" y="3603625"/>
          <p14:tracePt t="115653" x="2252663" y="3629025"/>
          <p14:tracePt t="115662" x="2252663" y="3641725"/>
          <p14:tracePt t="115668" x="2239963" y="3667125"/>
          <p14:tracePt t="115678" x="2228850" y="3692525"/>
          <p14:tracePt t="115682" x="2228850" y="3716338"/>
          <p14:tracePt t="115693" x="2216150" y="3741738"/>
          <p14:tracePt t="115705" x="2216150" y="3754438"/>
          <p14:tracePt t="115718" x="2203450" y="3767138"/>
          <p14:tracePt t="115724" x="2203450" y="3792538"/>
          <p14:tracePt t="115734" x="2178050" y="3803650"/>
          <p14:tracePt t="115745" x="2178050" y="3816350"/>
          <p14:tracePt t="115748" x="2165350" y="3829050"/>
          <p14:tracePt t="115758" x="2152650" y="3841750"/>
          <p14:tracePt t="115765" x="2139950" y="3879850"/>
          <p14:tracePt t="115774" x="2127250" y="3892550"/>
          <p14:tracePt t="115784" x="2103438" y="3916363"/>
          <p14:tracePt t="115790" x="2052638" y="3941763"/>
          <p14:tracePt t="115800" x="2014538" y="3954463"/>
          <p14:tracePt t="115804" x="1990725" y="3967163"/>
          <p14:tracePt t="115814" x="1978025" y="3967163"/>
          <p14:tracePt t="115824" x="1952625" y="3979863"/>
          <p14:tracePt t="115840" x="1939925" y="3979863"/>
          <p14:tracePt t="115844" x="1914525" y="3979863"/>
          <p14:tracePt t="115854" x="1890713" y="3992563"/>
          <p14:tracePt t="115865" x="1865313" y="3992563"/>
          <p14:tracePt t="115870" x="1852613" y="3992563"/>
          <p14:tracePt t="115880" x="1839913" y="3992563"/>
          <p14:tracePt t="116066" x="1839913" y="3979863"/>
          <p14:tracePt t="116082" x="1839913" y="3967163"/>
          <p14:tracePt t="116103" x="1839913" y="3941763"/>
          <p14:tracePt t="116156" x="1839913" y="3929063"/>
          <p14:tracePt t="116182" x="1852613" y="3905250"/>
          <p14:tracePt t="116222" x="1865313" y="3892550"/>
          <p14:tracePt t="116238" x="1878013" y="3867150"/>
          <p14:tracePt t="116248" x="1890713" y="3867150"/>
          <p14:tracePt t="116252" x="1903413" y="3841750"/>
          <p14:tracePt t="116262" x="1914525" y="3841750"/>
          <p14:tracePt t="116268" x="1927225" y="3829050"/>
          <p14:tracePt t="116278" x="1978025" y="3792538"/>
          <p14:tracePt t="116288" x="2039938" y="3767138"/>
          <p14:tracePt t="116294" x="2090738" y="3754438"/>
          <p14:tracePt t="116305" x="2165350" y="3729038"/>
          <p14:tracePt t="116308" x="2228850" y="3729038"/>
          <p14:tracePt t="116318" x="2278063" y="3729038"/>
          <p14:tracePt t="116328" x="2316163" y="3729038"/>
          <p14:tracePt t="116334" x="2378075" y="3729038"/>
          <p14:tracePt t="116344" x="2390775" y="3703638"/>
          <p14:tracePt t="116359" x="2403475" y="3703638"/>
          <p14:tracePt t="116567" x="2416175" y="3703638"/>
          <p14:tracePt t="116576" x="2428875" y="3703638"/>
          <p14:tracePt t="116587" x="2441575" y="3703638"/>
          <p14:tracePt t="116602" x="2452688" y="3703638"/>
          <p14:tracePt t="116612" x="2465388" y="3703638"/>
          <p14:tracePt t="116627" x="2490788" y="3703638"/>
          <p14:tracePt t="116642" x="2503488" y="3703638"/>
          <p14:tracePt t="116653" x="2516188" y="3703638"/>
          <p14:tracePt t="116666" x="2528888" y="3703638"/>
          <p14:tracePt t="116778" x="2541588" y="3703638"/>
          <p14:tracePt t="116855" x="2554288" y="3703638"/>
          <p14:tracePt t="116868" x="2578100" y="3703638"/>
          <p14:tracePt t="116874" x="2590800" y="3703638"/>
          <p14:tracePt t="116885" x="2616200" y="3716338"/>
          <p14:tracePt t="116894" x="2667000" y="3729038"/>
          <p14:tracePt t="116898" x="2690813" y="3741738"/>
          <p14:tracePt t="116908" x="2716213" y="3754438"/>
          <p14:tracePt t="116914" x="2754313" y="3767138"/>
          <p14:tracePt t="116924" x="2767013" y="3779838"/>
          <p14:tracePt t="116936" x="2778125" y="3779838"/>
          <p14:tracePt t="116938" x="2803525" y="3779838"/>
          <p14:tracePt t="116953" x="2816225" y="3779838"/>
          <p14:tracePt t="116954" x="2828925" y="3779838"/>
          <p14:tracePt t="116964" x="2828925" y="3792538"/>
          <p14:tracePt t="116974" x="2841625" y="3792538"/>
          <p14:tracePt t="117681" x="2854325" y="3803650"/>
          <p14:tracePt t="117690" x="2854325" y="3816350"/>
          <p14:tracePt t="117696" x="2854325" y="3841750"/>
          <p14:tracePt t="117706" x="2854325" y="3867150"/>
          <p14:tracePt t="117721" x="2854325" y="3879850"/>
          <p14:tracePt t="117731" x="2854325" y="3892550"/>
          <p14:tracePt t="117932" x="2854325" y="3905250"/>
          <p14:tracePt t="117952" x="2854325" y="3916363"/>
          <p14:tracePt t="117958" x="2854325" y="3941763"/>
          <p14:tracePt t="117969" x="2903538" y="3941763"/>
          <p14:tracePt t="117979" x="2941638" y="3941763"/>
          <p14:tracePt t="117982" x="2992438" y="3967163"/>
          <p14:tracePt t="117993" x="3067050" y="3979863"/>
          <p14:tracePt t="117999" x="3103563" y="4005263"/>
          <p14:tracePt t="118009" x="3167063" y="4005263"/>
          <p14:tracePt t="118018" x="3228975" y="4017963"/>
          <p14:tracePt t="118024" x="3267075" y="4017963"/>
          <p14:tracePt t="118035" x="3317875" y="4017963"/>
          <p14:tracePt t="118038" x="3354388" y="4029075"/>
          <p14:tracePt t="118048" x="3379788" y="4029075"/>
          <p14:tracePt t="118058" x="3405188" y="4029075"/>
          <p14:tracePt t="118064" x="3441700" y="4029075"/>
          <p14:tracePt t="118074" x="3479800" y="4029075"/>
          <p14:tracePt t="118079" x="3492500" y="4029075"/>
          <p14:tracePt t="118089" x="3517900" y="4029075"/>
          <p14:tracePt t="118098" x="3530600" y="4029075"/>
          <p14:tracePt t="118114" x="3554413" y="4029075"/>
          <p14:tracePt t="118121" x="3567113" y="4029075"/>
          <p14:tracePt t="118130" x="3579813" y="4029075"/>
          <p14:tracePt t="118140" x="3605213" y="4017963"/>
          <p14:tracePt t="118161" x="3617913" y="4017963"/>
          <p14:tracePt t="118170" x="3643313" y="4005263"/>
          <p14:tracePt t="118180" x="3643313" y="3992563"/>
          <p14:tracePt t="118184" x="3654425" y="3992563"/>
          <p14:tracePt t="118195" x="3667125" y="3992563"/>
          <p14:tracePt t="118200" x="3679825" y="3992563"/>
          <p14:tracePt t="118220" x="3692525" y="3992563"/>
          <p14:tracePt t="118227" x="3717925" y="3992563"/>
          <p14:tracePt t="118240" x="3730625" y="3992563"/>
          <p14:tracePt t="118260" x="3743325" y="3992563"/>
          <p14:tracePt t="118310" x="3767138" y="3992563"/>
          <p14:tracePt t="118406" x="3779838" y="4005263"/>
          <p14:tracePt t="119128" x="3779838" y="3992563"/>
          <p14:tracePt t="119234" x="3767138" y="3992563"/>
          <p14:tracePt t="119284" x="3756025" y="3992563"/>
          <p14:tracePt t="119311" x="3743325" y="3992563"/>
          <p14:tracePt t="119335" x="3717925" y="3992563"/>
          <p14:tracePt t="119376" x="3692525" y="3992563"/>
          <p14:tracePt t="119460" x="3679825" y="3992563"/>
          <p14:tracePt t="119476" x="3667125" y="3992563"/>
          <p14:tracePt t="119486" x="3654425" y="3992563"/>
          <p14:tracePt t="119502" x="3643313" y="3992563"/>
          <p14:tracePt t="119506" x="3630613" y="3992563"/>
          <p14:tracePt t="119526" x="3617913" y="3992563"/>
          <p14:tracePt t="119543" x="3605213" y="3992563"/>
          <p14:tracePt t="119616" x="3592513" y="3992563"/>
          <p14:tracePt t="119633" x="3579813" y="3992563"/>
          <p14:tracePt t="119642" x="3567113" y="3992563"/>
          <p14:tracePt t="119648" x="3541713" y="3992563"/>
          <p14:tracePt t="119658" x="3505200" y="3979863"/>
          <p14:tracePt t="119662" x="3467100" y="3967163"/>
          <p14:tracePt t="119672" x="3417888" y="3954463"/>
          <p14:tracePt t="119683" x="3379788" y="3941763"/>
          <p14:tracePt t="119688" x="3354388" y="3929063"/>
          <p14:tracePt t="119699" x="3305175" y="3929063"/>
          <p14:tracePt t="119702" x="3267075" y="3916363"/>
          <p14:tracePt t="119715" x="3241675" y="3916363"/>
          <p14:tracePt t="119724" x="3216275" y="3916363"/>
          <p14:tracePt t="119728" x="3192463" y="3916363"/>
          <p14:tracePt t="119738" x="3192463" y="3905250"/>
          <p14:tracePt t="119744" x="3167063" y="3905250"/>
          <p14:tracePt t="119761" x="3154363" y="3905250"/>
          <p14:tracePt t="120129" x="3192463" y="3905250"/>
          <p14:tracePt t="120138" x="3254375" y="3867150"/>
          <p14:tracePt t="120142" x="3328988" y="3841750"/>
          <p14:tracePt t="120152" x="3392488" y="3829050"/>
          <p14:tracePt t="120158" x="3479800" y="3803650"/>
          <p14:tracePt t="120168" x="3530600" y="3792538"/>
          <p14:tracePt t="120180" x="3579813" y="3779838"/>
          <p14:tracePt t="120184" x="3630613" y="3767138"/>
          <p14:tracePt t="120195" x="3692525" y="3754438"/>
          <p14:tracePt t="120199" x="3717925" y="3729038"/>
          <p14:tracePt t="120209" x="3730625" y="3729038"/>
          <p14:tracePt t="120218" x="3743325" y="3716338"/>
          <p14:tracePt t="120374" x="3717925" y="3716338"/>
          <p14:tracePt t="120384" x="3692525" y="3716338"/>
          <p14:tracePt t="120390" x="3654425" y="3716338"/>
          <p14:tracePt t="120400" x="3630613" y="3716338"/>
          <p14:tracePt t="120405" x="3605213" y="3716338"/>
          <p14:tracePt t="120414" x="3579813" y="3716338"/>
          <p14:tracePt t="120430" x="3554413" y="3703638"/>
          <p14:tracePt t="120440" x="3541713" y="3703638"/>
          <p14:tracePt t="120446" x="3517900" y="3692525"/>
          <p14:tracePt t="120456" x="3467100" y="3679825"/>
          <p14:tracePt t="120470" x="3441700" y="3679825"/>
          <p14:tracePt t="120480" x="3405188" y="3667125"/>
          <p14:tracePt t="120486" x="3379788" y="3654425"/>
          <p14:tracePt t="120496" x="3367088" y="3654425"/>
          <p14:tracePt t="120506" x="3354388" y="3654425"/>
          <p14:tracePt t="120510" x="3328988" y="3641725"/>
          <p14:tracePt t="120521" x="3317875" y="3641725"/>
          <p14:tracePt t="120536" x="3292475" y="3629025"/>
          <p14:tracePt t="120562" x="3267075" y="3629025"/>
          <p14:tracePt t="120606" x="3254375" y="3629025"/>
          <p14:tracePt t="120626" x="3241675" y="3629025"/>
          <p14:tracePt t="120632" x="3228975" y="3629025"/>
          <p14:tracePt t="120642" x="3216275" y="3629025"/>
          <p14:tracePt t="120646" x="3205163" y="3629025"/>
          <p14:tracePt t="120656" x="3192463" y="3629025"/>
          <p14:tracePt t="120666" x="3179763" y="3629025"/>
          <p14:tracePt t="120682" x="3154363" y="3629025"/>
          <p14:tracePt t="120824" x="3154363" y="3641725"/>
          <p14:tracePt t="120834" x="3154363" y="3667125"/>
          <p14:tracePt t="120844" x="3179763" y="3703638"/>
          <p14:tracePt t="120848" x="3205163" y="3729038"/>
          <p14:tracePt t="120861" x="3267075" y="3767138"/>
          <p14:tracePt t="120870" x="3279775" y="3779838"/>
          <p14:tracePt t="120875" x="3317875" y="3803650"/>
          <p14:tracePt t="120884" x="3379788" y="3829050"/>
          <p14:tracePt t="120891" x="3417888" y="3841750"/>
          <p14:tracePt t="120900" x="3492500" y="3879850"/>
          <p14:tracePt t="120910" x="3541713" y="3905250"/>
          <p14:tracePt t="120914" x="3579813" y="3905250"/>
          <p14:tracePt t="120925" x="3630613" y="3916363"/>
          <p14:tracePt t="120930" x="3654425" y="3916363"/>
          <p14:tracePt t="120941" x="3692525" y="3916363"/>
          <p14:tracePt t="120959" x="3743325" y="3916363"/>
          <p14:tracePt t="120965" x="3767138" y="3916363"/>
          <p14:tracePt t="120970" x="3779838" y="3916363"/>
          <p14:tracePt t="120980" x="3792538" y="3916363"/>
          <p14:tracePt t="121066" x="3817938" y="3916363"/>
          <p14:tracePt t="121112" x="3830638" y="3916363"/>
          <p14:tracePt t="121122" x="3843338" y="3916363"/>
          <p14:tracePt t="121126" x="3856038" y="3916363"/>
          <p14:tracePt t="121137" x="3867150" y="3916363"/>
          <p14:tracePt t="121143" x="3879850" y="3916363"/>
          <p14:tracePt t="121162" x="3917950" y="3905250"/>
          <p14:tracePt t="121166" x="3930650" y="3905250"/>
          <p14:tracePt t="121176" x="3956050" y="3905250"/>
          <p14:tracePt t="121182" x="3979863" y="3905250"/>
          <p14:tracePt t="121192" x="3992563" y="3892550"/>
          <p14:tracePt t="121202" x="4017963" y="3892550"/>
          <p14:tracePt t="121207" x="4030663" y="3892550"/>
          <p14:tracePt t="121216" x="4068763" y="3879850"/>
          <p14:tracePt t="121232" x="4081463" y="3879850"/>
          <p14:tracePt t="121242" x="4092575" y="3879850"/>
          <p14:tracePt t="121258" x="4105275" y="3879850"/>
          <p14:tracePt t="121620" x="4105275" y="3867150"/>
          <p14:tracePt t="121626" x="4068763" y="3867150"/>
          <p14:tracePt t="121637" x="4005263" y="3867150"/>
          <p14:tracePt t="121646" x="3943350" y="3867150"/>
          <p14:tracePt t="121650" x="3879850" y="3867150"/>
          <p14:tracePt t="121660" x="3830638" y="3867150"/>
          <p14:tracePt t="121666" x="3779838" y="3867150"/>
          <p14:tracePt t="121676" x="3730625" y="3867150"/>
          <p14:tracePt t="121687" x="3692525" y="3867150"/>
          <p14:tracePt t="121690" x="3667125" y="3867150"/>
          <p14:tracePt t="121701" x="3630613" y="3867150"/>
          <p14:tracePt t="121706" x="3605213" y="3867150"/>
          <p14:tracePt t="121716" x="3592513" y="3867150"/>
          <p14:tracePt t="121726" x="3541713" y="3867150"/>
          <p14:tracePt t="121732" x="3530600" y="3867150"/>
          <p14:tracePt t="121968" x="3554413" y="3867150"/>
          <p14:tracePt t="121978" x="3579813" y="3867150"/>
          <p14:tracePt t="121988" x="3617913" y="3867150"/>
          <p14:tracePt t="121995" x="3654425" y="3867150"/>
          <p14:tracePt t="122005" x="3705225" y="3854450"/>
          <p14:tracePt t="122008" x="3779838" y="3829050"/>
          <p14:tracePt t="122018" x="3805238" y="3829050"/>
          <p14:tracePt t="122028" x="3843338" y="3816350"/>
          <p14:tracePt t="122035" x="3892550" y="3803650"/>
          <p14:tracePt t="122044" x="3917950" y="3792538"/>
          <p14:tracePt t="122048" x="3930650" y="3792538"/>
          <p14:tracePt t="122060" x="3968750" y="3779838"/>
          <p14:tracePt t="122070" x="3979863" y="3779838"/>
          <p14:tracePt t="122074" x="3992563" y="3779838"/>
          <p14:tracePt t="122084" x="4005263" y="3767138"/>
          <p14:tracePt t="122091" x="4017963" y="3767138"/>
          <p14:tracePt t="122101" x="4030663" y="3767138"/>
          <p14:tracePt t="122110" x="4056063" y="3754438"/>
          <p14:tracePt t="122115" x="4068763" y="3754438"/>
          <p14:tracePt t="122140" x="4081463" y="3741738"/>
          <p14:tracePt t="122372" x="4092575" y="3741738"/>
          <p14:tracePt t="122856" x="4068763" y="3741738"/>
          <p14:tracePt t="122862" x="4056063" y="3729038"/>
          <p14:tracePt t="122872" x="4043363" y="3729038"/>
          <p14:tracePt t="122877" x="4030663" y="3729038"/>
          <p14:tracePt t="122887" x="3992563" y="3729038"/>
          <p14:tracePt t="122902" x="3979863" y="3729038"/>
          <p14:tracePt t="122912" x="3943350" y="3729038"/>
          <p14:tracePt t="122928" x="3917950" y="3729038"/>
          <p14:tracePt t="122936" x="3892550" y="3729038"/>
          <p14:tracePt t="122945" x="3867150" y="3729038"/>
          <p14:tracePt t="122952" x="3843338" y="3729038"/>
          <p14:tracePt t="122956" x="3817938" y="3729038"/>
          <p14:tracePt t="122968" x="3792538" y="3729038"/>
          <p14:tracePt t="122983" x="3756025" y="3741738"/>
          <p14:tracePt t="122992" x="3730625" y="3741738"/>
          <p14:tracePt t="122998" x="3705225" y="3754438"/>
          <p14:tracePt t="123009" x="3679825" y="3754438"/>
          <p14:tracePt t="123018" x="3654425" y="3767138"/>
          <p14:tracePt t="123022" x="3630613" y="3779838"/>
          <p14:tracePt t="123033" x="3605213" y="3779838"/>
          <p14:tracePt t="123038" x="3579813" y="3779838"/>
          <p14:tracePt t="123064" x="3554413" y="3779838"/>
          <p14:tracePt t="123079" x="3530600" y="3779838"/>
          <p14:tracePt t="123159" x="3517900" y="3792538"/>
          <p14:tracePt t="123291" x="3530600" y="3792538"/>
          <p14:tracePt t="123310" x="3541713" y="3792538"/>
          <p14:tracePt t="123320" x="3567113" y="3803650"/>
          <p14:tracePt t="123326" x="3617913" y="3803650"/>
          <p14:tracePt t="123336" x="3654425" y="3803650"/>
          <p14:tracePt t="123341" x="3679825" y="3803650"/>
          <p14:tracePt t="123350" x="3705225" y="3803650"/>
          <p14:tracePt t="123360" x="3756025" y="3803650"/>
          <p14:tracePt t="123366" x="3779838" y="3803650"/>
          <p14:tracePt t="123377" x="3805238" y="3803650"/>
          <p14:tracePt t="123380" x="3830638" y="3803650"/>
          <p14:tracePt t="123391" x="3843338" y="3803650"/>
          <p14:tracePt t="123400" x="3856038" y="3803650"/>
          <p14:tracePt t="123704" x="3867150" y="3754438"/>
          <p14:tracePt t="123715" x="3867150" y="3629025"/>
          <p14:tracePt t="123718" x="3843338" y="3503613"/>
          <p14:tracePt t="123728" x="3843338" y="3378200"/>
          <p14:tracePt t="123734" x="3843338" y="3228975"/>
          <p14:tracePt t="123744" x="3843338" y="3090863"/>
          <p14:tracePt t="123755" x="3830638" y="2928938"/>
          <p14:tracePt t="123758" x="3792538" y="2803525"/>
          <p14:tracePt t="123771" x="3779838" y="2652713"/>
          <p14:tracePt t="123774" x="3756025" y="2516188"/>
          <p14:tracePt t="123784" x="3717925" y="2403475"/>
          <p14:tracePt t="123794" x="3705225" y="2290763"/>
          <p14:tracePt t="123800" x="3654425" y="2201863"/>
          <p14:tracePt t="123810" x="3630613" y="2127250"/>
          <p14:tracePt t="123814" x="3605213" y="2101850"/>
          <p14:tracePt t="123824" x="3554413" y="2027238"/>
          <p14:tracePt t="123834" x="3505200" y="1989138"/>
          <p14:tracePt t="123840" x="3429000" y="1939925"/>
          <p14:tracePt t="123850" x="3354388" y="1901825"/>
          <p14:tracePt t="123855" x="3279775" y="1889125"/>
          <p14:tracePt t="123864" x="3179763" y="1876425"/>
          <p14:tracePt t="123874" x="3103563" y="1876425"/>
          <p14:tracePt t="123880" x="2928938" y="1839913"/>
          <p14:tracePt t="123890" x="2778125" y="1839913"/>
          <p14:tracePt t="123896" x="2654300" y="1839913"/>
          <p14:tracePt t="123906" x="2503488" y="1839913"/>
          <p14:tracePt t="123916" x="2352675" y="1927225"/>
          <p14:tracePt t="123921" x="2216150" y="2014538"/>
          <p14:tracePt t="123930" x="2116138" y="2089150"/>
          <p14:tracePt t="123938" x="2027238" y="2227263"/>
          <p14:tracePt t="123946" x="1978025" y="2427288"/>
          <p14:tracePt t="123956" x="1965325" y="2640013"/>
          <p14:tracePt t="123960" x="1965325" y="2916238"/>
          <p14:tracePt t="123971" x="1978025" y="3290888"/>
          <p14:tracePt t="123977" x="2127250" y="3679825"/>
          <p14:tracePt t="123987" x="2265363" y="4005263"/>
          <p14:tracePt t="123996" x="2403475" y="4241800"/>
          <p14:tracePt t="124003" x="2565400" y="4443413"/>
          <p14:tracePt t="124012" x="2678113" y="4592638"/>
          <p14:tracePt t="124017" x="2828925" y="4718050"/>
          <p14:tracePt t="124026" x="2967038" y="4818063"/>
          <p14:tracePt t="124037" x="3179763" y="4905375"/>
          <p14:tracePt t="124042" x="3367088" y="4930775"/>
          <p14:tracePt t="124053" x="3579813" y="4930775"/>
          <p14:tracePt t="124056" x="3756025" y="4930775"/>
          <p14:tracePt t="124066" x="3917950" y="4892675"/>
          <p14:tracePt t="124077" x="4081463" y="4768850"/>
          <p14:tracePt t="124082" x="4168775" y="4679950"/>
          <p14:tracePt t="124092" x="4217988" y="4554538"/>
          <p14:tracePt t="124096" x="4230688" y="4418013"/>
          <p14:tracePt t="124106" x="4230688" y="4305300"/>
          <p14:tracePt t="124116" x="4230688" y="4217988"/>
          <p14:tracePt t="124122" x="4230688" y="4167188"/>
          <p14:tracePt t="124132" x="4230688" y="4141788"/>
          <p14:tracePt t="124162" x="4217988" y="4129088"/>
          <p14:tracePt t="124172" x="4192588" y="4129088"/>
          <p14:tracePt t="124178" x="4168775" y="4129088"/>
          <p14:tracePt t="124188" x="4130675" y="4129088"/>
          <p14:tracePt t="124199" x="4056063" y="4167188"/>
          <p14:tracePt t="124203" x="4017963" y="4267200"/>
          <p14:tracePt t="124212" x="3979863" y="4379913"/>
          <p14:tracePt t="124219" x="3917950" y="4505325"/>
          <p14:tracePt t="124228" x="3879850" y="4643438"/>
          <p14:tracePt t="124238" x="3856038" y="4743450"/>
          <p14:tracePt t="124244" x="3856038" y="4830763"/>
          <p14:tracePt t="124254" x="3843338" y="4905375"/>
          <p14:tracePt t="124258" x="3843338" y="4956175"/>
          <p14:tracePt t="124278" x="3843338" y="4968875"/>
          <p14:tracePt t="124319" x="3843338" y="4981575"/>
          <p14:tracePt t="124324" x="3856038" y="4981575"/>
          <p14:tracePt t="124335" x="3879850" y="4905375"/>
          <p14:tracePt t="124339" x="3905250" y="4730750"/>
          <p14:tracePt t="124351" x="3917950" y="4567238"/>
          <p14:tracePt t="124360" x="3943350" y="4405313"/>
          <p14:tracePt t="124364" x="3956050" y="4230688"/>
          <p14:tracePt t="124374" x="3956050" y="4105275"/>
          <p14:tracePt t="124380" x="3956050" y="3979863"/>
          <p14:tracePt t="124391" x="3956050" y="3916363"/>
          <p14:tracePt t="124401" x="3956050" y="3879850"/>
          <p14:tracePt t="124404" x="3956050" y="3854450"/>
          <p14:tracePt t="124420" x="3943350" y="3854450"/>
          <p14:tracePt t="124430" x="3917950" y="3829050"/>
          <p14:tracePt t="124440" x="3856038" y="3829050"/>
          <p14:tracePt t="124446" x="3767138" y="3829050"/>
          <p14:tracePt t="124456" x="3617913" y="3829050"/>
          <p14:tracePt t="124460" x="3505200" y="3829050"/>
          <p14:tracePt t="124470" x="3317875" y="3829050"/>
          <p14:tracePt t="124480" x="3167063" y="3829050"/>
          <p14:tracePt t="124486" x="3003550" y="3829050"/>
          <p14:tracePt t="124496" x="2867025" y="3829050"/>
          <p14:tracePt t="124501" x="2767013" y="3829050"/>
          <p14:tracePt t="124510" x="2667000" y="3829050"/>
          <p14:tracePt t="124520" x="2628900" y="3829050"/>
          <p14:tracePt t="124526" x="2578100" y="3829050"/>
          <p14:tracePt t="124592" x="2565400" y="3841750"/>
          <p14:tracePt t="124596" x="2565400" y="3867150"/>
          <p14:tracePt t="124606" x="2590800" y="3905250"/>
          <p14:tracePt t="124617" x="2703513" y="3941763"/>
          <p14:tracePt t="124622" x="2790825" y="3954463"/>
          <p14:tracePt t="124633" x="2941638" y="3992563"/>
          <p14:tracePt t="124637" x="3092450" y="4005263"/>
          <p14:tracePt t="124646" x="3241675" y="4005263"/>
          <p14:tracePt t="124656" x="3367088" y="4005263"/>
          <p14:tracePt t="124662" x="3429000" y="4005263"/>
          <p14:tracePt t="124672" x="3517900" y="3992563"/>
          <p14:tracePt t="124676" x="3567113" y="3954463"/>
          <p14:tracePt t="124686" x="3605213" y="3916363"/>
          <p14:tracePt t="124697" x="3617913" y="3905250"/>
          <p14:tracePt t="124702" x="3630613" y="3879850"/>
          <p14:tracePt t="124712" x="3643313" y="3854450"/>
          <p14:tracePt t="124717" x="3654425" y="3816350"/>
          <p14:tracePt t="124728" x="3654425" y="3792538"/>
          <p14:tracePt t="124738" x="3654425" y="3779838"/>
          <p14:tracePt t="124742" x="3654425" y="3754438"/>
          <p14:tracePt t="124752" x="3654425" y="3729038"/>
          <p14:tracePt t="124758" x="3654425" y="3716338"/>
          <p14:tracePt t="124768" x="3643313" y="3703638"/>
          <p14:tracePt t="124782" x="3643313" y="3692525"/>
          <p14:tracePt t="124839" x="3630613" y="3692525"/>
          <p14:tracePt t="124875" x="3605213" y="3692525"/>
          <p14:tracePt t="124888" x="3592513" y="3692525"/>
          <p14:tracePt t="124914" x="3579813" y="3692525"/>
          <p14:tracePt t="124934" x="3579813" y="3703638"/>
          <p14:tracePt t="124970" x="3567113" y="3703638"/>
          <p14:tracePt t="124990" x="3554413" y="3703638"/>
          <p14:tracePt t="124999" x="3554413" y="3716338"/>
          <p14:tracePt t="125015" x="3541713" y="3729038"/>
          <p14:tracePt t="125045" x="3530600" y="3729038"/>
          <p14:tracePt t="125121" x="3517900" y="3729038"/>
          <p14:tracePt t="125130" x="3505200" y="3729038"/>
          <p14:tracePt t="125236" x="3492500" y="3729038"/>
          <p14:tracePt t="125250" x="3467100" y="3741738"/>
          <p14:tracePt t="125266" x="3467100" y="3754438"/>
          <p14:tracePt t="125276" x="3454400" y="3767138"/>
          <p14:tracePt t="125280" x="3454400" y="3779838"/>
          <p14:tracePt t="126095" x="3441700" y="3779838"/>
          <p14:tracePt t="126098" x="3429000" y="3779838"/>
          <p14:tracePt t="131072" x="3441700" y="3779838"/>
          <p14:tracePt t="131082" x="3454400" y="3779838"/>
          <p14:tracePt t="131097" x="3479800" y="3779838"/>
          <p14:tracePt t="131106" x="3505200" y="3779838"/>
          <p14:tracePt t="131122" x="3530600" y="3792538"/>
          <p14:tracePt t="131126" x="3530600" y="3803650"/>
          <p14:tracePt t="131146" x="3541713" y="3816350"/>
          <p14:tracePt t="131188" x="3554413" y="3816350"/>
          <p14:tracePt t="131309" x="3567113" y="3816350"/>
          <p14:tracePt t="131330" x="3579813" y="3816350"/>
          <p14:tracePt t="131345" x="3592513" y="3816350"/>
          <p14:tracePt t="131350" x="3605213" y="3816350"/>
          <p14:tracePt t="131360" x="3617913" y="3816350"/>
          <p14:tracePt t="131371" x="3630613" y="3816350"/>
          <p14:tracePt t="131374" x="3643313" y="3803650"/>
          <p14:tracePt t="131390" x="3654425" y="3803650"/>
          <p14:tracePt t="131400" x="3667125" y="3803650"/>
          <p14:tracePt t="131414" x="3679825" y="3803650"/>
          <p14:tracePt t="131434" x="3692525" y="3792538"/>
          <p14:tracePt t="131506" x="3705225" y="3792538"/>
          <p14:tracePt t="131526" x="3717925" y="3792538"/>
          <p14:tracePt t="131540" x="3730625" y="3779838"/>
          <p14:tracePt t="131566" x="3756025" y="3754438"/>
          <p14:tracePt t="131570" x="3767138" y="3741738"/>
          <p14:tracePt t="131580" x="3767138" y="3729038"/>
          <p14:tracePt t="131590" x="3779838" y="3716338"/>
          <p14:tracePt t="131596" x="3792538" y="3716338"/>
          <p14:tracePt t="131606" x="3792538" y="3692525"/>
          <p14:tracePt t="131612" x="3805238" y="3679825"/>
          <p14:tracePt t="131622" x="3805238" y="3667125"/>
          <p14:tracePt t="131662" x="3817938" y="3654425"/>
          <p14:tracePt t="131702" x="3830638" y="3654425"/>
          <p14:tracePt t="131758" x="3856038" y="3679825"/>
          <p14:tracePt t="131772" x="3856038" y="3703638"/>
          <p14:tracePt t="131788" x="3867150" y="3729038"/>
          <p14:tracePt t="131799" x="3879850" y="3741738"/>
          <p14:tracePt t="131822" x="3905250" y="3767138"/>
          <p14:tracePt t="131848" x="3905250" y="3779838"/>
          <p14:tracePt t="131854" x="3905250" y="3792538"/>
          <p14:tracePt t="131865" x="3905250" y="3803650"/>
          <p14:tracePt t="131868" x="3905250" y="3816350"/>
          <p14:tracePt t="131878" x="3905250" y="3841750"/>
          <p14:tracePt t="131894" x="3905250" y="3867150"/>
          <p14:tracePt t="131904" x="3905250" y="3892550"/>
          <p14:tracePt t="131918" x="3905250" y="3916363"/>
          <p14:tracePt t="131949" x="3905250" y="3967163"/>
          <p14:tracePt t="132121" x="3917950" y="3967163"/>
          <p14:tracePt t="132322" x="3917950" y="3954463"/>
          <p14:tracePt t="132329" x="3917950" y="3941763"/>
          <p14:tracePt t="132358" x="3917950" y="3916363"/>
          <p14:tracePt t="132388" x="3917950" y="3905250"/>
          <p14:tracePt t="132402" x="3917950" y="3892550"/>
          <p14:tracePt t="132419" x="3917950" y="3879850"/>
          <p14:tracePt t="132445" x="3917950" y="3867150"/>
          <p14:tracePt t="132464" x="3917950" y="3854450"/>
          <p14:tracePt t="132504" x="3917950" y="3829050"/>
          <p14:tracePt t="132524" x="3930650" y="3816350"/>
          <p14:tracePt t="133317" x="3968750" y="3779838"/>
          <p14:tracePt t="133320" x="3992563" y="3716338"/>
          <p14:tracePt t="133330" x="4030663" y="3629025"/>
          <p14:tracePt t="133340" x="4056063" y="3554413"/>
          <p14:tracePt t="133346" x="4068763" y="3516313"/>
          <p14:tracePt t="133357" x="4092575" y="3467100"/>
          <p14:tracePt t="133362" x="4092575" y="3390900"/>
          <p14:tracePt t="133373" x="4105275" y="3354388"/>
          <p14:tracePt t="133382" x="4105275" y="3290888"/>
          <p14:tracePt t="133386" x="4130675" y="3216275"/>
          <p14:tracePt t="133396" x="4130675" y="3128963"/>
          <p14:tracePt t="133402" x="4143375" y="3041650"/>
          <p14:tracePt t="133412" x="4168775" y="2965450"/>
          <p14:tracePt t="133423" x="4168775" y="2903538"/>
          <p14:tracePt t="133426" x="4181475" y="2816225"/>
          <p14:tracePt t="133436" x="4205288" y="2716213"/>
          <p14:tracePt t="133442" x="4230688" y="2627313"/>
          <p14:tracePt t="133452" x="4230688" y="2565400"/>
          <p14:tracePt t="133462" x="4268788" y="2503488"/>
          <p14:tracePt t="133469" x="4268788" y="2465388"/>
          <p14:tracePt t="133478" x="4268788" y="2403475"/>
          <p14:tracePt t="133482" x="4281488" y="2352675"/>
          <p14:tracePt t="133492" x="4281488" y="2314575"/>
          <p14:tracePt t="133502" x="4281488" y="2278063"/>
          <p14:tracePt t="133509" x="4281488" y="2265363"/>
          <p14:tracePt t="133518" x="4281488" y="2227263"/>
          <p14:tracePt t="133522" x="4281488" y="2214563"/>
          <p14:tracePt t="133533" x="4281488" y="2201863"/>
          <p14:tracePt t="133542" x="4281488" y="2190750"/>
          <p14:tracePt t="133558" x="4281488" y="2178050"/>
          <p14:tracePt t="133562" x="4281488" y="2165350"/>
          <p14:tracePt t="133588" x="4268788" y="2139950"/>
          <p14:tracePt t="133598" x="4256088" y="2139950"/>
          <p14:tracePt t="133605" x="4243388" y="2114550"/>
          <p14:tracePt t="133614" x="4230688" y="2089150"/>
          <p14:tracePt t="133625" x="4205288" y="2065338"/>
          <p14:tracePt t="133628" x="4181475" y="2052638"/>
          <p14:tracePt t="133639" x="4143375" y="1989138"/>
          <p14:tracePt t="133644" x="4117975" y="1978025"/>
          <p14:tracePt t="133655" x="4056063" y="1939925"/>
          <p14:tracePt t="133664" x="4017963" y="1914525"/>
          <p14:tracePt t="133668" x="3968750" y="1889125"/>
          <p14:tracePt t="133678" x="3943350" y="1865313"/>
          <p14:tracePt t="133684" x="3917950" y="1865313"/>
          <p14:tracePt t="133694" x="3879850" y="1839913"/>
          <p14:tracePt t="133705" x="3856038" y="1839913"/>
          <p14:tracePt t="133710" x="3817938" y="1827213"/>
          <p14:tracePt t="133721" x="3767138" y="1827213"/>
          <p14:tracePt t="133725" x="3756025" y="1827213"/>
          <p14:tracePt t="133735" x="3717925" y="1827213"/>
          <p14:tracePt t="133744" x="3692525" y="1827213"/>
          <p14:tracePt t="133750" x="3667125" y="1827213"/>
          <p14:tracePt t="133761" x="3643313" y="1827213"/>
          <p14:tracePt t="133765" x="3617913" y="1827213"/>
          <p14:tracePt t="133774" x="3592513" y="1827213"/>
          <p14:tracePt t="133785" x="3554413" y="1827213"/>
          <p14:tracePt t="133790" x="3517900" y="1827213"/>
          <p14:tracePt t="133800" x="3467100" y="1827213"/>
          <p14:tracePt t="133806" x="3429000" y="1827213"/>
          <p14:tracePt t="133816" x="3379788" y="1839913"/>
          <p14:tracePt t="133826" x="3341688" y="1865313"/>
          <p14:tracePt t="133830" x="3279775" y="1876425"/>
          <p14:tracePt t="133840" x="3228975" y="1876425"/>
          <p14:tracePt t="133846" x="3192463" y="1901825"/>
          <p14:tracePt t="133856" x="3154363" y="1901825"/>
          <p14:tracePt t="133866" x="3103563" y="1939925"/>
          <p14:tracePt t="133871" x="3067050" y="1939925"/>
          <p14:tracePt t="133880" x="3028950" y="1952625"/>
          <p14:tracePt t="133887" x="2979738" y="1989138"/>
          <p14:tracePt t="133896" x="2928938" y="2001838"/>
          <p14:tracePt t="133906" x="2879725" y="2039938"/>
          <p14:tracePt t="133910" x="2803525" y="2065338"/>
          <p14:tracePt t="133920" x="2728913" y="2139950"/>
          <p14:tracePt t="133926" x="2654300" y="2190750"/>
          <p14:tracePt t="133937" x="2554288" y="2252663"/>
          <p14:tracePt t="133947" x="2503488" y="2303463"/>
          <p14:tracePt t="133953" x="2441575" y="2365375"/>
          <p14:tracePt t="133962" x="2378075" y="2403475"/>
          <p14:tracePt t="133966" x="2316163" y="2465388"/>
          <p14:tracePt t="133976" x="2265363" y="2516188"/>
          <p14:tracePt t="133986" x="2203450" y="2578100"/>
          <p14:tracePt t="133992" x="2178050" y="2616200"/>
          <p14:tracePt t="134003" x="2152650" y="2652713"/>
          <p14:tracePt t="134006" x="2139950" y="2690813"/>
          <p14:tracePt t="134017" x="2127250" y="2716213"/>
          <p14:tracePt t="134026" x="2103438" y="2752725"/>
          <p14:tracePt t="134032" x="2103438" y="2790825"/>
          <p14:tracePt t="134042" x="2090738" y="2852738"/>
          <p14:tracePt t="134048" x="2078038" y="2916238"/>
          <p14:tracePt t="134058" x="2078038" y="2965450"/>
          <p14:tracePt t="134069" x="2078038" y="3054350"/>
          <p14:tracePt t="134072" x="2078038" y="3116263"/>
          <p14:tracePt t="134083" x="2078038" y="3228975"/>
          <p14:tracePt t="134089" x="2078038" y="3328988"/>
          <p14:tracePt t="134098" x="2116138" y="3416300"/>
          <p14:tracePt t="134108" x="2139950" y="3503613"/>
          <p14:tracePt t="134112" x="2178050" y="3603625"/>
          <p14:tracePt t="134122" x="2216150" y="3692525"/>
          <p14:tracePt t="134128" x="2265363" y="3803650"/>
          <p14:tracePt t="134138" x="2303463" y="3892550"/>
          <p14:tracePt t="134148" x="2328863" y="3967163"/>
          <p14:tracePt t="134155" x="2365375" y="4041775"/>
          <p14:tracePt t="134165" x="2403475" y="4117975"/>
          <p14:tracePt t="134168" x="2465388" y="4217988"/>
          <p14:tracePt t="134178" x="2490788" y="4267200"/>
          <p14:tracePt t="134188" x="2528888" y="4330700"/>
          <p14:tracePt t="134194" x="2565400" y="4379913"/>
          <p14:tracePt t="134204" x="2578100" y="4405313"/>
          <p14:tracePt t="134208" x="2628900" y="4454525"/>
          <p14:tracePt t="134218" x="2654300" y="4479925"/>
          <p14:tracePt t="134228" x="2703513" y="4518025"/>
          <p14:tracePt t="134235" x="2754313" y="4554538"/>
          <p14:tracePt t="134244" x="2778125" y="4592638"/>
          <p14:tracePt t="134248" x="2803525" y="4592638"/>
          <p14:tracePt t="134258" x="2828925" y="4605338"/>
          <p14:tracePt t="134268" x="2854325" y="4630738"/>
          <p14:tracePt t="134284" x="2879725" y="4630738"/>
          <p14:tracePt t="134290" x="2890838" y="4630738"/>
          <p14:tracePt t="134300" x="2903538" y="4643438"/>
          <p14:tracePt t="134314" x="2928938" y="4643438"/>
          <p14:tracePt t="134325" x="2954338" y="4643438"/>
          <p14:tracePt t="134330" x="3003550" y="4643438"/>
          <p14:tracePt t="134340" x="3041650" y="4643438"/>
          <p14:tracePt t="134350" x="3116263" y="4592638"/>
          <p14:tracePt t="134354" x="3216275" y="4492625"/>
          <p14:tracePt t="134365" x="3279775" y="4405313"/>
          <p14:tracePt t="134370" x="3379788" y="4292600"/>
          <p14:tracePt t="134381" x="3454400" y="4167188"/>
          <p14:tracePt t="134390" x="3541713" y="4029075"/>
          <p14:tracePt t="134396" x="3617913" y="3892550"/>
          <p14:tracePt t="134406" x="3667125" y="3754438"/>
          <p14:tracePt t="134410" x="3705225" y="3629025"/>
          <p14:tracePt t="134421" x="3743325" y="3529013"/>
          <p14:tracePt t="134431" x="3779838" y="3441700"/>
          <p14:tracePt t="134436" x="3779838" y="3390900"/>
          <p14:tracePt t="134446" x="3805238" y="3354388"/>
          <p14:tracePt t="134450" x="3805238" y="3290888"/>
          <p14:tracePt t="134460" x="3805238" y="3267075"/>
          <p14:tracePt t="134473" x="3805238" y="3241675"/>
          <p14:tracePt t="134486" x="3805238" y="3216275"/>
          <p14:tracePt t="134493" x="3805238" y="3190875"/>
          <p14:tracePt t="134502" x="3805238" y="3165475"/>
          <p14:tracePt t="134516" x="3805238" y="3141663"/>
          <p14:tracePt t="134527" x="3805238" y="3128963"/>
          <p14:tracePt t="134543" x="3792538" y="3090863"/>
          <p14:tracePt t="134556" x="3792538" y="3065463"/>
          <p14:tracePt t="134566" x="3779838" y="3065463"/>
          <p14:tracePt t="134572" x="3779838" y="3054350"/>
          <p14:tracePt t="134582" x="3779838" y="3028950"/>
          <p14:tracePt t="134592" x="3767138" y="3028950"/>
          <p14:tracePt t="134597" x="3767138" y="3016250"/>
          <p14:tracePt t="134606" x="3756025" y="2990850"/>
          <p14:tracePt t="134623" x="3756025" y="2965450"/>
          <p14:tracePt t="134632" x="3730625" y="2928938"/>
          <p14:tracePt t="134638" x="3705225" y="2878138"/>
          <p14:tracePt t="134648" x="3705225" y="2840038"/>
          <p14:tracePt t="134652" x="3679825" y="2790825"/>
          <p14:tracePt t="134663" x="3643313" y="2728913"/>
          <p14:tracePt t="134672" x="3630613" y="2716213"/>
          <p14:tracePt t="134679" x="3617913" y="2665413"/>
          <p14:tracePt t="134688" x="3605213" y="2627313"/>
          <p14:tracePt t="134692" x="3567113" y="2590800"/>
          <p14:tracePt t="134702" x="3554413" y="2552700"/>
          <p14:tracePt t="134713" x="3517900" y="2503488"/>
          <p14:tracePt t="134718" x="3492500" y="2465388"/>
          <p14:tracePt t="134731" x="3454400" y="2414588"/>
          <p14:tracePt t="134734" x="3429000" y="2390775"/>
          <p14:tracePt t="134745" x="3379788" y="2339975"/>
          <p14:tracePt t="134755" x="3328988" y="2303463"/>
          <p14:tracePt t="134758" x="3305175" y="2290763"/>
          <p14:tracePt t="134768" x="3254375" y="2265363"/>
          <p14:tracePt t="134774" x="3192463" y="2252663"/>
          <p14:tracePt t="134784" x="3141663" y="2227263"/>
          <p14:tracePt t="134795" x="3067050" y="2201863"/>
          <p14:tracePt t="134798" x="3003550" y="2190750"/>
          <p14:tracePt t="134808" x="2928938" y="2165350"/>
          <p14:tracePt t="134814" x="2854325" y="2152650"/>
          <p14:tracePt t="134824" x="2790825" y="2152650"/>
          <p14:tracePt t="134834" x="2716213" y="2152650"/>
          <p14:tracePt t="134840" x="2678113" y="2152650"/>
          <p14:tracePt t="134850" x="2616200" y="2152650"/>
          <p14:tracePt t="134854" x="2590800" y="2152650"/>
          <p14:tracePt t="134865" x="2528888" y="2165350"/>
          <p14:tracePt t="134874" x="2490788" y="2190750"/>
          <p14:tracePt t="134880" x="2428875" y="2201863"/>
          <p14:tracePt t="134890" x="2403475" y="2227263"/>
          <p14:tracePt t="134895" x="2378075" y="2252663"/>
          <p14:tracePt t="134904" x="2316163" y="2278063"/>
          <p14:tracePt t="134914" x="2239963" y="2352675"/>
          <p14:tracePt t="134920" x="2178050" y="2414588"/>
          <p14:tracePt t="134930" x="2090738" y="2503488"/>
          <p14:tracePt t="134934" x="2039938" y="2565400"/>
          <p14:tracePt t="134945" x="2003425" y="2640013"/>
          <p14:tracePt t="134962" x="1914525" y="2790825"/>
          <p14:tracePt t="134970" x="1878013" y="2865438"/>
          <p14:tracePt t="134974" x="1839913" y="2941638"/>
          <p14:tracePt t="134987" x="1801813" y="2990850"/>
          <p14:tracePt t="134996" x="1752600" y="3065463"/>
          <p14:tracePt t="135000" x="1739900" y="3078163"/>
          <p14:tracePt t="135016" x="1739900" y="3090863"/>
          <p14:tracePt t="135027" x="1727200" y="3103563"/>
          <p14:tracePt t="135036" x="1727200" y="3116263"/>
          <p14:tracePt t="135050" x="1727200" y="3141663"/>
          <p14:tracePt t="135056" x="1714500" y="3154363"/>
          <p14:tracePt t="135066" x="1714500" y="3178175"/>
          <p14:tracePt t="135078" x="1701800" y="3190875"/>
          <p14:tracePt t="135082" x="1701800" y="3216275"/>
          <p14:tracePt t="135093" x="1701800" y="3241675"/>
          <p14:tracePt t="135096" x="1689100" y="3254375"/>
          <p14:tracePt t="135106" x="1689100" y="3278188"/>
          <p14:tracePt t="135116" x="1689100" y="3303588"/>
          <p14:tracePt t="135122" x="1689100" y="3328988"/>
          <p14:tracePt t="135132" x="1689100" y="3367088"/>
          <p14:tracePt t="135136" x="1689100" y="3390900"/>
          <p14:tracePt t="135146" x="1689100" y="3441700"/>
          <p14:tracePt t="135159" x="1689100" y="3479800"/>
          <p14:tracePt t="135162" x="1689100" y="3567113"/>
          <p14:tracePt t="135172" x="1689100" y="3603625"/>
          <p14:tracePt t="135178" x="1689100" y="3667125"/>
          <p14:tracePt t="135188" x="1727200" y="3729038"/>
          <p14:tracePt t="135198" x="1765300" y="3803650"/>
          <p14:tracePt t="135202" x="1814513" y="3892550"/>
          <p14:tracePt t="135212" x="1878013" y="3992563"/>
          <p14:tracePt t="135218" x="1927225" y="4092575"/>
          <p14:tracePt t="135228" x="2014538" y="4192588"/>
          <p14:tracePt t="135238" x="2078038" y="4279900"/>
          <p14:tracePt t="135243" x="2139950" y="4367213"/>
          <p14:tracePt t="135252" x="2190750" y="4454525"/>
          <p14:tracePt t="135259" x="2278063" y="4530725"/>
          <p14:tracePt t="135268" x="2303463" y="4605338"/>
          <p14:tracePt t="135278" x="2352675" y="4656138"/>
          <p14:tracePt t="135282" x="2378075" y="4705350"/>
          <p14:tracePt t="135293" x="2403475" y="4743450"/>
          <p14:tracePt t="135298" x="2428875" y="4768850"/>
          <p14:tracePt t="135309" x="2452688" y="4818063"/>
          <p14:tracePt t="135318" x="2503488" y="4868863"/>
          <p14:tracePt t="135325" x="2528888" y="4892675"/>
          <p14:tracePt t="135334" x="2541588" y="4905375"/>
          <p14:tracePt t="135338" x="2554288" y="4918075"/>
          <p14:tracePt t="135348" x="2565400" y="4930775"/>
          <p14:tracePt t="135379" x="2578100" y="4930775"/>
          <p14:tracePt t="135398" x="2590800" y="4930775"/>
          <p14:tracePt t="135409" x="2603500" y="4930775"/>
          <p14:tracePt t="135414" x="2616200" y="4930775"/>
          <p14:tracePt t="135426" x="2654300" y="4918075"/>
          <p14:tracePt t="135430" x="2690813" y="4779963"/>
          <p14:tracePt t="135442" x="2703513" y="4630738"/>
          <p14:tracePt t="135451" x="2741613" y="4492625"/>
          <p14:tracePt t="135454" x="2790825" y="4354513"/>
          <p14:tracePt t="135464" x="2854325" y="4217988"/>
          <p14:tracePt t="135470" x="2890838" y="4092575"/>
          <p14:tracePt t="135481" x="2954338" y="3979863"/>
          <p14:tracePt t="135491" x="2992438" y="3867150"/>
          <p14:tracePt t="135494" x="3041650" y="3729038"/>
          <p14:tracePt t="135504" x="3067050" y="3629025"/>
          <p14:tracePt t="135510" x="3116263" y="3503613"/>
          <p14:tracePt t="135521" x="3116263" y="3390900"/>
          <p14:tracePt t="135530" x="3116263" y="3303588"/>
          <p14:tracePt t="135536" x="3116263" y="3190875"/>
          <p14:tracePt t="135546" x="3103563" y="3065463"/>
          <p14:tracePt t="135550" x="3041650" y="2928938"/>
          <p14:tracePt t="135560" x="2992438" y="2828925"/>
          <p14:tracePt t="135570" x="2979738" y="2703513"/>
          <p14:tracePt t="135576" x="2941638" y="2590800"/>
          <p14:tracePt t="135586" x="2916238" y="2516188"/>
          <p14:tracePt t="135591" x="2903538" y="2414588"/>
          <p14:tracePt t="135600" x="2879725" y="2327275"/>
          <p14:tracePt t="135611" x="2867025" y="2214563"/>
          <p14:tracePt t="135617" x="2841625" y="2165350"/>
          <p14:tracePt t="135627" x="2816225" y="2101850"/>
          <p14:tracePt t="135630" x="2803525" y="2078038"/>
          <p14:tracePt t="135641" x="2767013" y="2039938"/>
          <p14:tracePt t="135650" x="2754313" y="2014538"/>
          <p14:tracePt t="135657" x="2741613" y="1989138"/>
          <p14:tracePt t="135666" x="2728913" y="1989138"/>
          <p14:tracePt t="135670" x="2716213" y="1965325"/>
          <p14:tracePt t="135682" x="2690813" y="1939925"/>
          <p14:tracePt t="135692" x="2690813" y="1914525"/>
          <p14:tracePt t="135696" x="2667000" y="1901825"/>
          <p14:tracePt t="135707" x="2654300" y="1876425"/>
          <p14:tracePt t="135712" x="2641600" y="1876425"/>
          <p14:tracePt t="135722" x="2616200" y="1865313"/>
          <p14:tracePt t="135736" x="2590800" y="1852613"/>
          <p14:tracePt t="135746" x="2565400" y="1827213"/>
          <p14:tracePt t="135752" x="2554288" y="1814513"/>
          <p14:tracePt t="135762" x="2541588" y="1801813"/>
          <p14:tracePt t="135773" x="2503488" y="1789113"/>
          <p14:tracePt t="135778" x="2490788" y="1776413"/>
          <p14:tracePt t="135789" x="2465388" y="1765300"/>
          <p14:tracePt t="135805" x="2452688" y="1765300"/>
          <p14:tracePt t="135808" x="2441575" y="1765300"/>
          <p14:tracePt t="135828" x="2428875" y="1765300"/>
          <p14:tracePt t="135834" x="2403475" y="1765300"/>
          <p14:tracePt t="135844" x="2378075" y="1765300"/>
          <p14:tracePt t="135848" x="2365375" y="1765300"/>
          <p14:tracePt t="135860" x="2339975" y="1776413"/>
          <p14:tracePt t="135870" x="2303463" y="1814513"/>
          <p14:tracePt t="135874" x="2265363" y="1876425"/>
          <p14:tracePt t="135884" x="2239963" y="1914525"/>
          <p14:tracePt t="135891" x="2216150" y="1978025"/>
          <p14:tracePt t="135900" x="2165350" y="2027238"/>
          <p14:tracePt t="135910" x="2165350" y="2078038"/>
          <p14:tracePt t="135914" x="2127250" y="2152650"/>
          <p14:tracePt t="135924" x="2103438" y="2214563"/>
          <p14:tracePt t="135930" x="2065338" y="2314575"/>
          <p14:tracePt t="135940" x="2039938" y="2378075"/>
          <p14:tracePt t="135950" x="2027238" y="2439988"/>
          <p14:tracePt t="135956" x="1978025" y="2540000"/>
          <p14:tracePt t="135964" x="1952625" y="2627313"/>
          <p14:tracePt t="135971" x="1914525" y="2716213"/>
          <p14:tracePt t="135980" x="1903413" y="2778125"/>
          <p14:tracePt t="135990" x="1878013" y="2890838"/>
          <p14:tracePt t="135996" x="1865313" y="2965450"/>
          <p14:tracePt t="136006" x="1827213" y="3065463"/>
          <p14:tracePt t="136011" x="1827213" y="3154363"/>
          <p14:tracePt t="136021" x="1801813" y="3241675"/>
          <p14:tracePt t="136031" x="1801813" y="3290888"/>
          <p14:tracePt t="136037" x="1801813" y="3367088"/>
          <p14:tracePt t="136046" x="1801813" y="3429000"/>
          <p14:tracePt t="136050" x="1801813" y="3490913"/>
          <p14:tracePt t="136061" x="1801813" y="3554413"/>
          <p14:tracePt t="136071" x="1801813" y="3616325"/>
          <p14:tracePt t="136076" x="1801813" y="3654425"/>
          <p14:tracePt t="136087" x="1801813" y="3716338"/>
          <p14:tracePt t="136090" x="1801813" y="3754438"/>
          <p14:tracePt t="136100" x="1801813" y="3792538"/>
          <p14:tracePt t="136110" x="1801813" y="3816350"/>
          <p14:tracePt t="136116" x="1801813" y="3841750"/>
          <p14:tracePt t="136127" x="1827213" y="3892550"/>
          <p14:tracePt t="136132" x="1827213" y="3941763"/>
          <p14:tracePt t="136142" x="1839913" y="3979863"/>
          <p14:tracePt t="136154" x="1852613" y="4005263"/>
          <p14:tracePt t="136156" x="1865313" y="4029075"/>
          <p14:tracePt t="136166" x="1878013" y="4092575"/>
          <p14:tracePt t="136172" x="1890713" y="4141788"/>
          <p14:tracePt t="136182" x="1890713" y="4154488"/>
          <p14:tracePt t="136192" x="1903413" y="4179888"/>
          <p14:tracePt t="136199" x="1914525" y="4205288"/>
          <p14:tracePt t="136209" x="1914525" y="4230688"/>
          <p14:tracePt t="136212" x="1914525" y="4241800"/>
          <p14:tracePt t="136233" x="1914525" y="4254500"/>
          <p14:tracePt t="136272" x="1914525" y="4267200"/>
          <p14:tracePt t="136368" x="1914525" y="4279900"/>
          <p14:tracePt t="136378" x="1914525" y="4292600"/>
          <p14:tracePt t="136395" x="1914525" y="4305300"/>
          <p14:tracePt t="136409" x="1914525" y="4318000"/>
          <p14:tracePt t="136424" x="1914525" y="4330700"/>
          <p14:tracePt t="136434" x="1914525" y="4341813"/>
          <p14:tracePt t="136458" x="1914525" y="4367213"/>
          <p14:tracePt t="136786" x="1927225" y="4379913"/>
          <p14:tracePt t="136796" x="1952625" y="4379913"/>
          <p14:tracePt t="136806" x="1978025" y="4341813"/>
          <p14:tracePt t="136812" x="2014538" y="4318000"/>
          <p14:tracePt t="136822" x="2052638" y="4267200"/>
          <p14:tracePt t="136828" x="2078038" y="4241800"/>
          <p14:tracePt t="136838" x="2116138" y="4205288"/>
          <p14:tracePt t="136849" x="2165350" y="4129088"/>
          <p14:tracePt t="136852" x="2228850" y="4029075"/>
          <p14:tracePt t="136862" x="2316163" y="3929063"/>
          <p14:tracePt t="136869" x="2416175" y="3803650"/>
          <p14:tracePt t="136878" x="2490788" y="3667125"/>
          <p14:tracePt t="136888" x="2603500" y="3516313"/>
          <p14:tracePt t="136892" x="2690813" y="3378200"/>
          <p14:tracePt t="136902" x="2741613" y="3290888"/>
          <p14:tracePt t="136908" x="2816225" y="3178175"/>
          <p14:tracePt t="136918" x="2854325" y="3090863"/>
          <p14:tracePt t="136928" x="2890838" y="3003550"/>
          <p14:tracePt t="136934" x="2903538" y="2965450"/>
          <p14:tracePt t="136949" x="2916238" y="2890838"/>
          <p14:tracePt t="136959" x="2916238" y="2878138"/>
          <p14:tracePt t="136968" x="2916238" y="2852738"/>
          <p14:tracePt t="136974" x="2916238" y="2828925"/>
          <p14:tracePt t="136985" x="2916238" y="2816225"/>
          <p14:tracePt t="136988" x="2916238" y="2803525"/>
          <p14:tracePt t="137020" x="2916238" y="2778125"/>
          <p14:tracePt t="137071" x="2903538" y="2765425"/>
          <p14:tracePt t="137081" x="2890838" y="2752725"/>
          <p14:tracePt t="137094" x="2879725" y="2740025"/>
          <p14:tracePt t="137220" x="2867025" y="2740025"/>
          <p14:tracePt t="137230" x="2854325" y="2765425"/>
          <p14:tracePt t="137236" x="2828925" y="2816225"/>
          <p14:tracePt t="137247" x="2816225" y="2852738"/>
          <p14:tracePt t="137252" x="2803525" y="2928938"/>
          <p14:tracePt t="137263" x="2790825" y="2978150"/>
          <p14:tracePt t="137272" x="2767013" y="3041650"/>
          <p14:tracePt t="137276" x="2767013" y="3078163"/>
          <p14:tracePt t="137286" x="2754313" y="3116263"/>
          <p14:tracePt t="137292" x="2754313" y="3141663"/>
          <p14:tracePt t="137302" x="2754313" y="3165475"/>
          <p14:tracePt t="137313" x="2754313" y="3178175"/>
          <p14:tracePt t="137316" x="2754313" y="3190875"/>
          <p14:tracePt t="137326" x="2754313" y="3203575"/>
          <p14:tracePt t="137332" x="2754313" y="3216275"/>
          <p14:tracePt t="137352" x="2754313" y="3228975"/>
          <p14:tracePt t="137382" x="2754313" y="3241675"/>
          <p14:tracePt t="137392" x="2754313" y="3254375"/>
          <p14:tracePt t="137398" x="2778125" y="3278188"/>
          <p14:tracePt t="137412" x="2803525" y="3303588"/>
          <p14:tracePt t="137422" x="2828925" y="3316288"/>
          <p14:tracePt t="137436" x="2841625" y="3328988"/>
          <p14:tracePt t="137438" x="2854325" y="3341688"/>
          <p14:tracePt t="137446" x="2890838" y="3367088"/>
          <p14:tracePt t="137456" x="2890838" y="3390900"/>
          <p14:tracePt t="137463" x="2916238" y="3416300"/>
          <p14:tracePt t="137472" x="2941638" y="3441700"/>
          <p14:tracePt t="137477" x="2979738" y="3479800"/>
          <p14:tracePt t="137496" x="2992438" y="3503613"/>
          <p14:tracePt t="137502" x="3016250" y="3529013"/>
          <p14:tracePt t="137513" x="3028950" y="3541713"/>
          <p14:tracePt t="137518" x="3028950" y="3554413"/>
          <p14:tracePt t="137528" x="3041650" y="3567113"/>
          <p14:tracePt t="137538" x="3041650" y="3590925"/>
          <p14:tracePt t="137552" x="3041650" y="3616325"/>
          <p14:tracePt t="137560" x="3054350" y="3616325"/>
          <p14:tracePt t="137568" x="3067050" y="3629025"/>
          <p14:tracePt t="137593" x="3067050" y="3641725"/>
          <p14:tracePt t="137602" x="3079750" y="3654425"/>
          <p14:tracePt t="137674" x="3092450" y="3654425"/>
          <p14:tracePt t="137684" x="3103563" y="3654425"/>
          <p14:tracePt t="137689" x="3128963" y="3654425"/>
          <p14:tracePt t="137698" x="3141663" y="3654425"/>
          <p14:tracePt t="137704" x="3167063" y="3654425"/>
          <p14:tracePt t="137714" x="3205163" y="3667125"/>
          <p14:tracePt t="137725" x="3228975" y="3667125"/>
          <p14:tracePt t="137728" x="3254375" y="3667125"/>
          <p14:tracePt t="137738" x="3292475" y="3679825"/>
          <p14:tracePt t="137744" x="3341688" y="3679825"/>
          <p14:tracePt t="137754" x="3367088" y="3692525"/>
          <p14:tracePt t="137764" x="3392488" y="3692525"/>
          <p14:tracePt t="137770" x="3429000" y="3692525"/>
          <p14:tracePt t="137780" x="3454400" y="3692525"/>
          <p14:tracePt t="137784" x="3454400" y="3703638"/>
          <p14:tracePt t="137795" x="3467100" y="3703638"/>
          <p14:tracePt t="137804" x="3505200" y="3703638"/>
          <p14:tracePt t="137824" x="3517900" y="3703638"/>
          <p14:tracePt t="137836" x="3530600" y="3703638"/>
          <p14:tracePt t="137850" x="3541713" y="3716338"/>
          <p14:tracePt t="137876" x="3554413" y="3729038"/>
          <p14:tracePt t="138022" x="3554413" y="3741738"/>
          <p14:tracePt t="138036" x="3530600" y="3767138"/>
          <p14:tracePt t="138046" x="3492500" y="3767138"/>
          <p14:tracePt t="138052" x="3454400" y="3779838"/>
          <p14:tracePt t="138062" x="3441700" y="3803650"/>
          <p14:tracePt t="138073" x="3429000" y="3803650"/>
          <p14:tracePt t="138076" x="3417888" y="3803650"/>
          <p14:tracePt t="138089" x="3405188" y="3816350"/>
          <p14:tracePt t="138092" x="3392488" y="3816350"/>
          <p14:tracePt t="138102" x="3379788" y="3829050"/>
          <p14:tracePt t="138112" x="3367088" y="3829050"/>
          <p14:tracePt t="138132" x="3341688" y="3829050"/>
          <p14:tracePt t="138384" x="3341688" y="3841750"/>
          <p14:tracePt t="138390" x="3354388" y="3841750"/>
          <p14:tracePt t="138400" x="3367088" y="3841750"/>
          <p14:tracePt t="138410" x="3392488" y="3829050"/>
          <p14:tracePt t="138416" x="3405188" y="3816350"/>
          <p14:tracePt t="138426" x="3429000" y="3803650"/>
          <p14:tracePt t="138430" x="3441700" y="3803650"/>
          <p14:tracePt t="138440" x="3479800" y="3792538"/>
          <p14:tracePt t="138450" x="3492500" y="3792538"/>
          <p14:tracePt t="138457" x="3530600" y="3792538"/>
          <p14:tracePt t="138466" x="3541713" y="3779838"/>
          <p14:tracePt t="138471" x="3554413" y="3779838"/>
          <p14:tracePt t="138480" x="3567113" y="3779838"/>
          <p14:tracePt t="138491" x="3605213" y="3779838"/>
          <p14:tracePt t="138506" x="3643313" y="3767138"/>
          <p14:tracePt t="138521" x="3667125" y="3767138"/>
          <p14:tracePt t="138531" x="3679825" y="3767138"/>
          <p14:tracePt t="138538" x="3692525" y="3767138"/>
          <p14:tracePt t="138546" x="3705225" y="3767138"/>
          <p14:tracePt t="138572" x="3717925" y="3767138"/>
          <p14:tracePt t="138587" x="3743325" y="3767138"/>
          <p14:tracePt t="138612" x="3756025" y="3767138"/>
          <p14:tracePt t="138637" x="3767138" y="3767138"/>
          <p14:tracePt t="151127" x="3779838" y="3754438"/>
          <p14:tracePt t="151316" x="3779838" y="3741738"/>
          <p14:tracePt t="151328" x="3779838" y="3729038"/>
          <p14:tracePt t="151352" x="3767138" y="3716338"/>
          <p14:tracePt t="151358" x="3705225" y="3703638"/>
          <p14:tracePt t="151368" x="3630613" y="3692525"/>
          <p14:tracePt t="151372" x="3554413" y="3692525"/>
          <p14:tracePt t="151383" x="3505200" y="3667125"/>
          <p14:tracePt t="151392" x="3492500" y="3667125"/>
          <p14:tracePt t="151790" x="3479800" y="3667125"/>
          <p14:tracePt t="151801" x="3467100" y="3667125"/>
          <p14:tracePt t="151810" x="3454400" y="3667125"/>
          <p14:tracePt t="151826" x="3454400" y="3679825"/>
          <p14:tracePt t="151846" x="3441700" y="3679825"/>
          <p14:tracePt t="151863" x="3417888" y="3692525"/>
          <p14:tracePt t="151876" x="3405188" y="3703638"/>
          <p14:tracePt t="151886" x="3392488" y="3716338"/>
          <p14:tracePt t="151892" x="3379788" y="3716338"/>
          <p14:tracePt t="151902" x="3367088" y="3729038"/>
          <p14:tracePt t="151916" x="3341688" y="3741738"/>
          <p14:tracePt t="151927" x="3328988" y="3741738"/>
          <p14:tracePt t="151932" x="3328988" y="3754438"/>
          <p14:tracePt t="151942" x="3305175" y="3767138"/>
          <p14:tracePt t="151952" x="3292475" y="3767138"/>
          <p14:tracePt t="151958" x="3267075" y="3779838"/>
          <p14:tracePt t="151968" x="3192463" y="3779838"/>
          <p14:tracePt t="151972" x="3167063" y="3792538"/>
          <p14:tracePt t="151982" x="3154363" y="3792538"/>
          <p14:tracePt t="151992" x="3141663" y="3792538"/>
          <p14:tracePt t="151998" x="3128963" y="3803650"/>
          <p14:tracePt t="152012" x="3116263" y="3803650"/>
          <p14:tracePt t="152038" x="3103563" y="3803650"/>
          <p14:tracePt t="152160" x="3103563" y="3816350"/>
          <p14:tracePt t="152170" x="3167063" y="3829050"/>
          <p14:tracePt t="152180" x="3305175" y="3854450"/>
          <p14:tracePt t="152185" x="3467100" y="3867150"/>
          <p14:tracePt t="152194" x="3654425" y="3892550"/>
          <p14:tracePt t="152200" x="3779838" y="3905250"/>
          <p14:tracePt t="152211" x="3930650" y="3905250"/>
          <p14:tracePt t="152220" x="4043363" y="3905250"/>
          <p14:tracePt t="152224" x="4156075" y="3905250"/>
          <p14:tracePt t="152234" x="4243388" y="3905250"/>
          <p14:tracePt t="152240" x="4318000" y="3929063"/>
          <p14:tracePt t="152250" x="4381500" y="3929063"/>
          <p14:tracePt t="152260" x="4394200" y="3929063"/>
          <p14:tracePt t="152264" x="4430713" y="3929063"/>
          <p14:tracePt t="152346" x="4356100" y="3929063"/>
          <p14:tracePt t="152350" x="4230688" y="3941763"/>
          <p14:tracePt t="152361" x="4105275" y="3941763"/>
          <p14:tracePt t="152370" x="3979863" y="3941763"/>
          <p14:tracePt t="152376" x="3905250" y="3941763"/>
          <p14:tracePt t="152386" x="3830638" y="3941763"/>
          <p14:tracePt t="152391" x="3779838" y="3941763"/>
          <p14:tracePt t="152400" x="3756025" y="3941763"/>
          <p14:tracePt t="152412" x="3743325" y="3941763"/>
          <p14:tracePt t="152502" x="3756025" y="3941763"/>
          <p14:tracePt t="152512" x="3792538" y="3941763"/>
          <p14:tracePt t="152518" x="3892550" y="3916363"/>
          <p14:tracePt t="152528" x="3992563" y="3879850"/>
          <p14:tracePt t="152533" x="4068763" y="3867150"/>
          <p14:tracePt t="152542" x="4117975" y="3841750"/>
          <p14:tracePt t="152553" x="4181475" y="3829050"/>
          <p14:tracePt t="152558" x="4205288" y="3829050"/>
          <p14:tracePt t="152634" x="4205288" y="3816350"/>
          <p14:tracePt t="152644" x="4105275" y="3779838"/>
          <p14:tracePt t="152648" x="4005263" y="3779838"/>
          <p14:tracePt t="152658" x="3867150" y="3767138"/>
          <p14:tracePt t="152665" x="3767138" y="3754438"/>
          <p14:tracePt t="152674" x="3679825" y="3729038"/>
          <p14:tracePt t="152684" x="3605213" y="3729038"/>
          <p14:tracePt t="152688" x="3567113" y="3703638"/>
          <p14:tracePt t="152698" x="3541713" y="3703638"/>
          <p14:tracePt t="152704" x="3530600" y="3703638"/>
          <p14:tracePt t="152830" x="3541713" y="3703638"/>
          <p14:tracePt t="152834" x="3605213" y="3703638"/>
          <p14:tracePt t="152846" x="3654425" y="3679825"/>
          <p14:tracePt t="152856" x="3717925" y="3679825"/>
          <p14:tracePt t="152860" x="3767138" y="3667125"/>
          <p14:tracePt t="152871" x="3843338" y="3667125"/>
          <p14:tracePt t="152876" x="3905250" y="3641725"/>
          <p14:tracePt t="152886" x="3943350" y="3641725"/>
          <p14:tracePt t="152896" x="4017963" y="3629025"/>
          <p14:tracePt t="152900" x="4043363" y="3629025"/>
          <p14:tracePt t="152910" x="4068763" y="3629025"/>
          <p14:tracePt t="152917" x="4092575" y="3629025"/>
          <p14:tracePt t="152926" x="4105275" y="3629025"/>
          <p14:tracePt t="152939" x="4105275" y="3616325"/>
          <p14:tracePt t="153006" x="4117975" y="3616325"/>
          <p14:tracePt t="153016" x="4068763" y="3629025"/>
          <p14:tracePt t="153027" x="4043363" y="3641725"/>
          <p14:tracePt t="153033" x="4005263" y="3667125"/>
          <p14:tracePt t="153042" x="3979863" y="3667125"/>
          <p14:tracePt t="153046" x="3956050" y="3667125"/>
          <p14:tracePt t="153058" x="3943350" y="3667125"/>
          <p14:tracePt t="153068" x="3930650" y="3667125"/>
          <p14:tracePt t="153072" x="3917950" y="3667125"/>
          <p14:tracePt t="153088" x="3917950" y="3679825"/>
          <p14:tracePt t="154495" x="3905250" y="3692525"/>
          <p14:tracePt t="154510" x="3892550" y="3692525"/>
          <p14:tracePt t="154524" x="3879850" y="3692525"/>
          <p14:tracePt t="154534" x="3856038" y="3692525"/>
          <p14:tracePt t="154540" x="3830638" y="3716338"/>
          <p14:tracePt t="154561" x="3805238" y="3716338"/>
          <p14:tracePt t="154566" x="3792538" y="3716338"/>
          <p14:tracePt t="154577" x="3779838" y="3716338"/>
          <p14:tracePt t="154580" x="3767138" y="3716338"/>
          <p14:tracePt t="154590" x="3756025" y="3716338"/>
          <p14:tracePt t="154617" x="3730625" y="3716338"/>
          <p14:tracePt t="154620" x="3730625" y="3729038"/>
          <p14:tracePt t="154656" x="3717925" y="3729038"/>
          <p14:tracePt t="154726" x="3705225" y="3729038"/>
          <p14:tracePt t="154746" x="3705225" y="3741738"/>
          <p14:tracePt t="154776" x="3692525" y="3741738"/>
          <p14:tracePt t="154806" x="3679825" y="3741738"/>
          <p14:tracePt t="154826" x="3667125" y="3741738"/>
          <p14:tracePt t="154858" x="3654425" y="3741738"/>
          <p14:tracePt t="154862" x="3643313" y="3754438"/>
          <p14:tracePt t="154872" x="3630613" y="3767138"/>
          <p14:tracePt t="154898" x="3630613" y="3779838"/>
          <p14:tracePt t="154913" x="3617913" y="3779838"/>
          <p14:tracePt t="156049" x="3592513" y="3792538"/>
          <p14:tracePt t="156052" x="3592513" y="3803650"/>
          <p14:tracePt t="156062" x="3579813" y="3803650"/>
          <p14:tracePt t="156191" x="3554413" y="3803650"/>
          <p14:tracePt t="156204" x="3541713" y="3803650"/>
          <p14:tracePt t="156215" x="3505200" y="3803650"/>
          <p14:tracePt t="156224" x="3467100" y="3803650"/>
          <p14:tracePt t="156231" x="3405188" y="3803650"/>
          <p14:tracePt t="156240" x="3379788" y="3803650"/>
          <p14:tracePt t="156244" x="3317875" y="3803650"/>
          <p14:tracePt t="156256" x="3292475" y="3803650"/>
          <p14:tracePt t="156260" x="3205163" y="3803650"/>
          <p14:tracePt t="156270" x="3116263" y="3803650"/>
          <p14:tracePt t="156281" x="3054350" y="3803650"/>
          <p14:tracePt t="156286" x="3003550" y="3829050"/>
          <p14:tracePt t="156296" x="2967038" y="3829050"/>
          <p14:tracePt t="156300" x="2941638" y="3829050"/>
          <p14:tracePt t="156310" x="2903538" y="3854450"/>
          <p14:tracePt t="156320" x="2854325" y="3867150"/>
          <p14:tracePt t="156327" x="2816225" y="3867150"/>
          <p14:tracePt t="156336" x="2741613" y="3905250"/>
          <p14:tracePt t="156342" x="2716213" y="3905250"/>
          <p14:tracePt t="156352" x="2690813" y="3905250"/>
          <p14:tracePt t="156362" x="2641600" y="3905250"/>
          <p14:tracePt t="156366" x="2628900" y="3905250"/>
          <p14:tracePt t="156376" x="2603500" y="3916363"/>
          <p14:tracePt t="156382" x="2590800" y="3916363"/>
          <p14:tracePt t="156392" x="2565400" y="3916363"/>
          <p14:tracePt t="156564" x="2641600" y="3916363"/>
          <p14:tracePt t="156574" x="2741613" y="3916363"/>
          <p14:tracePt t="156579" x="2854325" y="3916363"/>
          <p14:tracePt t="156588" x="2992438" y="3916363"/>
          <p14:tracePt t="156598" x="3103563" y="3916363"/>
          <p14:tracePt t="156604" x="3228975" y="3916363"/>
          <p14:tracePt t="156614" x="3341688" y="3916363"/>
          <p14:tracePt t="156618" x="3441700" y="3916363"/>
          <p14:tracePt t="156629" x="3530600" y="3916363"/>
          <p14:tracePt t="156638" x="3579813" y="3916363"/>
          <p14:tracePt t="156644" x="3605213" y="3916363"/>
          <p14:tracePt t="156654" x="3630613" y="3916363"/>
          <p14:tracePt t="156661" x="3643313" y="3916363"/>
          <p14:tracePt t="156680" x="3654425" y="3929063"/>
          <p14:tracePt t="156860" x="3679825" y="3929063"/>
          <p14:tracePt t="156866" x="3692525" y="3941763"/>
          <p14:tracePt t="156877" x="3705225" y="3954463"/>
          <p14:tracePt t="156893" x="3730625" y="3967163"/>
          <p14:tracePt t="156912" x="3756025" y="3967163"/>
          <p14:tracePt t="156916" x="3767138" y="3979863"/>
          <p14:tracePt t="156927" x="3792538" y="3992563"/>
          <p14:tracePt t="156932" x="3817938" y="3992563"/>
          <p14:tracePt t="156945" x="3867150" y="3992563"/>
          <p14:tracePt t="156952" x="3892550" y="4005263"/>
          <p14:tracePt t="156956" x="3930650" y="4017963"/>
          <p14:tracePt t="156966" x="3956050" y="4017963"/>
          <p14:tracePt t="156972" x="3992563" y="4029075"/>
          <p14:tracePt t="156982" x="4017963" y="4029075"/>
          <p14:tracePt t="156993" x="4043363" y="4029075"/>
          <p14:tracePt t="156998" x="4056063" y="4029075"/>
          <p14:tracePt t="157008" x="4068763" y="4029075"/>
          <p14:tracePt t="157012" x="4081463" y="4029075"/>
          <p14:tracePt t="157214" x="4081463" y="4017963"/>
          <p14:tracePt t="157225" x="4081463" y="4005263"/>
          <p14:tracePt t="157235" x="4056063" y="3992563"/>
          <p14:tracePt t="157241" x="4030663" y="3954463"/>
          <p14:tracePt t="157250" x="4017963" y="3954463"/>
          <p14:tracePt t="157254" x="3979863" y="3929063"/>
          <p14:tracePt t="157264" x="3943350" y="3916363"/>
          <p14:tracePt t="157276" x="3892550" y="3892550"/>
          <p14:tracePt t="157280" x="3867150" y="3867150"/>
          <p14:tracePt t="157292" x="3830638" y="3854450"/>
          <p14:tracePt t="157294" x="3792538" y="3829050"/>
          <p14:tracePt t="157304" x="3743325" y="3803650"/>
          <p14:tracePt t="157316" x="3705225" y="3779838"/>
          <p14:tracePt t="157320" x="3654425" y="3767138"/>
          <p14:tracePt t="157330" x="3605213" y="3741738"/>
          <p14:tracePt t="157336" x="3541713" y="3703638"/>
          <p14:tracePt t="157346" x="3517900" y="3679825"/>
          <p14:tracePt t="157356" x="3454400" y="3641725"/>
          <p14:tracePt t="157360" x="3405188" y="3603625"/>
          <p14:tracePt t="157370" x="3354388" y="3567113"/>
          <p14:tracePt t="157376" x="3305175" y="3541713"/>
          <p14:tracePt t="157387" x="3267075" y="3503613"/>
          <p14:tracePt t="157396" x="3205163" y="3454400"/>
          <p14:tracePt t="157400" x="3128963" y="3378200"/>
          <p14:tracePt t="157410" x="3028950" y="3328988"/>
          <p14:tracePt t="157417" x="2941638" y="3278188"/>
          <p14:tracePt t="157426" x="2867025" y="3216275"/>
          <p14:tracePt t="157436" x="2754313" y="3154363"/>
          <p14:tracePt t="157442" x="2654300" y="3090863"/>
          <p14:tracePt t="157450" x="2578100" y="3054350"/>
          <p14:tracePt t="157457" x="2490788" y="3016250"/>
          <p14:tracePt t="157466" x="2403475" y="2978150"/>
          <p14:tracePt t="157477" x="2290763" y="2941638"/>
          <p14:tracePt t="157482" x="2190750" y="2928938"/>
          <p14:tracePt t="157492" x="2090738" y="2890838"/>
          <p14:tracePt t="157496" x="1990725" y="2890838"/>
          <p14:tracePt t="157507" x="1903413" y="2865438"/>
          <p14:tracePt t="157516" x="1814513" y="2865438"/>
          <p14:tracePt t="157523" x="1765300" y="2865438"/>
          <p14:tracePt t="157532" x="1689100" y="2865438"/>
          <p14:tracePt t="157536" x="1652588" y="2865438"/>
          <p14:tracePt t="157546" x="1601788" y="2865438"/>
          <p14:tracePt t="157557" x="1527175" y="2903538"/>
          <p14:tracePt t="157562" x="1465263" y="2941638"/>
          <p14:tracePt t="157573" x="1414463" y="2965450"/>
          <p14:tracePt t="157578" x="1352550" y="3003550"/>
          <p14:tracePt t="157590" x="1301750" y="3041650"/>
          <p14:tracePt t="157598" x="1239838" y="3103563"/>
          <p14:tracePt t="157602" x="1201738" y="3128963"/>
          <p14:tracePt t="157612" x="1189038" y="3141663"/>
          <p14:tracePt t="157618" x="1139825" y="3190875"/>
          <p14:tracePt t="157628" x="1101725" y="3216275"/>
          <p14:tracePt t="157639" x="1089025" y="3241675"/>
          <p14:tracePt t="157642" x="1089025" y="3267075"/>
          <p14:tracePt t="157652" x="1076325" y="3278188"/>
          <p14:tracePt t="157658" x="1063625" y="3303588"/>
          <p14:tracePt t="157668" x="1063625" y="3316288"/>
          <p14:tracePt t="157682" x="1050925" y="3341688"/>
          <p14:tracePt t="157692" x="1050925" y="3367088"/>
          <p14:tracePt t="157718" x="1050925" y="3378200"/>
          <p14:tracePt t="157734" x="1050925" y="3390900"/>
          <p14:tracePt t="157739" x="1050925" y="3416300"/>
          <p14:tracePt t="157748" x="1050925" y="3441700"/>
          <p14:tracePt t="157758" x="1076325" y="3479800"/>
          <p14:tracePt t="157764" x="1101725" y="3503613"/>
          <p14:tracePt t="157774" x="1163638" y="3541713"/>
          <p14:tracePt t="157778" x="1239838" y="3590925"/>
          <p14:tracePt t="157789" x="1289050" y="3641725"/>
          <p14:tracePt t="157798" x="1389063" y="3692525"/>
          <p14:tracePt t="157805" x="1439863" y="3729038"/>
          <p14:tracePt t="157814" x="1552575" y="3803650"/>
          <p14:tracePt t="157818" x="1589088" y="3803650"/>
          <p14:tracePt t="157830" x="1652588" y="3841750"/>
          <p14:tracePt t="157840" x="1701800" y="3867150"/>
          <p14:tracePt t="157844" x="1778000" y="3892550"/>
          <p14:tracePt t="157855" x="1814513" y="3916363"/>
          <p14:tracePt t="157860" x="1852613" y="3916363"/>
          <p14:tracePt t="157871" x="1878013" y="3916363"/>
          <p14:tracePt t="157880" x="1914525" y="3929063"/>
          <p14:tracePt t="157894" x="1939925" y="3929063"/>
          <p14:tracePt t="157900" x="1952625" y="3929063"/>
          <p14:tracePt t="157910" x="1965325" y="3929063"/>
          <p14:tracePt t="157921" x="1978025" y="3929063"/>
          <p14:tracePt t="158506" x="1990725" y="3941763"/>
          <p14:tracePt t="158510" x="1990725" y="3979863"/>
          <p14:tracePt t="158520" x="1965325" y="4005263"/>
          <p14:tracePt t="158530" x="1939925" y="4029075"/>
          <p14:tracePt t="158536" x="1939925" y="4041775"/>
          <p14:tracePt t="158546" x="1903413" y="4079875"/>
          <p14:tracePt t="158550" x="1865313" y="4105275"/>
          <p14:tracePt t="158560" x="1827213" y="4141788"/>
          <p14:tracePt t="158570" x="1801813" y="4141788"/>
          <p14:tracePt t="158576" x="1765300" y="4167188"/>
          <p14:tracePt t="158586" x="1739900" y="4167188"/>
          <p14:tracePt t="158592" x="1714500" y="4179888"/>
          <p14:tracePt t="158602" x="1677988" y="4205288"/>
          <p14:tracePt t="158612" x="1665288" y="4217988"/>
          <p14:tracePt t="158617" x="1639888" y="4217988"/>
          <p14:tracePt t="158633" x="1627188" y="4230688"/>
          <p14:tracePt t="158858" x="1614488" y="4230688"/>
          <p14:tracePt t="158868" x="1614488" y="4205288"/>
          <p14:tracePt t="158878" x="1614488" y="4179888"/>
          <p14:tracePt t="158884" x="1614488" y="4154488"/>
          <p14:tracePt t="158894" x="1614488" y="4141788"/>
          <p14:tracePt t="158898" x="1614488" y="4105275"/>
          <p14:tracePt t="158919" x="1614488" y="4092575"/>
          <p14:tracePt t="159206" x="1639888" y="4092575"/>
          <p14:tracePt t="159222" x="1665288" y="4092575"/>
          <p14:tracePt t="159226" x="1677988" y="4092575"/>
          <p14:tracePt t="159236" x="1701800" y="4105275"/>
          <p14:tracePt t="159246" x="1727200" y="4117975"/>
          <p14:tracePt t="159252" x="1739900" y="4117975"/>
          <p14:tracePt t="159262" x="1752600" y="4117975"/>
          <p14:tracePt t="159266" x="1765300" y="4117975"/>
          <p14:tracePt t="159287" x="1778000" y="4117975"/>
          <p14:tracePt t="159292" x="1790700" y="4117975"/>
          <p14:tracePt t="159378" x="1801813" y="4129088"/>
          <p14:tracePt t="159388" x="1814513" y="4129088"/>
          <p14:tracePt t="159392" x="1814513" y="4141788"/>
          <p14:tracePt t="159402" x="1827213" y="4141788"/>
          <p14:tracePt t="159412" x="1827213" y="4167188"/>
          <p14:tracePt t="159418" x="1839913" y="4205288"/>
          <p14:tracePt t="159428" x="1852613" y="4230688"/>
          <p14:tracePt t="159434" x="1852613" y="4254500"/>
          <p14:tracePt t="159444" x="1878013" y="4292600"/>
          <p14:tracePt t="159454" x="1878013" y="4341813"/>
          <p14:tracePt t="159459" x="1903413" y="4379913"/>
          <p14:tracePt t="159468" x="1914525" y="4418013"/>
          <p14:tracePt t="159474" x="1927225" y="4443413"/>
          <p14:tracePt t="159484" x="1939925" y="4467225"/>
          <p14:tracePt t="159494" x="1952625" y="4492625"/>
          <p14:tracePt t="159498" x="1952625" y="4505325"/>
          <p14:tracePt t="159680" x="1965325" y="4518025"/>
          <p14:tracePt t="159772" x="1990725" y="4530725"/>
          <p14:tracePt t="159776" x="2014538" y="4543425"/>
          <p14:tracePt t="159786" x="2027238" y="4543425"/>
          <p14:tracePt t="159796" x="2065338" y="4567238"/>
          <p14:tracePt t="159802" x="2103438" y="4579938"/>
          <p14:tracePt t="159812" x="2152650" y="4579938"/>
          <p14:tracePt t="159816" x="2203450" y="4605338"/>
          <p14:tracePt t="159826" x="2228850" y="4605338"/>
          <p14:tracePt t="159836" x="2265363" y="4605338"/>
          <p14:tracePt t="159842" x="2316163" y="4605338"/>
          <p14:tracePt t="159852" x="2352675" y="4618038"/>
          <p14:tracePt t="159857" x="2403475" y="4618038"/>
          <p14:tracePt t="159866" x="2441575" y="4618038"/>
          <p14:tracePt t="159876" x="2490788" y="4618038"/>
          <p14:tracePt t="159882" x="2528888" y="4618038"/>
          <p14:tracePt t="159892" x="2590800" y="4618038"/>
          <p14:tracePt t="159898" x="2667000" y="4618038"/>
          <p14:tracePt t="159908" x="2690813" y="4618038"/>
          <p14:tracePt t="159919" x="2728913" y="4618038"/>
          <p14:tracePt t="159923" x="2741613" y="4618038"/>
          <p14:tracePt t="159932" x="2767013" y="4618038"/>
          <p14:tracePt t="159938" x="2828925" y="4605338"/>
          <p14:tracePt t="159958" x="2841625" y="4605338"/>
          <p14:tracePt t="159973" x="2854325" y="4605338"/>
          <p14:tracePt t="159978" x="2867025" y="4605338"/>
          <p14:tracePt t="159998" x="2879725" y="4605338"/>
          <p14:tracePt t="160024" x="2890838" y="4592638"/>
          <p14:tracePt t="160044" x="2903538" y="4592638"/>
          <p14:tracePt t="160054" x="2903538" y="4579938"/>
          <p14:tracePt t="160121" x="2916238" y="4579938"/>
          <p14:tracePt t="160200" x="2941638" y="4579938"/>
          <p14:tracePt t="160367" x="2954338" y="4579938"/>
          <p14:tracePt t="160376" x="3028950" y="4630738"/>
          <p14:tracePt t="160382" x="3154363" y="4692650"/>
          <p14:tracePt t="160392" x="3292475" y="4779963"/>
          <p14:tracePt t="160403" x="3405188" y="4843463"/>
          <p14:tracePt t="160406" x="3492500" y="4892675"/>
          <p14:tracePt t="160416" x="3554413" y="4930775"/>
          <p14:tracePt t="160422" x="3605213" y="4943475"/>
          <p14:tracePt t="160432" x="3617913" y="4956175"/>
          <p14:tracePt t="160442" x="3630613" y="4956175"/>
          <p14:tracePt t="160456" x="3643313" y="4956175"/>
          <p14:tracePt t="160512" x="3643313" y="4968875"/>
          <p14:tracePt t="160548" x="3643313" y="4981575"/>
          <p14:tracePt t="160562" x="3643313" y="4992688"/>
          <p14:tracePt t="160572" x="3643313" y="5005388"/>
          <p14:tracePt t="160588" x="3643313" y="5018088"/>
          <p14:tracePt t="160615" x="3643313" y="5043488"/>
          <p14:tracePt t="160624" x="3643313" y="5068888"/>
          <p14:tracePt t="160628" x="3643313" y="5105400"/>
          <p14:tracePt t="160638" x="3643313" y="5156200"/>
          <p14:tracePt t="160664" x="3605213" y="5168900"/>
          <p14:tracePt t="160669" x="3541713" y="5130800"/>
          <p14:tracePt t="160678" x="3405188" y="5130800"/>
          <p14:tracePt t="160685" x="3367088" y="5130800"/>
          <p14:tracePt t="160694" x="3305175" y="5068888"/>
          <p14:tracePt t="160704" x="3317875" y="5068888"/>
          <p14:tracePt t="161112" x="3328988" y="5068888"/>
          <p14:tracePt t="161128" x="3354388" y="5056188"/>
          <p14:tracePt t="161138" x="3379788" y="5056188"/>
          <p14:tracePt t="161149" x="3392488" y="5043488"/>
          <p14:tracePt t="161152" x="3405188" y="5043488"/>
          <p14:tracePt t="161162" x="3417888" y="5030788"/>
          <p14:tracePt t="161188" x="3429000" y="5030788"/>
          <p14:tracePt t="161314" x="3441700" y="5018088"/>
          <p14:tracePt t="161324" x="3454400" y="5005388"/>
          <p14:tracePt t="161340" x="3467100" y="4981575"/>
          <p14:tracePt t="161350" x="3479800" y="4968875"/>
          <p14:tracePt t="161354" x="3479800" y="4943475"/>
          <p14:tracePt t="161365" x="3479800" y="4918075"/>
          <p14:tracePt t="161376" x="3505200" y="4879975"/>
          <p14:tracePt t="161381" x="3505200" y="4856163"/>
          <p14:tracePt t="161390" x="3517900" y="4830763"/>
          <p14:tracePt t="161397" x="3517900" y="4805363"/>
          <p14:tracePt t="161406" x="3530600" y="4779963"/>
          <p14:tracePt t="161416" x="3530600" y="4756150"/>
          <p14:tracePt t="161420" x="3541713" y="4718050"/>
          <p14:tracePt t="161431" x="3541713" y="4705350"/>
          <p14:tracePt t="161436" x="3554413" y="4679950"/>
          <p14:tracePt t="161447" x="3567113" y="4656138"/>
          <p14:tracePt t="161456" x="3567113" y="4643438"/>
          <p14:tracePt t="161460" x="3567113" y="4630738"/>
          <p14:tracePt t="161472" x="3579813" y="4618038"/>
          <p14:tracePt t="161476" x="3579813" y="4605338"/>
          <p14:tracePt t="161486" x="3579813" y="4592638"/>
          <p14:tracePt t="161497" x="3579813" y="4579938"/>
          <p14:tracePt t="161513" x="3579813" y="4554538"/>
          <p14:tracePt t="161527" x="3592513" y="4554538"/>
          <p14:tracePt t="161543" x="3592513" y="4543425"/>
          <p14:tracePt t="161556" x="3592513" y="4530725"/>
          <p14:tracePt t="161576" x="3592513" y="4518025"/>
          <p14:tracePt t="161592" x="3592513" y="4505325"/>
          <p14:tracePt t="161607" x="3592513" y="4479925"/>
          <p14:tracePt t="161623" x="3592513" y="4467225"/>
          <p14:tracePt t="161638" x="3592513" y="4443413"/>
          <p14:tracePt t="161658" x="3592513" y="4430713"/>
          <p14:tracePt t="161662" x="3592513" y="4418013"/>
          <p14:tracePt t="161679" x="3592513" y="4405313"/>
          <p14:tracePt t="161688" x="3592513" y="4392613"/>
          <p14:tracePt t="161698" x="3592513" y="4379913"/>
          <p14:tracePt t="161718" x="3592513" y="4354513"/>
          <p14:tracePt t="161745" x="3592513" y="4341813"/>
          <p14:tracePt t="161758" x="3592513" y="4330700"/>
          <p14:tracePt t="161778" x="3592513" y="4318000"/>
          <p14:tracePt t="162484" x="3605213" y="4305300"/>
          <p14:tracePt t="162490" x="3630613" y="4292600"/>
          <p14:tracePt t="162500" x="3654425" y="4292600"/>
          <p14:tracePt t="162516" x="3679825" y="4292600"/>
          <p14:tracePt t="162530" x="3692525" y="4292600"/>
          <p14:tracePt t="162551" x="3705225" y="4292600"/>
          <p14:tracePt t="162556" x="3717925" y="4292600"/>
          <p14:tracePt t="162566" x="3717925" y="4279900"/>
          <p14:tracePt t="162586" x="3730625" y="4279900"/>
          <p14:tracePt t="162606" x="3743325" y="4279900"/>
          <p14:tracePt t="162626" x="3756025" y="4279900"/>
          <p14:tracePt t="162818" x="3756025" y="4267200"/>
          <p14:tracePt t="162848" x="3756025" y="4241800"/>
          <p14:tracePt t="163020" x="3792538" y="4241800"/>
          <p14:tracePt t="163030" x="3856038" y="4241800"/>
          <p14:tracePt t="163035" x="3930650" y="4254500"/>
          <p14:tracePt t="163044" x="3968750" y="4254500"/>
          <p14:tracePt t="163050" x="4017963" y="4254500"/>
          <p14:tracePt t="163060" x="4056063" y="4254500"/>
          <p14:tracePt t="163070" x="4081463" y="4267200"/>
          <p14:tracePt t="163074" x="4105275" y="4267200"/>
          <p14:tracePt t="163090" x="4117975" y="4267200"/>
          <p14:tracePt t="163110" x="4130675" y="4267200"/>
          <p14:tracePt t="163438" x="4143375" y="4267200"/>
          <p14:tracePt t="163449" x="4156075" y="4267200"/>
          <p14:tracePt t="163458" x="4168775" y="4267200"/>
          <p14:tracePt t="163462" x="4181475" y="4267200"/>
          <p14:tracePt t="163472" x="4192588" y="4267200"/>
          <p14:tracePt t="163478" x="4217988" y="4267200"/>
          <p14:tracePt t="163488" x="4243388" y="4267200"/>
          <p14:tracePt t="163498" x="4256088" y="4267200"/>
          <p14:tracePt t="163504" x="4281488" y="4267200"/>
          <p14:tracePt t="163514" x="4305300" y="4267200"/>
          <p14:tracePt t="163518" x="4330700" y="4267200"/>
          <p14:tracePt t="163528" x="4381500" y="4267200"/>
          <p14:tracePt t="163538" x="4468813" y="4267200"/>
          <p14:tracePt t="163544" x="4530725" y="4267200"/>
          <p14:tracePt t="163554" x="4581525" y="4267200"/>
          <p14:tracePt t="163560" x="4619625" y="4267200"/>
          <p14:tracePt t="163570" x="4643438" y="4267200"/>
          <p14:tracePt t="163581" x="4706938" y="4267200"/>
          <p14:tracePt t="163584" x="4768850" y="4279900"/>
          <p14:tracePt t="163594" x="4843463" y="4279900"/>
          <p14:tracePt t="163600" x="4932363" y="4305300"/>
          <p14:tracePt t="163610" x="5006975" y="4318000"/>
          <p14:tracePt t="163620" x="5045075" y="4318000"/>
          <p14:tracePt t="163625" x="5081588" y="4330700"/>
          <p14:tracePt t="163943" x="5081588" y="4318000"/>
          <p14:tracePt t="163968" x="5057775" y="4318000"/>
          <p14:tracePt t="163982" x="5045075" y="4305300"/>
          <p14:tracePt t="163998" x="5032375" y="4292600"/>
          <p14:tracePt t="164008" x="5006975" y="4292600"/>
          <p14:tracePt t="164014" x="4994275" y="4292600"/>
          <p14:tracePt t="164022" x="4956175" y="4292600"/>
          <p14:tracePt t="164034" x="4932363" y="4292600"/>
          <p14:tracePt t="164038" x="4906963" y="4292600"/>
          <p14:tracePt t="164048" x="4894263" y="4292600"/>
          <p14:tracePt t="164054" x="4868863" y="4292600"/>
          <p14:tracePt t="164064" x="4856163" y="4292600"/>
          <p14:tracePt t="164074" x="4832350" y="4292600"/>
          <p14:tracePt t="164088" x="4819650" y="4292600"/>
          <p14:tracePt t="164095" x="4794250" y="4292600"/>
          <p14:tracePt t="164104" x="4781550" y="4292600"/>
          <p14:tracePt t="164114" x="4768850" y="4292600"/>
          <p14:tracePt t="164118" x="4756150" y="4305300"/>
          <p14:tracePt t="164129" x="4719638" y="4341813"/>
          <p14:tracePt t="164146" x="4694238" y="4354513"/>
          <p14:tracePt t="164158" x="4681538" y="4379913"/>
          <p14:tracePt t="164174" x="4668838" y="4392613"/>
          <p14:tracePt t="164195" x="4668838" y="4405313"/>
          <p14:tracePt t="164280" x="4681538" y="4405313"/>
          <p14:tracePt t="164286" x="4706938" y="4405313"/>
          <p14:tracePt t="164296" x="4743450" y="4405313"/>
          <p14:tracePt t="164301" x="4768850" y="4405313"/>
          <p14:tracePt t="164311" x="4794250" y="4405313"/>
          <p14:tracePt t="164320" x="4832350" y="4392613"/>
          <p14:tracePt t="164327" x="4856163" y="4379913"/>
          <p14:tracePt t="164336" x="4881563" y="4367213"/>
          <p14:tracePt t="164350" x="4894263" y="4354513"/>
          <p14:tracePt t="164506" x="4881563" y="4354513"/>
          <p14:tracePt t="164508" x="4843463" y="4354513"/>
          <p14:tracePt t="164512" x="4806950" y="4354513"/>
          <p14:tracePt t="164516" x="4794250" y="4354513"/>
          <p14:tracePt t="164652" x="4806950" y="4354513"/>
          <p14:tracePt t="164658" x="4832350" y="4341813"/>
          <p14:tracePt t="164668" x="4843463" y="4341813"/>
          <p14:tracePt t="164682" x="4868863" y="4330700"/>
          <p14:tracePt t="164708" x="4881563" y="4330700"/>
          <p14:tracePt t="164728" x="4894263" y="4330700"/>
          <p14:tracePt t="164818" x="4906963" y="4330700"/>
          <p14:tracePt t="164828" x="4906963" y="4318000"/>
          <p14:tracePt t="164841" x="4894263" y="4305300"/>
          <p14:tracePt t="164844" x="4868863" y="4292600"/>
          <p14:tracePt t="164871" x="4856163" y="4279900"/>
          <p14:tracePt t="164950" x="4843463" y="4267200"/>
          <p14:tracePt t="164960" x="4832350" y="4267200"/>
          <p14:tracePt t="164976" x="4819650" y="4254500"/>
          <p14:tracePt t="164986" x="4819650" y="4241800"/>
          <p14:tracePt t="165000" x="4806950" y="4230688"/>
          <p14:tracePt t="165026" x="4806950" y="4217988"/>
          <p14:tracePt t="165050" x="4794250" y="4217988"/>
          <p14:tracePt t="165067" x="4781550" y="4205288"/>
          <p14:tracePt t="165490" x="4794250" y="4205288"/>
          <p14:tracePt t="165510" x="4806950" y="4205288"/>
          <p14:tracePt t="165540" x="4819650" y="4205288"/>
          <p14:tracePt t="165556" x="4868863" y="4205288"/>
          <p14:tracePt t="165566" x="4906963" y="4205288"/>
          <p14:tracePt t="165576" x="4956175" y="4205288"/>
          <p14:tracePt t="165580" x="4981575" y="4205288"/>
          <p14:tracePt t="165590" x="5006975" y="4205288"/>
          <p14:tracePt t="165596" x="5019675" y="4205288"/>
          <p14:tracePt t="165606" x="5032375" y="4205288"/>
          <p14:tracePt t="165617" x="5045075" y="4205288"/>
          <p14:tracePt t="165620" x="5057775" y="4205288"/>
          <p14:tracePt t="165636" x="5068888" y="4192588"/>
          <p14:tracePt t="165732" x="5045075" y="4192588"/>
          <p14:tracePt t="165742" x="5006975" y="4192588"/>
          <p14:tracePt t="165749" x="4968875" y="4192588"/>
          <p14:tracePt t="165758" x="4945063" y="4192588"/>
          <p14:tracePt t="165762" x="4919663" y="4192588"/>
          <p14:tracePt t="165772" x="4881563" y="4205288"/>
          <p14:tracePt t="165784" x="4868863" y="4205288"/>
          <p14:tracePt t="166000" x="4868863" y="4217988"/>
          <p14:tracePt t="166004" x="4868863" y="4230688"/>
          <p14:tracePt t="166014" x="4868863" y="4254500"/>
          <p14:tracePt t="166024" x="4843463" y="4267200"/>
          <p14:tracePt t="166031" x="4843463" y="4279900"/>
          <p14:tracePt t="166044" x="4832350" y="4292600"/>
          <p14:tracePt t="166180" x="4832350" y="4305300"/>
          <p14:tracePt t="166206" x="4856163" y="4305300"/>
          <p14:tracePt t="166210" x="4881563" y="4305300"/>
          <p14:tracePt t="166222" x="4932363" y="4305300"/>
          <p14:tracePt t="166226" x="4968875" y="4305300"/>
          <p14:tracePt t="166236" x="4994275" y="4305300"/>
          <p14:tracePt t="166247" x="5045075" y="4305300"/>
          <p14:tracePt t="166252" x="5068888" y="4305300"/>
          <p14:tracePt t="166263" x="5094288" y="4305300"/>
          <p14:tracePt t="166266" x="5132388" y="4292600"/>
          <p14:tracePt t="166276" x="5170488" y="4292600"/>
          <p14:tracePt t="166286" x="5181600" y="4292600"/>
          <p14:tracePt t="166302" x="5207000" y="4279900"/>
          <p14:tracePt t="166318" x="5232400" y="4279900"/>
          <p14:tracePt t="167148" x="5245100" y="4279900"/>
          <p14:tracePt t="167158" x="5245100" y="4267200"/>
          <p14:tracePt t="167164" x="5245100" y="4254500"/>
          <p14:tracePt t="167175" x="5245100" y="4241800"/>
          <p14:tracePt t="167194" x="5245100" y="4230688"/>
          <p14:tracePt t="167236" x="5245100" y="4217988"/>
          <p14:tracePt t="167292" x="5232400" y="4205288"/>
          <p14:tracePt t="167302" x="5207000" y="4205288"/>
          <p14:tracePt t="167316" x="5181600" y="4205288"/>
          <p14:tracePt t="167323" x="5157788" y="4205288"/>
          <p14:tracePt t="167332" x="5132388" y="4205288"/>
          <p14:tracePt t="167342" x="5106988" y="4205288"/>
          <p14:tracePt t="167346" x="5081588" y="4205288"/>
          <p14:tracePt t="167357" x="5068888" y="4205288"/>
          <p14:tracePt t="167363" x="5045075" y="4205288"/>
          <p14:tracePt t="167373" x="5032375" y="4205288"/>
          <p14:tracePt t="167398" x="5019675" y="4205288"/>
          <p14:tracePt t="167413" x="5006975" y="4205288"/>
          <p14:tracePt t="167514" x="4994275" y="4217988"/>
          <p14:tracePt t="167628" x="4981575" y="4217988"/>
          <p14:tracePt t="167704" x="4968875" y="4217988"/>
          <p14:tracePt t="167736" x="4956175" y="4217988"/>
          <p14:tracePt t="167740" x="4945063" y="4217988"/>
          <p14:tracePt t="167751" x="4932363" y="4241800"/>
          <p14:tracePt t="167780" x="4906963" y="4254500"/>
          <p14:tracePt t="167806" x="4894263" y="4267200"/>
          <p14:tracePt t="167830" x="4881563" y="4267200"/>
          <p14:tracePt t="167840" x="4868863" y="4279900"/>
          <p14:tracePt t="167887" x="4856163" y="4279900"/>
          <p14:tracePt t="168245" x="4843463" y="4267200"/>
          <p14:tracePt t="168255" x="4843463" y="4241800"/>
          <p14:tracePt t="168260" x="4843463" y="4217988"/>
          <p14:tracePt t="168270" x="4843463" y="4192588"/>
          <p14:tracePt t="168276" x="4819650" y="4167188"/>
          <p14:tracePt t="168286" x="4794250" y="4117975"/>
          <p14:tracePt t="168296" x="4781550" y="4079875"/>
          <p14:tracePt t="168300" x="4756150" y="4041775"/>
          <p14:tracePt t="168310" x="4719638" y="4005263"/>
          <p14:tracePt t="168317" x="4694238" y="3967163"/>
          <p14:tracePt t="168327" x="4656138" y="3905250"/>
          <p14:tracePt t="168336" x="4630738" y="3879850"/>
          <p14:tracePt t="168340" x="4594225" y="3841750"/>
          <p14:tracePt t="168350" x="4556125" y="3803650"/>
          <p14:tracePt t="168356" x="4468813" y="3741738"/>
          <p14:tracePt t="168366" x="4394200" y="3692525"/>
          <p14:tracePt t="168376" x="4330700" y="3654425"/>
          <p14:tracePt t="168381" x="4268788" y="3603625"/>
          <p14:tracePt t="168390" x="4192588" y="3567113"/>
          <p14:tracePt t="168396" x="4092575" y="3503613"/>
          <p14:tracePt t="168406" x="3956050" y="3416300"/>
          <p14:tracePt t="168416" x="3792538" y="3278188"/>
          <p14:tracePt t="168420" x="3541713" y="3116263"/>
          <p14:tracePt t="168431" x="3267075" y="2865438"/>
          <p14:tracePt t="168436" x="2979738" y="2652713"/>
          <p14:tracePt t="168446" x="2741613" y="2478088"/>
          <p14:tracePt t="168456" x="2452688" y="2239963"/>
          <p14:tracePt t="168462" x="2328863" y="2139950"/>
          <p14:tracePt t="168472" x="2165350" y="2014538"/>
          <p14:tracePt t="168477" x="2052638" y="1927225"/>
          <p14:tracePt t="168486" x="1965325" y="1839913"/>
          <p14:tracePt t="168496" x="1865313" y="1789113"/>
          <p14:tracePt t="168502" x="1814513" y="1739900"/>
          <p14:tracePt t="168512" x="1765300" y="1714500"/>
          <p14:tracePt t="168516" x="1752600" y="1701800"/>
          <p14:tracePt t="168538" x="1714500" y="1676400"/>
          <p14:tracePt t="168729" x="1714500" y="1689100"/>
          <p14:tracePt t="168734" x="1714500" y="1714500"/>
          <p14:tracePt t="168745" x="1752600" y="1765300"/>
          <p14:tracePt t="168754" x="1790700" y="1839913"/>
          <p14:tracePt t="168758" x="1852613" y="1889125"/>
          <p14:tracePt t="168768" x="1927225" y="1965325"/>
          <p14:tracePt t="168774" x="1990725" y="2014538"/>
          <p14:tracePt t="168784" x="2078038" y="2078038"/>
          <p14:tracePt t="168794" x="2127250" y="2114550"/>
          <p14:tracePt t="168800" x="2203450" y="2165350"/>
          <p14:tracePt t="168810" x="2228850" y="2178050"/>
          <p14:tracePt t="168814" x="2252663" y="2201863"/>
          <p14:tracePt t="168825" x="2290763" y="2227263"/>
          <p14:tracePt t="168834" x="2303463" y="2227263"/>
          <p14:tracePt t="168970" x="2303463" y="2201863"/>
          <p14:tracePt t="168980" x="2252663" y="2178050"/>
          <p14:tracePt t="168986" x="2252663" y="2152650"/>
          <p14:tracePt t="168996" x="2228850" y="2139950"/>
          <p14:tracePt t="169002" x="2228850" y="2127250"/>
          <p14:tracePt t="169012" x="2203450" y="2089150"/>
          <p14:tracePt t="169022" x="2190750" y="2089150"/>
          <p14:tracePt t="169027" x="2178050" y="2065338"/>
          <p14:tracePt t="169036" x="2152650" y="2039938"/>
          <p14:tracePt t="169043" x="2139950" y="2039938"/>
          <p14:tracePt t="169052" x="2139950" y="2014538"/>
          <p14:tracePt t="169063" x="2116138" y="2001838"/>
          <p14:tracePt t="169066" x="2116138" y="1989138"/>
          <p14:tracePt t="169082" x="2090738" y="1978025"/>
          <p14:tracePt t="169093" x="2078038" y="1965325"/>
          <p14:tracePt t="169102" x="2065338" y="1952625"/>
          <p14:tracePt t="169202" x="2078038" y="1989138"/>
          <p14:tracePt t="169209" x="2139950" y="2065338"/>
          <p14:tracePt t="169218" x="2216150" y="2165350"/>
          <p14:tracePt t="169228" x="2339975" y="2265363"/>
          <p14:tracePt t="169234" x="2452688" y="2365375"/>
          <p14:tracePt t="169244" x="2565400" y="2452688"/>
          <p14:tracePt t="169248" x="2690813" y="2540000"/>
          <p14:tracePt t="169259" x="2816225" y="2616200"/>
          <p14:tracePt t="169268" x="2954338" y="2703513"/>
          <p14:tracePt t="169275" x="3092450" y="2790825"/>
          <p14:tracePt t="169284" x="3205163" y="2852738"/>
          <p14:tracePt t="169288" x="3292475" y="2903538"/>
          <p14:tracePt t="169298" x="3417888" y="2978150"/>
          <p14:tracePt t="169309" x="3467100" y="3003550"/>
          <p14:tracePt t="169315" x="3541713" y="3054350"/>
          <p14:tracePt t="169325" x="3630613" y="3116263"/>
          <p14:tracePt t="169328" x="3667125" y="3128963"/>
          <p14:tracePt t="169338" x="3692525" y="3165475"/>
          <p14:tracePt t="169350" x="3705225" y="3165475"/>
          <p14:tracePt t="169354" x="3730625" y="3178175"/>
          <p14:tracePt t="169364" x="3743325" y="3190875"/>
          <p14:tracePt t="169375" x="3756025" y="3190875"/>
          <p14:tracePt t="169384" x="3779838" y="3203575"/>
          <p14:tracePt t="169391" x="3792538" y="3216275"/>
          <p14:tracePt t="169400" x="3805238" y="3216275"/>
          <p14:tracePt t="169404" x="3830638" y="3228975"/>
          <p14:tracePt t="169414" x="3843338" y="3228975"/>
          <p14:tracePt t="169425" x="3856038" y="3241675"/>
          <p14:tracePt t="169441" x="3867150" y="3241675"/>
          <p14:tracePt t="169445" x="3879850" y="3254375"/>
          <p14:tracePt t="169454" x="3892550" y="3254375"/>
          <p14:tracePt t="169464" x="3905250" y="3267075"/>
          <p14:tracePt t="169470" x="3930650" y="3278188"/>
          <p14:tracePt t="169480" x="3968750" y="3303588"/>
          <p14:tracePt t="169486" x="4030663" y="3328988"/>
          <p14:tracePt t="169496" x="4056063" y="3354388"/>
          <p14:tracePt t="169507" x="4105275" y="3378200"/>
          <p14:tracePt t="169510" x="4156075" y="3403600"/>
          <p14:tracePt t="169520" x="4205288" y="3454400"/>
          <p14:tracePt t="169526" x="4281488" y="3490913"/>
          <p14:tracePt t="169536" x="4305300" y="3516313"/>
          <p14:tracePt t="169546" x="4356100" y="3567113"/>
          <p14:tracePt t="169550" x="4394200" y="3654425"/>
          <p14:tracePt t="169562" x="4406900" y="3667125"/>
          <p14:tracePt t="169566" x="4443413" y="3741738"/>
          <p14:tracePt t="169576" x="4456113" y="3779838"/>
          <p14:tracePt t="169587" x="4481513" y="3803650"/>
          <p14:tracePt t="169592" x="4494213" y="3829050"/>
          <p14:tracePt t="169602" x="4506913" y="3867150"/>
          <p14:tracePt t="169607" x="4506913" y="3892550"/>
          <p14:tracePt t="169616" x="4518025" y="3892550"/>
          <p14:tracePt t="169626" x="4518025" y="3916363"/>
          <p14:tracePt t="169642" x="4518025" y="3929063"/>
          <p14:tracePt t="169646" x="4530725" y="3929063"/>
          <p14:tracePt t="169708" x="4530725" y="3954463"/>
          <p14:tracePt t="169732" x="4543425" y="3967163"/>
          <p14:tracePt t="169748" x="4556125" y="3967163"/>
          <p14:tracePt t="169752" x="4581525" y="3992563"/>
          <p14:tracePt t="169763" x="4594225" y="3992563"/>
          <p14:tracePt t="169774" x="4594225" y="4005263"/>
          <p14:tracePt t="169779" x="4619625" y="4017963"/>
          <p14:tracePt t="169792" x="4619625" y="4041775"/>
          <p14:tracePt t="169815" x="4630738" y="4054475"/>
          <p14:tracePt t="169845" x="4643438" y="4067175"/>
          <p14:tracePt t="169874" x="4656138" y="4079875"/>
          <p14:tracePt t="169889" x="4668838" y="4092575"/>
          <p14:tracePt t="169898" x="4681538" y="4105275"/>
          <p14:tracePt t="169905" x="4694238" y="4129088"/>
          <p14:tracePt t="169914" x="4719638" y="4141788"/>
          <p14:tracePt t="169930" x="4743450" y="4154488"/>
          <p14:tracePt t="169955" x="4756150" y="4179888"/>
          <p14:tracePt t="169956" x="4768850" y="4205288"/>
          <p14:tracePt t="169964" x="4781550" y="4205288"/>
          <p14:tracePt t="169981" x="4794250" y="4217988"/>
          <p14:tracePt t="169994" x="4806950" y="4230688"/>
          <p14:tracePt t="170475" x="4819650" y="4230688"/>
          <p14:tracePt t="172714" x="4832350" y="4230688"/>
          <p14:tracePt t="172725" x="4819650" y="4205288"/>
          <p14:tracePt t="172735" x="4794250" y="4179888"/>
          <p14:tracePt t="172748" x="4768850" y="4167188"/>
          <p14:tracePt t="172764" x="4743450" y="4167188"/>
          <p14:tracePt t="172778" x="4732338" y="4154488"/>
          <p14:tracePt t="173136" x="4719638" y="4154488"/>
          <p14:tracePt t="173146" x="4643438" y="4129088"/>
          <p14:tracePt t="173156" x="4568825" y="4105275"/>
          <p14:tracePt t="173162" x="4481513" y="4079875"/>
          <p14:tracePt t="173172" x="4406900" y="4079875"/>
          <p14:tracePt t="173178" x="4368800" y="4079875"/>
          <p14:tracePt t="173188" x="4343400" y="4079875"/>
          <p14:tracePt t="173199" x="4318000" y="4067175"/>
          <p14:tracePt t="173202" x="4305300" y="4054475"/>
          <p14:tracePt t="173212" x="4294188" y="4054475"/>
          <p14:tracePt t="173218" x="4268788" y="4054475"/>
          <p14:tracePt t="173228" x="4243388" y="4054475"/>
          <p14:tracePt t="173238" x="4217988" y="4054475"/>
          <p14:tracePt t="173245" x="4192588" y="4054475"/>
          <p14:tracePt t="173255" x="4130675" y="4054475"/>
          <p14:tracePt t="173258" x="4056063" y="4054475"/>
          <p14:tracePt t="173269" x="4017963" y="4054475"/>
          <p14:tracePt t="173278" x="3968750" y="4054475"/>
          <p14:tracePt t="173284" x="3930650" y="4054475"/>
          <p14:tracePt t="173294" x="3892550" y="4054475"/>
          <p14:tracePt t="173299" x="3830638" y="4054475"/>
          <p14:tracePt t="173308" x="3767138" y="4054475"/>
          <p14:tracePt t="173318" x="3679825" y="4054475"/>
          <p14:tracePt t="173324" x="3541713" y="4054475"/>
          <p14:tracePt t="173334" x="3328988" y="4092575"/>
          <p14:tracePt t="173338" x="3054350" y="4105275"/>
          <p14:tracePt t="173349" x="2816225" y="4154488"/>
          <p14:tracePt t="173358" x="2654300" y="4192588"/>
          <p14:tracePt t="173365" x="2516188" y="4205288"/>
          <p14:tracePt t="173374" x="2416175" y="4217988"/>
          <p14:tracePt t="173378" x="2378075" y="4217988"/>
          <p14:tracePt t="173388" x="2352675" y="4217988"/>
          <p14:tracePt t="173400" x="2328863" y="4217988"/>
          <p14:tracePt t="173404" x="2303463" y="4230688"/>
          <p14:tracePt t="173415" x="2278063" y="4230688"/>
          <p14:tracePt t="173516" x="2265363" y="4230688"/>
          <p14:tracePt t="173531" x="2252663" y="4230688"/>
          <p14:tracePt t="173540" x="2239963" y="4230688"/>
          <p14:tracePt t="173550" x="2216150" y="4241800"/>
          <p14:tracePt t="173556" x="2203450" y="4254500"/>
          <p14:tracePt t="173566" x="2190750" y="4267200"/>
          <p14:tracePt t="173570" x="2190750" y="4279900"/>
          <p14:tracePt t="173581" x="2178050" y="4292600"/>
          <p14:tracePt t="173590" x="2178050" y="4305300"/>
          <p14:tracePt t="173597" x="2178050" y="4318000"/>
          <p14:tracePt t="173607" x="2178050" y="4341813"/>
          <p14:tracePt t="173610" x="2152650" y="4367213"/>
          <p14:tracePt t="173632" x="2152650" y="4392613"/>
          <p14:tracePt t="173653" x="2152650" y="4405313"/>
          <p14:tracePt t="173672" x="2152650" y="4418013"/>
          <p14:tracePt t="173676" x="2139950" y="4418013"/>
          <p14:tracePt t="174382" x="2127250" y="4418013"/>
          <p14:tracePt t="174392" x="2116138" y="4418013"/>
          <p14:tracePt t="174458" x="2090738" y="4418013"/>
          <p14:tracePt t="174644" x="2090738" y="4430713"/>
          <p14:tracePt t="174650" x="2078038" y="4443413"/>
          <p14:tracePt t="174660" x="2065338" y="4443413"/>
          <p14:tracePt t="174670" x="2052638" y="4454525"/>
          <p14:tracePt t="174674" x="2039938" y="4454525"/>
          <p14:tracePt t="174691" x="2027238" y="4467225"/>
          <p14:tracePt t="174700" x="2014538" y="4467225"/>
          <p14:tracePt t="174710" x="2003425" y="4479925"/>
          <p14:tracePt t="174730" x="1978025" y="4479925"/>
          <p14:tracePt t="174786" x="1965325" y="4492625"/>
          <p14:tracePt t="174958" x="1952625" y="4492625"/>
          <p14:tracePt t="174978" x="1939925" y="4492625"/>
          <p14:tracePt t="174982" x="1927225" y="4492625"/>
          <p14:tracePt t="174998" x="1914525" y="4492625"/>
          <p14:tracePt t="175009" x="1865313" y="4492625"/>
          <p14:tracePt t="175018" x="1827213" y="4492625"/>
          <p14:tracePt t="175025" x="1801813" y="4492625"/>
          <p14:tracePt t="175038" x="1790700" y="4492625"/>
          <p14:tracePt t="175125" x="1778000" y="4492625"/>
          <p14:tracePt t="175312" x="1765300" y="4492625"/>
          <p14:tracePt t="175322" x="1752600" y="4492625"/>
          <p14:tracePt t="175326" x="1739900" y="4492625"/>
          <p14:tracePt t="175336" x="1727200" y="4492625"/>
          <p14:tracePt t="175343" x="1714500" y="4492625"/>
          <p14:tracePt t="175352" x="1701800" y="4492625"/>
          <p14:tracePt t="175366" x="1689100" y="4492625"/>
          <p14:tracePt t="175377" x="1677988" y="4492625"/>
          <p14:tracePt t="175382" x="1665288" y="4492625"/>
          <p14:tracePt t="175412" x="1652588" y="4492625"/>
          <p14:tracePt t="175433" x="1639888" y="4492625"/>
          <p14:tracePt t="176840" x="1652588" y="4492625"/>
          <p14:tracePt t="176844" x="1677988" y="4492625"/>
          <p14:tracePt t="176854" x="1689100" y="4492625"/>
          <p14:tracePt t="176864" x="1714500" y="4492625"/>
          <p14:tracePt t="176870" x="1739900" y="4492625"/>
          <p14:tracePt t="176880" x="1765300" y="4492625"/>
          <p14:tracePt t="176884" x="1790700" y="4492625"/>
          <p14:tracePt t="176894" x="1827213" y="4492625"/>
          <p14:tracePt t="176905" x="1852613" y="4492625"/>
          <p14:tracePt t="176921" x="1878013" y="4492625"/>
          <p14:tracePt t="176925" x="1903413" y="4492625"/>
          <p14:tracePt t="176944" x="1914525" y="4492625"/>
          <p14:tracePt t="176980" x="1927225" y="4492625"/>
          <p14:tracePt t="177182" x="1965325" y="4492625"/>
          <p14:tracePt t="177186" x="1978025" y="4479925"/>
          <p14:tracePt t="177196" x="2003425" y="4467225"/>
          <p14:tracePt t="177207" x="2027238" y="4467225"/>
          <p14:tracePt t="177222" x="2078038" y="4467225"/>
          <p14:tracePt t="177228" x="2090738" y="4454525"/>
          <p14:tracePt t="177238" x="2116138" y="4443413"/>
          <p14:tracePt t="177248" x="2139950" y="4443413"/>
          <p14:tracePt t="177252" x="2190750" y="4418013"/>
          <p14:tracePt t="177263" x="2203450" y="4418013"/>
          <p14:tracePt t="177268" x="2228850" y="4405313"/>
          <p14:tracePt t="177278" x="2252663" y="4405313"/>
          <p14:tracePt t="177288" x="2290763" y="4392613"/>
          <p14:tracePt t="177292" x="2303463" y="4392613"/>
          <p14:tracePt t="177308" x="2328863" y="4379913"/>
          <p14:tracePt t="177318" x="2352675" y="4379913"/>
          <p14:tracePt t="177348" x="2365375" y="4379913"/>
          <p14:tracePt t="177394" x="2378075" y="4379913"/>
          <p14:tracePt t="177408" x="2390775" y="4379913"/>
          <p14:tracePt t="177429" x="2403475" y="4379913"/>
          <p14:tracePt t="177444" x="2416175" y="4379913"/>
          <p14:tracePt t="177470" x="2441575" y="4367213"/>
          <p14:tracePt t="177596" x="2465388" y="4367213"/>
          <p14:tracePt t="178246" x="2478088" y="4367213"/>
          <p14:tracePt t="178293" x="2490788" y="4367213"/>
          <p14:tracePt t="178312" x="2503488" y="4367213"/>
          <p14:tracePt t="178316" x="2516188" y="4367213"/>
          <p14:tracePt t="178326" x="2528888" y="4367213"/>
          <p14:tracePt t="178352" x="2554288" y="4367213"/>
          <p14:tracePt t="179592" x="2578100" y="4367213"/>
          <p14:tracePt t="179608" x="2590800" y="4367213"/>
          <p14:tracePt t="179618" x="2603500" y="4367213"/>
          <p14:tracePt t="179628" x="2616200" y="4354513"/>
          <p14:tracePt t="179635" x="2628900" y="4354513"/>
          <p14:tracePt t="179644" x="2654300" y="4341813"/>
          <p14:tracePt t="179648" x="2690813" y="4341813"/>
          <p14:tracePt t="179658" x="2716213" y="4341813"/>
          <p14:tracePt t="179669" x="2728913" y="4330700"/>
          <p14:tracePt t="179674" x="2754313" y="4305300"/>
          <p14:tracePt t="179685" x="2803525" y="4305300"/>
          <p14:tracePt t="179689" x="2816225" y="4305300"/>
          <p14:tracePt t="179698" x="2854325" y="4279900"/>
          <p14:tracePt t="179708" x="2890838" y="4279900"/>
          <p14:tracePt t="179714" x="2916238" y="4279900"/>
          <p14:tracePt t="179724" x="2941638" y="4254500"/>
          <p14:tracePt t="179730" x="2979738" y="4241800"/>
          <p14:tracePt t="179740" x="3003550" y="4230688"/>
          <p14:tracePt t="179751" x="3028950" y="4217988"/>
          <p14:tracePt t="179755" x="3054350" y="4205288"/>
          <p14:tracePt t="179764" x="3092450" y="4192588"/>
          <p14:tracePt t="179771" x="3141663" y="4154488"/>
          <p14:tracePt t="179780" x="3167063" y="4154488"/>
          <p14:tracePt t="179790" x="3205163" y="4141788"/>
          <p14:tracePt t="179794" x="3267075" y="4105275"/>
          <p14:tracePt t="179805" x="3305175" y="4067175"/>
          <p14:tracePt t="179811" x="3341688" y="4067175"/>
          <p14:tracePt t="179821" x="3405188" y="4005263"/>
          <p14:tracePt t="179830" x="3441700" y="3979863"/>
          <p14:tracePt t="179834" x="3479800" y="3967163"/>
          <p14:tracePt t="179844" x="3541713" y="3916363"/>
          <p14:tracePt t="179850" x="3605213" y="3867150"/>
          <p14:tracePt t="179860" x="3679825" y="3829050"/>
          <p14:tracePt t="179872" x="3756025" y="3792538"/>
          <p14:tracePt t="179876" x="3792538" y="3767138"/>
          <p14:tracePt t="179887" x="3856038" y="3729038"/>
          <p14:tracePt t="179890" x="3943350" y="3679825"/>
          <p14:tracePt t="179900" x="3968750" y="3654425"/>
          <p14:tracePt t="179910" x="4005263" y="3629025"/>
          <p14:tracePt t="179916" x="4081463" y="3579813"/>
          <p14:tracePt t="179926" x="4105275" y="3541713"/>
          <p14:tracePt t="179930" x="4156075" y="3490913"/>
          <p14:tracePt t="179940" x="4192588" y="3429000"/>
          <p14:tracePt t="179950" x="4217988" y="3390900"/>
          <p14:tracePt t="179956" x="4256088" y="3316288"/>
          <p14:tracePt t="179966" x="4318000" y="3254375"/>
          <p14:tracePt t="179972" x="4356100" y="3178175"/>
          <p14:tracePt t="179982" x="4368800" y="3103563"/>
          <p14:tracePt t="179992" x="4394200" y="3028950"/>
          <p14:tracePt t="179996" x="4406900" y="2965450"/>
          <p14:tracePt t="180006" x="4430713" y="2890838"/>
          <p14:tracePt t="180012" x="4443413" y="2816225"/>
          <p14:tracePt t="180022" x="4468813" y="2752725"/>
          <p14:tracePt t="180032" x="4481513" y="2690813"/>
          <p14:tracePt t="180037" x="4506913" y="2640013"/>
          <p14:tracePt t="180046" x="4530725" y="2578100"/>
          <p14:tracePt t="180053" x="4530725" y="2540000"/>
          <p14:tracePt t="180062" x="4530725" y="2490788"/>
          <p14:tracePt t="180072" x="4530725" y="2465388"/>
          <p14:tracePt t="180078" x="4530725" y="2427288"/>
          <p14:tracePt t="180089" x="4530725" y="2403475"/>
          <p14:tracePt t="180093" x="4530725" y="2390775"/>
          <p14:tracePt t="180103" x="4530725" y="2352675"/>
          <p14:tracePt t="180112" x="4530725" y="2327275"/>
          <p14:tracePt t="180128" x="4530725" y="2314575"/>
          <p14:tracePt t="180132" x="4530725" y="2303463"/>
          <p14:tracePt t="180142" x="4518025" y="2290763"/>
          <p14:tracePt t="180152" x="4506913" y="2252663"/>
          <p14:tracePt t="180158" x="4481513" y="2239963"/>
          <p14:tracePt t="180168" x="4481513" y="2227263"/>
          <p14:tracePt t="180172" x="4481513" y="2214563"/>
          <p14:tracePt t="180182" x="4456113" y="2201863"/>
          <p14:tracePt t="180192" x="4443413" y="2165350"/>
          <p14:tracePt t="180198" x="4430713" y="2165350"/>
          <p14:tracePt t="180208" x="4406900" y="2139950"/>
          <p14:tracePt t="180214" x="4381500" y="2114550"/>
          <p14:tracePt t="180224" x="4330700" y="2078038"/>
          <p14:tracePt t="180234" x="4268788" y="2039938"/>
          <p14:tracePt t="180238" x="4243388" y="2014538"/>
          <p14:tracePt t="180248" x="4181475" y="1989138"/>
          <p14:tracePt t="180255" x="4105275" y="1965325"/>
          <p14:tracePt t="180264" x="4056063" y="1939925"/>
          <p14:tracePt t="180274" x="3968750" y="1914525"/>
          <p14:tracePt t="180278" x="3905250" y="1901825"/>
          <p14:tracePt t="180289" x="3856038" y="1901825"/>
          <p14:tracePt t="180294" x="3817938" y="1876425"/>
          <p14:tracePt t="180305" x="3743325" y="1876425"/>
          <p14:tracePt t="180314" x="3692525" y="1865313"/>
          <p14:tracePt t="180321" x="3630613" y="1865313"/>
          <p14:tracePt t="180330" x="3592513" y="1865313"/>
          <p14:tracePt t="180334" x="3530600" y="1865313"/>
          <p14:tracePt t="180344" x="3492500" y="1865313"/>
          <p14:tracePt t="180355" x="3429000" y="1865313"/>
          <p14:tracePt t="180360" x="3405188" y="1865313"/>
          <p14:tracePt t="180371" x="3354388" y="1865313"/>
          <p14:tracePt t="180374" x="3328988" y="1865313"/>
          <p14:tracePt t="180384" x="3292475" y="1865313"/>
          <p14:tracePt t="180396" x="3241675" y="1876425"/>
          <p14:tracePt t="180400" x="3179763" y="1901825"/>
          <p14:tracePt t="180410" x="3167063" y="1901825"/>
          <p14:tracePt t="180414" x="3141663" y="1901825"/>
          <p14:tracePt t="180426" x="3116263" y="1914525"/>
          <p14:tracePt t="180437" x="3079750" y="1914525"/>
          <p14:tracePt t="180440" x="3054350" y="1939925"/>
          <p14:tracePt t="180450" x="3016250" y="1965325"/>
          <p14:tracePt t="180456" x="2992438" y="1965325"/>
          <p14:tracePt t="180467" x="2967038" y="1989138"/>
          <p14:tracePt t="180476" x="2928938" y="2014538"/>
          <p14:tracePt t="180480" x="2879725" y="2052638"/>
          <p14:tracePt t="180490" x="2841625" y="2078038"/>
          <p14:tracePt t="180496" x="2778125" y="2114550"/>
          <p14:tracePt t="180506" x="2741613" y="2139950"/>
          <p14:tracePt t="180516" x="2690813" y="2190750"/>
          <p14:tracePt t="180521" x="2678113" y="2190750"/>
          <p14:tracePt t="180530" x="2667000" y="2214563"/>
          <p14:tracePt t="180537" x="2616200" y="2239963"/>
          <p14:tracePt t="180546" x="2603500" y="2252663"/>
          <p14:tracePt t="180556" x="2578100" y="2265363"/>
          <p14:tracePt t="180562" x="2554288" y="2290763"/>
          <p14:tracePt t="180572" x="2541588" y="2303463"/>
          <p14:tracePt t="180576" x="2516188" y="2339975"/>
          <p14:tracePt t="180587" x="2503488" y="2352675"/>
          <p14:tracePt t="180596" x="2490788" y="2352675"/>
          <p14:tracePt t="180604" x="2490788" y="2365375"/>
          <p14:tracePt t="180612" x="2478088" y="2378075"/>
          <p14:tracePt t="180616" x="2465388" y="2390775"/>
          <p14:tracePt t="180637" x="2452688" y="2403475"/>
          <p14:tracePt t="180642" x="2452688" y="2414588"/>
          <p14:tracePt t="180653" x="2452688" y="2427288"/>
          <p14:tracePt t="180669" x="2441575" y="2439988"/>
          <p14:tracePt t="180874" x="2465388" y="2452688"/>
          <p14:tracePt t="180884" x="2541588" y="2452688"/>
          <p14:tracePt t="180890" x="2590800" y="2478088"/>
          <p14:tracePt t="180900" x="2641600" y="2478088"/>
          <p14:tracePt t="180904" x="2716213" y="2478088"/>
          <p14:tracePt t="180914" x="2778125" y="2478088"/>
          <p14:tracePt t="180924" x="2854325" y="2478088"/>
          <p14:tracePt t="180930" x="2916238" y="2478088"/>
          <p14:tracePt t="180953" x="2992438" y="2478088"/>
          <p14:tracePt t="180955" x="3016250" y="2478088"/>
          <p14:tracePt t="180964" x="3028950" y="2478088"/>
          <p14:tracePt t="180971" x="3041650" y="2478088"/>
          <p14:tracePt t="180980" x="3079750" y="2452688"/>
          <p14:tracePt t="180997" x="3092450" y="2427288"/>
          <p14:tracePt t="181010" x="3092450" y="2414588"/>
          <p14:tracePt t="181021" x="3092450" y="2378075"/>
          <p14:tracePt t="181026" x="3092450" y="2352675"/>
          <p14:tracePt t="181037" x="3092450" y="2303463"/>
          <p14:tracePt t="181046" x="3092450" y="2265363"/>
          <p14:tracePt t="181050" x="3092450" y="2239963"/>
          <p14:tracePt t="181060" x="3092450" y="2201863"/>
          <p14:tracePt t="181066" x="3067050" y="2165350"/>
          <p14:tracePt t="181076" x="3054350" y="2152650"/>
          <p14:tracePt t="181087" x="3041650" y="2114550"/>
          <p14:tracePt t="181090" x="3028950" y="2101850"/>
          <p14:tracePt t="181100" x="3016250" y="2089150"/>
          <p14:tracePt t="181106" x="2992438" y="2065338"/>
          <p14:tracePt t="181116" x="2979738" y="2052638"/>
          <p14:tracePt t="181126" x="2967038" y="2039938"/>
          <p14:tracePt t="181132" x="2928938" y="2039938"/>
          <p14:tracePt t="181142" x="2916238" y="2039938"/>
          <p14:tracePt t="181146" x="2890838" y="2039938"/>
          <p14:tracePt t="181156" x="2867025" y="2039938"/>
          <p14:tracePt t="181166" x="2828925" y="2039938"/>
          <p14:tracePt t="181172" x="2778125" y="2039938"/>
          <p14:tracePt t="181182" x="2728913" y="2039938"/>
          <p14:tracePt t="181187" x="2654300" y="2065338"/>
          <p14:tracePt t="181196" x="2578100" y="2101850"/>
          <p14:tracePt t="181206" x="2528888" y="2139950"/>
          <p14:tracePt t="181212" x="2452688" y="2178050"/>
          <p14:tracePt t="181222" x="2416175" y="2214563"/>
          <p14:tracePt t="181227" x="2339975" y="2290763"/>
          <p14:tracePt t="181239" x="2328863" y="2303463"/>
          <p14:tracePt t="181248" x="2290763" y="2365375"/>
          <p14:tracePt t="181253" x="2278063" y="2403475"/>
          <p14:tracePt t="181262" x="2265363" y="2439988"/>
          <p14:tracePt t="181269" x="2265363" y="2490788"/>
          <p14:tracePt t="181278" x="2265363" y="2527300"/>
          <p14:tracePt t="181288" x="2265363" y="2578100"/>
          <p14:tracePt t="181292" x="2265363" y="2616200"/>
          <p14:tracePt t="181303" x="2265363" y="2640013"/>
          <p14:tracePt t="181308" x="2265363" y="2690813"/>
          <p14:tracePt t="181322" x="2290763" y="2716213"/>
          <p14:tracePt t="181327" x="2303463" y="2740025"/>
          <p14:tracePt t="181332" x="2316163" y="2765425"/>
          <p14:tracePt t="181342" x="2339975" y="2778125"/>
          <p14:tracePt t="181353" x="2378075" y="2790825"/>
          <p14:tracePt t="181358" x="2428875" y="2790825"/>
          <p14:tracePt t="181370" x="2465388" y="2790825"/>
          <p14:tracePt t="181372" x="2528888" y="2790825"/>
          <p14:tracePt t="181382" x="2590800" y="2790825"/>
          <p14:tracePt t="181392" x="2667000" y="2790825"/>
          <p14:tracePt t="181398" x="2728913" y="2790825"/>
          <p14:tracePt t="181408" x="2828925" y="2740025"/>
          <p14:tracePt t="181412" x="2916238" y="2678113"/>
          <p14:tracePt t="181422" x="2979738" y="2616200"/>
          <p14:tracePt t="181432" x="3041650" y="2552700"/>
          <p14:tracePt t="181438" x="3054350" y="2503488"/>
          <p14:tracePt t="181448" x="3079750" y="2439988"/>
          <p14:tracePt t="181454" x="3079750" y="2403475"/>
          <p14:tracePt t="181464" x="3079750" y="2352675"/>
          <p14:tracePt t="181474" x="3079750" y="2314575"/>
          <p14:tracePt t="181478" x="3079750" y="2290763"/>
          <p14:tracePt t="181488" x="3079750" y="2265363"/>
          <p14:tracePt t="181494" x="3079750" y="2227263"/>
          <p14:tracePt t="181514" x="3079750" y="2201863"/>
          <p14:tracePt t="181534" x="3067050" y="2201863"/>
          <p14:tracePt t="181538" x="3054350" y="2201863"/>
          <p14:tracePt t="181548" x="3003550" y="2201863"/>
          <p14:tracePt t="181554" x="2954338" y="2201863"/>
          <p14:tracePt t="181564" x="2867025" y="2201863"/>
          <p14:tracePt t="181574" x="2816225" y="2201863"/>
          <p14:tracePt t="181578" x="2741613" y="2227263"/>
          <p14:tracePt t="181588" x="2678113" y="2278063"/>
          <p14:tracePt t="181594" x="2641600" y="2314575"/>
          <p14:tracePt t="181605" x="2616200" y="2339975"/>
          <p14:tracePt t="181614" x="2554288" y="2403475"/>
          <p14:tracePt t="181620" x="2516188" y="2427288"/>
          <p14:tracePt t="181630" x="2516188" y="2452688"/>
          <p14:tracePt t="181635" x="2478088" y="2490788"/>
          <p14:tracePt t="181644" x="2478088" y="2503488"/>
          <p14:tracePt t="181654" x="2478088" y="2516188"/>
          <p14:tracePt t="181660" x="2478088" y="2527300"/>
          <p14:tracePt t="181674" x="2478088" y="2552700"/>
          <p14:tracePt t="181696" x="2478088" y="2565400"/>
          <p14:tracePt t="181710" x="2478088" y="2590800"/>
          <p14:tracePt t="181717" x="2503488" y="2603500"/>
          <p14:tracePt t="181737" x="2528888" y="2603500"/>
          <p14:tracePt t="181740" x="2565400" y="2603500"/>
          <p14:tracePt t="181750" x="2616200" y="2603500"/>
          <p14:tracePt t="181756" x="2703513" y="2603500"/>
          <p14:tracePt t="181766" x="2790825" y="2578100"/>
          <p14:tracePt t="181776" x="2841625" y="2503488"/>
          <p14:tracePt t="181782" x="2941638" y="2452688"/>
          <p14:tracePt t="181792" x="3054350" y="2365375"/>
          <p14:tracePt t="181796" x="3141663" y="2314575"/>
          <p14:tracePt t="181806" x="3205163" y="2252663"/>
          <p14:tracePt t="181816" x="3254375" y="2214563"/>
          <p14:tracePt t="181822" x="3279775" y="2165350"/>
          <p14:tracePt t="181833" x="3279775" y="2114550"/>
          <p14:tracePt t="181837" x="3279775" y="2089150"/>
          <p14:tracePt t="181846" x="3279775" y="2065338"/>
          <p14:tracePt t="181856" x="3279775" y="2039938"/>
          <p14:tracePt t="181862" x="3279775" y="2014538"/>
          <p14:tracePt t="181872" x="3279775" y="1989138"/>
          <p14:tracePt t="181876" x="3254375" y="1978025"/>
          <p14:tracePt t="181896" x="3228975" y="1978025"/>
          <p14:tracePt t="181904" x="3179763" y="1978025"/>
          <p14:tracePt t="181912" x="3128963" y="1978025"/>
          <p14:tracePt t="181916" x="3041650" y="1978025"/>
          <p14:tracePt t="181926" x="3003550" y="1978025"/>
          <p14:tracePt t="181936" x="2941638" y="1989138"/>
          <p14:tracePt t="181954" x="2828925" y="2065338"/>
          <p14:tracePt t="181958" x="2754313" y="2114550"/>
          <p14:tracePt t="181969" x="2716213" y="2139950"/>
          <p14:tracePt t="181978" x="2690813" y="2178050"/>
          <p14:tracePt t="181982" x="2654300" y="2239963"/>
          <p14:tracePt t="181992" x="2641600" y="2278063"/>
          <p14:tracePt t="181999" x="2628900" y="2303463"/>
          <p14:tracePt t="182009" x="2628900" y="2339975"/>
          <p14:tracePt t="182019" x="2603500" y="2365375"/>
          <p14:tracePt t="182022" x="2603500" y="2378075"/>
          <p14:tracePt t="182032" x="2603500" y="2403475"/>
          <p14:tracePt t="182038" x="2603500" y="2414588"/>
          <p14:tracePt t="182050" x="2628900" y="2439988"/>
          <p14:tracePt t="182055" x="2628900" y="2465388"/>
          <p14:tracePt t="182064" x="2654300" y="2490788"/>
          <p14:tracePt t="182074" x="2654300" y="2503488"/>
          <p14:tracePt t="182091" x="2667000" y="2516188"/>
          <p14:tracePt t="182094" x="2678113" y="2516188"/>
          <p14:tracePt t="182105" x="2690813" y="2516188"/>
          <p14:tracePt t="182114" x="2716213" y="2516188"/>
          <p14:tracePt t="182120" x="2741613" y="2516188"/>
          <p14:tracePt t="182131" x="2778125" y="2516188"/>
          <p14:tracePt t="182137" x="2828925" y="2516188"/>
          <p14:tracePt t="182146" x="2867025" y="2516188"/>
          <p14:tracePt t="182156" x="2903538" y="2490788"/>
          <p14:tracePt t="182160" x="2967038" y="2465388"/>
          <p14:tracePt t="182170" x="2979738" y="2452688"/>
          <p14:tracePt t="182176" x="2992438" y="2403475"/>
          <p14:tracePt t="182187" x="3003550" y="2403475"/>
          <p14:tracePt t="182196" x="3003550" y="2378075"/>
          <p14:tracePt t="182201" x="3003550" y="2352675"/>
          <p14:tracePt t="182210" x="3003550" y="2339975"/>
          <p14:tracePt t="182216" x="3003550" y="2327275"/>
          <p14:tracePt t="182250" x="3003550" y="2314575"/>
          <p14:tracePt t="182260" x="2992438" y="2314575"/>
          <p14:tracePt t="182266" x="2967038" y="2314575"/>
          <p14:tracePt t="182277" x="2928938" y="2314575"/>
          <p14:tracePt t="182286" x="2879725" y="2314575"/>
          <p14:tracePt t="182292" x="2841625" y="2314575"/>
          <p14:tracePt t="182303" x="2816225" y="2314575"/>
          <p14:tracePt t="182306" x="2778125" y="2314575"/>
          <p14:tracePt t="182316" x="2741613" y="2327275"/>
          <p14:tracePt t="182326" x="2728913" y="2327275"/>
          <p14:tracePt t="182332" x="2716213" y="2339975"/>
          <p14:tracePt t="182342" x="2703513" y="2352675"/>
          <p14:tracePt t="182346" x="2690813" y="2352675"/>
          <p14:tracePt t="182356" x="2667000" y="2365375"/>
          <p14:tracePt t="182403" x="2667000" y="2378075"/>
          <p14:tracePt t="182408" x="2654300" y="2378075"/>
          <p14:tracePt t="182428" x="2654300" y="2390775"/>
          <p14:tracePt t="182448" x="2654300" y="2403475"/>
          <p14:tracePt t="182750" x="2654300" y="2414588"/>
          <p14:tracePt t="182760" x="2667000" y="2414588"/>
          <p14:tracePt t="182770" x="2716213" y="2414588"/>
          <p14:tracePt t="182777" x="2754313" y="2414588"/>
          <p14:tracePt t="182786" x="2778125" y="2414588"/>
          <p14:tracePt t="182790" x="2828925" y="2414588"/>
          <p14:tracePt t="182801" x="2867025" y="2414588"/>
          <p14:tracePt t="182810" x="2890838" y="2414588"/>
          <p14:tracePt t="182817" x="2941638" y="2414588"/>
          <p14:tracePt t="182826" x="2979738" y="2414588"/>
          <p14:tracePt t="182830" x="3003550" y="2414588"/>
          <p14:tracePt t="182840" x="3028950" y="2414588"/>
          <p14:tracePt t="182856" x="3054350" y="2414588"/>
          <p14:tracePt t="182872" x="3067050" y="2414588"/>
          <p14:tracePt t="182882" x="3079750" y="2390775"/>
          <p14:tracePt t="182892" x="3092450" y="2378075"/>
          <p14:tracePt t="182896" x="3092450" y="2365375"/>
          <p14:tracePt t="182912" x="3092450" y="2352675"/>
          <p14:tracePt t="182922" x="3092450" y="2339975"/>
          <p14:tracePt t="182951" x="3092450" y="2314575"/>
          <p14:tracePt t="182953" x="3092450" y="2303463"/>
          <p14:tracePt t="182962" x="3079750" y="2303463"/>
          <p14:tracePt t="182972" x="3041650" y="2303463"/>
          <p14:tracePt t="182978" x="3003550" y="2278063"/>
          <p14:tracePt t="182988" x="2979738" y="2278063"/>
          <p14:tracePt t="182992" x="2928938" y="2278063"/>
          <p14:tracePt t="183002" x="2890838" y="2278063"/>
          <p14:tracePt t="183012" x="2867025" y="2278063"/>
          <p14:tracePt t="183019" x="2841625" y="2278063"/>
          <p14:tracePt t="183028" x="2816225" y="2278063"/>
          <p14:tracePt t="183032" x="2790825" y="2278063"/>
          <p14:tracePt t="183065" x="2778125" y="2290763"/>
          <p14:tracePt t="183138" x="2803525" y="2290763"/>
          <p14:tracePt t="183148" x="2890838" y="2290763"/>
          <p14:tracePt t="183155" x="2979738" y="2290763"/>
          <p14:tracePt t="183164" x="3079750" y="2290763"/>
          <p14:tracePt t="183175" x="3205163" y="2252663"/>
          <p14:tracePt t="183180" x="3317875" y="2214563"/>
          <p14:tracePt t="183190" x="3405188" y="2190750"/>
          <p14:tracePt t="183194" x="3479800" y="2152650"/>
          <p14:tracePt t="183205" x="3554413" y="2127250"/>
          <p14:tracePt t="183214" x="3567113" y="2114550"/>
          <p14:tracePt t="183220" x="3579813" y="2114550"/>
          <p14:tracePt t="183304" x="3541713" y="2114550"/>
          <p14:tracePt t="183310" x="3479800" y="2114550"/>
          <p14:tracePt t="183320" x="3405188" y="2114550"/>
          <p14:tracePt t="183330" x="3354388" y="2114550"/>
          <p14:tracePt t="183337" x="3267075" y="2114550"/>
          <p14:tracePt t="183346" x="3128963" y="2127250"/>
          <p14:tracePt t="183351" x="3079750" y="2139950"/>
          <p14:tracePt t="183360" x="3067050" y="2152650"/>
          <p14:tracePt t="183370" x="3054350" y="2152650"/>
          <p14:tracePt t="183376" x="3016250" y="2178050"/>
          <p14:tracePt t="183396" x="3016250" y="2190750"/>
          <p14:tracePt t="183422" x="3003550" y="2201863"/>
          <p14:tracePt t="183447" x="3003550" y="2214563"/>
          <p14:tracePt t="183456" x="3016250" y="2227263"/>
          <p14:tracePt t="183473" x="3067050" y="2239963"/>
          <p14:tracePt t="183482" x="3103563" y="2239963"/>
          <p14:tracePt t="183486" x="3167063" y="2252663"/>
          <p14:tracePt t="183496" x="3216275" y="2252663"/>
          <p14:tracePt t="183509" x="3292475" y="2252663"/>
          <p14:tracePt t="183513" x="3354388" y="2252663"/>
          <p14:tracePt t="183522" x="3392488" y="2252663"/>
          <p14:tracePt t="183528" x="3441700" y="2252663"/>
          <p14:tracePt t="183538" x="3467100" y="2252663"/>
          <p14:tracePt t="183622" x="3405188" y="2252663"/>
          <p14:tracePt t="183628" x="3292475" y="2278063"/>
          <p14:tracePt t="183639" x="3128963" y="2290763"/>
          <p14:tracePt t="183648" x="2954338" y="2339975"/>
          <p14:tracePt t="183654" x="2803525" y="2339975"/>
          <p14:tracePt t="183664" x="2654300" y="2365375"/>
          <p14:tracePt t="183669" x="2490788" y="2403475"/>
          <p14:tracePt t="183678" x="2365375" y="2414588"/>
          <p14:tracePt t="183688" x="2252663" y="2427288"/>
          <p14:tracePt t="183694" x="2165350" y="2439988"/>
          <p14:tracePt t="183704" x="2090738" y="2452688"/>
          <p14:tracePt t="183708" x="2078038" y="2465388"/>
          <p14:tracePt t="183719" x="2065338" y="2478088"/>
          <p14:tracePt t="183801" x="2127250" y="2478088"/>
          <p14:tracePt t="183804" x="2252663" y="2439988"/>
          <p14:tracePt t="183814" x="2390775" y="2403475"/>
          <p14:tracePt t="183820" x="2541588" y="2390775"/>
          <p14:tracePt t="183830" x="2690813" y="2352675"/>
          <p14:tracePt t="183840" x="2841625" y="2290763"/>
          <p14:tracePt t="183844" x="3016250" y="2239963"/>
          <p14:tracePt t="183854" x="3116263" y="2227263"/>
          <p14:tracePt t="183860" x="3192463" y="2190750"/>
          <p14:tracePt t="183870" x="3267075" y="2152650"/>
          <p14:tracePt t="183880" x="3292475" y="2139950"/>
          <p14:tracePt t="183990" x="3292475" y="2127250"/>
          <p14:tracePt t="184001" x="3279775" y="2127250"/>
          <p14:tracePt t="184010" x="3254375" y="2127250"/>
          <p14:tracePt t="184016" x="3216275" y="2152650"/>
          <p14:tracePt t="184027" x="3192463" y="2165350"/>
          <p14:tracePt t="184033" x="3154363" y="2178050"/>
          <p14:tracePt t="184042" x="3141663" y="2190750"/>
          <p14:tracePt t="184052" x="3092450" y="2214563"/>
          <p14:tracePt t="184056" x="3067050" y="2239963"/>
          <p14:tracePt t="184067" x="3041650" y="2239963"/>
          <p14:tracePt t="184072" x="3016250" y="2278063"/>
          <p14:tracePt t="184083" x="2979738" y="2290763"/>
          <p14:tracePt t="184092" x="2979738" y="2303463"/>
          <p14:tracePt t="184096" x="2941638" y="2314575"/>
          <p14:tracePt t="184106" x="2928938" y="2327275"/>
          <p14:tracePt t="184112" x="2916238" y="2339975"/>
          <p14:tracePt t="184122" x="2890838" y="2352675"/>
          <p14:tracePt t="184133" x="2867025" y="2390775"/>
          <p14:tracePt t="184138" x="2854325" y="2390775"/>
          <p14:tracePt t="184146" x="2841625" y="2403475"/>
          <p14:tracePt t="184162" x="2816225" y="2427288"/>
          <p14:tracePt t="184222" x="2816225" y="2439988"/>
          <p14:tracePt t="184232" x="2816225" y="2452688"/>
          <p14:tracePt t="184242" x="2816225" y="2465388"/>
          <p14:tracePt t="184248" x="2816225" y="2516188"/>
          <p14:tracePt t="184258" x="2816225" y="2578100"/>
          <p14:tracePt t="184263" x="2816225" y="2640013"/>
          <p14:tracePt t="184272" x="2816225" y="2728913"/>
          <p14:tracePt t="184283" x="2816225" y="2790825"/>
          <p14:tracePt t="184288" x="2828925" y="2916238"/>
          <p14:tracePt t="184298" x="2854325" y="3016250"/>
          <p14:tracePt t="184302" x="2867025" y="3103563"/>
          <p14:tracePt t="184312" x="2890838" y="3203575"/>
          <p14:tracePt t="184322" x="2890838" y="3290888"/>
          <p14:tracePt t="184329" x="2903538" y="3341688"/>
          <p14:tracePt t="184338" x="2916238" y="3441700"/>
          <p14:tracePt t="184344" x="2928938" y="3516313"/>
          <p14:tracePt t="184354" x="2954338" y="3590925"/>
          <p14:tracePt t="184364" x="2954338" y="3641725"/>
          <p14:tracePt t="184368" x="2967038" y="3716338"/>
          <p14:tracePt t="184378" x="2967038" y="3779838"/>
          <p14:tracePt t="184384" x="2967038" y="3841750"/>
          <p14:tracePt t="184394" x="2967038" y="3905250"/>
          <p14:tracePt t="184404" x="2967038" y="3967163"/>
          <p14:tracePt t="184408" x="2992438" y="4005263"/>
          <p14:tracePt t="184418" x="2992438" y="4054475"/>
          <p14:tracePt t="184424" x="2992438" y="4129088"/>
          <p14:tracePt t="184434" x="2992438" y="4154488"/>
          <p14:tracePt t="184444" x="2992438" y="4179888"/>
          <p14:tracePt t="184448" x="3003550" y="4217988"/>
          <p14:tracePt t="184461" x="3003550" y="4241800"/>
          <p14:tracePt t="184464" x="3003550" y="4267200"/>
          <p14:tracePt t="184474" x="3003550" y="4279900"/>
          <p14:tracePt t="184490" x="3003550" y="4292600"/>
          <p14:tracePt t="184501" x="3003550" y="4305300"/>
          <p14:tracePt t="184504" x="3003550" y="4318000"/>
          <p14:tracePt t="184544" x="3003550" y="4330700"/>
          <p14:tracePt t="185494" x="3003550" y="4341813"/>
          <p14:tracePt t="185504" x="2992438" y="4341813"/>
          <p14:tracePt t="185515" x="2967038" y="4354513"/>
          <p14:tracePt t="185518" x="2954338" y="4354513"/>
          <p14:tracePt t="185528" x="2941638" y="4354513"/>
          <p14:tracePt t="185545" x="2916238" y="4354513"/>
          <p14:tracePt t="185558" x="2903538" y="4367213"/>
          <p14:tracePt t="185568" x="2890838" y="4367213"/>
          <p14:tracePt t="185584" x="2879725" y="4367213"/>
          <p14:tracePt t="185963" x="2867025" y="4379913"/>
          <p14:tracePt t="185978" x="2867025" y="4392613"/>
          <p14:tracePt t="185989" x="2867025" y="4405313"/>
          <p14:tracePt t="185992" x="2867025" y="4430713"/>
          <p14:tracePt t="186002" x="2879725" y="4443413"/>
          <p14:tracePt t="186012" x="2916238" y="4467225"/>
          <p14:tracePt t="186018" x="2954338" y="4492625"/>
          <p14:tracePt t="186028" x="2967038" y="4492625"/>
          <p14:tracePt t="186033" x="3003550" y="4518025"/>
          <p14:tracePt t="186042" x="3028950" y="4530725"/>
          <p14:tracePt t="186054" x="3054350" y="4530725"/>
          <p14:tracePt t="186058" x="3079750" y="4543425"/>
          <p14:tracePt t="186068" x="3103563" y="4554538"/>
          <p14:tracePt t="186264" x="3092450" y="4554538"/>
          <p14:tracePt t="186274" x="3079750" y="4554538"/>
          <p14:tracePt t="186281" x="3054350" y="4554538"/>
          <p14:tracePt t="186290" x="3041650" y="4554538"/>
          <p14:tracePt t="186300" x="3028950" y="4554538"/>
          <p14:tracePt t="186316" x="3003550" y="4554538"/>
          <p14:tracePt t="186326" x="2979738" y="4554538"/>
          <p14:tracePt t="186340" x="2954338" y="4554538"/>
          <p14:tracePt t="186346" x="2941638" y="4554538"/>
          <p14:tracePt t="186356" x="2903538" y="4554538"/>
          <p14:tracePt t="186370" x="2879725" y="4554538"/>
          <p14:tracePt t="186381" x="2867025" y="4554538"/>
          <p14:tracePt t="186386" x="2854325" y="4554538"/>
          <p14:tracePt t="186396" x="2841625" y="4554538"/>
          <p14:tracePt t="186406" x="2828925" y="4554538"/>
          <p14:tracePt t="186410" x="2816225" y="4554538"/>
          <p14:tracePt t="186437" x="2790825" y="4554538"/>
          <p14:tracePt t="186452" x="2778125" y="4554538"/>
          <p14:tracePt t="186466" x="2767013" y="4554538"/>
          <p14:tracePt t="186476" x="2754313" y="4530725"/>
          <p14:tracePt t="186486" x="2728913" y="4530725"/>
          <p14:tracePt t="186506" x="2716213" y="4518025"/>
          <p14:tracePt t="186516" x="2703513" y="4518025"/>
          <p14:tracePt t="186526" x="2690813" y="4505325"/>
          <p14:tracePt t="186532" x="2678113" y="4505325"/>
          <p14:tracePt t="186542" x="2678113" y="4492625"/>
          <p14:tracePt t="186549" x="2667000" y="4492625"/>
          <p14:tracePt t="186558" x="2667000" y="4479925"/>
          <p14:tracePt t="186573" x="2641600" y="4479925"/>
          <p14:tracePt t="186582" x="2641600" y="4467225"/>
          <p14:tracePt t="186599" x="2628900" y="4467225"/>
          <p14:tracePt t="186608" x="2628900" y="4454525"/>
          <p14:tracePt t="186622" x="2616200" y="4454525"/>
          <p14:tracePt t="186638" x="2603500" y="4454525"/>
          <p14:tracePt t="186649" x="2590800" y="4454525"/>
          <p14:tracePt t="186665" x="2565400" y="4454525"/>
          <p14:tracePt t="186674" x="2541588" y="4454525"/>
          <p14:tracePt t="186678" x="2528888" y="4454525"/>
          <p14:tracePt t="186688" x="2516188" y="4443413"/>
          <p14:tracePt t="186694" x="2490788" y="4443413"/>
          <p14:tracePt t="186704" x="2465388" y="4430713"/>
          <p14:tracePt t="186715" x="2441575" y="4430713"/>
          <p14:tracePt t="186718" x="2416175" y="4430713"/>
          <p14:tracePt t="186728" x="2390775" y="4430713"/>
          <p14:tracePt t="186734" x="2378075" y="4418013"/>
          <p14:tracePt t="186755" x="2365375" y="4418013"/>
          <p14:tracePt t="186930" x="2352675" y="4405313"/>
          <p14:tracePt t="186947" x="2403475" y="4392613"/>
          <p14:tracePt t="186956" x="2452688" y="4392613"/>
          <p14:tracePt t="186966" x="2490788" y="4379913"/>
          <p14:tracePt t="186970" x="2503488" y="4379913"/>
          <p14:tracePt t="186981" x="2528888" y="4379913"/>
          <p14:tracePt t="186986" x="2554288" y="4379913"/>
          <p14:tracePt t="187006" x="2578100" y="4367213"/>
          <p14:tracePt t="187354" x="2590800" y="4367213"/>
          <p14:tracePt t="187365" x="2616200" y="4354513"/>
          <p14:tracePt t="187374" x="2678113" y="4330700"/>
          <p14:tracePt t="187381" x="2741613" y="4318000"/>
          <p14:tracePt t="187390" x="2828925" y="4279900"/>
          <p14:tracePt t="187394" x="2941638" y="4254500"/>
          <p14:tracePt t="187404" x="3041650" y="4217988"/>
          <p14:tracePt t="187415" x="3179763" y="4179888"/>
          <p14:tracePt t="187420" x="3305175" y="4117975"/>
          <p14:tracePt t="187431" x="3441700" y="4054475"/>
          <p14:tracePt t="187434" x="3592513" y="3967163"/>
          <p14:tracePt t="187444" x="3792538" y="3854450"/>
          <p14:tracePt t="187454" x="3943350" y="3729038"/>
          <p14:tracePt t="187460" x="4068763" y="3629025"/>
          <p14:tracePt t="187470" x="4217988" y="3503613"/>
          <p14:tracePt t="187474" x="4281488" y="3390900"/>
          <p14:tracePt t="187486" x="4356100" y="3254375"/>
          <p14:tracePt t="187497" x="4418013" y="3154363"/>
          <p14:tracePt t="187500" x="4494213" y="3003550"/>
          <p14:tracePt t="187510" x="4506913" y="2952750"/>
          <p14:tracePt t="187516" x="4530725" y="2852738"/>
          <p14:tracePt t="187526" x="4530725" y="2816225"/>
          <p14:tracePt t="187536" x="4530725" y="2765425"/>
          <p14:tracePt t="187540" x="4530725" y="2728913"/>
          <p14:tracePt t="187550" x="4530725" y="2703513"/>
          <p14:tracePt t="187556" x="4530725" y="2678113"/>
          <p14:tracePt t="187566" x="4506913" y="2627313"/>
          <p14:tracePt t="187582" x="4481513" y="2578100"/>
          <p14:tracePt t="187592" x="4468813" y="2552700"/>
          <p14:tracePt t="187598" x="4456113" y="2527300"/>
          <p14:tracePt t="187607" x="4406900" y="2465388"/>
          <p14:tracePt t="187616" x="4381500" y="2439988"/>
          <p14:tracePt t="187622" x="4356100" y="2403475"/>
          <p14:tracePt t="187632" x="4318000" y="2339975"/>
          <p14:tracePt t="187636" x="4294188" y="2278063"/>
          <p14:tracePt t="187646" x="4243388" y="2201863"/>
          <p14:tracePt t="187656" x="4205288" y="2165350"/>
          <p14:tracePt t="187663" x="4143375" y="2065338"/>
          <p14:tracePt t="187672" x="4092575" y="2001838"/>
          <p14:tracePt t="187676" x="4043363" y="1927225"/>
          <p14:tracePt t="187688" x="3968750" y="1876425"/>
          <p14:tracePt t="187698" x="3905250" y="1839913"/>
          <p14:tracePt t="187702" x="3830638" y="1789113"/>
          <p14:tracePt t="187714" x="3779838" y="1752600"/>
          <p14:tracePt t="187718" x="3705225" y="1739900"/>
          <p14:tracePt t="187728" x="3630613" y="1701800"/>
          <p14:tracePt t="187738" x="3541713" y="1689100"/>
          <p14:tracePt t="187742" x="3505200" y="1676400"/>
          <p14:tracePt t="187752" x="3467100" y="1676400"/>
          <p14:tracePt t="187758" x="3417888" y="1676400"/>
          <p14:tracePt t="187768" x="3392488" y="1676400"/>
          <p14:tracePt t="187778" x="3354388" y="1676400"/>
          <p14:tracePt t="187782" x="3305175" y="1676400"/>
          <p14:tracePt t="187792" x="3267075" y="1676400"/>
          <p14:tracePt t="187798" x="3228975" y="1701800"/>
          <p14:tracePt t="187808" x="3179763" y="1727200"/>
          <p14:tracePt t="187818" x="3128963" y="1765300"/>
          <p14:tracePt t="187824" x="3079750" y="1801813"/>
          <p14:tracePt t="187835" x="3016250" y="1839913"/>
          <p14:tracePt t="187838" x="2979738" y="1876425"/>
          <p14:tracePt t="187848" x="2954338" y="1889125"/>
          <p14:tracePt t="187858" x="2903538" y="1939925"/>
          <p14:tracePt t="187865" x="2867025" y="1978025"/>
          <p14:tracePt t="187874" x="2854325" y="2001838"/>
          <p14:tracePt t="187878" x="2841625" y="2014538"/>
          <p14:tracePt t="187888" x="2816225" y="2039938"/>
          <p14:tracePt t="187904" x="2816225" y="2052638"/>
          <p14:tracePt t="187934" x="2816225" y="2065338"/>
          <p14:tracePt t="187970" x="2803525" y="2065338"/>
          <p14:tracePt t="187974" x="2790825" y="2078038"/>
          <p14:tracePt t="187995" x="2790825" y="2089150"/>
          <p14:tracePt t="188000" x="2790825" y="2101850"/>
          <p14:tracePt t="188010" x="2790825" y="2114550"/>
          <p14:tracePt t="188024" x="2790825" y="2127250"/>
          <p14:tracePt t="188040" x="2790825" y="2152650"/>
          <p14:tracePt t="188066" x="2790825" y="2165350"/>
          <p14:tracePt t="188100" x="2790825" y="2178050"/>
          <p14:tracePt t="188116" x="2790825" y="2190750"/>
          <p14:tracePt t="188126" x="2790825" y="2201863"/>
          <p14:tracePt t="188131" x="2790825" y="2214563"/>
          <p14:tracePt t="188140" x="2790825" y="2227263"/>
          <p14:tracePt t="188153" x="2790825" y="2239963"/>
          <p14:tracePt t="188156" x="2790825" y="2265363"/>
          <p14:tracePt t="188166" x="2790825" y="2278063"/>
          <p14:tracePt t="188172" x="2790825" y="2290763"/>
          <p14:tracePt t="188183" x="2790825" y="2314575"/>
          <p14:tracePt t="188192" x="2790825" y="2339975"/>
          <p14:tracePt t="188197" x="2790825" y="2352675"/>
          <p14:tracePt t="188206" x="2790825" y="2365375"/>
          <p14:tracePt t="188213" x="2790825" y="2390775"/>
          <p14:tracePt t="188222" x="2790825" y="2403475"/>
          <p14:tracePt t="188233" x="2790825" y="2414588"/>
          <p14:tracePt t="188247" x="2790825" y="2427288"/>
          <p14:tracePt t="188312" x="2790825" y="2439988"/>
          <p14:tracePt t="188332" x="2790825" y="2452688"/>
          <p14:tracePt t="188342" x="2790825" y="2465388"/>
          <p14:tracePt t="188358" x="2790825" y="2490788"/>
          <p14:tracePt t="188364" x="2803525" y="2490788"/>
          <p14:tracePt t="188384" x="2841625" y="2490788"/>
          <p14:tracePt t="188388" x="2867025" y="2516188"/>
          <p14:tracePt t="188399" x="2890838" y="2516188"/>
          <p14:tracePt t="188404" x="2941638" y="2516188"/>
          <p14:tracePt t="188414" x="2979738" y="2516188"/>
          <p14:tracePt t="188424" x="3028950" y="2516188"/>
          <p14:tracePt t="188429" x="3054350" y="2516188"/>
          <p14:tracePt t="188438" x="3103563" y="2516188"/>
          <p14:tracePt t="188444" x="3154363" y="2478088"/>
          <p14:tracePt t="188454" x="3205163" y="2427288"/>
          <p14:tracePt t="188464" x="3241675" y="2403475"/>
          <p14:tracePt t="188468" x="3267075" y="2365375"/>
          <p14:tracePt t="188479" x="3305175" y="2314575"/>
          <p14:tracePt t="188485" x="3328988" y="2278063"/>
          <p14:tracePt t="188495" x="3328988" y="2252663"/>
          <p14:tracePt t="188504" x="3328988" y="2214563"/>
          <p14:tracePt t="188510" x="3328988" y="2178050"/>
          <p14:tracePt t="188520" x="3328988" y="2152650"/>
          <p14:tracePt t="188524" x="3328988" y="2114550"/>
          <p14:tracePt t="188534" x="3328988" y="2078038"/>
          <p14:tracePt t="188544" x="3305175" y="2052638"/>
          <p14:tracePt t="188560" x="3279775" y="2014538"/>
          <p14:tracePt t="188564" x="3254375" y="1989138"/>
          <p14:tracePt t="188574" x="3241675" y="1978025"/>
          <p14:tracePt t="188585" x="3241675" y="1965325"/>
          <p14:tracePt t="188590" x="3228975" y="1965325"/>
          <p14:tracePt t="188600" x="3216275" y="1965325"/>
          <p14:tracePt t="188614" x="3192463" y="1965325"/>
          <p14:tracePt t="188626" x="3167063" y="1965325"/>
          <p14:tracePt t="188640" x="3141663" y="1965325"/>
          <p14:tracePt t="188647" x="3128963" y="1965325"/>
          <p14:tracePt t="188656" x="3092450" y="1965325"/>
          <p14:tracePt t="188666" x="3067050" y="1965325"/>
          <p14:tracePt t="188670" x="3041650" y="1965325"/>
          <p14:tracePt t="188686" x="3003550" y="1965325"/>
          <p14:tracePt t="188697" x="2979738" y="1978025"/>
          <p14:tracePt t="188706" x="2954338" y="1989138"/>
          <p14:tracePt t="188713" x="2954338" y="2014538"/>
          <p14:tracePt t="188722" x="2916238" y="2027238"/>
          <p14:tracePt t="188726" x="2916238" y="2052638"/>
          <p14:tracePt t="188736" x="2903538" y="2078038"/>
          <p14:tracePt t="188747" x="2903538" y="2089150"/>
          <p14:tracePt t="188752" x="2903538" y="2139950"/>
          <p14:tracePt t="188762" x="2903538" y="2178050"/>
          <p14:tracePt t="188766" x="2903538" y="2227263"/>
          <p14:tracePt t="188776" x="2903538" y="2278063"/>
          <p14:tracePt t="188786" x="2928938" y="2314575"/>
          <p14:tracePt t="188792" x="2954338" y="2339975"/>
          <p14:tracePt t="188802" x="2992438" y="2390775"/>
          <p14:tracePt t="188806" x="3016250" y="2427288"/>
          <p14:tracePt t="188816" x="3041650" y="2427288"/>
          <p14:tracePt t="188826" x="3067050" y="2452688"/>
          <p14:tracePt t="188832" x="3079750" y="2465388"/>
          <p14:tracePt t="188842" x="3116263" y="2465388"/>
          <p14:tracePt t="188847" x="3141663" y="2478088"/>
          <p14:tracePt t="188856" x="3179763" y="2478088"/>
          <p14:tracePt t="188866" x="3228975" y="2478088"/>
          <p14:tracePt t="188872" x="3267075" y="2478088"/>
          <p14:tracePt t="188882" x="3292475" y="2478088"/>
          <p14:tracePt t="188888" x="3341688" y="2478088"/>
          <p14:tracePt t="188908" x="3379788" y="2465388"/>
          <p14:tracePt t="188913" x="3417888" y="2414588"/>
          <p14:tracePt t="188922" x="3429000" y="2390775"/>
          <p14:tracePt t="188929" x="3454400" y="2339975"/>
          <p14:tracePt t="188938" x="3479800" y="2303463"/>
          <p14:tracePt t="188949" x="3479800" y="2239963"/>
          <p14:tracePt t="188952" x="3479800" y="2178050"/>
          <p14:tracePt t="188964" x="3479800" y="2127250"/>
          <p14:tracePt t="188968" x="3479800" y="2089150"/>
          <p14:tracePt t="188979" x="3479800" y="2039938"/>
          <p14:tracePt t="188988" x="3467100" y="2014538"/>
          <p14:tracePt t="188996" x="3454400" y="1989138"/>
          <p14:tracePt t="189004" x="3441700" y="1965325"/>
          <p14:tracePt t="189009" x="3429000" y="1952625"/>
          <p14:tracePt t="189018" x="3405188" y="1952625"/>
          <p14:tracePt t="189029" x="3367088" y="1939925"/>
          <p14:tracePt t="189034" x="3317875" y="1939925"/>
          <p14:tracePt t="189045" x="3228975" y="1939925"/>
          <p14:tracePt t="189050" x="3167063" y="1939925"/>
          <p14:tracePt t="189058" x="3054350" y="1939925"/>
          <p14:tracePt t="189070" x="2979738" y="1939925"/>
          <p14:tracePt t="189075" x="2903538" y="1952625"/>
          <p14:tracePt t="189084" x="2803525" y="1989138"/>
          <p14:tracePt t="189090" x="2728913" y="2027238"/>
          <p14:tracePt t="189100" x="2667000" y="2065338"/>
          <p14:tracePt t="189111" x="2628900" y="2114550"/>
          <p14:tracePt t="189114" x="2578100" y="2165350"/>
          <p14:tracePt t="189124" x="2565400" y="2201863"/>
          <p14:tracePt t="189130" x="2554288" y="2239963"/>
          <p14:tracePt t="189140" x="2541588" y="2290763"/>
          <p14:tracePt t="189150" x="2541588" y="2327275"/>
          <p14:tracePt t="189154" x="2541588" y="2365375"/>
          <p14:tracePt t="189164" x="2541588" y="2414588"/>
          <p14:tracePt t="189170" x="2541588" y="2465388"/>
          <p14:tracePt t="189180" x="2578100" y="2527300"/>
          <p14:tracePt t="189190" x="2603500" y="2578100"/>
          <p14:tracePt t="189195" x="2654300" y="2627313"/>
          <p14:tracePt t="189205" x="2690813" y="2652713"/>
          <p14:tracePt t="189210" x="2754313" y="2678113"/>
          <p14:tracePt t="189220" x="2790825" y="2690813"/>
          <p14:tracePt t="189230" x="2828925" y="2690813"/>
          <p14:tracePt t="189236" x="2890838" y="2690813"/>
          <p14:tracePt t="189247" x="2954338" y="2690813"/>
          <p14:tracePt t="189263" x="3116263" y="2678113"/>
          <p14:tracePt t="189271" x="3205163" y="2627313"/>
          <p14:tracePt t="189276" x="3267075" y="2590800"/>
          <p14:tracePt t="189287" x="3305175" y="2552700"/>
          <p14:tracePt t="189290" x="3367088" y="2527300"/>
          <p14:tracePt t="189302" x="3405188" y="2478088"/>
          <p14:tracePt t="189313" x="3405188" y="2439988"/>
          <p14:tracePt t="189316" x="3405188" y="2414588"/>
          <p14:tracePt t="189327" x="3405188" y="2352675"/>
          <p14:tracePt t="189332" x="3405188" y="2314575"/>
          <p14:tracePt t="189342" x="3392488" y="2278063"/>
          <p14:tracePt t="189352" x="3379788" y="2252663"/>
          <p14:tracePt t="189356" x="3367088" y="2227263"/>
          <p14:tracePt t="189366" x="3341688" y="2201863"/>
          <p14:tracePt t="189373" x="3317875" y="2178050"/>
          <p14:tracePt t="189392" x="3292475" y="2178050"/>
          <p14:tracePt t="189397" x="3267075" y="2165350"/>
          <p14:tracePt t="189406" x="3241675" y="2165350"/>
          <p14:tracePt t="189413" x="3216275" y="2165350"/>
          <p14:tracePt t="189422" x="3167063" y="2165350"/>
          <p14:tracePt t="189433" x="3141663" y="2165350"/>
          <p14:tracePt t="189438" x="3103563" y="2178050"/>
          <p14:tracePt t="189448" x="3067050" y="2201863"/>
          <p14:tracePt t="189452" x="3041650" y="2227263"/>
          <p14:tracePt t="189463" x="3003550" y="2278063"/>
          <p14:tracePt t="189472" x="3003550" y="2314575"/>
          <p14:tracePt t="189478" x="2979738" y="2365375"/>
          <p14:tracePt t="189488" x="2967038" y="2414588"/>
          <p14:tracePt t="189492" x="2967038" y="2439988"/>
          <p14:tracePt t="189502" x="2967038" y="2465388"/>
          <p14:tracePt t="189513" x="2967038" y="2478088"/>
          <p14:tracePt t="189518" x="2967038" y="2490788"/>
          <p14:tracePt t="189532" x="2967038" y="2503488"/>
          <p14:tracePt t="189542" x="2967038" y="2516188"/>
          <p14:tracePt t="189552" x="2967038" y="2527300"/>
          <p14:tracePt t="189559" x="2992438" y="2540000"/>
          <p14:tracePt t="189575" x="3016250" y="2552700"/>
          <p14:tracePt t="189584" x="3041650" y="2565400"/>
          <p14:tracePt t="189590" x="3067050" y="2565400"/>
          <p14:tracePt t="189600" x="3116263" y="2565400"/>
          <p14:tracePt t="189611" x="3179763" y="2565400"/>
          <p14:tracePt t="189614" x="3216275" y="2565400"/>
          <p14:tracePt t="189624" x="3292475" y="2565400"/>
          <p14:tracePt t="189630" x="3317875" y="2527300"/>
          <p14:tracePt t="189640" x="3354388" y="2516188"/>
          <p14:tracePt t="189650" x="3379788" y="2490788"/>
          <p14:tracePt t="189656" x="3392488" y="2452688"/>
          <p14:tracePt t="189666" x="3405188" y="2439988"/>
          <p14:tracePt t="189670" x="3405188" y="2390775"/>
          <p14:tracePt t="189680" x="3405188" y="2339975"/>
          <p14:tracePt t="189690" x="3405188" y="2290763"/>
          <p14:tracePt t="189696" x="3405188" y="2239963"/>
          <p14:tracePt t="189706" x="3392488" y="2227263"/>
          <p14:tracePt t="189710" x="3367088" y="2214563"/>
          <p14:tracePt t="189720" x="3354388" y="2201863"/>
          <p14:tracePt t="189730" x="3341688" y="2190750"/>
          <p14:tracePt t="189736" x="3317875" y="2190750"/>
          <p14:tracePt t="189746" x="3279775" y="2190750"/>
          <p14:tracePt t="189750" x="3228975" y="2190750"/>
          <p14:tracePt t="189763" x="3205163" y="2190750"/>
          <p14:tracePt t="189772" x="3167063" y="2190750"/>
          <p14:tracePt t="189777" x="3116263" y="2190750"/>
          <p14:tracePt t="189786" x="3092450" y="2190750"/>
          <p14:tracePt t="189792" x="3079750" y="2201863"/>
          <p14:tracePt t="189802" x="3054350" y="2214563"/>
          <p14:tracePt t="189813" x="3016250" y="2252663"/>
          <p14:tracePt t="189816" x="3003550" y="2265363"/>
          <p14:tracePt t="189826" x="2992438" y="2290763"/>
          <p14:tracePt t="189832" x="2992438" y="2314575"/>
          <p14:tracePt t="189842" x="2992438" y="2339975"/>
          <p14:tracePt t="189852" x="2967038" y="2365375"/>
          <p14:tracePt t="189856" x="2967038" y="2378075"/>
          <p14:tracePt t="189866" x="2967038" y="2390775"/>
          <p14:tracePt t="189872" x="2967038" y="2414588"/>
          <p14:tracePt t="189882" x="2979738" y="2427288"/>
          <p14:tracePt t="189896" x="2992438" y="2439988"/>
          <p14:tracePt t="189922" x="3003550" y="2452688"/>
          <p14:tracePt t="189982" x="3016250" y="2452688"/>
          <p14:tracePt t="189998" x="3041650" y="2452688"/>
          <p14:tracePt t="190004" x="3054350" y="2452688"/>
          <p14:tracePt t="190014" x="3067050" y="2452688"/>
          <p14:tracePt t="190025" x="3079750" y="2452688"/>
          <p14:tracePt t="190029" x="3103563" y="2452688"/>
          <p14:tracePt t="190045" x="3116263" y="2452688"/>
          <p14:tracePt t="190064" x="3128963" y="2439988"/>
          <p14:tracePt t="190079" x="3154363" y="2390775"/>
          <p14:tracePt t="190104" x="3154363" y="2378075"/>
          <p14:tracePt t="190108" x="3154363" y="2365375"/>
          <p14:tracePt t="190150" x="3154363" y="2339975"/>
          <p14:tracePt t="190180" x="3141663" y="2339975"/>
          <p14:tracePt t="190190" x="3141663" y="2327275"/>
          <p14:tracePt t="190214" x="3128963" y="2327275"/>
          <p14:tracePt t="190224" x="3116263" y="2327275"/>
          <p14:tracePt t="190236" x="3103563" y="2327275"/>
          <p14:tracePt t="190240" x="3092450" y="2327275"/>
          <p14:tracePt t="190250" x="3079750" y="2327275"/>
          <p14:tracePt t="190280" x="3054350" y="2327275"/>
          <p14:tracePt t="190316" x="3041650" y="2327275"/>
          <p14:tracePt t="190330" x="3028950" y="2327275"/>
          <p14:tracePt t="190336" x="3016250" y="2327275"/>
          <p14:tracePt t="190346" x="3003550" y="2327275"/>
          <p14:tracePt t="190356" x="3003550" y="2339975"/>
          <p14:tracePt t="190362" x="3003550" y="2352675"/>
          <p14:tracePt t="190372" x="3003550" y="2365375"/>
          <p14:tracePt t="190377" x="3003550" y="2390775"/>
          <p14:tracePt t="190396" x="3003550" y="2414588"/>
          <p14:tracePt t="190402" x="3003550" y="2427288"/>
          <p14:tracePt t="190426" x="3016250" y="2427288"/>
          <p14:tracePt t="190442" x="3028950" y="2439988"/>
          <p14:tracePt t="190456" x="3041650" y="2439988"/>
          <p14:tracePt t="190466" x="3067050" y="2439988"/>
          <p14:tracePt t="190477" x="3079750" y="2439988"/>
          <p14:tracePt t="190482" x="3116263" y="2427288"/>
          <p14:tracePt t="190492" x="3154363" y="2390775"/>
          <p14:tracePt t="190498" x="3154363" y="2378075"/>
          <p14:tracePt t="190508" x="3179763" y="2339975"/>
          <p14:tracePt t="190518" x="3192463" y="2290763"/>
          <p14:tracePt t="190522" x="3205163" y="2239963"/>
          <p14:tracePt t="190532" x="3216275" y="2178050"/>
          <p14:tracePt t="190538" x="3216275" y="2152650"/>
          <p14:tracePt t="190548" x="3216275" y="2127250"/>
          <p14:tracePt t="190559" x="3216275" y="2101850"/>
          <p14:tracePt t="190595" x="3216275" y="2089150"/>
          <p14:tracePt t="190598" x="3216275" y="2078038"/>
          <p14:tracePt t="190608" x="3205163" y="2078038"/>
          <p14:tracePt t="190618" x="3179763" y="2065338"/>
          <p14:tracePt t="190624" x="3128963" y="2065338"/>
          <p14:tracePt t="190634" x="3103563" y="2065338"/>
          <p14:tracePt t="190638" x="3067050" y="2065338"/>
          <p14:tracePt t="190648" x="3028950" y="2065338"/>
          <p14:tracePt t="190658" x="3016250" y="2065338"/>
          <p14:tracePt t="190665" x="2992438" y="2078038"/>
          <p14:tracePt t="190674" x="2954338" y="2114550"/>
          <p14:tracePt t="190680" x="2941638" y="2152650"/>
          <p14:tracePt t="190690" x="2916238" y="2178050"/>
          <p14:tracePt t="190700" x="2916238" y="2214563"/>
          <p14:tracePt t="190704" x="2916238" y="2252663"/>
          <p14:tracePt t="190714" x="2916238" y="2265363"/>
          <p14:tracePt t="190720" x="2916238" y="2290763"/>
          <p14:tracePt t="190730" x="2916238" y="2303463"/>
          <p14:tracePt t="190740" x="2916238" y="2314575"/>
          <p14:tracePt t="190754" x="2916238" y="2327275"/>
          <p14:tracePt t="190780" x="2916238" y="2339975"/>
          <p14:tracePt t="190795" x="2916238" y="2352675"/>
          <p14:tracePt t="190810" x="2928938" y="2352675"/>
          <p14:tracePt t="190820" x="2954338" y="2352675"/>
          <p14:tracePt t="190826" x="2979738" y="2352675"/>
          <p14:tracePt t="190836" x="3003550" y="2352675"/>
          <p14:tracePt t="190840" x="3028950" y="2352675"/>
          <p14:tracePt t="190850" x="3067050" y="2327275"/>
          <p14:tracePt t="190861" x="3067050" y="2314575"/>
          <p14:tracePt t="190866" x="3092450" y="2278063"/>
          <p14:tracePt t="190877" x="3092450" y="2239963"/>
          <p14:tracePt t="190880" x="3092450" y="2190750"/>
          <p14:tracePt t="190890" x="3092450" y="2152650"/>
          <p14:tracePt t="190900" x="3079750" y="2139950"/>
          <p14:tracePt t="190906" x="3067050" y="2127250"/>
          <p14:tracePt t="190916" x="3054350" y="2101850"/>
          <p14:tracePt t="190956" x="3041650" y="2101850"/>
          <p14:tracePt t="190962" x="3028950" y="2101850"/>
          <p14:tracePt t="190972" x="3003550" y="2101850"/>
          <p14:tracePt t="190976" x="2967038" y="2101850"/>
          <p14:tracePt t="190986" x="2954338" y="2101850"/>
          <p14:tracePt t="190996" x="2941638" y="2114550"/>
          <p14:tracePt t="191002" x="2916238" y="2152650"/>
          <p14:tracePt t="191012" x="2916238" y="2190750"/>
          <p14:tracePt t="191016" x="2916238" y="2214563"/>
          <p14:tracePt t="191028" x="2916238" y="2239963"/>
          <p14:tracePt t="191036" x="2916238" y="2265363"/>
          <p14:tracePt t="191043" x="2916238" y="2290763"/>
          <p14:tracePt t="191052" x="2916238" y="2303463"/>
          <p14:tracePt t="191058" x="2916238" y="2314575"/>
          <p14:tracePt t="191068" x="2916238" y="2327275"/>
          <p14:tracePt t="191078" x="2916238" y="2339975"/>
          <p14:tracePt t="191092" x="2928938" y="2339975"/>
          <p14:tracePt t="191108" x="2941638" y="2339975"/>
          <p14:tracePt t="191118" x="2967038" y="2339975"/>
          <p14:tracePt t="191122" x="3003550" y="2339975"/>
          <p14:tracePt t="191132" x="3028950" y="2339975"/>
          <p14:tracePt t="191138" x="3067050" y="2339975"/>
          <p14:tracePt t="191148" x="3116263" y="2339975"/>
          <p14:tracePt t="191158" x="3154363" y="2303463"/>
          <p14:tracePt t="191164" x="3167063" y="2303463"/>
          <p14:tracePt t="191174" x="3179763" y="2278063"/>
          <p14:tracePt t="191178" x="3192463" y="2239963"/>
          <p14:tracePt t="191188" x="3192463" y="2214563"/>
          <p14:tracePt t="191198" x="3192463" y="2190750"/>
          <p14:tracePt t="191204" x="3192463" y="2165350"/>
          <p14:tracePt t="191215" x="3192463" y="2152650"/>
          <p14:tracePt t="191218" x="3192463" y="2139950"/>
          <p14:tracePt t="191254" x="3179763" y="2139950"/>
          <p14:tracePt t="191270" x="3154363" y="2139950"/>
          <p14:tracePt t="191280" x="3116263" y="2139950"/>
          <p14:tracePt t="191290" x="3067050" y="2139950"/>
          <p14:tracePt t="191295" x="3028950" y="2139950"/>
          <p14:tracePt t="191304" x="3003550" y="2165350"/>
          <p14:tracePt t="191311" x="2992438" y="2178050"/>
          <p14:tracePt t="191320" x="2979738" y="2201863"/>
          <p14:tracePt t="191330" x="2967038" y="2214563"/>
          <p14:tracePt t="191335" x="2967038" y="2252663"/>
          <p14:tracePt t="191345" x="2954338" y="2265363"/>
          <p14:tracePt t="191350" x="2954338" y="2278063"/>
          <p14:tracePt t="191380" x="2954338" y="2290763"/>
          <p14:tracePt t="191406" x="2954338" y="2303463"/>
          <p14:tracePt t="191430" x="2967038" y="2303463"/>
          <p14:tracePt t="191436" x="2979738" y="2303463"/>
          <p14:tracePt t="191446" x="3016250" y="2303463"/>
          <p14:tracePt t="191456" x="3041650" y="2290763"/>
          <p14:tracePt t="191461" x="3054350" y="2278063"/>
          <p14:tracePt t="191470" x="3079750" y="2265363"/>
          <p14:tracePt t="191477" x="3092450" y="2227263"/>
          <p14:tracePt t="191486" x="3092450" y="2201863"/>
          <p14:tracePt t="191496" x="3103563" y="2178050"/>
          <p14:tracePt t="191500" x="3103563" y="2152650"/>
          <p14:tracePt t="191516" x="3103563" y="2139950"/>
          <p14:tracePt t="191546" x="3103563" y="2127250"/>
          <p14:tracePt t="191566" x="3092450" y="2127250"/>
          <p14:tracePt t="191587" x="3067050" y="2127250"/>
          <p14:tracePt t="191602" x="3054350" y="2127250"/>
          <p14:tracePt t="191607" x="3041650" y="2152650"/>
          <p14:tracePt t="191616" x="3041650" y="2165350"/>
          <p14:tracePt t="191627" x="3041650" y="2178050"/>
          <p14:tracePt t="191632" x="3041650" y="2201863"/>
          <p14:tracePt t="191643" x="3041650" y="2214563"/>
          <p14:tracePt t="191648" x="3041650" y="2227263"/>
          <p14:tracePt t="191658" x="3041650" y="2239963"/>
          <p14:tracePt t="191672" x="3041650" y="2252663"/>
          <p14:tracePt t="191698" x="3041650" y="2265363"/>
          <p14:tracePt t="191712" x="3067050" y="2265363"/>
          <p14:tracePt t="191788" x="3079750" y="2278063"/>
          <p14:tracePt t="191804" x="3092450" y="2290763"/>
          <p14:tracePt t="191814" x="3092450" y="2303463"/>
          <p14:tracePt t="191818" x="3092450" y="2314575"/>
          <p14:tracePt t="191828" x="3092450" y="2352675"/>
          <p14:tracePt t="191834" x="3092450" y="2378075"/>
          <p14:tracePt t="191844" x="3092450" y="2427288"/>
          <p14:tracePt t="191854" x="3092450" y="2465388"/>
          <p14:tracePt t="191860" x="3092450" y="2503488"/>
          <p14:tracePt t="191870" x="3092450" y="2540000"/>
          <p14:tracePt t="191874" x="3092450" y="2552700"/>
          <p14:tracePt t="191884" x="3092450" y="2565400"/>
          <p14:tracePt t="191900" x="3092450" y="2578100"/>
          <p14:tracePt t="192212" x="3079750" y="2578100"/>
          <p14:tracePt t="192222" x="3054350" y="2578100"/>
          <p14:tracePt t="192228" x="3016250" y="2578100"/>
          <p14:tracePt t="192238" x="2979738" y="2578100"/>
          <p14:tracePt t="192248" x="2890838" y="2552700"/>
          <p14:tracePt t="192252" x="2828925" y="2540000"/>
          <p14:tracePt t="192276" x="2641600" y="2540000"/>
          <p14:tracePt t="192278" x="2541588" y="2540000"/>
          <p14:tracePt t="192288" x="2452688" y="2516188"/>
          <p14:tracePt t="192293" x="2352675" y="2516188"/>
          <p14:tracePt t="192302" x="2316163" y="2516188"/>
          <p14:tracePt t="192310" x="2228850" y="2516188"/>
          <p14:tracePt t="192318" x="2190750" y="2516188"/>
          <p14:tracePt t="192328" x="2127250" y="2516188"/>
          <p14:tracePt t="192334" x="2065338" y="2516188"/>
          <p14:tracePt t="192344" x="2027238" y="2516188"/>
          <p14:tracePt t="192348" x="2003425" y="2527300"/>
          <p14:tracePt t="192359" x="1952625" y="2540000"/>
          <p14:tracePt t="192368" x="1927225" y="2565400"/>
          <p14:tracePt t="192375" x="1914525" y="2565400"/>
          <p14:tracePt t="192384" x="1903413" y="2578100"/>
          <p14:tracePt t="192388" x="1878013" y="2590800"/>
          <p14:tracePt t="192398" x="1852613" y="2616200"/>
          <p14:tracePt t="192414" x="1839913" y="2627313"/>
          <p14:tracePt t="192428" x="1827213" y="2640013"/>
          <p14:tracePt t="192440" x="1814513" y="2640013"/>
          <p14:tracePt t="192450" x="1814513" y="2652713"/>
          <p14:tracePt t="192454" x="1790700" y="2678113"/>
          <p14:tracePt t="192470" x="1790700" y="2690813"/>
          <p14:tracePt t="192474" x="1778000" y="2703513"/>
          <p14:tracePt t="192510" x="1765300" y="2716213"/>
          <p14:tracePt t="192524" x="1765300" y="2728913"/>
          <p14:tracePt t="192874" x="1765300" y="2740025"/>
          <p14:tracePt t="192884" x="1790700" y="2765425"/>
          <p14:tracePt t="192888" x="1839913" y="2852738"/>
          <p14:tracePt t="192898" x="1903413" y="2941638"/>
          <p14:tracePt t="192904" x="1952625" y="3065463"/>
          <p14:tracePt t="192914" x="2039938" y="3228975"/>
          <p14:tracePt t="192926" x="2139950" y="3416300"/>
          <p14:tracePt t="192928" x="2216150" y="3603625"/>
          <p14:tracePt t="192938" x="2328863" y="3854450"/>
          <p14:tracePt t="192944" x="2465388" y="4141788"/>
          <p14:tracePt t="192959" x="2578100" y="4454525"/>
          <p14:tracePt t="192964" x="2690813" y="4718050"/>
          <p14:tracePt t="192968" x="2790825" y="4930775"/>
          <p14:tracePt t="192978" x="2867025" y="5092700"/>
          <p14:tracePt t="192985" x="2916238" y="5218113"/>
          <p14:tracePt t="192995" x="2954338" y="5330825"/>
          <p14:tracePt t="193004" x="2979738" y="5407025"/>
          <p14:tracePt t="193009" x="2979738" y="5430838"/>
          <p14:tracePt t="193020" x="2992438" y="5456238"/>
          <p14:tracePt t="193136" x="2992438" y="5468938"/>
          <p14:tracePt t="193146" x="2992438" y="5456238"/>
          <p14:tracePt t="193156" x="2979738" y="5443538"/>
          <p14:tracePt t="193160" x="2967038" y="5430838"/>
          <p14:tracePt t="193176" x="2954338" y="5430838"/>
          <p14:tracePt t="193186" x="2941638" y="5418138"/>
          <p14:tracePt t="193196" x="2916238" y="5394325"/>
          <p14:tracePt t="193200" x="2879725" y="5381625"/>
          <p14:tracePt t="193210" x="2841625" y="5343525"/>
          <p14:tracePt t="193216" x="2803525" y="5343525"/>
          <p14:tracePt t="193226" x="2778125" y="5305425"/>
          <p14:tracePt t="193236" x="2728913" y="5294313"/>
          <p14:tracePt t="193243" x="2703513" y="5268913"/>
          <p14:tracePt t="193252" x="2654300" y="5243513"/>
          <p14:tracePt t="193257" x="2578100" y="5194300"/>
          <p14:tracePt t="193266" x="2490788" y="5168900"/>
          <p14:tracePt t="193276" x="2378075" y="5105400"/>
          <p14:tracePt t="193282" x="2278063" y="5068888"/>
          <p14:tracePt t="193293" x="2203450" y="5030788"/>
          <p14:tracePt t="193296" x="2127250" y="4992688"/>
          <p14:tracePt t="193306" x="2090738" y="4992688"/>
          <p14:tracePt t="193316" x="2052638" y="4981575"/>
          <p14:tracePt t="193322" x="2039938" y="4956175"/>
          <p14:tracePt t="193332" x="1990725" y="4943475"/>
          <p14:tracePt t="193338" x="1990725" y="4930775"/>
          <p14:tracePt t="193348" x="1978025" y="4918075"/>
          <p14:tracePt t="193359" x="1965325" y="4918075"/>
          <p14:tracePt t="193372" x="1952625" y="4905375"/>
          <p14:tracePt t="193402" x="1939925" y="4892675"/>
          <p14:tracePt t="193418" x="1914525" y="4868863"/>
          <p14:tracePt t="193422" x="1914525" y="4856163"/>
          <p14:tracePt t="193433" x="1903413" y="4830763"/>
          <p14:tracePt t="193443" x="1890713" y="4805363"/>
          <p14:tracePt t="193448" x="1890713" y="4792663"/>
          <p14:tracePt t="193459" x="1878013" y="4779963"/>
          <p14:tracePt t="193468" x="1852613" y="4756150"/>
          <p14:tracePt t="193472" x="1852613" y="4743450"/>
          <p14:tracePt t="193482" x="1852613" y="4718050"/>
          <p14:tracePt t="193498" x="1839913" y="4692650"/>
          <p14:tracePt t="193509" x="1827213" y="4679950"/>
          <p14:tracePt t="193522" x="1814513" y="4656138"/>
          <p14:tracePt t="193538" x="1801813" y="4643438"/>
          <p14:tracePt t="193548" x="1790700" y="4630738"/>
          <p14:tracePt t="193552" x="1778000" y="4618038"/>
          <p14:tracePt t="193562" x="1778000" y="4592638"/>
          <p14:tracePt t="193568" x="1765300" y="4579938"/>
          <p14:tracePt t="193578" x="1752600" y="4579938"/>
          <p14:tracePt t="193588" x="1739900" y="4567238"/>
          <p14:tracePt t="193594" x="1727200" y="4554538"/>
          <p14:tracePt t="193605" x="1727200" y="4543425"/>
          <p14:tracePt t="193609" x="1714500" y="4530725"/>
          <p14:tracePt t="193639" x="1701800" y="4530725"/>
          <p14:tracePt t="193664" x="1689100" y="4530725"/>
          <p14:tracePt t="193668" x="1677988" y="4530725"/>
          <p14:tracePt t="193698" x="1652588" y="4530725"/>
          <p14:tracePt t="193720" x="1639888" y="4530725"/>
          <p14:tracePt t="193725" x="1627188" y="4530725"/>
          <p14:tracePt t="193734" x="1601788" y="4530725"/>
          <p14:tracePt t="193741" x="1577975" y="4530725"/>
          <p14:tracePt t="193750" x="1565275" y="4530725"/>
          <p14:tracePt t="193760" x="1501775" y="4530725"/>
          <p14:tracePt t="193764" x="1427163" y="4530725"/>
          <p14:tracePt t="193775" x="1363663" y="4530725"/>
          <p14:tracePt t="193780" x="1339850" y="4530725"/>
          <p14:tracePt t="193792" x="1327150" y="4530725"/>
          <p14:tracePt t="193800" x="1301750" y="4530725"/>
          <p14:tracePt t="193804" x="1276350" y="4530725"/>
          <p14:tracePt t="193816" x="1263650" y="4530725"/>
          <p14:tracePt t="193820" x="1239838" y="4518025"/>
          <p14:tracePt t="194016" x="1239838" y="4505325"/>
          <p14:tracePt t="194028" x="1239838" y="4492625"/>
          <p14:tracePt t="194032" x="1239838" y="4454525"/>
          <p14:tracePt t="194042" x="1301750" y="4443413"/>
          <p14:tracePt t="194052" x="1427163" y="4392613"/>
          <p14:tracePt t="194059" x="1577975" y="4354513"/>
          <p14:tracePt t="194068" x="1752600" y="4330700"/>
          <p14:tracePt t="194072" x="1927225" y="4330700"/>
          <p14:tracePt t="194082" x="2127250" y="4330700"/>
          <p14:tracePt t="194092" x="2316163" y="4330700"/>
          <p14:tracePt t="194098" x="2428875" y="4330700"/>
          <p14:tracePt t="194108" x="2528888" y="4330700"/>
          <p14:tracePt t="194112" x="2578100" y="4330700"/>
          <p14:tracePt t="194135" x="2578100" y="4354513"/>
          <p14:tracePt t="194164" x="2578100" y="4379913"/>
          <p14:tracePt t="194175" x="2541588" y="4405313"/>
          <p14:tracePt t="194179" x="2490788" y="4430713"/>
          <p14:tracePt t="194188" x="2428875" y="4443413"/>
          <p14:tracePt t="194194" x="2378075" y="4467225"/>
          <p14:tracePt t="194204" x="2352675" y="4467225"/>
          <p14:tracePt t="194215" x="2339975" y="4467225"/>
          <p14:tracePt t="194218" x="2316163" y="4467225"/>
          <p14:tracePt t="194228" x="2278063" y="4467225"/>
          <p14:tracePt t="194234" x="2265363" y="4467225"/>
          <p14:tracePt t="194244" x="2216150" y="4492625"/>
          <p14:tracePt t="194258" x="2203450" y="4492625"/>
          <p14:tracePt t="194268" x="2190750" y="4492625"/>
          <p14:tracePt t="194370" x="2178050" y="4492625"/>
          <p14:tracePt t="194380" x="2178050" y="4518025"/>
          <p14:tracePt t="194386" x="2190750" y="4518025"/>
          <p14:tracePt t="194400" x="2216150" y="4543425"/>
          <p14:tracePt t="194420" x="2228850" y="4554538"/>
          <p14:tracePt t="194436" x="2228850" y="4579938"/>
          <p14:tracePt t="194441" x="2228850" y="4605338"/>
          <p14:tracePt t="194450" x="2228850" y="4630738"/>
          <p14:tracePt t="194466" x="2228850" y="4643438"/>
          <p14:tracePt t="194476" x="2228850" y="4679950"/>
          <p14:tracePt t="194491" x="2228850" y="4692650"/>
          <p14:tracePt t="194502" x="2228850" y="4718050"/>
          <p14:tracePt t="194507" x="2216150" y="4730750"/>
          <p14:tracePt t="194516" x="2203450" y="4743450"/>
          <p14:tracePt t="194532" x="2190750" y="4743450"/>
          <p14:tracePt t="194608" x="2178050" y="4743450"/>
          <p14:tracePt t="194618" x="2190750" y="4730750"/>
          <p14:tracePt t="194628" x="2216150" y="4718050"/>
          <p14:tracePt t="194632" x="2239963" y="4692650"/>
          <p14:tracePt t="194642" x="2303463" y="4656138"/>
          <p14:tracePt t="194648" x="2403475" y="4656138"/>
          <p14:tracePt t="194658" x="2554288" y="4656138"/>
          <p14:tracePt t="194668" x="2703513" y="4643438"/>
          <p14:tracePt t="194672" x="2841625" y="4618038"/>
          <p14:tracePt t="194682" x="2979738" y="4592638"/>
          <p14:tracePt t="194689" x="3116263" y="4579938"/>
          <p14:tracePt t="194698" x="3241675" y="4579938"/>
          <p14:tracePt t="194708" x="3317875" y="4579938"/>
          <p14:tracePt t="194712" x="3367088" y="4579938"/>
          <p14:tracePt t="194724" x="3392488" y="4579938"/>
          <p14:tracePt t="194728" x="3405188" y="4579938"/>
          <p14:tracePt t="194738" x="3417888" y="4579938"/>
          <p14:tracePt t="194820" x="3417888" y="4567238"/>
          <p14:tracePt t="194834" x="3417888" y="4543425"/>
          <p14:tracePt t="194846" x="3405188" y="4530725"/>
          <p14:tracePt t="194850" x="3367088" y="4505325"/>
          <p14:tracePt t="194860" x="3328988" y="4467225"/>
          <p14:tracePt t="194866" x="3305175" y="4454525"/>
          <p14:tracePt t="194876" x="3279775" y="4430713"/>
          <p14:tracePt t="194886" x="3216275" y="4379913"/>
          <p14:tracePt t="194891" x="3179763" y="4354513"/>
          <p14:tracePt t="194900" x="3154363" y="4330700"/>
          <p14:tracePt t="194907" x="3116263" y="4318000"/>
          <p14:tracePt t="194916" x="3103563" y="4305300"/>
          <p14:tracePt t="194930" x="3079750" y="4305300"/>
          <p14:tracePt t="194941" x="3079750" y="4292600"/>
          <p14:tracePt t="194957" x="3067050" y="4292600"/>
          <p14:tracePt t="195204" x="3092450" y="4292600"/>
          <p14:tracePt t="195209" x="3116263" y="4305300"/>
          <p14:tracePt t="195218" x="3141663" y="4305300"/>
          <p14:tracePt t="195228" x="3167063" y="4318000"/>
          <p14:tracePt t="195235" x="3205163" y="4330700"/>
          <p14:tracePt t="195244" x="3228975" y="4330700"/>
          <p14:tracePt t="195248" x="3267075" y="4341813"/>
          <p14:tracePt t="195258" x="3317875" y="4367213"/>
          <p14:tracePt t="195268" x="3405188" y="4379913"/>
          <p14:tracePt t="195274" x="3454400" y="4405313"/>
          <p14:tracePt t="195284" x="3492500" y="4405313"/>
          <p14:tracePt t="195290" x="3554413" y="4405313"/>
          <p14:tracePt t="195298" x="3617913" y="4443413"/>
          <p14:tracePt t="195308" x="3692525" y="4443413"/>
          <p14:tracePt t="195314" x="3767138" y="4467225"/>
          <p14:tracePt t="195324" x="3830638" y="4479925"/>
          <p14:tracePt t="195330" x="3892550" y="4492625"/>
          <p14:tracePt t="195341" x="3943350" y="4505325"/>
          <p14:tracePt t="195350" x="3992563" y="4505325"/>
          <p14:tracePt t="195354" x="4081463" y="4518025"/>
          <p14:tracePt t="195364" x="4143375" y="4518025"/>
          <p14:tracePt t="195370" x="4217988" y="4518025"/>
          <p14:tracePt t="195380" x="4268788" y="4518025"/>
          <p14:tracePt t="195391" x="4305300" y="4518025"/>
          <p14:tracePt t="195394" x="4330700" y="4518025"/>
          <p14:tracePt t="195404" x="4356100" y="4518025"/>
          <p14:tracePt t="195410" x="4381500" y="4518025"/>
          <p14:tracePt t="195420" x="4406900" y="4518025"/>
          <p14:tracePt t="195430" x="4418013" y="4518025"/>
          <p14:tracePt t="195436" x="4430713" y="4518025"/>
          <p14:tracePt t="195450" x="4443413" y="4518025"/>
          <p14:tracePt t="195460" x="4481513" y="4518025"/>
          <p14:tracePt t="195490" x="4494213" y="4518025"/>
          <p14:tracePt t="195511" x="4506913" y="4518025"/>
          <p14:tracePt t="195516" x="4530725" y="4518025"/>
          <p14:tracePt t="195526" x="4556125" y="4518025"/>
          <p14:tracePt t="195530" x="4581525" y="4518025"/>
          <p14:tracePt t="195542" x="4606925" y="4518025"/>
          <p14:tracePt t="195552" x="4630738" y="4518025"/>
          <p14:tracePt t="195557" x="4656138" y="4518025"/>
          <p14:tracePt t="195566" x="4694238" y="4518025"/>
          <p14:tracePt t="195573" x="4706938" y="4518025"/>
          <p14:tracePt t="195582" x="4732338" y="4518025"/>
          <p14:tracePt t="195592" x="4743450" y="4518025"/>
          <p14:tracePt t="195596" x="4768850" y="4518025"/>
          <p14:tracePt t="195607" x="4781550" y="4518025"/>
          <p14:tracePt t="195623" x="4832350" y="4518025"/>
          <p14:tracePt t="195632" x="4843463" y="4518025"/>
          <p14:tracePt t="195639" x="4856163" y="4518025"/>
          <p14:tracePt t="195648" x="4881563" y="4518025"/>
          <p14:tracePt t="195652" x="4919663" y="4518025"/>
          <p14:tracePt t="195662" x="4956175" y="4505325"/>
          <p14:tracePt t="195673" x="4994275" y="4505325"/>
          <p14:tracePt t="195678" x="5032375" y="4492625"/>
          <p14:tracePt t="195690" x="5081588" y="4479925"/>
          <p14:tracePt t="195692" x="5106988" y="4467225"/>
          <p14:tracePt t="195702" x="5119688" y="4467225"/>
          <p14:tracePt t="195712" x="5170488" y="4454525"/>
          <p14:tracePt t="195718" x="5207000" y="4443413"/>
          <p14:tracePt t="195728" x="5219700" y="4430713"/>
          <p14:tracePt t="195752" x="5245100" y="4430713"/>
          <p14:tracePt t="195758" x="5281613" y="4405313"/>
          <p14:tracePt t="195773" x="5294313" y="4379913"/>
          <p14:tracePt t="195782" x="5307013" y="4379913"/>
          <p14:tracePt t="195794" x="5319713" y="4379913"/>
          <p14:tracePt t="195798" x="5357813" y="4354513"/>
          <p14:tracePt t="195808" x="5407025" y="4341813"/>
          <p14:tracePt t="195814" x="5445125" y="4318000"/>
          <p14:tracePt t="195824" x="5470525" y="4305300"/>
          <p14:tracePt t="195834" x="5483225" y="4292600"/>
          <p14:tracePt t="195840" x="5545138" y="4254500"/>
          <p14:tracePt t="195848" x="5570538" y="4241800"/>
          <p14:tracePt t="195854" x="5607050" y="4230688"/>
          <p14:tracePt t="195864" x="5645150" y="4205288"/>
          <p14:tracePt t="195874" x="5683250" y="4179888"/>
          <p14:tracePt t="195880" x="5719763" y="4167188"/>
          <p14:tracePt t="195890" x="5745163" y="4154488"/>
          <p14:tracePt t="195894" x="5745163" y="4141788"/>
          <p14:tracePt t="195904" x="5770563" y="4129088"/>
          <p14:tracePt t="195914" x="5795963" y="4117975"/>
          <p14:tracePt t="195920" x="5832475" y="4092575"/>
          <p14:tracePt t="195930" x="5857875" y="4092575"/>
          <p14:tracePt t="195934" x="5895975" y="4041775"/>
          <p14:tracePt t="195956" x="5921375" y="4017963"/>
          <p14:tracePt t="195960" x="5945188" y="4005263"/>
          <p14:tracePt t="195970" x="5945188" y="3992563"/>
          <p14:tracePt t="195976" x="5983288" y="3954463"/>
          <p14:tracePt t="195986" x="6045200" y="3892550"/>
          <p14:tracePt t="195997" x="6083300" y="3854450"/>
          <p14:tracePt t="196000" x="6121400" y="3816350"/>
          <p14:tracePt t="196010" x="6146800" y="3779838"/>
          <p14:tracePt t="196016" x="6183313" y="3729038"/>
          <p14:tracePt t="196026" x="6208713" y="3679825"/>
          <p14:tracePt t="196036" x="6208713" y="3667125"/>
          <p14:tracePt t="196040" x="6234113" y="3590925"/>
          <p14:tracePt t="196050" x="6246813" y="3541713"/>
          <p14:tracePt t="196057" x="6270625" y="3467100"/>
          <p14:tracePt t="196066" x="6308725" y="3416300"/>
          <p14:tracePt t="196076" x="6308725" y="3354388"/>
          <p14:tracePt t="196080" x="6321425" y="3316288"/>
          <p14:tracePt t="196090" x="6334125" y="3267075"/>
          <p14:tracePt t="196096" x="6346825" y="3203575"/>
          <p14:tracePt t="196107" x="6370638" y="3165475"/>
          <p14:tracePt t="196116" x="6383338" y="3116263"/>
          <p14:tracePt t="196121" x="6383338" y="3041650"/>
          <p14:tracePt t="196130" x="6396038" y="2990850"/>
          <p14:tracePt t="196136" x="6396038" y="2941638"/>
          <p14:tracePt t="196146" x="6396038" y="2890838"/>
          <p14:tracePt t="196157" x="6396038" y="2852738"/>
          <p14:tracePt t="196162" x="6396038" y="2816225"/>
          <p14:tracePt t="196173" x="6396038" y="2790825"/>
          <p14:tracePt t="196176" x="6396038" y="2765425"/>
          <p14:tracePt t="196186" x="6396038" y="2752725"/>
          <p14:tracePt t="196196" x="6396038" y="2728913"/>
          <p14:tracePt t="196202" x="6370638" y="2716213"/>
          <p14:tracePt t="196212" x="6359525" y="2690813"/>
          <p14:tracePt t="196218" x="6308725" y="2640013"/>
          <p14:tracePt t="196228" x="6259513" y="2627313"/>
          <p14:tracePt t="196239" x="6170613" y="2578100"/>
          <p14:tracePt t="196242" x="6070600" y="2527300"/>
          <p14:tracePt t="196252" x="5957888" y="2490788"/>
          <p14:tracePt t="196258" x="5821363" y="2452688"/>
          <p14:tracePt t="196268" x="5708650" y="2427288"/>
          <p14:tracePt t="196278" x="5532438" y="2378075"/>
          <p14:tracePt t="196282" x="5345113" y="2327275"/>
          <p14:tracePt t="196292" x="5181600" y="2278063"/>
          <p14:tracePt t="196298" x="5019675" y="2239963"/>
          <p14:tracePt t="196308" x="4806950" y="2201863"/>
          <p14:tracePt t="196318" x="4619625" y="2190750"/>
          <p14:tracePt t="196323" x="4381500" y="2165350"/>
          <p14:tracePt t="196333" x="4117975" y="2114550"/>
          <p14:tracePt t="196340" x="3805238" y="2089150"/>
          <p14:tracePt t="196348" x="3541713" y="2039938"/>
          <p14:tracePt t="196358" x="3305175" y="2039938"/>
          <p14:tracePt t="196364" x="3067050" y="2039938"/>
          <p14:tracePt t="196374" x="2854325" y="2039938"/>
          <p14:tracePt t="196378" x="2654300" y="2039938"/>
          <p14:tracePt t="196389" x="2478088" y="2039938"/>
          <p14:tracePt t="196398" x="2316163" y="2039938"/>
          <p14:tracePt t="196406" x="2203450" y="2039938"/>
          <p14:tracePt t="196414" x="2103438" y="2039938"/>
          <p14:tracePt t="196418" x="2027238" y="2039938"/>
          <p14:tracePt t="196428" x="2003425" y="2039938"/>
          <p14:tracePt t="196444" x="1978025" y="2039938"/>
          <p14:tracePt t="196456" x="1952625" y="2039938"/>
          <p14:tracePt t="196471" x="1927225" y="2039938"/>
          <p14:tracePt t="196481" x="1890713" y="2039938"/>
          <p14:tracePt t="196484" x="1865313" y="2039938"/>
          <p14:tracePt t="196494" x="1839913" y="2039938"/>
          <p14:tracePt t="196500" x="1814513" y="2039938"/>
          <p14:tracePt t="196511" x="1801813" y="2039938"/>
          <p14:tracePt t="196521" x="1778000" y="2039938"/>
          <p14:tracePt t="196524" x="1765300" y="2039938"/>
          <p14:tracePt t="196534" x="1739900" y="2039938"/>
          <p14:tracePt t="196540" x="1714500" y="2039938"/>
          <p14:tracePt t="196550" x="1701800" y="2039938"/>
          <p14:tracePt t="196561" x="1677988" y="2065338"/>
          <p14:tracePt t="196566" x="1639888" y="2065338"/>
          <p14:tracePt t="196576" x="1627188" y="2078038"/>
          <p14:tracePt t="196590" x="1589088" y="2078038"/>
          <p14:tracePt t="196606" x="1577975" y="2089150"/>
          <p14:tracePt t="196622" x="1565275" y="2101850"/>
          <p14:tracePt t="196630" x="1565275" y="2114550"/>
          <p14:tracePt t="196646" x="1552575" y="2114550"/>
          <p14:tracePt t="196656" x="1539875" y="2127250"/>
          <p14:tracePt t="196670" x="1539875" y="2139950"/>
          <p14:tracePt t="196680" x="1539875" y="2152650"/>
          <p14:tracePt t="196686" x="1539875" y="2165350"/>
          <p14:tracePt t="196696" x="1539875" y="2178050"/>
          <p14:tracePt t="196700" x="1539875" y="2190750"/>
          <p14:tracePt t="196712" x="1539875" y="2201863"/>
          <p14:tracePt t="196723" x="1539875" y="2214563"/>
          <p14:tracePt t="196736" x="1539875" y="2239963"/>
          <p14:tracePt t="196752" x="1539875" y="2252663"/>
          <p14:tracePt t="196762" x="1539875" y="2265363"/>
          <p14:tracePt t="196796" x="1539875" y="2278063"/>
          <p14:tracePt t="197050" x="1539875" y="2227263"/>
          <p14:tracePt t="197060" x="1539875" y="2165350"/>
          <p14:tracePt t="197064" x="1539875" y="2127250"/>
          <p14:tracePt t="197074" x="1539875" y="2101850"/>
          <p14:tracePt t="197080" x="1539875" y="2078038"/>
          <p14:tracePt t="197090" x="1539875" y="2052638"/>
          <p14:tracePt t="197100" x="1539875" y="2027238"/>
          <p14:tracePt t="197105" x="1539875" y="2001838"/>
          <p14:tracePt t="197114" x="1565275" y="1952625"/>
          <p14:tracePt t="197121" x="1565275" y="1939925"/>
          <p14:tracePt t="197130" x="1565275" y="1927225"/>
          <p14:tracePt t="197140" x="1565275" y="1914525"/>
          <p14:tracePt t="197146" x="1565275" y="1901825"/>
          <p14:tracePt t="197156" x="1565275" y="1889125"/>
          <p14:tracePt t="197220" x="1577975" y="1889125"/>
          <p14:tracePt t="197230" x="1627188" y="1901825"/>
          <p14:tracePt t="197241" x="1665288" y="1952625"/>
          <p14:tracePt t="197247" x="1701800" y="2014538"/>
          <p14:tracePt t="197256" x="1752600" y="2078038"/>
          <p14:tracePt t="197263" x="1801813" y="2139950"/>
          <p14:tracePt t="197272" x="1865313" y="2214563"/>
          <p14:tracePt t="197282" x="1914525" y="2278063"/>
          <p14:tracePt t="197286" x="1952625" y="2327275"/>
          <p14:tracePt t="197296" x="1990725" y="2352675"/>
          <p14:tracePt t="197302" x="2014538" y="2378075"/>
          <p14:tracePt t="197312" x="2027238" y="2390775"/>
          <p14:tracePt t="197322" x="2039938" y="2390775"/>
          <p14:tracePt t="197336" x="2052638" y="2390775"/>
          <p14:tracePt t="197428" x="2039938" y="2390775"/>
          <p14:tracePt t="197438" x="1965325" y="2327275"/>
          <p14:tracePt t="197444" x="1903413" y="2265363"/>
          <p14:tracePt t="197452" x="1827213" y="2214563"/>
          <p14:tracePt t="197462" x="1801813" y="2201863"/>
          <p14:tracePt t="197466" x="1790700" y="2190750"/>
          <p14:tracePt t="197476" x="1778000" y="2178050"/>
          <p14:tracePt t="197572" x="1765300" y="2178050"/>
          <p14:tracePt t="197578" x="1765300" y="2190750"/>
          <p14:tracePt t="197588" x="1790700" y="2227263"/>
          <p14:tracePt t="197598" x="1814513" y="2252663"/>
          <p14:tracePt t="197602" x="1865313" y="2314575"/>
          <p14:tracePt t="197614" x="1890713" y="2339975"/>
          <p14:tracePt t="197618" x="1952625" y="2403475"/>
          <p14:tracePt t="197628" x="1990725" y="2465388"/>
          <p14:tracePt t="197639" x="2052638" y="2527300"/>
          <p14:tracePt t="197644" x="2127250" y="2603500"/>
          <p14:tracePt t="197655" x="2203450" y="2678113"/>
          <p14:tracePt t="197658" x="2316163" y="2765425"/>
          <p14:tracePt t="197668" x="2428875" y="2865438"/>
          <p14:tracePt t="197678" x="2503488" y="2941638"/>
          <p14:tracePt t="197684" x="2578100" y="3016250"/>
          <p14:tracePt t="197694" x="2641600" y="3090863"/>
          <p14:tracePt t="197698" x="2716213" y="3203575"/>
          <p14:tracePt t="197708" x="2741613" y="3278188"/>
          <p14:tracePt t="197718" x="2816225" y="3378200"/>
          <p14:tracePt t="197724" x="2854325" y="3490913"/>
          <p14:tracePt t="197734" x="2867025" y="3603625"/>
          <p14:tracePt t="197740" x="2867025" y="3716338"/>
          <p14:tracePt t="197750" x="2890838" y="3829050"/>
          <p14:tracePt t="197760" x="2890838" y="3929063"/>
          <p14:tracePt t="197766" x="2903538" y="4017963"/>
          <p14:tracePt t="197776" x="2903538" y="4067175"/>
          <p14:tracePt t="197780" x="2903538" y="4117975"/>
          <p14:tracePt t="197790" x="2903538" y="4167188"/>
          <p14:tracePt t="197796" x="2903538" y="4217988"/>
          <p14:tracePt t="197806" x="2903538" y="4254500"/>
          <p14:tracePt t="197816" x="2903538" y="4279900"/>
          <p14:tracePt t="197821" x="2903538" y="4318000"/>
          <p14:tracePt t="197832" x="2903538" y="4341813"/>
          <p14:tracePt t="197837" x="2890838" y="4367213"/>
          <p14:tracePt t="197846" x="2879725" y="4367213"/>
          <p14:tracePt t="197856" x="2879725" y="4392613"/>
          <p14:tracePt t="197872" x="2879725" y="4405313"/>
          <p14:tracePt t="197896" x="2867025" y="4405313"/>
          <p14:tracePt t="197913" x="2867025" y="4418013"/>
          <p14:tracePt t="197998" x="2841625" y="4418013"/>
          <p14:tracePt t="198012" x="2816225" y="4443413"/>
          <p14:tracePt t="198022" x="2803525" y="4443413"/>
          <p14:tracePt t="198032" x="2778125" y="4443413"/>
          <p14:tracePt t="198038" x="2754313" y="4467225"/>
          <p14:tracePt t="198048" x="2728913" y="4467225"/>
          <p14:tracePt t="198052" x="2678113" y="4479925"/>
          <p14:tracePt t="198062" x="2641600" y="4492625"/>
          <p14:tracePt t="198072" x="2578100" y="4505325"/>
          <p14:tracePt t="198078" x="2528888" y="4530725"/>
          <p14:tracePt t="198088" x="2465388" y="4543425"/>
          <p14:tracePt t="198094" x="2416175" y="4567238"/>
          <p14:tracePt t="198105" x="2390775" y="4567238"/>
          <p14:tracePt t="198114" x="2365375" y="4567238"/>
          <p14:tracePt t="198118" x="2339975" y="4567238"/>
          <p14:tracePt t="198128" x="2303463" y="4567238"/>
          <p14:tracePt t="198134" x="2278063" y="4567238"/>
          <p14:tracePt t="198155" x="2252663" y="4567238"/>
          <p14:tracePt t="198158" x="2228850" y="4567238"/>
          <p14:tracePt t="198171" x="2203450" y="4567238"/>
          <p14:tracePt t="198194" x="2190750" y="4567238"/>
          <p14:tracePt t="198230" x="2178050" y="4567238"/>
          <p14:tracePt t="198244" x="2165350" y="4567238"/>
          <p14:tracePt t="198254" x="2139950" y="4567238"/>
          <p14:tracePt t="198265" x="2127250" y="4567238"/>
          <p14:tracePt t="198271" x="2116138" y="4567238"/>
          <p14:tracePt t="198287" x="2103438" y="4567238"/>
          <p14:tracePt t="198296" x="2090738" y="4567238"/>
          <p14:tracePt t="198326" x="2065338" y="4567238"/>
          <p14:tracePt t="198410" x="2052638" y="4567238"/>
          <p14:tracePt t="198426" x="2039938" y="4567238"/>
          <p14:tracePt t="198622" x="2065338" y="4567238"/>
          <p14:tracePt t="198628" x="2078038" y="4567238"/>
          <p14:tracePt t="198638" x="2103438" y="4567238"/>
          <p14:tracePt t="198648" x="2127250" y="4567238"/>
          <p14:tracePt t="198654" x="2152650" y="4554538"/>
          <p14:tracePt t="198664" x="2178050" y="4554538"/>
          <p14:tracePt t="198668" x="2216150" y="4530725"/>
          <p14:tracePt t="198679" x="2228850" y="4518025"/>
          <p14:tracePt t="198688" x="2252663" y="4518025"/>
          <p14:tracePt t="198694" x="2265363" y="4518025"/>
          <p14:tracePt t="198705" x="2290763" y="4492625"/>
          <p14:tracePt t="198708" x="2303463" y="4492625"/>
          <p14:tracePt t="198728" x="2316163" y="4492625"/>
          <p14:tracePt t="199390" x="2328863" y="4492625"/>
          <p14:tracePt t="199410" x="2352675" y="4467225"/>
          <p14:tracePt t="199414" x="2378075" y="4454525"/>
          <p14:tracePt t="199424" x="2390775" y="4454525"/>
          <p14:tracePt t="199430" x="2416175" y="4454525"/>
          <p14:tracePt t="199440" x="2441575" y="4443413"/>
          <p14:tracePt t="199450" x="2465388" y="4430713"/>
          <p14:tracePt t="199466" x="2490788" y="4418013"/>
          <p14:tracePt t="199480" x="2516188" y="4405313"/>
          <p14:tracePt t="199496" x="2528888" y="4405313"/>
          <p14:tracePt t="199875" x="2590800" y="4392613"/>
          <p14:tracePt t="199884" x="2603500" y="4392613"/>
          <p14:tracePt t="199895" x="2678113" y="4367213"/>
          <p14:tracePt t="199898" x="2767013" y="4341813"/>
          <p14:tracePt t="199908" x="2854325" y="4318000"/>
          <p14:tracePt t="199914" x="2967038" y="4279900"/>
          <p14:tracePt t="199924" x="3067050" y="4254500"/>
          <p14:tracePt t="199935" x="3205163" y="4179888"/>
          <p14:tracePt t="199940" x="3367088" y="4092575"/>
          <p14:tracePt t="199953" x="3492500" y="4029075"/>
          <p14:tracePt t="199954" x="3630613" y="3929063"/>
          <p14:tracePt t="199964" x="3767138" y="3816350"/>
          <p14:tracePt t="199975" x="3892550" y="3703638"/>
          <p14:tracePt t="199980" x="3992563" y="3603625"/>
          <p14:tracePt t="199990" x="4081463" y="3479800"/>
          <p14:tracePt t="199994" x="4143375" y="3378200"/>
          <p14:tracePt t="200004" x="4192588" y="3241675"/>
          <p14:tracePt t="200016" x="4243388" y="3116263"/>
          <p14:tracePt t="200020" x="4243388" y="3016250"/>
          <p14:tracePt t="200030" x="4243388" y="2941638"/>
          <p14:tracePt t="200036" x="4243388" y="2865438"/>
          <p14:tracePt t="200046" x="4243388" y="2790825"/>
          <p14:tracePt t="200056" x="4243388" y="2740025"/>
          <p14:tracePt t="200060" x="4243388" y="2678113"/>
          <p14:tracePt t="200070" x="4230688" y="2627313"/>
          <p14:tracePt t="200076" x="4205288" y="2590800"/>
          <p14:tracePt t="200086" x="4192588" y="2552700"/>
          <p14:tracePt t="200096" x="4168775" y="2516188"/>
          <p14:tracePt t="200100" x="4130675" y="2452688"/>
          <p14:tracePt t="200110" x="4105275" y="2427288"/>
          <p14:tracePt t="200116" x="4043363" y="2365375"/>
          <p14:tracePt t="200126" x="3979863" y="2327275"/>
          <p14:tracePt t="200137" x="3917950" y="2290763"/>
          <p14:tracePt t="200140" x="3879850" y="2265363"/>
          <p14:tracePt t="200151" x="3843338" y="2265363"/>
          <p14:tracePt t="200156" x="3792538" y="2239963"/>
          <p14:tracePt t="200166" x="3756025" y="2227263"/>
          <p14:tracePt t="200176" x="3705225" y="2201863"/>
          <p14:tracePt t="200182" x="3654425" y="2201863"/>
          <p14:tracePt t="200192" x="3579813" y="2190750"/>
          <p14:tracePt t="200196" x="3517900" y="2190750"/>
          <p14:tracePt t="200206" x="3417888" y="2190750"/>
          <p14:tracePt t="200216" x="3328988" y="2190750"/>
          <p14:tracePt t="200222" x="3228975" y="2190750"/>
          <p14:tracePt t="200232" x="3167063" y="2190750"/>
          <p14:tracePt t="200236" x="3092450" y="2190750"/>
          <p14:tracePt t="200246" x="3028950" y="2190750"/>
          <p14:tracePt t="200257" x="2954338" y="2201863"/>
          <p14:tracePt t="200262" x="2890838" y="2201863"/>
          <p14:tracePt t="200272" x="2816225" y="2227263"/>
          <p14:tracePt t="200278" x="2728913" y="2227263"/>
          <p14:tracePt t="200288" x="2678113" y="2239963"/>
          <p14:tracePt t="200298" x="2616200" y="2278063"/>
          <p14:tracePt t="200303" x="2603500" y="2278063"/>
          <p14:tracePt t="200312" x="2578100" y="2290763"/>
          <p14:tracePt t="200319" x="2541588" y="2303463"/>
          <p14:tracePt t="200328" x="2503488" y="2327275"/>
          <p14:tracePt t="200342" x="2490788" y="2339975"/>
          <p14:tracePt t="200369" x="2478088" y="2365375"/>
          <p14:tracePt t="200384" x="2452688" y="2403475"/>
          <p14:tracePt t="200394" x="2452688" y="2414588"/>
          <p14:tracePt t="200398" x="2452688" y="2439988"/>
          <p14:tracePt t="200409" x="2452688" y="2465388"/>
          <p14:tracePt t="200419" x="2452688" y="2490788"/>
          <p14:tracePt t="200424" x="2452688" y="2503488"/>
          <p14:tracePt t="200435" x="2452688" y="2516188"/>
          <p14:tracePt t="200438" x="2452688" y="2540000"/>
          <p14:tracePt t="200448" x="2452688" y="2552700"/>
          <p14:tracePt t="200458" x="2452688" y="2565400"/>
          <p14:tracePt t="200464" x="2452688" y="2578100"/>
          <p14:tracePt t="200474" x="2452688" y="2590800"/>
          <p14:tracePt t="200498" x="2452688" y="2616200"/>
          <p14:tracePt t="200504" x="2452688" y="2627313"/>
          <p14:tracePt t="200519" x="2465388" y="2640013"/>
          <p14:tracePt t="200540" x="2478088" y="2652713"/>
          <p14:tracePt t="200544" x="2503488" y="2652713"/>
          <p14:tracePt t="200554" x="2528888" y="2665413"/>
          <p14:tracePt t="200560" x="2541588" y="2678113"/>
          <p14:tracePt t="200570" x="2578100" y="2678113"/>
          <p14:tracePt t="200580" x="2654300" y="2716213"/>
          <p14:tracePt t="200586" x="2703513" y="2716213"/>
          <p14:tracePt t="200594" x="2778125" y="2740025"/>
          <p14:tracePt t="200601" x="2816225" y="2740025"/>
          <p14:tracePt t="200610" x="2867025" y="2740025"/>
          <p14:tracePt t="200620" x="2890838" y="2765425"/>
          <p14:tracePt t="200626" x="2916238" y="2765425"/>
          <p14:tracePt t="200640" x="2928938" y="2765425"/>
          <p14:tracePt t="200786" x="2928938" y="2752725"/>
          <p14:tracePt t="200796" x="2928938" y="2728913"/>
          <p14:tracePt t="200806" x="2928938" y="2703513"/>
          <p14:tracePt t="200812" x="2928938" y="2690813"/>
          <p14:tracePt t="200822" x="2928938" y="2652713"/>
          <p14:tracePt t="200826" x="2903538" y="2603500"/>
          <p14:tracePt t="200838" x="2890838" y="2590800"/>
          <p14:tracePt t="200848" x="2879725" y="2540000"/>
          <p14:tracePt t="200852" x="2867025" y="2503488"/>
          <p14:tracePt t="200862" x="2841625" y="2452688"/>
          <p14:tracePt t="200869" x="2841625" y="2439988"/>
          <p14:tracePt t="200879" x="2828925" y="2414588"/>
          <p14:tracePt t="200888" x="2803525" y="2390775"/>
          <p14:tracePt t="200892" x="2803525" y="2378075"/>
          <p14:tracePt t="200902" x="2790825" y="2352675"/>
          <p14:tracePt t="200919" x="2778125" y="2339975"/>
          <p14:tracePt t="200928" x="2778125" y="2327275"/>
          <p14:tracePt t="200933" x="2767013" y="2327275"/>
          <p14:tracePt t="200942" x="2754313" y="2327275"/>
          <p14:tracePt t="200949" x="2728913" y="2327275"/>
          <p14:tracePt t="200958" x="2716213" y="2327275"/>
          <p14:tracePt t="200969" x="2703513" y="2327275"/>
          <p14:tracePt t="200988" x="2678113" y="2327275"/>
          <p14:tracePt t="201024" x="2654300" y="2327275"/>
          <p14:tracePt t="201038" x="2654300" y="2339975"/>
          <p14:tracePt t="201054" x="2654300" y="2365375"/>
          <p14:tracePt t="201069" x="2654300" y="2390775"/>
          <p14:tracePt t="201080" x="2654300" y="2403475"/>
          <p14:tracePt t="201090" x="2654300" y="2414588"/>
          <p14:tracePt t="201094" x="2654300" y="2427288"/>
          <p14:tracePt t="201104" x="2654300" y="2439988"/>
          <p14:tracePt t="201114" x="2654300" y="2465388"/>
          <p14:tracePt t="201128" x="2667000" y="2478088"/>
          <p14:tracePt t="201138" x="2678113" y="2478088"/>
          <p14:tracePt t="201148" x="2703513" y="2478088"/>
          <p14:tracePt t="201154" x="2728913" y="2478088"/>
          <p14:tracePt t="201168" x="2754313" y="2478088"/>
          <p14:tracePt t="201178" x="2778125" y="2478088"/>
          <p14:tracePt t="201194" x="2790825" y="2478088"/>
          <p14:tracePt t="201208" x="2816225" y="2478088"/>
          <p14:tracePt t="201220" x="2816225" y="2465388"/>
          <p14:tracePt t="201230" x="2816225" y="2439988"/>
          <p14:tracePt t="201235" x="2816225" y="2403475"/>
          <p14:tracePt t="201245" x="2816225" y="2390775"/>
          <p14:tracePt t="201251" x="2816225" y="2365375"/>
          <p14:tracePt t="201260" x="2816225" y="2327275"/>
          <p14:tracePt t="201270" x="2803525" y="2303463"/>
          <p14:tracePt t="201274" x="2778125" y="2278063"/>
          <p14:tracePt t="201285" x="2767013" y="2278063"/>
          <p14:tracePt t="201301" x="2741613" y="2278063"/>
          <p14:tracePt t="201310" x="2716213" y="2278063"/>
          <p14:tracePt t="201326" x="2703513" y="2278063"/>
          <p14:tracePt t="201330" x="2690813" y="2278063"/>
          <p14:tracePt t="201351" x="2678113" y="2278063"/>
          <p14:tracePt t="201356" x="2667000" y="2278063"/>
          <p14:tracePt t="201370" x="2667000" y="2290763"/>
          <p14:tracePt t="201390" x="2667000" y="2303463"/>
          <p14:tracePt t="201396" x="2667000" y="2327275"/>
          <p14:tracePt t="201406" x="2667000" y="2339975"/>
          <p14:tracePt t="201412" x="2667000" y="2352675"/>
          <p14:tracePt t="201432" x="2667000" y="2365375"/>
          <p14:tracePt t="201472" x="2703513" y="2365375"/>
          <p14:tracePt t="201486" x="2728913" y="2365375"/>
          <p14:tracePt t="201492" x="2741613" y="2365375"/>
          <p14:tracePt t="201502" x="2767013" y="2365375"/>
          <p14:tracePt t="201515" x="2767013" y="2352675"/>
          <p14:tracePt t="201518" x="2778125" y="2327275"/>
          <p14:tracePt t="201528" x="2778125" y="2290763"/>
          <p14:tracePt t="201535" x="2778125" y="2239963"/>
          <p14:tracePt t="201548" x="2778125" y="2214563"/>
          <p14:tracePt t="201558" x="2778125" y="2201863"/>
          <p14:tracePt t="201568" x="2778125" y="2178050"/>
          <p14:tracePt t="201574" x="2767013" y="2178050"/>
          <p14:tracePt t="201585" x="2741613" y="2178050"/>
          <p14:tracePt t="201588" x="2703513" y="2178050"/>
          <p14:tracePt t="201598" x="2690813" y="2178050"/>
          <p14:tracePt t="201608" x="2654300" y="2201863"/>
          <p14:tracePt t="201614" x="2628900" y="2214563"/>
          <p14:tracePt t="201624" x="2603500" y="2239963"/>
          <p14:tracePt t="201628" x="2590800" y="2265363"/>
          <p14:tracePt t="201638" x="2590800" y="2314575"/>
          <p14:tracePt t="201648" x="2578100" y="2352675"/>
          <p14:tracePt t="201654" x="2578100" y="2378075"/>
          <p14:tracePt t="201664" x="2578100" y="2427288"/>
          <p14:tracePt t="201668" x="2578100" y="2465388"/>
          <p14:tracePt t="201680" x="2603500" y="2490788"/>
          <p14:tracePt t="201690" x="2616200" y="2527300"/>
          <p14:tracePt t="201694" x="2628900" y="2527300"/>
          <p14:tracePt t="201705" x="2628900" y="2552700"/>
          <p14:tracePt t="201710" x="2654300" y="2552700"/>
          <p14:tracePt t="201730" x="2678113" y="2552700"/>
          <p14:tracePt t="201735" x="2690813" y="2552700"/>
          <p14:tracePt t="201744" x="2728913" y="2552700"/>
          <p14:tracePt t="201751" x="2754313" y="2552700"/>
          <p14:tracePt t="201760" x="2778125" y="2552700"/>
          <p14:tracePt t="201770" x="2790825" y="2527300"/>
          <p14:tracePt t="201776" x="2790825" y="2490788"/>
          <p14:tracePt t="201787" x="2790825" y="2439988"/>
          <p14:tracePt t="201790" x="2790825" y="2390775"/>
          <p14:tracePt t="201801" x="2790825" y="2352675"/>
          <p14:tracePt t="201810" x="2778125" y="2314575"/>
          <p14:tracePt t="201817" x="2778125" y="2303463"/>
          <p14:tracePt t="201827" x="2767013" y="2303463"/>
          <p14:tracePt t="201846" x="2767013" y="2290763"/>
          <p14:tracePt t="201862" x="2754313" y="2290763"/>
          <p14:tracePt t="201883" x="2741613" y="2290763"/>
          <p14:tracePt t="201906" x="2728913" y="2290763"/>
          <p14:tracePt t="201916" x="2728913" y="2314575"/>
          <p14:tracePt t="201926" x="2728913" y="2327275"/>
          <p14:tracePt t="201933" x="2728913" y="2365375"/>
          <p14:tracePt t="201951" x="2728913" y="2390775"/>
          <p14:tracePt t="201956" x="2728913" y="2403475"/>
          <p14:tracePt t="202008" x="2728913" y="2414588"/>
          <p14:tracePt t="202082" x="2741613" y="2414588"/>
          <p14:tracePt t="202154" x="2754313" y="2414588"/>
          <p14:tracePt t="202168" x="2767013" y="2414588"/>
          <p14:tracePt t="202204" x="2778125" y="2414588"/>
          <p14:tracePt t="202224" x="2790825" y="2414588"/>
          <p14:tracePt t="202798" x="2790825" y="2403475"/>
          <p14:tracePt t="202815" x="2778125" y="2403475"/>
          <p14:tracePt t="202840" x="2754313" y="2403475"/>
          <p14:tracePt t="202850" x="2741613" y="2403475"/>
          <p14:tracePt t="202854" x="2703513" y="2403475"/>
          <p14:tracePt t="202874" x="2690813" y="2403475"/>
          <p14:tracePt t="202880" x="2678113" y="2403475"/>
          <p14:tracePt t="202890" x="2641600" y="2403475"/>
          <p14:tracePt t="202904" x="2616200" y="2414588"/>
          <p14:tracePt t="202914" x="2603500" y="2427288"/>
          <p14:tracePt t="202920" x="2590800" y="2427288"/>
          <p14:tracePt t="202936" x="2578100" y="2439988"/>
          <p14:tracePt t="202950" x="2565400" y="2439988"/>
          <p14:tracePt t="202960" x="2541588" y="2452688"/>
          <p14:tracePt t="202976" x="2528888" y="2452688"/>
          <p14:tracePt t="203000" x="2516188" y="2465388"/>
          <p14:tracePt t="203010" x="2503488" y="2465388"/>
          <p14:tracePt t="203017" x="2490788" y="2465388"/>
          <p14:tracePt t="203036" x="2478088" y="2465388"/>
          <p14:tracePt t="203052" x="2465388" y="2465388"/>
          <p14:tracePt t="203056" x="2441575" y="2478088"/>
          <p14:tracePt t="203067" x="2390775" y="2490788"/>
          <p14:tracePt t="203076" x="2316163" y="2527300"/>
          <p14:tracePt t="203083" x="2265363" y="2552700"/>
          <p14:tracePt t="203092" x="2228850" y="2565400"/>
          <p14:tracePt t="203096" x="2203450" y="2578100"/>
          <p14:tracePt t="203106" x="2139950" y="2590800"/>
          <p14:tracePt t="203117" x="2090738" y="2627313"/>
          <p14:tracePt t="203122" x="2052638" y="2627313"/>
          <p14:tracePt t="203133" x="2039938" y="2640013"/>
          <p14:tracePt t="203138" x="2003425" y="2665413"/>
          <p14:tracePt t="203149" x="1952625" y="2678113"/>
          <p14:tracePt t="203158" x="1927225" y="2703513"/>
          <p14:tracePt t="203162" x="1903413" y="2716213"/>
          <p14:tracePt t="203172" x="1890713" y="2716213"/>
          <p14:tracePt t="203178" x="1878013" y="2728913"/>
          <p14:tracePt t="203198" x="1839913" y="2765425"/>
          <p14:tracePt t="203202" x="1827213" y="2765425"/>
          <p14:tracePt t="203212" x="1801813" y="2778125"/>
          <p14:tracePt t="203244" x="1778000" y="2778125"/>
          <p14:tracePt t="203258" x="1765300" y="2778125"/>
          <p14:tracePt t="203268" x="1752600" y="2778125"/>
          <p14:tracePt t="203278" x="1739900" y="2803525"/>
          <p14:tracePt t="203294" x="1727200" y="2803525"/>
          <p14:tracePt t="203308" x="1714500" y="2803525"/>
          <p14:tracePt t="203338" x="1701800" y="2803525"/>
          <p14:tracePt t="203752" x="1701800" y="2816225"/>
          <p14:tracePt t="203818" x="1689100" y="2816225"/>
          <p14:tracePt t="204438" x="1727200" y="2816225"/>
          <p14:tracePt t="204444" x="1778000" y="2816225"/>
          <p14:tracePt t="204454" x="1801813" y="2816225"/>
          <p14:tracePt t="204458" x="1839913" y="2816225"/>
          <p14:tracePt t="204468" x="1878013" y="2816225"/>
          <p14:tracePt t="204478" x="1914525" y="2816225"/>
          <p14:tracePt t="204484" x="1965325" y="2816225"/>
          <p14:tracePt t="204494" x="2014538" y="2816225"/>
          <p14:tracePt t="204499" x="2065338" y="2816225"/>
          <p14:tracePt t="204511" x="2103438" y="2816225"/>
          <p14:tracePt t="204518" x="2127250" y="2816225"/>
          <p14:tracePt t="204524" x="2152650" y="2816225"/>
          <p14:tracePt t="204535" x="2178050" y="2816225"/>
          <p14:tracePt t="204541" x="2203450" y="2816225"/>
          <p14:tracePt t="204561" x="2239963" y="2816225"/>
          <p14:tracePt t="204580" x="2252663" y="2816225"/>
          <p14:tracePt t="205109" x="2265363" y="2816225"/>
          <p14:tracePt t="205115" x="2278063" y="2816225"/>
          <p14:tracePt t="205154" x="2290763" y="2816225"/>
          <p14:tracePt t="205330" x="2303463" y="2816225"/>
          <p14:tracePt t="205372" x="2316163" y="2816225"/>
          <p14:tracePt t="205486" x="2328863" y="2828925"/>
          <p14:tracePt t="205563" x="2339975" y="2828925"/>
          <p14:tracePt t="205568" x="2339975" y="2840038"/>
          <p14:tracePt t="205614" x="2352675" y="2852738"/>
          <p14:tracePt t="205754" x="2352675" y="2865438"/>
          <p14:tracePt t="205764" x="2365375" y="2865438"/>
          <p14:tracePt t="205774" x="2378075" y="2878138"/>
          <p14:tracePt t="205790" x="2378075" y="2890838"/>
          <p14:tracePt t="205794" x="2390775" y="2890838"/>
          <p14:tracePt t="206178" x="2403475" y="2890838"/>
          <p14:tracePt t="206734" x="2416175" y="2890838"/>
          <p14:tracePt t="206834" x="2416175" y="2878138"/>
          <p14:tracePt t="206874" x="2416175" y="2852738"/>
          <p14:tracePt t="206894" x="2416175" y="2828925"/>
          <p14:tracePt t="207600" x="2403475" y="2816225"/>
          <p14:tracePt t="207636" x="2378075" y="2816225"/>
          <p14:tracePt t="207676" x="2365375" y="2816225"/>
          <p14:tracePt t="207692" x="2352675" y="2816225"/>
          <p14:tracePt t="207732" x="2339975" y="2816225"/>
          <p14:tracePt t="207752" x="2328863" y="2816225"/>
          <p14:tracePt t="207772" x="2316163" y="2803525"/>
          <p14:tracePt t="207792" x="2290763" y="2803525"/>
          <p14:tracePt t="207838" x="2278063" y="2803525"/>
          <p14:tracePt t="207842" x="2265363" y="2803525"/>
          <p14:tracePt t="207862" x="2239963" y="2816225"/>
          <p14:tracePt t="207868" x="2228850" y="2816225"/>
          <p14:tracePt t="207879" x="2216150" y="2828925"/>
          <p14:tracePt t="208090" x="2203450" y="2828925"/>
          <p14:tracePt t="208100" x="2190750" y="2828925"/>
          <p14:tracePt t="208110" x="2190750" y="2816225"/>
          <p14:tracePt t="208116" x="2165350" y="2790825"/>
          <p14:tracePt t="208130" x="2152650" y="2765425"/>
          <p14:tracePt t="208140" x="2139950" y="2752725"/>
          <p14:tracePt t="208156" x="2116138" y="2728913"/>
          <p14:tracePt t="208167" x="2090738" y="2716213"/>
          <p14:tracePt t="208170" x="2078038" y="2703513"/>
          <p14:tracePt t="208180" x="2052638" y="2690813"/>
          <p14:tracePt t="208190" x="2027238" y="2678113"/>
          <p14:tracePt t="208206" x="2014538" y="2678113"/>
          <p14:tracePt t="208211" x="2003425" y="2678113"/>
          <p14:tracePt t="208220" x="1990725" y="2678113"/>
          <p14:tracePt t="208232" x="1978025" y="2678113"/>
          <p14:tracePt t="208236" x="1965325" y="2678113"/>
          <p14:tracePt t="208544" x="1952625" y="2678113"/>
          <p14:tracePt t="208554" x="1927225" y="2678113"/>
          <p14:tracePt t="208574" x="1914525" y="2678113"/>
          <p14:tracePt t="208578" x="1903413" y="2678113"/>
          <p14:tracePt t="208588" x="1890713" y="2678113"/>
          <p14:tracePt t="208674" x="1878013" y="2678113"/>
          <p14:tracePt t="208690" x="1865313" y="2678113"/>
          <p14:tracePt t="208726" x="1839913" y="2678113"/>
          <p14:tracePt t="208746" x="1827213" y="2678113"/>
          <p14:tracePt t="208756" x="1814513" y="2678113"/>
          <p14:tracePt t="208766" x="1801813" y="2678113"/>
          <p14:tracePt t="208770" x="1790700" y="2678113"/>
          <p14:tracePt t="208780" x="1778000" y="2678113"/>
          <p14:tracePt t="208786" x="1765300" y="2678113"/>
          <p14:tracePt t="208806" x="1752600" y="2678113"/>
          <p14:tracePt t="208826" x="1727200" y="2678113"/>
          <p14:tracePt t="208866" x="1714500" y="2678113"/>
          <p14:tracePt t="208886" x="1701800" y="2678113"/>
          <p14:tracePt t="208902" x="1689100" y="2678113"/>
          <p14:tracePt t="208919" x="1677988" y="2678113"/>
          <p14:tracePt t="208928" x="1665288" y="2678113"/>
          <p14:tracePt t="208943" x="1652588" y="2678113"/>
          <p14:tracePt t="208952" x="1639888" y="2678113"/>
          <p14:tracePt t="208958" x="1614488" y="2690813"/>
          <p14:tracePt t="208969" x="1601788" y="2703513"/>
          <p14:tracePt t="208973" x="1589088" y="2703513"/>
          <p14:tracePt t="208998" x="1577975" y="2716213"/>
          <p14:tracePt t="209296" x="1601788" y="2728913"/>
          <p14:tracePt t="209300" x="1614488" y="2728913"/>
          <p14:tracePt t="209311" x="1639888" y="2740025"/>
          <p14:tracePt t="209316" x="1665288" y="2752725"/>
          <p14:tracePt t="209512" x="1652588" y="2765425"/>
          <p14:tracePt t="209522" x="1627188" y="2790825"/>
          <p14:tracePt t="209528" x="1589088" y="2790825"/>
          <p14:tracePt t="209538" x="1539875" y="2790825"/>
          <p14:tracePt t="209543" x="1527175" y="2790825"/>
          <p14:tracePt t="209552" x="1501775" y="2816225"/>
          <p14:tracePt t="209728" x="1514475" y="2816225"/>
          <p14:tracePt t="210426" x="1527175" y="2816225"/>
          <p14:tracePt t="210437" x="1552575" y="2816225"/>
          <p14:tracePt t="210446" x="1577975" y="2803525"/>
          <p14:tracePt t="210460" x="1601788" y="2803525"/>
          <p14:tracePt t="210466" x="1614488" y="2803525"/>
          <p14:tracePt t="210476" x="1627188" y="2803525"/>
          <p14:tracePt t="210490" x="1652588" y="2803525"/>
          <p14:tracePt t="210582" x="1665288" y="2803525"/>
          <p14:tracePt t="210596" x="1677988" y="2803525"/>
          <p14:tracePt t="210612" x="1689100" y="2803525"/>
          <p14:tracePt t="210622" x="1701800" y="2803525"/>
          <p14:tracePt t="210628" x="1714500" y="2803525"/>
          <p14:tracePt t="210653" x="1739900" y="2803525"/>
          <p14:tracePt t="210688" x="1752600" y="2803525"/>
          <p14:tracePt t="210708" x="1765300" y="2803525"/>
          <p14:tracePt t="210718" x="1778000" y="2803525"/>
          <p14:tracePt t="210728" x="1790700" y="2803525"/>
          <p14:tracePt t="210734" x="1801813" y="2803525"/>
          <p14:tracePt t="210754" x="1827213" y="2803525"/>
          <p14:tracePt t="210759" x="1852613" y="2790825"/>
          <p14:tracePt t="210768" x="1865313" y="2790825"/>
          <p14:tracePt t="210775" x="1878013" y="2790825"/>
          <p14:tracePt t="210784" x="1890713" y="2790825"/>
          <p14:tracePt t="210795" x="1914525" y="2790825"/>
          <p14:tracePt t="210798" x="1939925" y="2790825"/>
          <p14:tracePt t="210810" x="1965325" y="2790825"/>
          <p14:tracePt t="210814" x="1990725" y="2790825"/>
          <p14:tracePt t="210824" x="2039938" y="2790825"/>
          <p14:tracePt t="210834" x="2103438" y="2790825"/>
          <p14:tracePt t="210838" x="2178050" y="2790825"/>
          <p14:tracePt t="210848" x="2265363" y="2790825"/>
          <p14:tracePt t="210855" x="2365375" y="2790825"/>
          <p14:tracePt t="210864" x="2478088" y="2790825"/>
          <p14:tracePt t="210876" x="2590800" y="2790825"/>
          <p14:tracePt t="210878" x="2716213" y="2790825"/>
          <p14:tracePt t="210888" x="2841625" y="2765425"/>
          <p14:tracePt t="210894" x="2967038" y="2765425"/>
          <p14:tracePt t="210904" x="3028950" y="2752725"/>
          <p14:tracePt t="210914" x="3103563" y="2728913"/>
          <p14:tracePt t="210920" x="3154363" y="2728913"/>
          <p14:tracePt t="210930" x="3179763" y="2716213"/>
          <p14:tracePt t="210990" x="3192463" y="2716213"/>
          <p14:tracePt t="211016" x="3192463" y="2703513"/>
          <p14:tracePt t="211021" x="3192463" y="2690813"/>
          <p14:tracePt t="211030" x="3192463" y="2678113"/>
          <p14:tracePt t="211036" x="3192463" y="2665413"/>
          <p14:tracePt t="211056" x="3192463" y="2640013"/>
          <p14:tracePt t="211070" x="3179763" y="2627313"/>
          <p14:tracePt t="211087" x="3167063" y="2616200"/>
          <p14:tracePt t="211110" x="3154363" y="2616200"/>
          <p14:tracePt t="211120" x="3141663" y="2616200"/>
          <p14:tracePt t="211126" x="3079750" y="2616200"/>
          <p14:tracePt t="211136" x="2992438" y="2616200"/>
          <p14:tracePt t="211146" x="2879725" y="2616200"/>
          <p14:tracePt t="211152" x="2754313" y="2652713"/>
          <p14:tracePt t="211162" x="2590800" y="2703513"/>
          <p14:tracePt t="211166" x="2465388" y="2740025"/>
          <p14:tracePt t="211176" x="2339975" y="2765425"/>
          <p14:tracePt t="211186" x="2228850" y="2778125"/>
          <p14:tracePt t="211192" x="2103438" y="2803525"/>
          <p14:tracePt t="211202" x="2039938" y="2803525"/>
          <p14:tracePt t="211206" x="1965325" y="2816225"/>
          <p14:tracePt t="211218" x="1939925" y="2816225"/>
          <p14:tracePt t="211228" x="1927225" y="2816225"/>
          <p14:tracePt t="211232" x="1914525" y="2816225"/>
          <p14:tracePt t="211400" x="1914525" y="2828925"/>
          <p14:tracePt t="211586" x="1927225" y="2816225"/>
          <p14:tracePt t="211600" x="1952625" y="2803525"/>
          <p14:tracePt t="211610" x="1978025" y="2790825"/>
          <p14:tracePt t="211620" x="2014538" y="2790825"/>
          <p14:tracePt t="211626" x="2065338" y="2765425"/>
          <p14:tracePt t="211636" x="2090738" y="2765425"/>
          <p14:tracePt t="211641" x="2116138" y="2752725"/>
          <p14:tracePt t="211650" x="2139950" y="2752725"/>
          <p14:tracePt t="211662" x="2165350" y="2752725"/>
          <p14:tracePt t="211666" x="2178050" y="2740025"/>
          <p14:tracePt t="211676" x="2190750" y="2740025"/>
          <p14:tracePt t="211680" x="2203450" y="2740025"/>
          <p14:tracePt t="211691" x="2216150" y="2728913"/>
          <p14:tracePt t="211702" x="2228850" y="2728913"/>
          <p14:tracePt t="211716" x="2239963" y="2728913"/>
          <p14:tracePt t="211732" x="2265363" y="2728913"/>
          <p14:tracePt t="211756" x="2278063" y="2728913"/>
          <p14:tracePt t="211762" x="2290763" y="2728913"/>
          <p14:tracePt t="211782" x="2303463" y="2728913"/>
          <p14:tracePt t="211786" x="2316163" y="2728913"/>
          <p14:tracePt t="211796" x="2328863" y="2728913"/>
          <p14:tracePt t="211813" x="2339975" y="2728913"/>
          <p14:tracePt t="211868" x="2352675" y="2728913"/>
          <p14:tracePt t="211895" x="2378075" y="2728913"/>
          <p14:tracePt t="211909" x="2390775" y="2728913"/>
          <p14:tracePt t="211918" x="2403475" y="2728913"/>
          <p14:tracePt t="211925" x="2416175" y="2728913"/>
          <p14:tracePt t="211934" x="2428875" y="2728913"/>
          <p14:tracePt t="211942" x="2441575" y="2728913"/>
          <p14:tracePt t="211948" x="2452688" y="2728913"/>
          <p14:tracePt t="211964" x="2465388" y="2728913"/>
          <p14:tracePt t="211978" x="2490788" y="2728913"/>
          <p14:tracePt t="212216" x="2490788" y="2740025"/>
          <p14:tracePt t="212236" x="2490788" y="2752725"/>
          <p14:tracePt t="212336" x="2503488" y="2752725"/>
          <p14:tracePt t="212352" x="2516188" y="2752725"/>
          <p14:tracePt t="212366" x="2528888" y="2752725"/>
          <p14:tracePt t="212376" x="2541588" y="2752725"/>
          <p14:tracePt t="212392" x="2554288" y="2752725"/>
          <p14:tracePt t="212806" x="2578100" y="2752725"/>
          <p14:tracePt t="212820" x="2603500" y="2765425"/>
          <p14:tracePt t="212830" x="2616200" y="2765425"/>
          <p14:tracePt t="212966" x="2628900" y="2765425"/>
          <p14:tracePt t="212973" x="2641600" y="2765425"/>
          <p14:tracePt t="212983" x="2667000" y="2765425"/>
          <p14:tracePt t="212992" x="2678113" y="2765425"/>
          <p14:tracePt t="212999" x="2703513" y="2765425"/>
          <p14:tracePt t="213009" x="2741613" y="2752725"/>
          <p14:tracePt t="213013" x="2754313" y="2740025"/>
          <p14:tracePt t="213024" x="2803525" y="2728913"/>
          <p14:tracePt t="213032" x="2841625" y="2690813"/>
          <p14:tracePt t="213040" x="2879725" y="2665413"/>
          <p14:tracePt t="213048" x="2928938" y="2627313"/>
          <p14:tracePt t="213052" x="2941638" y="2616200"/>
          <p14:tracePt t="213062" x="2979738" y="2590800"/>
          <p14:tracePt t="213073" x="3016250" y="2552700"/>
          <p14:tracePt t="213078" x="3041650" y="2527300"/>
          <p14:tracePt t="213089" x="3079750" y="2503488"/>
          <p14:tracePt t="213094" x="3116263" y="2465388"/>
          <p14:tracePt t="213104" x="3167063" y="2427288"/>
          <p14:tracePt t="213115" x="3179763" y="2414588"/>
          <p14:tracePt t="213118" x="3192463" y="2403475"/>
          <p14:tracePt t="213128" x="3228975" y="2378075"/>
          <p14:tracePt t="213134" x="3228975" y="2365375"/>
          <p14:tracePt t="213155" x="3241675" y="2352675"/>
          <p14:tracePt t="213390" x="3216275" y="2352675"/>
          <p14:tracePt t="213400" x="3179763" y="2365375"/>
          <p14:tracePt t="213410" x="3141663" y="2378075"/>
          <p14:tracePt t="213416" x="3116263" y="2390775"/>
          <p14:tracePt t="213426" x="3079750" y="2414588"/>
          <p14:tracePt t="213430" x="3067050" y="2414588"/>
          <p14:tracePt t="213442" x="3041650" y="2414588"/>
          <p14:tracePt t="213452" x="3041650" y="2427288"/>
          <p14:tracePt t="213457" x="3028950" y="2427288"/>
          <p14:tracePt t="213730" x="3016250" y="2427288"/>
          <p14:tracePt t="213740" x="3003550" y="2439988"/>
          <p14:tracePt t="213754" x="2992438" y="2452688"/>
          <p14:tracePt t="213770" x="2967038" y="2478088"/>
          <p14:tracePt t="213790" x="2954338" y="2490788"/>
          <p14:tracePt t="213804" x="2941638" y="2503488"/>
          <p14:tracePt t="213810" x="2928938" y="2516188"/>
          <p14:tracePt t="214566" x="2903538" y="2516188"/>
          <p14:tracePt t="214593" x="2890838" y="2516188"/>
          <p14:tracePt t="214602" x="2879725" y="2516188"/>
          <p14:tracePt t="214732" x="2867025" y="2516188"/>
          <p14:tracePt t="214758" x="2854325" y="2516188"/>
          <p14:tracePt t="214768" x="2841625" y="2516188"/>
          <p14:tracePt t="214778" x="2816225" y="2516188"/>
          <p14:tracePt t="214784" x="2803525" y="2516188"/>
          <p14:tracePt t="214792" x="2790825" y="2516188"/>
          <p14:tracePt t="214798" x="2754313" y="2527300"/>
          <p14:tracePt t="214808" x="2741613" y="2540000"/>
          <p14:tracePt t="214818" x="2716213" y="2552700"/>
          <p14:tracePt t="214824" x="2667000" y="2590800"/>
          <p14:tracePt t="214834" x="2654300" y="2590800"/>
          <p14:tracePt t="214839" x="2628900" y="2616200"/>
          <p14:tracePt t="214848" x="2590800" y="2627313"/>
          <p14:tracePt t="214858" x="2565400" y="2640013"/>
          <p14:tracePt t="214864" x="2565400" y="2652713"/>
          <p14:tracePt t="214874" x="2541588" y="2652713"/>
          <p14:tracePt t="214878" x="2528888" y="2665413"/>
          <p14:tracePt t="214898" x="2516188" y="2678113"/>
          <p14:tracePt t="215096" x="2490788" y="2678113"/>
          <p14:tracePt t="215116" x="2465388" y="2690813"/>
          <p14:tracePt t="215120" x="2452688" y="2690813"/>
          <p14:tracePt t="215132" x="2441575" y="2690813"/>
          <p14:tracePt t="215136" x="2403475" y="2690813"/>
          <p14:tracePt t="215146" x="2378075" y="2703513"/>
          <p14:tracePt t="215156" x="2365375" y="2703513"/>
          <p14:tracePt t="215162" x="2339975" y="2728913"/>
          <p14:tracePt t="215172" x="2316163" y="2728913"/>
          <p14:tracePt t="215176" x="2303463" y="2728913"/>
          <p14:tracePt t="215188" x="2278063" y="2728913"/>
          <p14:tracePt t="215196" x="2265363" y="2752725"/>
          <p14:tracePt t="215202" x="2239963" y="2752725"/>
          <p14:tracePt t="215216" x="2228850" y="2752725"/>
          <p14:tracePt t="215226" x="2216150" y="2752725"/>
          <p14:tracePt t="215237" x="2203450" y="2765425"/>
          <p14:tracePt t="216448" x="2178050" y="2790825"/>
          <p14:tracePt t="216458" x="2127250" y="2803525"/>
          <p14:tracePt t="216462" x="2103438" y="2803525"/>
          <p14:tracePt t="216472" x="2078038" y="2828925"/>
          <p14:tracePt t="216488" x="2052638" y="2828925"/>
          <p14:tracePt t="216504" x="2014538" y="2852738"/>
          <p14:tracePt t="216518" x="2003425" y="2852738"/>
          <p14:tracePt t="216528" x="1990725" y="2852738"/>
          <p14:tracePt t="216684" x="2003425" y="2852738"/>
          <p14:tracePt t="216700" x="2014538" y="2852738"/>
          <p14:tracePt t="217078" x="2052638" y="2852738"/>
          <p14:tracePt t="217088" x="2090738" y="2852738"/>
          <p14:tracePt t="217098" x="2116138" y="2852738"/>
          <p14:tracePt t="217104" x="2152650" y="2840038"/>
          <p14:tracePt t="217114" x="2165350" y="2828925"/>
          <p14:tracePt t="217396" x="2239963" y="2928938"/>
          <p14:tracePt t="217406" x="2328863" y="3103563"/>
          <p14:tracePt t="217416" x="2403475" y="3341688"/>
          <p14:tracePt t="217420" x="2503488" y="3654425"/>
          <p14:tracePt t="217430" x="2590800" y="3905250"/>
          <p14:tracePt t="217436" x="2667000" y="4205288"/>
          <p14:tracePt t="217446" x="2703513" y="4405313"/>
          <p14:tracePt t="217456" x="2716213" y="4567238"/>
          <p14:tracePt t="217460" x="2754313" y="4718050"/>
          <p14:tracePt t="217470" x="2754313" y="4818063"/>
          <p14:tracePt t="217476" x="2754313" y="4905375"/>
          <p14:tracePt t="217487" x="2754313" y="4981575"/>
          <p14:tracePt t="217496" x="2754313" y="5005388"/>
          <p14:tracePt t="217512" x="2754313" y="5018088"/>
          <p14:tracePt t="217516" x="2754313" y="5030788"/>
          <p14:tracePt t="217537" x="2741613" y="5056188"/>
          <p14:tracePt t="217542" x="2716213" y="5056188"/>
          <p14:tracePt t="217553" x="2690813" y="5056188"/>
          <p14:tracePt t="217556" x="2667000" y="5056188"/>
          <p14:tracePt t="217566" x="2628900" y="5056188"/>
          <p14:tracePt t="217578" x="2578100" y="5056188"/>
          <p14:tracePt t="217582" x="2516188" y="5018088"/>
          <p14:tracePt t="217592" x="2428875" y="4981575"/>
          <p14:tracePt t="217598" x="2316163" y="4918075"/>
          <p14:tracePt t="217608" x="2265363" y="4868863"/>
          <p14:tracePt t="217618" x="2228850" y="4843463"/>
          <p14:tracePt t="217622" x="2203450" y="4805363"/>
          <p14:tracePt t="217632" x="2190750" y="4805363"/>
          <p14:tracePt t="217638" x="2178050" y="4779963"/>
          <p14:tracePt t="217648" x="2165350" y="4743450"/>
          <p14:tracePt t="217658" x="2165350" y="4730750"/>
          <p14:tracePt t="217664" x="2152650" y="4679950"/>
          <p14:tracePt t="217674" x="2152650" y="4630738"/>
          <p14:tracePt t="217678" x="2139950" y="4605338"/>
          <p14:tracePt t="217688" x="2139950" y="4567238"/>
          <p14:tracePt t="217698" x="2139950" y="4518025"/>
          <p14:tracePt t="217704" x="2139950" y="4479925"/>
          <p14:tracePt t="217714" x="2152650" y="4454525"/>
          <p14:tracePt t="217719" x="2178050" y="4405313"/>
          <p14:tracePt t="217728" x="2178050" y="4392613"/>
          <p14:tracePt t="217738" x="2190750" y="4392613"/>
          <p14:tracePt t="217744" x="2190750" y="4379913"/>
          <p14:tracePt t="217880" x="2203450" y="4367213"/>
          <p14:tracePt t="217900" x="2216150" y="4367213"/>
          <p14:tracePt t="217904" x="2278063" y="4367213"/>
          <p14:tracePt t="217914" x="2328863" y="4367213"/>
          <p14:tracePt t="217920" x="2378075" y="4367213"/>
          <p14:tracePt t="217930" x="2452688" y="4341813"/>
          <p14:tracePt t="217940" x="2465388" y="4341813"/>
          <p14:tracePt t="217952" x="2528888" y="4330700"/>
          <p14:tracePt t="217956" x="2565400" y="4330700"/>
          <p14:tracePt t="217960" x="2590800" y="4330700"/>
          <p14:tracePt t="217970" x="2616200" y="4330700"/>
          <p14:tracePt t="217980" x="2628900" y="4330700"/>
          <p14:tracePt t="217986" x="2641600" y="4330700"/>
          <p14:tracePt t="217996" x="2654300" y="4330700"/>
          <p14:tracePt t="218020" x="2678113" y="4330700"/>
          <p14:tracePt t="218102" x="2690813" y="4330700"/>
          <p14:tracePt t="218112" x="2690813" y="4341813"/>
          <p14:tracePt t="218126" x="2690813" y="4367213"/>
          <p14:tracePt t="218132" x="2703513" y="4379913"/>
          <p14:tracePt t="218152" x="2716213" y="4392613"/>
          <p14:tracePt t="218264" x="2728913" y="4392613"/>
          <p14:tracePt t="218274" x="2767013" y="4392613"/>
          <p14:tracePt t="218285" x="2778125" y="4392613"/>
          <p14:tracePt t="218288" x="2803525" y="4392613"/>
          <p14:tracePt t="218298" x="2828925" y="4392613"/>
          <p14:tracePt t="218304" x="2841625" y="4392613"/>
          <p14:tracePt t="218314" x="2879725" y="4392613"/>
          <p14:tracePt t="218328" x="2890838" y="4392613"/>
          <p14:tracePt t="218338" x="2903538" y="4392613"/>
          <p14:tracePt t="218656" x="2916238" y="4379913"/>
          <p14:tracePt t="218683" x="2928938" y="4367213"/>
          <p14:tracePt t="218712" x="2941638" y="4367213"/>
          <p14:tracePt t="218722" x="2954338" y="4354513"/>
          <p14:tracePt t="218752" x="2967038" y="4354513"/>
          <p14:tracePt t="218769" x="2992438" y="4354513"/>
          <p14:tracePt t="218772" x="3016250" y="4354513"/>
          <p14:tracePt t="218783" x="3054350" y="4354513"/>
          <p14:tracePt t="218792" x="3103563" y="4354513"/>
          <p14:tracePt t="218798" x="3154363" y="4354513"/>
          <p14:tracePt t="218808" x="3241675" y="4354513"/>
          <p14:tracePt t="218812" x="3379788" y="4354513"/>
          <p14:tracePt t="218825" x="3505200" y="4354513"/>
          <p14:tracePt t="218835" x="3654425" y="4354513"/>
          <p14:tracePt t="218838" x="3843338" y="4330700"/>
          <p14:tracePt t="218848" x="3992563" y="4305300"/>
          <p14:tracePt t="218854" x="4217988" y="4241800"/>
          <p14:tracePt t="218864" x="4381500" y="4205288"/>
          <p14:tracePt t="218874" x="4630738" y="4117975"/>
          <p14:tracePt t="218878" x="4843463" y="4054475"/>
          <p14:tracePt t="218889" x="5119688" y="3941763"/>
          <p14:tracePt t="218894" x="5332413" y="3854450"/>
          <p14:tracePt t="218905" x="5619750" y="3741738"/>
          <p14:tracePt t="218914" x="5757863" y="3692525"/>
          <p14:tracePt t="218919" x="5870575" y="3641725"/>
          <p14:tracePt t="218928" x="5957888" y="3590925"/>
          <p14:tracePt t="218935" x="6021388" y="3541713"/>
          <p14:tracePt t="218952" x="6034088" y="3503613"/>
          <p14:tracePt t="218954" x="6045200" y="3490913"/>
          <p14:tracePt t="218958" x="6045200" y="3454400"/>
          <p14:tracePt t="218969" x="6045200" y="3416300"/>
          <p14:tracePt t="218974" x="6045200" y="3354388"/>
          <p14:tracePt t="218985" x="6034088" y="3290888"/>
          <p14:tracePt t="218994" x="5995988" y="3241675"/>
          <p14:tracePt t="219002" x="5945188" y="3154363"/>
          <p14:tracePt t="219010" x="5895975" y="3054350"/>
          <p14:tracePt t="219014" x="5845175" y="3003550"/>
          <p14:tracePt t="219024" x="5808663" y="2941638"/>
          <p14:tracePt t="219035" x="5732463" y="2865438"/>
          <p14:tracePt t="219040" x="5708650" y="2828925"/>
          <p14:tracePt t="219051" x="5645150" y="2765425"/>
          <p14:tracePt t="219054" x="5595938" y="2728913"/>
          <p14:tracePt t="219065" x="5519738" y="2690813"/>
          <p14:tracePt t="219076" x="5470525" y="2640013"/>
          <p14:tracePt t="219080" x="5394325" y="2603500"/>
          <p14:tracePt t="219090" x="5332413" y="2565400"/>
          <p14:tracePt t="219096" x="5294313" y="2540000"/>
          <p14:tracePt t="219106" x="5232400" y="2503488"/>
          <p14:tracePt t="219118" x="5145088" y="2452688"/>
          <p14:tracePt t="219120" x="5068888" y="2427288"/>
          <p14:tracePt t="219130" x="4956175" y="2390775"/>
          <p14:tracePt t="219137" x="4868863" y="2365375"/>
          <p14:tracePt t="219146" x="4719638" y="2314575"/>
          <p14:tracePt t="219156" x="4581525" y="2278063"/>
          <p14:tracePt t="219162" x="4468813" y="2265363"/>
          <p14:tracePt t="219170" x="4318000" y="2265363"/>
          <p14:tracePt t="219176" x="4205288" y="2265363"/>
          <p14:tracePt t="219186" x="4081463" y="2265363"/>
          <p14:tracePt t="219196" x="4005263" y="2265363"/>
          <p14:tracePt t="219202" x="3879850" y="2265363"/>
          <p14:tracePt t="219212" x="3779838" y="2265363"/>
          <p14:tracePt t="219217" x="3717925" y="2265363"/>
          <p14:tracePt t="219226" x="3630613" y="2278063"/>
          <p14:tracePt t="219236" x="3554413" y="2303463"/>
          <p14:tracePt t="219242" x="3454400" y="2339975"/>
          <p14:tracePt t="219252" x="3392488" y="2352675"/>
          <p14:tracePt t="219256" x="3328988" y="2378075"/>
          <p14:tracePt t="219268" x="3267075" y="2390775"/>
          <p14:tracePt t="219276" x="3216275" y="2403475"/>
          <p14:tracePt t="219282" x="3179763" y="2414588"/>
          <p14:tracePt t="219292" x="3128963" y="2427288"/>
          <p14:tracePt t="219296" x="3092450" y="2439988"/>
          <p14:tracePt t="219316" x="3079750" y="2439988"/>
          <p14:tracePt t="219322" x="3041650" y="2439988"/>
          <p14:tracePt t="219338" x="3016250" y="2465388"/>
          <p14:tracePt t="219348" x="3003550" y="2465388"/>
          <p14:tracePt t="219359" x="2992438" y="2465388"/>
          <p14:tracePt t="219362" x="2979738" y="2465388"/>
          <p14:tracePt t="219372" x="2967038" y="2465388"/>
          <p14:tracePt t="219378" x="2954338" y="2465388"/>
          <p14:tracePt t="219812" x="2916238" y="2465388"/>
          <p14:tracePt t="219822" x="2890838" y="2465388"/>
          <p14:tracePt t="219833" x="2841625" y="2503488"/>
          <p14:tracePt t="219836" x="2790825" y="2540000"/>
          <p14:tracePt t="219846" x="2754313" y="2552700"/>
          <p14:tracePt t="219852" x="2703513" y="2603500"/>
          <p14:tracePt t="219862" x="2678113" y="2627313"/>
          <p14:tracePt t="219872" x="2641600" y="2640013"/>
          <p14:tracePt t="219876" x="2628900" y="2652713"/>
          <p14:tracePt t="219886" x="2616200" y="2665413"/>
          <p14:tracePt t="219892" x="2603500" y="2678113"/>
          <p14:tracePt t="219913" x="2578100" y="2690813"/>
          <p14:tracePt t="219918" x="2578100" y="2703513"/>
          <p14:tracePt t="219928" x="2565400" y="2716213"/>
          <p14:tracePt t="219933" x="2554288" y="2716213"/>
          <p14:tracePt t="219942" x="2554288" y="2728913"/>
          <p14:tracePt t="219959" x="2528888" y="2728913"/>
          <p14:tracePt t="219968" x="2516188" y="2740025"/>
          <p14:tracePt t="219972" x="2503488" y="2740025"/>
          <p14:tracePt t="220194" x="2490788" y="2740025"/>
          <p14:tracePt t="220204" x="2478088" y="2740025"/>
          <p14:tracePt t="220210" x="2452688" y="2740025"/>
          <p14:tracePt t="220220" x="2441575" y="2728913"/>
          <p14:tracePt t="220226" x="2441575" y="2716213"/>
          <p14:tracePt t="220236" x="2441575" y="2703513"/>
          <p14:tracePt t="220246" x="2428875" y="2703513"/>
          <p14:tracePt t="220250" x="2428875" y="2690813"/>
          <p14:tracePt t="220306" x="2428875" y="2665413"/>
          <p14:tracePt t="220322" x="2428875" y="2652713"/>
          <p14:tracePt t="220332" x="2428875" y="2640013"/>
          <p14:tracePt t="220336" x="2428875" y="2627313"/>
          <p14:tracePt t="220346" x="2428875" y="2616200"/>
          <p14:tracePt t="220356" x="2428875" y="2590800"/>
          <p14:tracePt t="220360" x="2428875" y="2578100"/>
          <p14:tracePt t="220370" x="2416175" y="2565400"/>
          <p14:tracePt t="220376" x="2416175" y="2552700"/>
          <p14:tracePt t="220387" x="2416175" y="2540000"/>
          <p14:tracePt t="220396" x="2416175" y="2527300"/>
          <p14:tracePt t="220482" x="2403475" y="2527300"/>
          <p14:tracePt t="220486" x="2390775" y="2527300"/>
          <p14:tracePt t="220496" x="2378075" y="2527300"/>
          <p14:tracePt t="220506" x="2365375" y="2527300"/>
          <p14:tracePt t="220512" x="2339975" y="2527300"/>
          <p14:tracePt t="220522" x="2290763" y="2527300"/>
          <p14:tracePt t="220526" x="2252663" y="2527300"/>
          <p14:tracePt t="220536" x="2239963" y="2516188"/>
          <p14:tracePt t="220546" x="2203450" y="2516188"/>
          <p14:tracePt t="220552" x="2190750" y="2516188"/>
          <p14:tracePt t="220562" x="2165350" y="2503488"/>
          <p14:tracePt t="220568" x="2139950" y="2503488"/>
          <p14:tracePt t="220578" x="2116138" y="2503488"/>
          <p14:tracePt t="220588" x="2090738" y="2503488"/>
          <p14:tracePt t="220592" x="2065338" y="2503488"/>
          <p14:tracePt t="220608" x="2039938" y="2503488"/>
          <p14:tracePt t="220618" x="2027238" y="2503488"/>
          <p14:tracePt t="220628" x="2014538" y="2503488"/>
          <p14:tracePt t="220633" x="2003425" y="2503488"/>
          <p14:tracePt t="220642" x="1978025" y="2503488"/>
          <p14:tracePt t="220650" x="1965325" y="2503488"/>
          <p14:tracePt t="220658" x="1939925" y="2503488"/>
          <p14:tracePt t="220668" x="1927225" y="2503488"/>
          <p14:tracePt t="220672" x="1914525" y="2503488"/>
          <p14:tracePt t="220683" x="1903413" y="2503488"/>
          <p14:tracePt t="220688" x="1890713" y="2503488"/>
          <p14:tracePt t="220699" x="1878013" y="2516188"/>
          <p14:tracePt t="220724" x="1852613" y="2516188"/>
          <p14:tracePt t="220748" x="1839913" y="2516188"/>
          <p14:tracePt t="220764" x="1814513" y="2527300"/>
          <p14:tracePt t="220778" x="1801813" y="2540000"/>
          <p14:tracePt t="220788" x="1790700" y="2552700"/>
          <p14:tracePt t="220804" x="1790700" y="2565400"/>
          <p14:tracePt t="220809" x="1778000" y="2578100"/>
          <p14:tracePt t="220830" x="1778000" y="2590800"/>
          <p14:tracePt t="220844" x="1778000" y="2603500"/>
          <p14:tracePt t="220850" x="1778000" y="2616200"/>
          <p14:tracePt t="220860" x="1778000" y="2627313"/>
          <p14:tracePt t="220870" x="1778000" y="2652713"/>
          <p14:tracePt t="220874" x="1778000" y="2665413"/>
          <p14:tracePt t="220884" x="1790700" y="2703513"/>
          <p14:tracePt t="220890" x="1801813" y="2716213"/>
          <p14:tracePt t="220900" x="1839913" y="2752725"/>
          <p14:tracePt t="220910" x="1852613" y="2778125"/>
          <p14:tracePt t="220917" x="1878013" y="2803525"/>
          <p14:tracePt t="220926" x="1903413" y="2816225"/>
          <p14:tracePt t="220930" x="1927225" y="2828925"/>
          <p14:tracePt t="220940" x="1965325" y="2840038"/>
          <p14:tracePt t="220950" x="1990725" y="2852738"/>
          <p14:tracePt t="220956" x="2027238" y="2878138"/>
          <p14:tracePt t="220967" x="2078038" y="2878138"/>
          <p14:tracePt t="220970" x="2103438" y="2878138"/>
          <p14:tracePt t="220980" x="2127250" y="2878138"/>
          <p14:tracePt t="220990" x="2165350" y="2878138"/>
          <p14:tracePt t="220996" x="2178050" y="2878138"/>
          <p14:tracePt t="221006" x="2203450" y="2878138"/>
          <p14:tracePt t="221020" x="2216150" y="2878138"/>
          <p14:tracePt t="221046" x="2228850" y="2878138"/>
          <p14:tracePt t="221052" x="2239963" y="2878138"/>
          <p14:tracePt t="221076" x="2239963" y="2865438"/>
          <p14:tracePt t="221086" x="2239963" y="2852738"/>
          <p14:tracePt t="221092" x="2239963" y="2816225"/>
          <p14:tracePt t="221102" x="2265363" y="2790825"/>
          <p14:tracePt t="221112" x="2265363" y="2765425"/>
          <p14:tracePt t="221117" x="2278063" y="2752725"/>
          <p14:tracePt t="221129" x="2290763" y="2740025"/>
          <p14:tracePt t="221133" x="2290763" y="2716213"/>
          <p14:tracePt t="221152" x="2290763" y="2703513"/>
          <p14:tracePt t="221158" x="2290763" y="2690813"/>
          <p14:tracePt t="221172" x="2290763" y="2678113"/>
          <p14:tracePt t="221192" x="2290763" y="2665413"/>
          <p14:tracePt t="221208" x="2290763" y="2652713"/>
          <p14:tracePt t="221212" x="2290763" y="2640013"/>
          <p14:tracePt t="221222" x="2290763" y="2627313"/>
          <p14:tracePt t="221238" x="2290763" y="2603500"/>
          <p14:tracePt t="221252" x="2290763" y="2565400"/>
          <p14:tracePt t="221272" x="2265363" y="2552700"/>
          <p14:tracePt t="221288" x="2265363" y="2540000"/>
          <p14:tracePt t="221318" x="2252663" y="2527300"/>
          <p14:tracePt t="221328" x="2239963" y="2527300"/>
          <p14:tracePt t="221344" x="2228850" y="2516188"/>
          <p14:tracePt t="221358" x="2203450" y="2516188"/>
          <p14:tracePt t="221368" x="2178050" y="2516188"/>
          <p14:tracePt t="221374" x="2152650" y="2516188"/>
          <p14:tracePt t="221384" x="2127250" y="2516188"/>
          <p14:tracePt t="221394" x="2090738" y="2516188"/>
          <p14:tracePt t="221399" x="2065338" y="2527300"/>
          <p14:tracePt t="221410" x="2039938" y="2527300"/>
          <p14:tracePt t="221415" x="2027238" y="2540000"/>
          <p14:tracePt t="221424" x="2003425" y="2552700"/>
          <p14:tracePt t="221434" x="2003425" y="2578100"/>
          <p14:tracePt t="221440" x="1990725" y="2578100"/>
          <p14:tracePt t="221450" x="1990725" y="2590800"/>
          <p14:tracePt t="221454" x="1990725" y="2616200"/>
          <p14:tracePt t="221466" x="1990725" y="2627313"/>
          <p14:tracePt t="221474" x="1990725" y="2640013"/>
          <p14:tracePt t="221480" x="1990725" y="2652713"/>
          <p14:tracePt t="221490" x="1990725" y="2690813"/>
          <p14:tracePt t="221496" x="1990725" y="2703513"/>
          <p14:tracePt t="221506" x="1990725" y="2716213"/>
          <p14:tracePt t="221516" x="2014538" y="2752725"/>
          <p14:tracePt t="221530" x="2027238" y="2765425"/>
          <p14:tracePt t="221536" x="2065338" y="2803525"/>
          <p14:tracePt t="221556" x="2078038" y="2803525"/>
          <p14:tracePt t="221570" x="2090738" y="2816225"/>
          <p14:tracePt t="221580" x="2103438" y="2816225"/>
          <p14:tracePt t="221596" x="2116138" y="2816225"/>
          <p14:tracePt t="221606" x="2152650" y="2816225"/>
          <p14:tracePt t="221622" x="2165350" y="2816225"/>
          <p14:tracePt t="221633" x="2203450" y="2816225"/>
          <p14:tracePt t="221646" x="2216150" y="2803525"/>
          <p14:tracePt t="221672" x="2228850" y="2803525"/>
          <p14:tracePt t="221930" x="2216150" y="2803525"/>
          <p14:tracePt t="221934" x="2178050" y="2803525"/>
          <p14:tracePt t="221944" x="2152650" y="2803525"/>
          <p14:tracePt t="221954" x="2116138" y="2803525"/>
          <p14:tracePt t="221960" x="2052638" y="2803525"/>
          <p14:tracePt t="221970" x="1990725" y="2803525"/>
          <p14:tracePt t="221974" x="1952625" y="2803525"/>
          <p14:tracePt t="221984" x="1903413" y="2803525"/>
          <p14:tracePt t="221994" x="1878013" y="2803525"/>
          <p14:tracePt t="222000" x="1852613" y="2803525"/>
          <p14:tracePt t="222015" x="1827213" y="2803525"/>
          <p14:tracePt t="222070" x="1827213" y="2790825"/>
          <p14:tracePt t="222081" x="1852613" y="2778125"/>
          <p14:tracePt t="222086" x="1903413" y="2765425"/>
          <p14:tracePt t="222096" x="1965325" y="2728913"/>
          <p14:tracePt t="222106" x="2027238" y="2728913"/>
          <p14:tracePt t="222110" x="2090738" y="2716213"/>
          <p14:tracePt t="222120" x="2127250" y="2703513"/>
          <p14:tracePt t="222126" x="2178050" y="2678113"/>
          <p14:tracePt t="222136" x="2190750" y="2678113"/>
          <p14:tracePt t="222146" x="2203450" y="2665413"/>
          <p14:tracePt t="222150" x="2216150" y="2665413"/>
          <p14:tracePt t="222272" x="2178050" y="2665413"/>
          <p14:tracePt t="222286" x="2165350" y="2678113"/>
          <p14:tracePt t="222292" x="2152650" y="2678113"/>
          <p14:tracePt t="222302" x="2139950" y="2678113"/>
          <p14:tracePt t="222318" x="2127250" y="2678113"/>
          <p14:tracePt t="222404" x="2127250" y="2690813"/>
          <p14:tracePt t="222524" x="2127250" y="2703513"/>
          <p14:tracePt t="222540" x="2127250" y="2728913"/>
          <p14:tracePt t="222564" x="2127250" y="2740025"/>
          <p14:tracePt t="222574" x="2127250" y="2752725"/>
          <p14:tracePt t="222580" x="2127250" y="2765425"/>
          <p14:tracePt t="222604" x="2127250" y="2778125"/>
          <p14:tracePt t="223034" x="2152650" y="2778125"/>
          <p14:tracePt t="223045" x="2165350" y="2778125"/>
          <p14:tracePt t="223054" x="2178050" y="2778125"/>
          <p14:tracePt t="223058" x="2203450" y="2778125"/>
          <p14:tracePt t="223068" x="2216150" y="2778125"/>
          <p14:tracePt t="223074" x="2228850" y="2778125"/>
          <p14:tracePt t="223150" x="2239963" y="2778125"/>
          <p14:tracePt t="223196" x="2252663" y="2778125"/>
          <p14:tracePt t="223220" x="2278063" y="2778125"/>
          <p14:tracePt t="223236" x="2303463" y="2778125"/>
          <p14:tracePt t="223246" x="2328863" y="2778125"/>
          <p14:tracePt t="223263" x="2352675" y="2778125"/>
          <p14:tracePt t="223276" x="2365375" y="2778125"/>
          <p14:tracePt t="223286" x="2390775" y="2778125"/>
          <p14:tracePt t="223316" x="2403475" y="2778125"/>
          <p14:tracePt t="223336" x="2416175" y="2765425"/>
          <p14:tracePt t="223352" x="2428875" y="2765425"/>
          <p14:tracePt t="223372" x="2452688" y="2765425"/>
          <p14:tracePt t="223402" x="2465388" y="2765425"/>
          <p14:tracePt t="223866" x="2478088" y="2765425"/>
          <p14:tracePt t="223962" x="2490788" y="2765425"/>
          <p14:tracePt t="224563" x="2503488" y="2765425"/>
          <p14:tracePt t="224572" x="2516188" y="2765425"/>
          <p14:tracePt t="224588" x="2528888" y="2765425"/>
          <p14:tracePt t="224592" x="2541588" y="2765425"/>
          <p14:tracePt t="224604" x="2554288" y="2765425"/>
          <p14:tracePt t="224614" x="2565400" y="2778125"/>
          <p14:tracePt t="224645" x="2578100" y="2778125"/>
          <p14:tracePt t="224810" x="2590800" y="2752725"/>
          <p14:tracePt t="224816" x="2603500" y="2752725"/>
          <p14:tracePt t="224830" x="2616200" y="2740025"/>
          <p14:tracePt t="224936" x="2616200" y="2728913"/>
          <p14:tracePt t="224946" x="2616200" y="2716213"/>
          <p14:tracePt t="224950" x="2616200" y="2703513"/>
          <p14:tracePt t="224960" x="2616200" y="2690813"/>
          <p14:tracePt t="224970" x="2616200" y="2678113"/>
          <p14:tracePt t="224976" x="2616200" y="2652713"/>
          <p14:tracePt t="224992" x="2616200" y="2640013"/>
          <p14:tracePt t="225002" x="2603500" y="2616200"/>
          <p14:tracePt t="225016" x="2590800" y="2616200"/>
          <p14:tracePt t="225027" x="2578100" y="2590800"/>
          <p14:tracePt t="225042" x="2554288" y="2565400"/>
          <p14:tracePt t="225056" x="2528888" y="2565400"/>
          <p14:tracePt t="225066" x="2503488" y="2540000"/>
          <p14:tracePt t="225072" x="2465388" y="2540000"/>
          <p14:tracePt t="225082" x="2452688" y="2540000"/>
          <p14:tracePt t="225092" x="2416175" y="2516188"/>
          <p14:tracePt t="225098" x="2378075" y="2503488"/>
          <p14:tracePt t="225108" x="2328863" y="2490788"/>
          <p14:tracePt t="225113" x="2278063" y="2478088"/>
          <p14:tracePt t="225122" x="2228850" y="2465388"/>
          <p14:tracePt t="225132" x="2190750" y="2452688"/>
          <p14:tracePt t="225138" x="2139950" y="2439988"/>
          <p14:tracePt t="225148" x="2116138" y="2439988"/>
          <p14:tracePt t="225164" x="2090738" y="2439988"/>
          <p14:tracePt t="225179" x="2078038" y="2439988"/>
          <p14:tracePt t="225188" x="2065338" y="2439988"/>
          <p14:tracePt t="225195" x="2052638" y="2439988"/>
          <p14:tracePt t="225204" x="2014538" y="2452688"/>
          <p14:tracePt t="225214" x="2003425" y="2465388"/>
          <p14:tracePt t="225218" x="1978025" y="2503488"/>
          <p14:tracePt t="225229" x="1978025" y="2527300"/>
          <p14:tracePt t="225234" x="1978025" y="2578100"/>
          <p14:tracePt t="225245" x="1978025" y="2616200"/>
          <p14:tracePt t="225254" x="1978025" y="2665413"/>
          <p14:tracePt t="225258" x="1978025" y="2703513"/>
          <p14:tracePt t="225269" x="1978025" y="2728913"/>
          <p14:tracePt t="225274" x="2014538" y="2765425"/>
          <p14:tracePt t="225284" x="2090738" y="2803525"/>
          <p14:tracePt t="225295" x="2203450" y="2828925"/>
          <p14:tracePt t="225298" x="2352675" y="2828925"/>
          <p14:tracePt t="225308" x="2516188" y="2828925"/>
          <p14:tracePt t="225314" x="2678113" y="2828925"/>
          <p14:tracePt t="225324" x="2828925" y="2828925"/>
          <p14:tracePt t="225334" x="2928938" y="2828925"/>
          <p14:tracePt t="225340" x="3016250" y="2803525"/>
          <p14:tracePt t="225350" x="3041650" y="2790825"/>
          <p14:tracePt t="225354" x="3067050" y="2778125"/>
          <p14:tracePt t="225380" x="3067050" y="2765425"/>
          <p14:tracePt t="225384" x="3054350" y="2740025"/>
          <p14:tracePt t="225395" x="3041650" y="2716213"/>
          <p14:tracePt t="225404" x="2979738" y="2665413"/>
          <p14:tracePt t="225411" x="2916238" y="2603500"/>
          <p14:tracePt t="225420" x="2828925" y="2527300"/>
          <p14:tracePt t="225426" x="2741613" y="2490788"/>
          <p14:tracePt t="225436" x="2616200" y="2452688"/>
          <p14:tracePt t="225446" x="2503488" y="2427288"/>
          <p14:tracePt t="225450" x="2352675" y="2414588"/>
          <p14:tracePt t="225461" x="2178050" y="2414588"/>
          <p14:tracePt t="225466" x="2014538" y="2414588"/>
          <p14:tracePt t="225476" x="1890713" y="2414588"/>
          <p14:tracePt t="225486" x="1790700" y="2414588"/>
          <p14:tracePt t="225490" x="1727200" y="2414588"/>
          <p14:tracePt t="225500" x="1714500" y="2414588"/>
          <p14:tracePt t="225506" x="1689100" y="2427288"/>
          <p14:tracePt t="225516" x="1665288" y="2452688"/>
          <p14:tracePt t="225526" x="1652588" y="2465388"/>
          <p14:tracePt t="225532" x="1639888" y="2478088"/>
          <p14:tracePt t="225546" x="1627188" y="2503488"/>
          <p14:tracePt t="225556" x="1614488" y="2527300"/>
          <p14:tracePt t="225566" x="1589088" y="2552700"/>
          <p14:tracePt t="225572" x="1577975" y="2590800"/>
          <p14:tracePt t="225582" x="1539875" y="2616200"/>
          <p14:tracePt t="225586" x="1527175" y="2640013"/>
          <p14:tracePt t="225597" x="1514475" y="2640013"/>
          <p14:tracePt t="225606" x="1501775" y="2665413"/>
          <p14:tracePt t="225613" x="1489075" y="2665413"/>
          <p14:tracePt t="225622" x="1476375" y="2678113"/>
          <p14:tracePt t="225758" x="1489075" y="2678113"/>
          <p14:tracePt t="225768" x="1514475" y="2678113"/>
          <p14:tracePt t="225772" x="1527175" y="2678113"/>
          <p14:tracePt t="225784" x="1539875" y="2678113"/>
          <p14:tracePt t="225798" x="1565275" y="2678113"/>
          <p14:tracePt t="225814" x="1577975" y="2665413"/>
          <p14:tracePt t="225829" x="1601788" y="2652713"/>
          <p14:tracePt t="225848" x="1614488" y="2640013"/>
          <p14:tracePt t="225854" x="1627188" y="2627313"/>
          <p14:tracePt t="225879" x="1627188" y="2616200"/>
          <p14:tracePt t="225895" x="1627188" y="2603500"/>
          <p14:tracePt t="225910" x="1627188" y="2590800"/>
          <p14:tracePt t="225920" x="1627188" y="2578100"/>
          <p14:tracePt t="225930" x="1627188" y="2565400"/>
          <p14:tracePt t="225934" x="1627188" y="2552700"/>
          <p14:tracePt t="225950" x="1627188" y="2527300"/>
          <p14:tracePt t="225970" x="1627188" y="2516188"/>
          <p14:tracePt t="225974" x="1614488" y="2490788"/>
          <p14:tracePt t="225990" x="1614488" y="2478088"/>
          <p14:tracePt t="226000" x="1601788" y="2478088"/>
          <p14:tracePt t="226020" x="1589088" y="2478088"/>
          <p14:tracePt t="226046" x="1577975" y="2465388"/>
          <p14:tracePt t="226060" x="1552575" y="2452688"/>
          <p14:tracePt t="226070" x="1539875" y="2452688"/>
          <p14:tracePt t="226080" x="1527175" y="2452688"/>
          <p14:tracePt t="226086" x="1514475" y="2452688"/>
          <p14:tracePt t="226102" x="1489075" y="2452688"/>
          <p14:tracePt t="226122" x="1465263" y="2452688"/>
          <p14:tracePt t="226128" x="1439863" y="2452688"/>
          <p14:tracePt t="226136" x="1427163" y="2465388"/>
          <p14:tracePt t="226142" x="1414463" y="2478088"/>
          <p14:tracePt t="226152" x="1401763" y="2478088"/>
          <p14:tracePt t="226162" x="1389063" y="2503488"/>
          <p14:tracePt t="226166" x="1376363" y="2503488"/>
          <p14:tracePt t="226177" x="1363663" y="2527300"/>
          <p14:tracePt t="226182" x="1363663" y="2540000"/>
          <p14:tracePt t="226192" x="1339850" y="2552700"/>
          <p14:tracePt t="226206" x="1339850" y="2565400"/>
          <p14:tracePt t="226216" x="1339850" y="2578100"/>
          <p14:tracePt t="226222" x="1339850" y="2603500"/>
          <p14:tracePt t="226232" x="1339850" y="2627313"/>
          <p14:tracePt t="226243" x="1339850" y="2640013"/>
          <p14:tracePt t="226248" x="1339850" y="2678113"/>
          <p14:tracePt t="226258" x="1339850" y="2703513"/>
          <p14:tracePt t="226263" x="1363663" y="2740025"/>
          <p14:tracePt t="226272" x="1363663" y="2765425"/>
          <p14:tracePt t="226282" x="1401763" y="2790825"/>
          <p14:tracePt t="226288" x="1414463" y="2816225"/>
          <p14:tracePt t="226298" x="1439863" y="2840038"/>
          <p14:tracePt t="226302" x="1452563" y="2852738"/>
          <p14:tracePt t="226314" x="1476375" y="2878138"/>
          <p14:tracePt t="226324" x="1489075" y="2878138"/>
          <p14:tracePt t="226328" x="1501775" y="2890838"/>
          <p14:tracePt t="226338" x="1514475" y="2890838"/>
          <p14:tracePt t="226345" x="1565275" y="2916238"/>
          <p14:tracePt t="226364" x="1589088" y="2916238"/>
          <p14:tracePt t="226368" x="1601788" y="2916238"/>
          <p14:tracePt t="226379" x="1627188" y="2916238"/>
          <p14:tracePt t="226384" x="1639888" y="2916238"/>
          <p14:tracePt t="226404" x="1665288" y="2916238"/>
          <p14:tracePt t="226424" x="1677988" y="2916238"/>
          <p14:tracePt t="226445" x="1689100" y="2916238"/>
          <p14:tracePt t="226450" x="1701800" y="2916238"/>
          <p14:tracePt t="226460" x="1727200" y="2916238"/>
          <p14:tracePt t="226465" x="1752600" y="2903538"/>
          <p14:tracePt t="226474" x="1765300" y="2878138"/>
          <p14:tracePt t="226484" x="1790700" y="2865438"/>
          <p14:tracePt t="226490" x="1801813" y="2840038"/>
          <p14:tracePt t="226500" x="1814513" y="2840038"/>
          <p14:tracePt t="226504" x="1814513" y="2828925"/>
          <p14:tracePt t="226524" x="1827213" y="2803525"/>
          <p14:tracePt t="226530" x="1827213" y="2778125"/>
          <p14:tracePt t="226540" x="1827213" y="2752725"/>
          <p14:tracePt t="226554" x="1827213" y="2728913"/>
          <p14:tracePt t="226564" x="1827213" y="2703513"/>
          <p14:tracePt t="226570" x="1827213" y="2665413"/>
          <p14:tracePt t="226580" x="1827213" y="2640013"/>
          <p14:tracePt t="226584" x="1827213" y="2627313"/>
          <p14:tracePt t="226596" x="1827213" y="2603500"/>
          <p14:tracePt t="226606" x="1814513" y="2578100"/>
          <p14:tracePt t="226611" x="1814513" y="2565400"/>
          <p14:tracePt t="226621" x="1814513" y="2552700"/>
          <p14:tracePt t="226627" x="1814513" y="2540000"/>
          <p14:tracePt t="226637" x="1801813" y="2540000"/>
          <p14:tracePt t="226650" x="1790700" y="2516188"/>
          <p14:tracePt t="226661" x="1778000" y="2516188"/>
          <p14:tracePt t="226696" x="1778000" y="2503488"/>
          <p14:tracePt t="226706" x="1765300" y="2503488"/>
          <p14:tracePt t="226722" x="1739900" y="2490788"/>
          <p14:tracePt t="226736" x="1714500" y="2478088"/>
          <p14:tracePt t="226746" x="1701800" y="2465388"/>
          <p14:tracePt t="226752" x="1689100" y="2465388"/>
          <p14:tracePt t="226762" x="1677988" y="2465388"/>
          <p14:tracePt t="226766" x="1665288" y="2465388"/>
          <p14:tracePt t="226778" x="1652588" y="2465388"/>
          <p14:tracePt t="226786" x="1627188" y="2465388"/>
          <p14:tracePt t="226794" x="1614488" y="2465388"/>
          <p14:tracePt t="226802" x="1589088" y="2465388"/>
          <p14:tracePt t="226809" x="1565275" y="2465388"/>
          <p14:tracePt t="226818" x="1527175" y="2465388"/>
          <p14:tracePt t="226828" x="1501775" y="2490788"/>
          <p14:tracePt t="226832" x="1465263" y="2540000"/>
          <p14:tracePt t="226843" x="1427163" y="2590800"/>
          <p14:tracePt t="226852" x="1414463" y="2665413"/>
          <p14:tracePt t="226856" x="1401763" y="2752725"/>
          <p14:tracePt t="226866" x="1401763" y="2840038"/>
          <p14:tracePt t="226872" x="1401763" y="2903538"/>
          <p14:tracePt t="226882" x="1401763" y="2978150"/>
          <p14:tracePt t="226894" x="1401763" y="3016250"/>
          <p14:tracePt t="226896" x="1401763" y="3041650"/>
          <p14:tracePt t="226908" x="1401763" y="3054350"/>
          <p14:tracePt t="226912" x="1414463" y="3078163"/>
          <p14:tracePt t="226922" x="1427163" y="3090863"/>
          <p14:tracePt t="226948" x="1439863" y="3090863"/>
          <p14:tracePt t="226992" x="1465263" y="3090863"/>
          <p14:tracePt t="226998" x="1489075" y="3090863"/>
          <p14:tracePt t="227008" x="1514475" y="3090863"/>
          <p14:tracePt t="227018" x="1552575" y="3090863"/>
          <p14:tracePt t="227024" x="1614488" y="3065463"/>
          <p14:tracePt t="227034" x="1639888" y="3065463"/>
          <p14:tracePt t="227038" x="1727200" y="3003550"/>
          <p14:tracePt t="227048" x="1765300" y="2965450"/>
          <p14:tracePt t="227058" x="1814513" y="2928938"/>
          <p14:tracePt t="227065" x="1890713" y="2878138"/>
          <p14:tracePt t="227074" x="1939925" y="2816225"/>
          <p14:tracePt t="227078" x="1952625" y="2778125"/>
          <p14:tracePt t="227088" x="1965325" y="2728913"/>
          <p14:tracePt t="227098" x="1990725" y="2665413"/>
          <p14:tracePt t="227104" x="1990725" y="2590800"/>
          <p14:tracePt t="227114" x="1990725" y="2527300"/>
          <p14:tracePt t="227118" x="1990725" y="2439988"/>
          <p14:tracePt t="227128" x="1965325" y="2365375"/>
          <p14:tracePt t="227139" x="1952625" y="2327275"/>
          <p14:tracePt t="227144" x="1939925" y="2314575"/>
          <p14:tracePt t="227154" x="1927225" y="2303463"/>
          <p14:tracePt t="227161" x="1927225" y="2290763"/>
          <p14:tracePt t="227170" x="1914525" y="2278063"/>
          <p14:tracePt t="227180" x="1903413" y="2278063"/>
          <p14:tracePt t="227184" x="1890713" y="2252663"/>
          <p14:tracePt t="227194" x="1878013" y="2239963"/>
          <p14:tracePt t="227200" x="1865313" y="2239963"/>
          <p14:tracePt t="227211" x="1839913" y="2239963"/>
          <p14:tracePt t="227220" x="1814513" y="2239963"/>
          <p14:tracePt t="227225" x="1790700" y="2239963"/>
          <p14:tracePt t="227235" x="1765300" y="2239963"/>
          <p14:tracePt t="227240" x="1739900" y="2239963"/>
          <p14:tracePt t="227260" x="1714500" y="2239963"/>
          <p14:tracePt t="227264" x="1689100" y="2239963"/>
          <p14:tracePt t="227274" x="1677988" y="2265363"/>
          <p14:tracePt t="227280" x="1665288" y="2278063"/>
          <p14:tracePt t="227290" x="1665288" y="2303463"/>
          <p14:tracePt t="227300" x="1652588" y="2339975"/>
          <p14:tracePt t="227306" x="1652588" y="2403475"/>
          <p14:tracePt t="227316" x="1652588" y="2478088"/>
          <p14:tracePt t="227320" x="1652588" y="2527300"/>
          <p14:tracePt t="227330" x="1652588" y="2616200"/>
          <p14:tracePt t="227340" x="1652588" y="2690813"/>
          <p14:tracePt t="227346" x="1652588" y="2740025"/>
          <p14:tracePt t="227356" x="1652588" y="2778125"/>
          <p14:tracePt t="227362" x="1689100" y="2840038"/>
          <p14:tracePt t="227372" x="1714500" y="2865438"/>
          <p14:tracePt t="227382" x="1727200" y="2890838"/>
          <p14:tracePt t="227387" x="1739900" y="2916238"/>
          <p14:tracePt t="227402" x="1752600" y="2928938"/>
          <p14:tracePt t="227412" x="1765300" y="2941638"/>
          <p14:tracePt t="227436" x="1778000" y="2941638"/>
          <p14:tracePt t="227453" x="1790700" y="2941638"/>
          <p14:tracePt t="227466" x="1790700" y="2928938"/>
          <p14:tracePt t="227482" x="1790700" y="2916238"/>
          <p14:tracePt t="227498" x="1790700" y="2903538"/>
          <p14:tracePt t="227509" x="1790700" y="2890838"/>
          <p14:tracePt t="227543" x="1790700" y="2878138"/>
          <p14:tracePt t="227604" x="1790700" y="2865438"/>
          <p14:tracePt t="227618" x="1790700" y="2852738"/>
          <p14:tracePt t="227634" x="1790700" y="2840038"/>
          <p14:tracePt t="227644" x="1790700" y="2828925"/>
          <p14:tracePt t="227648" x="1790700" y="2816225"/>
          <p14:tracePt t="227658" x="1790700" y="2803525"/>
          <p14:tracePt t="227664" x="1790700" y="2778125"/>
          <p14:tracePt t="227674" x="1790700" y="2765425"/>
          <p14:tracePt t="227688" x="1801813" y="2752725"/>
          <p14:tracePt t="227698" x="1801813" y="2740025"/>
          <p14:tracePt t="227704" x="1814513" y="2740025"/>
          <p14:tracePt t="228268" x="1827213" y="2752725"/>
          <p14:tracePt t="228278" x="1827213" y="2765425"/>
          <p14:tracePt t="228284" x="1839913" y="2778125"/>
          <p14:tracePt t="228294" x="1852613" y="2803525"/>
          <p14:tracePt t="228310" x="1865313" y="2816225"/>
          <p14:tracePt t="228320" x="1865313" y="2828925"/>
          <p14:tracePt t="228325" x="1878013" y="2828925"/>
          <p14:tracePt t="228334" x="1878013" y="2840038"/>
          <p14:tracePt t="228340" x="1903413" y="2865438"/>
          <p14:tracePt t="228350" x="1927225" y="2878138"/>
          <p14:tracePt t="228360" x="1939925" y="2890838"/>
          <p14:tracePt t="228364" x="1965325" y="2890838"/>
          <p14:tracePt t="228376" x="2003425" y="2903538"/>
          <p14:tracePt t="228380" x="2014538" y="2916238"/>
          <p14:tracePt t="228390" x="2027238" y="2916238"/>
          <p14:tracePt t="228400" x="2052638" y="2928938"/>
          <p14:tracePt t="228405" x="2078038" y="2928938"/>
          <p14:tracePt t="228416" x="2090738" y="2941638"/>
          <p14:tracePt t="228420" x="2103438" y="2941638"/>
          <p14:tracePt t="228432" x="2139950" y="2952750"/>
          <p14:tracePt t="228436" x="2190750" y="2978150"/>
          <p14:tracePt t="228446" x="2265363" y="3016250"/>
          <p14:tracePt t="228456" x="2328863" y="3028950"/>
          <p14:tracePt t="228462" x="2403475" y="3065463"/>
          <p14:tracePt t="228472" x="2465388" y="3090863"/>
          <p14:tracePt t="228477" x="2516188" y="3116263"/>
          <p14:tracePt t="228486" x="2590800" y="3141663"/>
          <p14:tracePt t="228496" x="2616200" y="3165475"/>
          <p14:tracePt t="228502" x="2641600" y="3165475"/>
          <p14:tracePt t="228528" x="2667000" y="3165475"/>
          <p14:tracePt t="228708" x="2678113" y="3178175"/>
          <p14:tracePt t="228724" x="2690813" y="3178175"/>
          <p14:tracePt t="228758" x="2703513" y="3165475"/>
          <p14:tracePt t="228768" x="2716213" y="3165475"/>
          <p14:tracePt t="228784" x="2716213" y="3154363"/>
          <p14:tracePt t="228794" x="2728913" y="3141663"/>
          <p14:tracePt t="228798" x="2754313" y="3116263"/>
          <p14:tracePt t="228818" x="2767013" y="3103563"/>
          <p14:tracePt t="228825" x="2778125" y="3090863"/>
          <p14:tracePt t="228834" x="2778125" y="3078163"/>
          <p14:tracePt t="228848" x="2778125" y="3065463"/>
          <p14:tracePt t="228859" x="2778125" y="3054350"/>
          <p14:tracePt t="228864" x="2790825" y="3041650"/>
          <p14:tracePt t="229474" x="2803525" y="3028950"/>
          <p14:tracePt t="229530" x="2816225" y="3028950"/>
          <p14:tracePt t="231286" x="2854325" y="3028950"/>
          <p14:tracePt t="231296" x="2890838" y="3028950"/>
          <p14:tracePt t="231307" x="2954338" y="3065463"/>
          <p14:tracePt t="231310" x="3003550" y="3154363"/>
          <p14:tracePt t="231320" x="3092450" y="3267075"/>
          <p14:tracePt t="231326" x="3141663" y="3367088"/>
          <p14:tracePt t="231336" x="3192463" y="3454400"/>
          <p14:tracePt t="231346" x="3205163" y="3479800"/>
          <p14:tracePt t="231422" x="3192463" y="3479800"/>
          <p14:tracePt t="231436" x="3179763" y="3479800"/>
          <p14:tracePt t="231482" x="3167063" y="3479800"/>
          <p14:tracePt t="231486" x="3141663" y="3479800"/>
          <p14:tracePt t="231497" x="3116263" y="3479800"/>
          <p14:tracePt t="231502" x="3079750" y="3479800"/>
          <p14:tracePt t="231512" x="3054350" y="3479800"/>
          <p14:tracePt t="231523" x="3041650" y="3479800"/>
          <p14:tracePt t="231526" x="3028950" y="3479800"/>
          <p14:tracePt t="231724" x="3016250" y="3479800"/>
          <p14:tracePt t="231744" x="3003550" y="3479800"/>
          <p14:tracePt t="231748" x="2979738" y="3503613"/>
          <p14:tracePt t="231760" x="2954338" y="3554413"/>
          <p14:tracePt t="231770" x="2890838" y="3654425"/>
          <p14:tracePt t="231774" x="2879725" y="3716338"/>
          <p14:tracePt t="231784" x="2867025" y="3767138"/>
          <p14:tracePt t="231790" x="2867025" y="3803650"/>
          <p14:tracePt t="231800" x="2854325" y="3854450"/>
          <p14:tracePt t="231810" x="2841625" y="3892550"/>
          <p14:tracePt t="231814" x="2841625" y="3941763"/>
          <p14:tracePt t="231824" x="2841625" y="3979863"/>
          <p14:tracePt t="231830" x="2841625" y="4017963"/>
          <p14:tracePt t="231841" x="2841625" y="4041775"/>
          <p14:tracePt t="231851" x="2841625" y="4067175"/>
          <p14:tracePt t="231858" x="2841625" y="4092575"/>
          <p14:tracePt t="231864" x="2841625" y="4117975"/>
          <p14:tracePt t="231870" x="2841625" y="4141788"/>
          <p14:tracePt t="231880" x="2828925" y="4192588"/>
          <p14:tracePt t="231890" x="2816225" y="4230688"/>
          <p14:tracePt t="231896" x="2778125" y="4279900"/>
          <p14:tracePt t="231907" x="2767013" y="4292600"/>
          <p14:tracePt t="231910" x="2754313" y="4318000"/>
          <p14:tracePt t="231920" x="2741613" y="4318000"/>
          <p14:tracePt t="231930" x="2728913" y="4354513"/>
          <p14:tracePt t="231936" x="2728913" y="4367213"/>
          <p14:tracePt t="231955" x="2703513" y="4392613"/>
          <p14:tracePt t="231961" x="2678113" y="4418013"/>
          <p14:tracePt t="231971" x="2654300" y="4443413"/>
          <p14:tracePt t="231976" x="2641600" y="4454525"/>
          <p14:tracePt t="231990" x="2641600" y="4467225"/>
          <p14:tracePt t="232000" x="2628900" y="4479925"/>
          <p14:tracePt t="232016" x="2616200" y="4492625"/>
          <p14:tracePt t="232042" x="2603500" y="4505325"/>
          <p14:tracePt t="232052" x="2590800" y="4518025"/>
          <p14:tracePt t="232232" x="2565400" y="4518025"/>
          <p14:tracePt t="232242" x="2554288" y="4518025"/>
          <p14:tracePt t="232255" x="2541588" y="4518025"/>
          <p14:tracePt t="232258" x="2516188" y="4543425"/>
          <p14:tracePt t="232268" x="2503488" y="4543425"/>
          <p14:tracePt t="232275" x="2465388" y="4543425"/>
          <p14:tracePt t="232284" x="2452688" y="4567238"/>
          <p14:tracePt t="232294" x="2428875" y="4567238"/>
          <p14:tracePt t="232298" x="2390775" y="4567238"/>
          <p14:tracePt t="232308" x="2365375" y="4592638"/>
          <p14:tracePt t="232314" x="2352675" y="4605338"/>
          <p14:tracePt t="232324" x="2316163" y="4618038"/>
          <p14:tracePt t="232334" x="2278063" y="4630738"/>
          <p14:tracePt t="232340" x="2265363" y="4630738"/>
          <p14:tracePt t="232350" x="2239963" y="4643438"/>
          <p14:tracePt t="232355" x="2216150" y="4643438"/>
          <p14:tracePt t="232364" x="2203450" y="4643438"/>
          <p14:tracePt t="232374" x="2190750" y="4643438"/>
          <p14:tracePt t="232414" x="2178050" y="4643438"/>
          <p14:tracePt t="232456" x="2165350" y="4643438"/>
          <p14:tracePt t="232460" x="2152650" y="4643438"/>
          <p14:tracePt t="232470" x="2139950" y="4643438"/>
          <p14:tracePt t="232486" x="2127250" y="4630738"/>
          <p14:tracePt t="232496" x="2116138" y="4618038"/>
          <p14:tracePt t="232510" x="2103438" y="4605338"/>
          <p14:tracePt t="232526" x="2090738" y="4605338"/>
          <p14:tracePt t="232536" x="2078038" y="4605338"/>
          <p14:tracePt t="232546" x="2065338" y="4592638"/>
          <p14:tracePt t="232550" x="2027238" y="4592638"/>
          <p14:tracePt t="232562" x="1965325" y="4592638"/>
          <p14:tracePt t="232566" x="1890713" y="4592638"/>
          <p14:tracePt t="232577" x="1827213" y="4592638"/>
          <p14:tracePt t="232586" x="1752600" y="4592638"/>
          <p14:tracePt t="232592" x="1689100" y="4592638"/>
          <p14:tracePt t="232602" x="1627188" y="4592638"/>
          <p14:tracePt t="232606" x="1552575" y="4592638"/>
          <p14:tracePt t="232616" x="1501775" y="4592638"/>
          <p14:tracePt t="232626" x="1439863" y="4592638"/>
          <p14:tracePt t="232632" x="1401763" y="4592638"/>
          <p14:tracePt t="232642" x="1376363" y="4592638"/>
          <p14:tracePt t="232646" x="1363663" y="4579938"/>
          <p14:tracePt t="232656" x="1352550" y="4579938"/>
          <p14:tracePt t="232940" x="1339850" y="4567238"/>
          <p14:tracePt t="232970" x="1327150" y="4567238"/>
          <p14:tracePt t="232985" x="1289050" y="4543425"/>
          <p14:tracePt t="233005" x="1263650" y="4530725"/>
          <p14:tracePt t="233020" x="1263650" y="4518025"/>
          <p14:tracePt t="233378" x="1263650" y="4530725"/>
          <p14:tracePt t="233388" x="1289050" y="4554538"/>
          <p14:tracePt t="233394" x="1376363" y="4567238"/>
          <p14:tracePt t="233405" x="1439863" y="4592638"/>
          <p14:tracePt t="233415" x="1527175" y="4630738"/>
          <p14:tracePt t="233418" x="1577975" y="4643438"/>
          <p14:tracePt t="233428" x="1601788" y="4643438"/>
          <p14:tracePt t="233434" x="1614488" y="4643438"/>
          <p14:tracePt t="233444" x="1627188" y="4656138"/>
          <p14:tracePt t="233468" x="1639888" y="4656138"/>
          <p14:tracePt t="233580" x="1601788" y="4656138"/>
          <p14:tracePt t="233591" x="1589088" y="4630738"/>
          <p14:tracePt t="233600" x="1577975" y="4618038"/>
          <p14:tracePt t="233607" x="1565275" y="4605338"/>
          <p14:tracePt t="233616" x="1552575" y="4605338"/>
          <p14:tracePt t="233621" x="1527175" y="4592638"/>
          <p14:tracePt t="233680" x="1514475" y="4592638"/>
          <p14:tracePt t="233762" x="1501775" y="4592638"/>
          <p14:tracePt t="233776" x="1489075" y="4579938"/>
          <p14:tracePt t="233802" x="1476375" y="4579938"/>
          <p14:tracePt t="233826" x="1465263" y="4567238"/>
          <p14:tracePt t="233832" x="1452563" y="4554538"/>
          <p14:tracePt t="233852" x="1439863" y="4554538"/>
          <p14:tracePt t="233888" x="1439863" y="4543425"/>
          <p14:tracePt t="233912" x="1427163" y="4543425"/>
          <p14:tracePt t="233994" x="1439863" y="4543425"/>
          <p14:tracePt t="234008" x="1476375" y="4543425"/>
          <p14:tracePt t="234014" x="1539875" y="4579938"/>
          <p14:tracePt t="234024" x="1589088" y="4618038"/>
          <p14:tracePt t="234034" x="1639888" y="4643438"/>
          <p14:tracePt t="234038" x="1677988" y="4667250"/>
          <p14:tracePt t="234048" x="1701800" y="4679950"/>
          <p14:tracePt t="234055" x="1727200" y="4705350"/>
          <p14:tracePt t="234064" x="1752600" y="4730750"/>
          <p14:tracePt t="234074" x="1778000" y="4756150"/>
          <p14:tracePt t="234078" x="1790700" y="4779963"/>
          <p14:tracePt t="234090" x="1801813" y="4805363"/>
          <p14:tracePt t="234094" x="1814513" y="4818063"/>
          <p14:tracePt t="234105" x="1814513" y="4830763"/>
          <p14:tracePt t="234114" x="1814513" y="4856163"/>
          <p14:tracePt t="234130" x="1814513" y="4879975"/>
          <p14:tracePt t="234134" x="1814513" y="4892675"/>
          <p14:tracePt t="234144" x="1801813" y="4892675"/>
          <p14:tracePt t="234171" x="1778000" y="4892675"/>
          <p14:tracePt t="234174" x="1752600" y="4892675"/>
          <p14:tracePt t="234184" x="1727200" y="4892675"/>
          <p14:tracePt t="234194" x="1689100" y="4892675"/>
          <p14:tracePt t="234200" x="1639888" y="4879975"/>
          <p14:tracePt t="234210" x="1627188" y="4868863"/>
          <p14:tracePt t="234217" x="1589088" y="4856163"/>
          <p14:tracePt t="234226" x="1565275" y="4830763"/>
          <p14:tracePt t="234250" x="1539875" y="4818063"/>
          <p14:tracePt t="234287" x="1527175" y="4805363"/>
          <p14:tracePt t="234290" x="1527175" y="4792663"/>
          <p14:tracePt t="234306" x="1501775" y="4768850"/>
          <p14:tracePt t="234316" x="1489075" y="4756150"/>
          <p14:tracePt t="234326" x="1489075" y="4743450"/>
          <p14:tracePt t="234342" x="1489075" y="4730750"/>
          <p14:tracePt t="234346" x="1489075" y="4718050"/>
          <p14:tracePt t="234356" x="1489075" y="4705350"/>
          <p14:tracePt t="234366" x="1489075" y="4679950"/>
          <p14:tracePt t="234372" x="1489075" y="4667250"/>
          <p14:tracePt t="234382" x="1489075" y="4656138"/>
          <p14:tracePt t="234387" x="1489075" y="4643438"/>
          <p14:tracePt t="234398" x="1489075" y="4630738"/>
          <p14:tracePt t="234412" x="1489075" y="4605338"/>
          <p14:tracePt t="234438" x="1501775" y="4592638"/>
          <p14:tracePt t="234488" x="1514475" y="4592638"/>
          <p14:tracePt t="234502" x="1527175" y="4592638"/>
          <p14:tracePt t="234519" x="1552575" y="4592638"/>
          <p14:tracePt t="234544" x="1565275" y="4592638"/>
          <p14:tracePt t="234569" x="1577975" y="4592638"/>
          <p14:tracePt t="234578" x="1589088" y="4605338"/>
          <p14:tracePt t="234604" x="1601788" y="4605338"/>
          <p14:tracePt t="234608" x="1614488" y="4618038"/>
          <p14:tracePt t="234618" x="1627188" y="4618038"/>
          <p14:tracePt t="234624" x="1639888" y="4618038"/>
          <p14:tracePt t="234635" x="1665288" y="4618038"/>
          <p14:tracePt t="234645" x="1689100" y="4618038"/>
          <p14:tracePt t="234650" x="1714500" y="4643438"/>
          <p14:tracePt t="234660" x="1727200" y="4643438"/>
          <p14:tracePt t="234664" x="1739900" y="4643438"/>
          <p14:tracePt t="234674" x="1752600" y="4643438"/>
          <p14:tracePt t="234734" x="1765300" y="4643438"/>
          <p14:tracePt t="234760" x="1790700" y="4643438"/>
          <p14:tracePt t="234766" x="1790700" y="4656138"/>
          <p14:tracePt t="234777" x="1801813" y="4667250"/>
          <p14:tracePt t="234806" x="1814513" y="4667250"/>
          <p14:tracePt t="235440" x="1839913" y="4667250"/>
          <p14:tracePt t="235451" x="1878013" y="4667250"/>
          <p14:tracePt t="235462" x="1890713" y="4667250"/>
          <p14:tracePt t="235466" x="1914525" y="4667250"/>
          <p14:tracePt t="235476" x="1939925" y="4643438"/>
          <p14:tracePt t="235482" x="1965325" y="4643438"/>
          <p14:tracePt t="235503" x="1990725" y="4643438"/>
          <p14:tracePt t="235506" x="2027238" y="4643438"/>
          <p14:tracePt t="235516" x="2039938" y="4643438"/>
          <p14:tracePt t="235522" x="2065338" y="4643438"/>
          <p14:tracePt t="235532" x="2090738" y="4643438"/>
          <p14:tracePt t="235542" x="2103438" y="4643438"/>
          <p14:tracePt t="235548" x="2116138" y="4618038"/>
          <p14:tracePt t="235556" x="2127250" y="4618038"/>
          <p14:tracePt t="235562" x="2139950" y="4618038"/>
          <p14:tracePt t="235572" x="2152650" y="4618038"/>
          <p14:tracePt t="235582" x="2165350" y="4618038"/>
          <p14:tracePt t="235588" x="2203450" y="4592638"/>
          <p14:tracePt t="235598" x="2239963" y="4579938"/>
          <p14:tracePt t="235603" x="2252663" y="4579938"/>
          <p14:tracePt t="235612" x="2290763" y="4567238"/>
          <p14:tracePt t="235622" x="2328863" y="4554538"/>
          <p14:tracePt t="235628" x="2378075" y="4530725"/>
          <p14:tracePt t="235638" x="2403475" y="4530725"/>
          <p14:tracePt t="235642" x="2452688" y="4505325"/>
          <p14:tracePt t="235653" x="2478088" y="4505325"/>
          <p14:tracePt t="235662" x="2490788" y="4492625"/>
          <p14:tracePt t="235668" x="2516188" y="4492625"/>
          <p14:tracePt t="235678" x="2528888" y="4479925"/>
          <p14:tracePt t="235682" x="2541588" y="4479925"/>
          <p14:tracePt t="235702" x="2554288" y="4479925"/>
          <p14:tracePt t="235748" x="2578100" y="4479925"/>
          <p14:tracePt t="235764" x="2603500" y="4479925"/>
          <p14:tracePt t="235774" x="2628900" y="4479925"/>
          <p14:tracePt t="235785" x="2641600" y="4479925"/>
          <p14:tracePt t="235788" x="2678113" y="4479925"/>
          <p14:tracePt t="235804" x="2703513" y="4479925"/>
          <p14:tracePt t="235814" x="2716213" y="4479925"/>
          <p14:tracePt t="235824" x="2728913" y="4479925"/>
          <p14:tracePt t="235830" x="2754313" y="4479925"/>
          <p14:tracePt t="235840" x="2778125" y="4479925"/>
          <p14:tracePt t="235844" x="2803525" y="4479925"/>
          <p14:tracePt t="235854" x="2828925" y="4492625"/>
          <p14:tracePt t="235864" x="2867025" y="4492625"/>
          <p14:tracePt t="235870" x="2879725" y="4492625"/>
          <p14:tracePt t="235880" x="2903538" y="4492625"/>
          <p14:tracePt t="235884" x="2916238" y="4505325"/>
          <p14:tracePt t="235894" x="2941638" y="4505325"/>
          <p14:tracePt t="235906" x="2979738" y="4530725"/>
          <p14:tracePt t="235910" x="2992438" y="4530725"/>
          <p14:tracePt t="235920" x="3028950" y="4530725"/>
          <p14:tracePt t="235926" x="3067050" y="4554538"/>
          <p14:tracePt t="235936" x="3116263" y="4567238"/>
          <p14:tracePt t="235952" x="3167063" y="4592638"/>
          <p14:tracePt t="235960" x="3216275" y="4618038"/>
          <p14:tracePt t="235966" x="3254375" y="4643438"/>
          <p14:tracePt t="235977" x="3279775" y="4656138"/>
          <p14:tracePt t="235986" x="3292475" y="4667250"/>
          <p14:tracePt t="235990" x="3317875" y="4679950"/>
          <p14:tracePt t="236001" x="3341688" y="4705350"/>
          <p14:tracePt t="236006" x="3379788" y="4730750"/>
          <p14:tracePt t="236016" x="3417888" y="4743450"/>
          <p14:tracePt t="236026" x="3441700" y="4768850"/>
          <p14:tracePt t="236030" x="3454400" y="4768850"/>
          <p14:tracePt t="236042" x="3467100" y="4779963"/>
          <p14:tracePt t="236420" x="3479800" y="4779963"/>
          <p14:tracePt t="236430" x="3492500" y="4779963"/>
          <p14:tracePt t="236440" x="3505200" y="4779963"/>
          <p14:tracePt t="236444" x="3517900" y="4779963"/>
          <p14:tracePt t="236454" x="3541713" y="4779963"/>
          <p14:tracePt t="236460" x="3567113" y="4779963"/>
          <p14:tracePt t="236470" x="3579813" y="4779963"/>
          <p14:tracePt t="236480" x="3605213" y="4779963"/>
          <p14:tracePt t="236485" x="3630613" y="4779963"/>
          <p14:tracePt t="236496" x="3654425" y="4779963"/>
          <p14:tracePt t="236500" x="3679825" y="4779963"/>
          <p14:tracePt t="236510" x="3705225" y="4779963"/>
          <p14:tracePt t="236520" x="3717925" y="4768850"/>
          <p14:tracePt t="236526" x="3730625" y="4768850"/>
          <p14:tracePt t="236536" x="3743325" y="4768850"/>
          <p14:tracePt t="236540" x="3756025" y="4768850"/>
          <p14:tracePt t="236560" x="3767138" y="4768850"/>
          <p14:tracePt t="236586" x="3779838" y="4756150"/>
          <p14:tracePt t="236732" x="3779838" y="4743450"/>
          <p14:tracePt t="236738" x="3792538" y="4730750"/>
          <p14:tracePt t="236758" x="3805238" y="4705350"/>
          <p14:tracePt t="236773" x="3805238" y="4679950"/>
          <p14:tracePt t="236789" x="3830638" y="4656138"/>
          <p14:tracePt t="236802" x="3830638" y="4643438"/>
          <p14:tracePt t="236812" x="3856038" y="4618038"/>
          <p14:tracePt t="236828" x="3867150" y="4592638"/>
          <p14:tracePt t="236842" x="3879850" y="4579938"/>
          <p14:tracePt t="236858" x="3905250" y="4554538"/>
          <p14:tracePt t="236869" x="3917950" y="4554538"/>
          <p14:tracePt t="236878" x="3943350" y="4554538"/>
          <p14:tracePt t="236885" x="3943350" y="4543425"/>
          <p14:tracePt t="236894" x="3968750" y="4543425"/>
          <p14:tracePt t="236908" x="3979863" y="4543425"/>
          <p14:tracePt t="236918" x="4017963" y="4543425"/>
          <p14:tracePt t="236935" x="4056063" y="4543425"/>
          <p14:tracePt t="236938" x="4068763" y="4530725"/>
          <p14:tracePt t="236951" x="4081463" y="4530725"/>
          <p14:tracePt t="236960" x="4117975" y="4530725"/>
          <p14:tracePt t="236964" x="4143375" y="4530725"/>
          <p14:tracePt t="236980" x="4156075" y="4530725"/>
          <p14:tracePt t="236990" x="4181475" y="4530725"/>
          <p14:tracePt t="237001" x="4192588" y="4530725"/>
          <p14:tracePt t="237004" x="4217988" y="4543425"/>
          <p14:tracePt t="237020" x="4230688" y="4543425"/>
          <p14:tracePt t="237030" x="4243388" y="4543425"/>
          <p14:tracePt t="237040" x="4256088" y="4543425"/>
          <p14:tracePt t="237056" x="4268788" y="4543425"/>
          <p14:tracePt t="237126" x="4281488" y="4543425"/>
          <p14:tracePt t="237170" x="4305300" y="4543425"/>
          <p14:tracePt t="237216" x="4318000" y="4543425"/>
          <p14:tracePt t="237232" x="4330700" y="4543425"/>
          <p14:tracePt t="237242" x="4343400" y="4554538"/>
          <p14:tracePt t="237252" x="4343400" y="4567238"/>
          <p14:tracePt t="237256" x="4356100" y="4567238"/>
          <p14:tracePt t="237272" x="4394200" y="4592638"/>
          <p14:tracePt t="237292" x="4406900" y="4618038"/>
          <p14:tracePt t="237296" x="4430713" y="4618038"/>
          <p14:tracePt t="237308" x="4430713" y="4643438"/>
          <p14:tracePt t="237312" x="4468813" y="4667250"/>
          <p14:tracePt t="237322" x="4481513" y="4679950"/>
          <p14:tracePt t="237332" x="4506913" y="4718050"/>
          <p14:tracePt t="237338" x="4568825" y="4779963"/>
          <p14:tracePt t="237348" x="4619625" y="4792663"/>
          <p14:tracePt t="237352" x="4656138" y="4830763"/>
          <p14:tracePt t="237362" x="4694238" y="4856163"/>
          <p14:tracePt t="237372" x="4743450" y="4905375"/>
          <p14:tracePt t="237378" x="4781550" y="4930775"/>
          <p14:tracePt t="237388" x="4794250" y="4956175"/>
          <p14:tracePt t="237394" x="4806950" y="4956175"/>
          <p14:tracePt t="237404" x="4819650" y="4956175"/>
          <p14:tracePt t="237414" x="4832350" y="4981575"/>
          <p14:tracePt t="237428" x="4843463" y="4981575"/>
          <p14:tracePt t="237570" x="4856163" y="4981575"/>
          <p14:tracePt t="237574" x="4868863" y="4981575"/>
          <p14:tracePt t="237601" x="4894263" y="4981575"/>
          <p14:tracePt t="237610" x="4894263" y="4968875"/>
          <p14:tracePt t="237614" x="4906963" y="4968875"/>
          <p14:tracePt t="237630" x="4919663" y="4956175"/>
          <p14:tracePt t="237640" x="4919663" y="4943475"/>
          <p14:tracePt t="237651" x="4919663" y="4930775"/>
          <p14:tracePt t="237656" x="4919663" y="4918075"/>
          <p14:tracePt t="237667" x="4919663" y="4892675"/>
          <p14:tracePt t="237670" x="4945063" y="4879975"/>
          <p14:tracePt t="237680" x="4945063" y="4868863"/>
          <p14:tracePt t="237696" x="4945063" y="4856163"/>
          <p14:tracePt t="237706" x="4945063" y="4830763"/>
          <p14:tracePt t="237710" x="4956175" y="4818063"/>
          <p14:tracePt t="237720" x="4956175" y="4805363"/>
          <p14:tracePt t="237736" x="4956175" y="4779963"/>
          <p14:tracePt t="237746" x="4956175" y="4743450"/>
          <p14:tracePt t="237751" x="4956175" y="4718050"/>
          <p14:tracePt t="237760" x="4956175" y="4705350"/>
          <p14:tracePt t="237772" x="4956175" y="4679950"/>
          <p14:tracePt t="237777" x="4956175" y="4667250"/>
          <p14:tracePt t="237786" x="4956175" y="4643438"/>
          <p14:tracePt t="237792" x="4956175" y="4630738"/>
          <p14:tracePt t="237812" x="4956175" y="4605338"/>
          <p14:tracePt t="237832" x="4956175" y="4592638"/>
          <p14:tracePt t="237842" x="4945063" y="4579938"/>
          <p14:tracePt t="238164" x="4968875" y="4592638"/>
          <p14:tracePt t="238174" x="4994275" y="4618038"/>
          <p14:tracePt t="238180" x="5032375" y="4667250"/>
          <p14:tracePt t="238190" x="5045075" y="4692650"/>
          <p14:tracePt t="238194" x="5068888" y="4743450"/>
          <p14:tracePt t="238204" x="5106988" y="4792663"/>
          <p14:tracePt t="238215" x="5119688" y="4830763"/>
          <p14:tracePt t="238220" x="5132388" y="4856163"/>
          <p14:tracePt t="238230" x="5132388" y="4892675"/>
          <p14:tracePt t="238236" x="5157788" y="4930775"/>
          <p14:tracePt t="238246" x="5157788" y="4943475"/>
          <p14:tracePt t="238256" x="5170488" y="4956175"/>
          <p14:tracePt t="238260" x="5181600" y="4968875"/>
          <p14:tracePt t="238710" x="5194300" y="4968875"/>
          <p14:tracePt t="239271" x="5194300" y="4981575"/>
          <p14:tracePt t="239400" x="5194300" y="4956175"/>
          <p14:tracePt t="239410" x="5207000" y="4943475"/>
          <p14:tracePt t="239420" x="5232400" y="4918075"/>
          <p14:tracePt t="239426" x="5232400" y="4905375"/>
          <p14:tracePt t="239436" x="5232400" y="4879975"/>
          <p14:tracePt t="239450" x="5232400" y="4868863"/>
          <p14:tracePt t="239466" x="5232400" y="4856163"/>
          <p14:tracePt t="239602" x="5219700" y="4868863"/>
          <p14:tracePt t="239608" x="5219700" y="4879975"/>
          <p14:tracePt t="239628" x="5207000" y="4879975"/>
          <p14:tracePt t="239738" x="5207000" y="4892675"/>
          <p14:tracePt t="239794" x="5194300" y="4892675"/>
          <p14:tracePt t="239824" x="5181600" y="4879975"/>
          <p14:tracePt t="239880" x="5181600" y="4868863"/>
          <p14:tracePt t="239930" x="5181600" y="4856163"/>
          <p14:tracePt t="239940" x="5181600" y="4843463"/>
          <p14:tracePt t="239954" x="5181600" y="4830763"/>
          <p14:tracePt t="239976" x="5170488" y="4830763"/>
          <p14:tracePt t="239986" x="5170488" y="4818063"/>
          <p14:tracePt t="240010" x="5157788" y="4818063"/>
          <p14:tracePt t="240046" x="5132388" y="4818063"/>
          <p14:tracePt t="240070" x="5119688" y="4818063"/>
          <p14:tracePt t="240080" x="5106988" y="4818063"/>
          <p14:tracePt t="240096" x="5094288" y="4818063"/>
          <p14:tracePt t="240122" x="5081588" y="4818063"/>
          <p14:tracePt t="264206" x="5181600" y="4667250"/>
          <p14:tracePt t="264216" x="6634163" y="3629025"/>
          <p14:tracePt t="264226" x="8123238" y="2527300"/>
          <p14:tracePt t="264230" x="9337675" y="1752600"/>
          <p14:tracePt t="264240" x="10439400" y="1527175"/>
          <p14:tracePt t="264246" x="12141200" y="876300"/>
          <p14:tracePt t="264820" x="10890250" y="500063"/>
          <p14:tracePt t="264830" x="10064750" y="400050"/>
          <p14:tracePt t="264840" x="9401175" y="274638"/>
          <p14:tracePt t="264846" x="8624888" y="250825"/>
          <p14:tracePt t="264857" x="7797800" y="200025"/>
          <p14:tracePt t="264860" x="7021513" y="200025"/>
          <p14:tracePt t="264870" x="6170613" y="200025"/>
          <p14:tracePt t="264882" x="5357813" y="200025"/>
          <p14:tracePt t="264887" x="4581525" y="212725"/>
          <p14:tracePt t="264896" x="3743325" y="374650"/>
          <p14:tracePt t="264902" x="2967038" y="600075"/>
          <p14:tracePt t="264912" x="2290763" y="801688"/>
          <p14:tracePt t="264922" x="1701800" y="1025525"/>
          <p14:tracePt t="264926" x="1127125" y="1250950"/>
          <p14:tracePt t="264936" x="776288" y="1350963"/>
          <p14:tracePt t="264942" x="476250" y="1427163"/>
          <p14:tracePt t="264959" x="325438" y="1439863"/>
          <p14:tracePt t="264962" x="238125" y="1463675"/>
          <p14:tracePt t="264966" x="225425" y="1463675"/>
          <p14:tracePt t="264982" x="212725" y="1463675"/>
          <p14:tracePt t="265208" x="263525" y="1439863"/>
          <p14:tracePt t="265218" x="312738" y="1414463"/>
          <p14:tracePt t="265230" x="338138" y="1401763"/>
          <p14:tracePt t="265234" x="363538" y="1401763"/>
          <p14:tracePt t="265244" x="450850" y="1401763"/>
          <p14:tracePt t="265250" x="550863" y="1401763"/>
          <p14:tracePt t="265260" x="612775" y="1401763"/>
          <p14:tracePt t="265270" x="650875" y="1401763"/>
          <p14:tracePt t="265275" x="701675" y="1414463"/>
          <p14:tracePt t="265284" x="750888" y="1439863"/>
          <p14:tracePt t="265291" x="801688" y="1476375"/>
          <p14:tracePt t="265300" x="838200" y="1539875"/>
          <p14:tracePt t="265310" x="876300" y="1563688"/>
          <p14:tracePt t="265316" x="938213" y="1639888"/>
          <p14:tracePt t="265326" x="1001713" y="1701800"/>
          <p14:tracePt t="265330" x="1076325" y="1814513"/>
          <p14:tracePt t="265341" x="1127125" y="1914525"/>
          <p14:tracePt t="265350" x="1189038" y="2039938"/>
          <p14:tracePt t="265357" x="1239838" y="2152650"/>
          <p14:tracePt t="265366" x="1276350" y="2265363"/>
          <p14:tracePt t="265370" x="1276350" y="2352675"/>
          <p14:tracePt t="265380" x="1289050" y="2452688"/>
          <p14:tracePt t="265391" x="1289050" y="2540000"/>
          <p14:tracePt t="265396" x="1289050" y="2640013"/>
          <p14:tracePt t="265407" x="1289050" y="2728913"/>
          <p14:tracePt t="265410" x="1289050" y="2816225"/>
          <p14:tracePt t="265421" x="1239838" y="2865438"/>
          <p14:tracePt t="265430" x="1189038" y="2965450"/>
          <p14:tracePt t="265436" x="1127125" y="3065463"/>
          <p14:tracePt t="265447" x="1063625" y="3165475"/>
          <p14:tracePt t="265450" x="1001713" y="3254375"/>
          <p14:tracePt t="265460" x="925513" y="3341688"/>
          <p14:tracePt t="265470" x="876300" y="3454400"/>
          <p14:tracePt t="265476" x="850900" y="3529013"/>
          <p14:tracePt t="265486" x="814388" y="3616325"/>
          <p14:tracePt t="265492" x="788988" y="3716338"/>
          <p14:tracePt t="265502" x="776288" y="3803650"/>
          <p14:tracePt t="265512" x="776288" y="3867150"/>
          <p14:tracePt t="265516" x="776288" y="3967163"/>
          <p14:tracePt t="265526" x="788988" y="4054475"/>
          <p14:tracePt t="265532" x="814388" y="4092575"/>
          <p14:tracePt t="265542" x="850900" y="4141788"/>
          <p14:tracePt t="265552" x="876300" y="4192588"/>
          <p14:tracePt t="265558" x="925513" y="4217988"/>
          <p14:tracePt t="265568" x="950913" y="4230688"/>
          <p14:tracePt t="265572" x="989013" y="4230688"/>
          <p14:tracePt t="265582" x="1014413" y="4254500"/>
          <p14:tracePt t="265592" x="1050925" y="4254500"/>
          <p14:tracePt t="265598" x="1076325" y="4254500"/>
          <p14:tracePt t="265608" x="1139825" y="4241800"/>
          <p14:tracePt t="265612" x="1214438" y="4205288"/>
          <p14:tracePt t="265622" x="1276350" y="4154488"/>
          <p14:tracePt t="265632" x="1363663" y="4105275"/>
          <p14:tracePt t="265638" x="1427163" y="4041775"/>
          <p14:tracePt t="265648" x="1465263" y="3992563"/>
          <p14:tracePt t="265652" x="1552575" y="3916363"/>
          <p14:tracePt t="265662" x="1589088" y="3829050"/>
          <p14:tracePt t="265674" x="1601788" y="3754438"/>
          <p14:tracePt t="265678" x="1639888" y="3667125"/>
          <p14:tracePt t="265688" x="1639888" y="3603625"/>
          <p14:tracePt t="265692" x="1639888" y="3503613"/>
          <p14:tracePt t="265705" x="1639888" y="3429000"/>
          <p14:tracePt t="265714" x="1639888" y="3390900"/>
          <p14:tracePt t="265718" x="1601788" y="3328988"/>
          <p14:tracePt t="265728" x="1552575" y="3267075"/>
          <p14:tracePt t="265734" x="1476375" y="3203575"/>
          <p14:tracePt t="265744" x="1352550" y="3154363"/>
          <p14:tracePt t="265754" x="1252538" y="3128963"/>
          <p14:tracePt t="265758" x="1176338" y="3103563"/>
          <p14:tracePt t="265769" x="1127125" y="3103563"/>
          <p14:tracePt t="265775" x="1089025" y="3103563"/>
          <p14:tracePt t="265784" x="1038225" y="3103563"/>
          <p14:tracePt t="265794" x="1014413" y="3103563"/>
          <p14:tracePt t="265798" x="963613" y="3116263"/>
          <p14:tracePt t="265808" x="938213" y="3141663"/>
          <p14:tracePt t="265814" x="925513" y="3203575"/>
          <p14:tracePt t="265825" x="914400" y="3241675"/>
          <p14:tracePt t="265834" x="914400" y="3341688"/>
          <p14:tracePt t="265841" x="914400" y="3416300"/>
          <p14:tracePt t="265850" x="914400" y="3529013"/>
          <p14:tracePt t="265855" x="914400" y="3616325"/>
          <p14:tracePt t="265865" x="925513" y="3703638"/>
          <p14:tracePt t="265875" x="976313" y="3779838"/>
          <p14:tracePt t="265880" x="1027113" y="3841750"/>
          <p14:tracePt t="265891" x="1089025" y="3916363"/>
          <p14:tracePt t="265894" x="1163638" y="3954463"/>
          <p14:tracePt t="265907" x="1252538" y="4005263"/>
          <p14:tracePt t="265916" x="1352550" y="4005263"/>
          <p14:tracePt t="265920" x="1465263" y="4005263"/>
          <p14:tracePt t="265930" x="1539875" y="4005263"/>
          <p14:tracePt t="265936" x="1589088" y="3992563"/>
          <p14:tracePt t="265946" x="1627188" y="3967163"/>
          <p14:tracePt t="265957" x="1627188" y="3929063"/>
          <p14:tracePt t="265960" x="1627188" y="3892550"/>
          <p14:tracePt t="265970" x="1627188" y="3867150"/>
          <p14:tracePt t="265976" x="1627188" y="3829050"/>
          <p14:tracePt t="265986" x="1627188" y="3803650"/>
          <p14:tracePt t="265996" x="1614488" y="3792538"/>
          <p14:tracePt t="266000" x="1589088" y="3767138"/>
          <p14:tracePt t="266016" x="1577975" y="3767138"/>
          <p14:tracePt t="266026" x="1539875" y="3767138"/>
          <p14:tracePt t="266036" x="1501775" y="3767138"/>
          <p14:tracePt t="266041" x="1452563" y="3767138"/>
          <p14:tracePt t="266050" x="1376363" y="3792538"/>
          <p14:tracePt t="266057" x="1327150" y="3829050"/>
          <p14:tracePt t="266066" x="1263650" y="3892550"/>
          <p14:tracePt t="266082" x="1239838" y="3916363"/>
          <p14:tracePt t="266178" x="1239838" y="3929063"/>
          <p14:tracePt t="266188" x="1239838" y="3941763"/>
          <p14:tracePt t="266212" x="1239838" y="3954463"/>
          <p14:tracePt t="266218" x="1252538" y="3954463"/>
          <p14:tracePt t="266254" x="1263650" y="3954463"/>
          <p14:tracePt t="266274" x="1276350" y="3954463"/>
          <p14:tracePt t="266288" x="1289050" y="3954463"/>
          <p14:tracePt t="266339" x="1301750" y="3954463"/>
          <p14:tracePt t="266380" x="1314450" y="3954463"/>
          <p14:tracePt t="266501" x="1314450" y="3967163"/>
          <p14:tracePt t="266517" x="1314450" y="3979863"/>
          <p14:tracePt t="266530" x="1301750" y="3992563"/>
          <p14:tracePt t="266546" x="1301750" y="4005263"/>
          <p14:tracePt t="266567" x="1289050" y="4005263"/>
          <p14:tracePt t="266580" x="1276350" y="4017963"/>
          <p14:tracePt t="266600" x="1263650" y="4029075"/>
          <p14:tracePt t="266620" x="1239838" y="4029075"/>
          <p14:tracePt t="266642" x="1227138" y="4041775"/>
          <p14:tracePt t="266848" x="1239838" y="4041775"/>
          <p14:tracePt t="266858" x="1263650" y="4041775"/>
          <p14:tracePt t="266864" x="1301750" y="4041775"/>
          <p14:tracePt t="266874" x="1352550" y="4041775"/>
          <p14:tracePt t="266884" x="1427163" y="4017963"/>
          <p14:tracePt t="266889" x="1552575" y="3979863"/>
          <p14:tracePt t="266898" x="1652588" y="3916363"/>
          <p14:tracePt t="266905" x="1739900" y="3892550"/>
          <p14:tracePt t="266914" x="1814513" y="3841750"/>
          <p14:tracePt t="266924" x="1927225" y="3779838"/>
          <p14:tracePt t="266928" x="1952625" y="3754438"/>
          <p14:tracePt t="266939" x="2014538" y="3703638"/>
          <p14:tracePt t="266944" x="2027238" y="3679825"/>
          <p14:tracePt t="266957" x="2052638" y="3654425"/>
          <p14:tracePt t="266964" x="2065338" y="3641725"/>
          <p14:tracePt t="266968" x="2065338" y="3603625"/>
          <p14:tracePt t="266980" x="2078038" y="3590925"/>
          <p14:tracePt t="266984" x="2078038" y="3579813"/>
          <p14:tracePt t="266994" x="2078038" y="3554413"/>
          <p14:tracePt t="267004" x="2078038" y="3529013"/>
          <p14:tracePt t="267010" x="2078038" y="3516313"/>
          <p14:tracePt t="267020" x="2078038" y="3479800"/>
          <p14:tracePt t="267034" x="2078038" y="3467100"/>
          <p14:tracePt t="267044" x="2065338" y="3441700"/>
          <p14:tracePt t="267050" x="2052638" y="3416300"/>
          <p14:tracePt t="267060" x="2027238" y="3403600"/>
          <p14:tracePt t="267065" x="2003425" y="3390900"/>
          <p14:tracePt t="267076" x="1978025" y="3367088"/>
          <p14:tracePt t="267086" x="1939925" y="3367088"/>
          <p14:tracePt t="267090" x="1878013" y="3341688"/>
          <p14:tracePt t="267100" x="1839913" y="3341688"/>
          <p14:tracePt t="267107" x="1752600" y="3341688"/>
          <p14:tracePt t="267116" x="1689100" y="3341688"/>
          <p14:tracePt t="267126" x="1652588" y="3341688"/>
          <p14:tracePt t="267130" x="1601788" y="3341688"/>
          <p14:tracePt t="267140" x="1552575" y="3341688"/>
          <p14:tracePt t="267146" x="1527175" y="3390900"/>
          <p14:tracePt t="267157" x="1476375" y="3454400"/>
          <p14:tracePt t="267166" x="1439863" y="3503613"/>
          <p14:tracePt t="267173" x="1439863" y="3541713"/>
          <p14:tracePt t="267182" x="1414463" y="3603625"/>
          <p14:tracePt t="267186" x="1414463" y="3616325"/>
          <p14:tracePt t="267196" x="1414463" y="3667125"/>
          <p14:tracePt t="267207" x="1414463" y="3692525"/>
          <p14:tracePt t="267212" x="1414463" y="3703638"/>
          <p14:tracePt t="267223" x="1427163" y="3729038"/>
          <p14:tracePt t="267236" x="1452563" y="3754438"/>
          <p14:tracePt t="267247" x="1476375" y="3754438"/>
          <p14:tracePt t="267252" x="1514475" y="3754438"/>
          <p14:tracePt t="267262" x="1552575" y="3754438"/>
          <p14:tracePt t="267266" x="1601788" y="3754438"/>
          <p14:tracePt t="267276" x="1701800" y="3754438"/>
          <p14:tracePt t="267286" x="1739900" y="3754438"/>
          <p14:tracePt t="267292" x="1801813" y="3741738"/>
          <p14:tracePt t="267302" x="1839913" y="3703638"/>
          <p14:tracePt t="267307" x="1852613" y="3667125"/>
          <p14:tracePt t="267318" x="1865313" y="3654425"/>
          <p14:tracePt t="267328" x="1865313" y="3629025"/>
          <p14:tracePt t="267332" x="1865313" y="3616325"/>
          <p14:tracePt t="267342" x="1865313" y="3590925"/>
          <p14:tracePt t="267348" x="1852613" y="3579813"/>
          <p14:tracePt t="267359" x="1827213" y="3567113"/>
          <p14:tracePt t="267368" x="1790700" y="3554413"/>
          <p14:tracePt t="267373" x="1689100" y="3554413"/>
          <p14:tracePt t="267383" x="1589088" y="3554413"/>
          <p14:tracePt t="267390" x="1476375" y="3554413"/>
          <p14:tracePt t="267398" x="1376363" y="3554413"/>
          <p14:tracePt t="267408" x="1314450" y="3554413"/>
          <p14:tracePt t="267414" x="1252538" y="3567113"/>
          <p14:tracePt t="267424" x="1189038" y="3603625"/>
          <p14:tracePt t="267428" x="1150938" y="3629025"/>
          <p14:tracePt t="267440" x="1127125" y="3654425"/>
          <p14:tracePt t="267448" x="1114425" y="3667125"/>
          <p14:tracePt t="267455" x="1101725" y="3692525"/>
          <p14:tracePt t="267464" x="1089025" y="3692525"/>
          <p14:tracePt t="267478" x="1089025" y="3703638"/>
          <p14:tracePt t="267534" x="1089025" y="3716338"/>
          <p14:tracePt t="267570" x="1089025" y="3729038"/>
          <p14:tracePt t="267574" x="1101725" y="3729038"/>
          <p14:tracePt t="267584" x="1114425" y="3729038"/>
          <p14:tracePt t="267594" x="1139825" y="3729038"/>
          <p14:tracePt t="267600" x="1163638" y="3729038"/>
          <p14:tracePt t="267610" x="1189038" y="3729038"/>
          <p14:tracePt t="267614" x="1227138" y="3729038"/>
          <p14:tracePt t="267624" x="1252538" y="3729038"/>
          <p14:tracePt t="267634" x="1289050" y="3729038"/>
          <p14:tracePt t="267640" x="1339850" y="3729038"/>
          <p14:tracePt t="267650" x="1376363" y="3716338"/>
          <p14:tracePt t="267657" x="1389063" y="3703638"/>
          <p14:tracePt t="267666" x="1427163" y="3703638"/>
          <p14:tracePt t="267676" x="1465263" y="3703638"/>
          <p14:tracePt t="267680" x="1501775" y="3703638"/>
          <p14:tracePt t="267690" x="1539875" y="3703638"/>
          <p14:tracePt t="267696" x="1577975" y="3703638"/>
          <p14:tracePt t="267707" x="1614488" y="3679825"/>
          <p14:tracePt t="267716" x="1652588" y="3679825"/>
          <p14:tracePt t="267720" x="1677988" y="3679825"/>
          <p14:tracePt t="267730" x="1701800" y="3679825"/>
          <p14:tracePt t="267736" x="1727200" y="3667125"/>
          <p14:tracePt t="267746" x="1765300" y="3667125"/>
          <p14:tracePt t="267757" x="1827213" y="3667125"/>
          <p14:tracePt t="267760" x="1852613" y="3667125"/>
          <p14:tracePt t="267773" x="1890713" y="3667125"/>
          <p14:tracePt t="267776" x="1903413" y="3667125"/>
          <p14:tracePt t="268078" x="1927225" y="3667125"/>
          <p14:tracePt t="268089" x="2027238" y="3667125"/>
          <p14:tracePt t="268098" x="2139950" y="3679825"/>
          <p14:tracePt t="268105" x="2252663" y="3679825"/>
          <p14:tracePt t="268114" x="2339975" y="3679825"/>
          <p14:tracePt t="268118" x="2452688" y="3679825"/>
          <p14:tracePt t="268130" x="2528888" y="3679825"/>
          <p14:tracePt t="268140" x="2641600" y="3679825"/>
          <p14:tracePt t="268144" x="2716213" y="3679825"/>
          <p14:tracePt t="268156" x="2778125" y="3679825"/>
          <p14:tracePt t="268160" x="2841625" y="3679825"/>
          <p14:tracePt t="268171" x="2903538" y="3679825"/>
          <p14:tracePt t="268180" x="2941638" y="3679825"/>
          <p14:tracePt t="268184" x="2967038" y="3679825"/>
          <p14:tracePt t="268194" x="3016250" y="3679825"/>
          <p14:tracePt t="268200" x="3041650" y="3679825"/>
          <p14:tracePt t="268210" x="3067050" y="3679825"/>
          <p14:tracePt t="268221" x="3079750" y="3679825"/>
          <p14:tracePt t="268226" x="3092450" y="3679825"/>
          <p14:tracePt t="268320" x="3116263" y="3679825"/>
          <p14:tracePt t="268336" x="3141663" y="3679825"/>
          <p14:tracePt t="268346" x="3154363" y="3679825"/>
          <p14:tracePt t="268356" x="3167063" y="3679825"/>
          <p14:tracePt t="268362" x="3179763" y="3679825"/>
          <p14:tracePt t="268372" x="3192463" y="3667125"/>
          <p14:tracePt t="268378" x="3205163" y="3667125"/>
          <p14:tracePt t="268389" x="3216275" y="3667125"/>
          <p14:tracePt t="268392" x="3228975" y="3667125"/>
          <p14:tracePt t="268412" x="3254375" y="3667125"/>
          <p14:tracePt t="268418" x="3254375" y="3654425"/>
          <p14:tracePt t="268620" x="3267075" y="3654425"/>
          <p14:tracePt t="268640" x="3279775" y="3654425"/>
          <p14:tracePt t="268644" x="3292475" y="3654425"/>
          <p14:tracePt t="268655" x="3305175" y="3654425"/>
          <p14:tracePt t="268670" x="3328988" y="3641725"/>
          <p14:tracePt t="268680" x="3354388" y="3641725"/>
          <p14:tracePt t="268684" x="3367088" y="3641725"/>
          <p14:tracePt t="268694" x="3392488" y="3641725"/>
          <p14:tracePt t="268700" x="3429000" y="3641725"/>
          <p14:tracePt t="268710" x="3467100" y="3641725"/>
          <p14:tracePt t="268721" x="3492500" y="3641725"/>
          <p14:tracePt t="268726" x="3541713" y="3641725"/>
          <p14:tracePt t="268737" x="3567113" y="3641725"/>
          <p14:tracePt t="268740" x="3592513" y="3641725"/>
          <p14:tracePt t="268750" x="3617913" y="3641725"/>
          <p14:tracePt t="268760" x="3643313" y="3641725"/>
          <p14:tracePt t="268766" x="3654425" y="3641725"/>
          <p14:tracePt t="268776" x="3679825" y="3641725"/>
          <p14:tracePt t="268780" x="3692525" y="3641725"/>
          <p14:tracePt t="268790" x="3705225" y="3641725"/>
          <p14:tracePt t="268800" x="3717925" y="3641725"/>
          <p14:tracePt t="268806" x="3743325" y="3641725"/>
          <p14:tracePt t="268822" x="3767138" y="3641725"/>
          <p14:tracePt t="268832" x="3817938" y="3641725"/>
          <p14:tracePt t="268843" x="3843338" y="3641725"/>
          <p14:tracePt t="268846" x="3867150" y="3641725"/>
          <p14:tracePt t="268856" x="3905250" y="3641725"/>
          <p14:tracePt t="268862" x="3956050" y="3641725"/>
          <p14:tracePt t="268872" x="3992563" y="3641725"/>
          <p14:tracePt t="268882" x="4043363" y="3641725"/>
          <p14:tracePt t="268889" x="4081463" y="3641725"/>
          <p14:tracePt t="268898" x="4181475" y="3641725"/>
          <p14:tracePt t="268902" x="4243388" y="3641725"/>
          <p14:tracePt t="268912" x="4281488" y="3641725"/>
          <p14:tracePt t="268922" x="4343400" y="3641725"/>
          <p14:tracePt t="268928" x="4394200" y="3641725"/>
          <p14:tracePt t="268938" x="4418013" y="3641725"/>
          <p14:tracePt t="268942" x="4456113" y="3641725"/>
          <p14:tracePt t="268955" x="4494213" y="3641725"/>
          <p14:tracePt t="268962" x="4506913" y="3641725"/>
          <p14:tracePt t="269180" x="4481513" y="3641725"/>
          <p14:tracePt t="269184" x="4418013" y="3641725"/>
          <p14:tracePt t="269194" x="4343400" y="3641725"/>
          <p14:tracePt t="269200" x="4256088" y="3679825"/>
          <p14:tracePt t="269210" x="4156075" y="3703638"/>
          <p14:tracePt t="269221" x="4043363" y="3716338"/>
          <p14:tracePt t="269224" x="3943350" y="3741738"/>
          <p14:tracePt t="269234" x="3843338" y="3741738"/>
          <p14:tracePt t="269240" x="3730625" y="3754438"/>
          <p14:tracePt t="269250" x="3617913" y="3779838"/>
          <p14:tracePt t="269260" x="3541713" y="3779838"/>
          <p14:tracePt t="269264" x="3417888" y="3792538"/>
          <p14:tracePt t="269274" x="3317875" y="3816350"/>
          <p14:tracePt t="269280" x="3241675" y="3816350"/>
          <p14:tracePt t="269290" x="3167063" y="3816350"/>
          <p14:tracePt t="269300" x="3079750" y="3816350"/>
          <p14:tracePt t="269306" x="2992438" y="3816350"/>
          <p14:tracePt t="269316" x="2928938" y="3816350"/>
          <p14:tracePt t="269321" x="2854325" y="3816350"/>
          <p14:tracePt t="269331" x="2790825" y="3816350"/>
          <p14:tracePt t="269340" x="2703513" y="3829050"/>
          <p14:tracePt t="269346" x="2616200" y="3841750"/>
          <p14:tracePt t="269356" x="2565400" y="3854450"/>
          <p14:tracePt t="269360" x="2516188" y="3867150"/>
          <p14:tracePt t="269372" x="2465388" y="3892550"/>
          <p14:tracePt t="269382" x="2441575" y="3892550"/>
          <p14:tracePt t="269387" x="2403475" y="3916363"/>
          <p14:tracePt t="269396" x="2390775" y="3916363"/>
          <p14:tracePt t="269403" x="2365375" y="3929063"/>
          <p14:tracePt t="269412" x="2328863" y="3929063"/>
          <p14:tracePt t="269422" x="2290763" y="3954463"/>
          <p14:tracePt t="269426" x="2239963" y="3967163"/>
          <p14:tracePt t="269437" x="2203450" y="3992563"/>
          <p14:tracePt t="269442" x="2139950" y="4017963"/>
          <p14:tracePt t="269454" x="2065338" y="4054475"/>
          <p14:tracePt t="269462" x="1952625" y="4129088"/>
          <p14:tracePt t="269466" x="1852613" y="4167188"/>
          <p14:tracePt t="269476" x="1801813" y="4179888"/>
          <p14:tracePt t="269482" x="1727200" y="4217988"/>
          <p14:tracePt t="269492" x="1677988" y="4230688"/>
          <p14:tracePt t="269503" x="1665288" y="4230688"/>
          <p14:tracePt t="269506" x="1627188" y="4241800"/>
          <p14:tracePt t="269532" x="1614488" y="4241800"/>
          <p14:tracePt t="269548" x="1601788" y="4254500"/>
          <p14:tracePt t="269562" x="1589088" y="4254500"/>
          <p14:tracePt t="269684" x="1577975" y="4254500"/>
          <p14:tracePt t="269698" x="1565275" y="4254500"/>
          <p14:tracePt t="269982" x="1577975" y="4254500"/>
          <p14:tracePt t="269992" x="1677988" y="4254500"/>
          <p14:tracePt t="269996" x="1778000" y="4267200"/>
          <p14:tracePt t="270006" x="1878013" y="4305300"/>
          <p14:tracePt t="270016" x="2027238" y="4318000"/>
          <p14:tracePt t="270022" x="2165350" y="4341813"/>
          <p14:tracePt t="270032" x="2316163" y="4354513"/>
          <p14:tracePt t="270037" x="2452688" y="4379913"/>
          <p14:tracePt t="270046" x="2565400" y="4392613"/>
          <p14:tracePt t="270056" x="2690813" y="4405313"/>
          <p14:tracePt t="270062" x="2841625" y="4467225"/>
          <p14:tracePt t="270073" x="3016250" y="4518025"/>
          <p14:tracePt t="270076" x="3192463" y="4567238"/>
          <p14:tracePt t="270088" x="3405188" y="4630738"/>
          <p14:tracePt t="270098" x="3579813" y="4679950"/>
          <p14:tracePt t="270103" x="3756025" y="4730750"/>
          <p14:tracePt t="270112" x="3892550" y="4768850"/>
          <p14:tracePt t="270118" x="4056063" y="4805363"/>
          <p14:tracePt t="270128" x="4181475" y="4856163"/>
          <p14:tracePt t="270138" x="4318000" y="4892675"/>
          <p14:tracePt t="270142" x="4430713" y="4918075"/>
          <p14:tracePt t="270154" x="4556125" y="4943475"/>
          <p14:tracePt t="270158" x="4643438" y="4981575"/>
          <p14:tracePt t="270169" x="4743450" y="5005388"/>
          <p14:tracePt t="270178" x="4868863" y="5043488"/>
          <p14:tracePt t="270184" x="4919663" y="5056188"/>
          <p14:tracePt t="270195" x="5006975" y="5081588"/>
          <p14:tracePt t="270198" x="5081588" y="5081588"/>
          <p14:tracePt t="270208" x="5132388" y="5081588"/>
          <p14:tracePt t="270219" x="5170488" y="5092700"/>
          <p14:tracePt t="270224" x="5194300" y="5092700"/>
          <p14:tracePt t="270234" x="5207000" y="5092700"/>
          <p14:tracePt t="270238" x="5219700" y="5092700"/>
          <p14:tracePt t="270248" x="5232400" y="5092700"/>
          <p14:tracePt t="270258" x="5245100" y="5092700"/>
          <p14:tracePt t="270264" x="5245100" y="5081588"/>
          <p14:tracePt t="270274" x="5270500" y="5056188"/>
          <p14:tracePt t="270278" x="5270500" y="5030788"/>
          <p14:tracePt t="270288" x="5281613" y="4992688"/>
          <p14:tracePt t="270298" x="5281613" y="4981575"/>
          <p14:tracePt t="270304" x="5294313" y="4943475"/>
          <p14:tracePt t="270314" x="5307013" y="4905375"/>
          <p14:tracePt t="270321" x="5307013" y="4879975"/>
          <p14:tracePt t="270328" x="5319713" y="4856163"/>
          <p14:tracePt t="270341" x="5332413" y="4818063"/>
          <p14:tracePt t="270345" x="5332413" y="4779963"/>
          <p14:tracePt t="270354" x="5357813" y="4756150"/>
          <p14:tracePt t="270360" x="5357813" y="4718050"/>
          <p14:tracePt t="270370" x="5357813" y="4679950"/>
          <p14:tracePt t="270380" x="5370513" y="4643438"/>
          <p14:tracePt t="270384" x="5383213" y="4605338"/>
          <p14:tracePt t="270394" x="5394325" y="4579938"/>
          <p14:tracePt t="270400" x="5394325" y="4543425"/>
          <p14:tracePt t="270410" x="5407025" y="4492625"/>
          <p14:tracePt t="270420" x="5407025" y="4454525"/>
          <p14:tracePt t="270426" x="5407025" y="4392613"/>
          <p14:tracePt t="270437" x="5419725" y="4330700"/>
          <p14:tracePt t="270440" x="5419725" y="4279900"/>
          <p14:tracePt t="270450" x="5445125" y="4241800"/>
          <p14:tracePt t="270460" x="5445125" y="4205288"/>
          <p14:tracePt t="270466" x="5445125" y="4179888"/>
          <p14:tracePt t="270476" x="5457825" y="4129088"/>
          <p14:tracePt t="270480" x="5457825" y="4105275"/>
          <p14:tracePt t="270490" x="5457825" y="4079875"/>
          <p14:tracePt t="270500" x="5457825" y="4067175"/>
          <p14:tracePt t="270506" x="5457825" y="4041775"/>
          <p14:tracePt t="270522" x="5457825" y="4029075"/>
          <p14:tracePt t="270532" x="5457825" y="4005263"/>
          <p14:tracePt t="270562" x="5457825" y="3992563"/>
          <p14:tracePt t="270582" x="5457825" y="3979863"/>
          <p14:tracePt t="270587" x="5445125" y="3967163"/>
          <p14:tracePt t="270596" x="5432425" y="3967163"/>
          <p14:tracePt t="270603" x="5432425" y="3954463"/>
          <p14:tracePt t="270612" x="5419725" y="3941763"/>
          <p14:tracePt t="270622" x="5419725" y="3929063"/>
          <p14:tracePt t="270626" x="5407025" y="3929063"/>
          <p14:tracePt t="270643" x="5394325" y="3916363"/>
          <p14:tracePt t="270653" x="5370513" y="3905250"/>
          <p14:tracePt t="270662" x="5370513" y="3892550"/>
          <p14:tracePt t="270666" x="5357813" y="3892550"/>
          <p14:tracePt t="270676" x="5332413" y="3892550"/>
          <p14:tracePt t="270687" x="5294313" y="3879850"/>
          <p14:tracePt t="270692" x="5257800" y="3879850"/>
          <p14:tracePt t="270704" x="5207000" y="3879850"/>
          <p14:tracePt t="270706" x="5170488" y="3879850"/>
          <p14:tracePt t="270716" x="5119688" y="3879850"/>
          <p14:tracePt t="270726" x="5094288" y="3867150"/>
          <p14:tracePt t="270732" x="5057775" y="3867150"/>
          <p14:tracePt t="270742" x="5032375" y="3867150"/>
          <p14:tracePt t="270746" x="4994275" y="3854450"/>
          <p14:tracePt t="270756" x="4981575" y="3854450"/>
          <p14:tracePt t="270766" x="4932363" y="3854450"/>
          <p14:tracePt t="270772" x="4856163" y="3854450"/>
          <p14:tracePt t="270782" x="4794250" y="3854450"/>
          <p14:tracePt t="270786" x="4719638" y="3854450"/>
          <p14:tracePt t="270796" x="4656138" y="3854450"/>
          <p14:tracePt t="270808" x="4568825" y="3854450"/>
          <p14:tracePt t="270812" x="4481513" y="3854450"/>
          <p14:tracePt t="270822" x="4381500" y="3841750"/>
          <p14:tracePt t="270828" x="4281488" y="3841750"/>
          <p14:tracePt t="270838" x="4181475" y="3841750"/>
          <p14:tracePt t="270848" x="4081463" y="3841750"/>
          <p14:tracePt t="270853" x="3992563" y="3841750"/>
          <p14:tracePt t="270862" x="3892550" y="3841750"/>
          <p14:tracePt t="270869" x="3792538" y="3841750"/>
          <p14:tracePt t="270878" x="3705225" y="3841750"/>
          <p14:tracePt t="270888" x="3592513" y="3854450"/>
          <p14:tracePt t="270894" x="3467100" y="3879850"/>
          <p14:tracePt t="270904" x="3405188" y="3879850"/>
          <p14:tracePt t="270908" x="3305175" y="3892550"/>
          <p14:tracePt t="270919" x="3216275" y="3916363"/>
          <p14:tracePt t="270928" x="3141663" y="3916363"/>
          <p14:tracePt t="270935" x="3092450" y="3929063"/>
          <p14:tracePt t="270953" x="2979738" y="3941763"/>
          <p14:tracePt t="270958" x="2941638" y="3941763"/>
          <p14:tracePt t="270970" x="2890838" y="3954463"/>
          <p14:tracePt t="270974" x="2828925" y="3954463"/>
          <p14:tracePt t="270987" x="2803525" y="3954463"/>
          <p14:tracePt t="270990" x="2728913" y="3979863"/>
          <p14:tracePt t="271000" x="2678113" y="3979863"/>
          <p14:tracePt t="271010" x="2654300" y="3979863"/>
          <p14:tracePt t="271014" x="2616200" y="3979863"/>
          <p14:tracePt t="271024" x="2590800" y="3979863"/>
          <p14:tracePt t="271031" x="2541588" y="3979863"/>
          <p14:tracePt t="271040" x="2503488" y="3979863"/>
          <p14:tracePt t="271050" x="2465388" y="3979863"/>
          <p14:tracePt t="271054" x="2416175" y="3979863"/>
          <p14:tracePt t="271064" x="2365375" y="3979863"/>
          <p14:tracePt t="271070" x="2339975" y="3979863"/>
          <p14:tracePt t="271081" x="2303463" y="3979863"/>
          <p14:tracePt t="271090" x="2278063" y="3979863"/>
          <p14:tracePt t="271094" x="2228850" y="3979863"/>
          <p14:tracePt t="271104" x="2203450" y="3979863"/>
          <p14:tracePt t="271110" x="2165350" y="3979863"/>
          <p14:tracePt t="271120" x="2127250" y="3979863"/>
          <p14:tracePt t="271130" x="2078038" y="3979863"/>
          <p14:tracePt t="271136" x="2039938" y="3992563"/>
          <p14:tracePt t="271146" x="1990725" y="3992563"/>
          <p14:tracePt t="271150" x="1952625" y="4005263"/>
          <p14:tracePt t="271160" x="1903413" y="4005263"/>
          <p14:tracePt t="271172" x="1878013" y="4017963"/>
          <p14:tracePt t="271176" x="1839913" y="4017963"/>
          <p14:tracePt t="271186" x="1814513" y="4017963"/>
          <p14:tracePt t="271192" x="1790700" y="4029075"/>
          <p14:tracePt t="271203" x="1765300" y="4029075"/>
          <p14:tracePt t="271206" x="1727200" y="4029075"/>
          <p14:tracePt t="271216" x="1665288" y="4041775"/>
          <p14:tracePt t="271226" x="1614488" y="4041775"/>
          <p14:tracePt t="271232" x="1552575" y="4067175"/>
          <p14:tracePt t="271242" x="1501775" y="4067175"/>
          <p14:tracePt t="271248" x="1476375" y="4079875"/>
          <p14:tracePt t="271258" x="1465263" y="4079875"/>
          <p14:tracePt t="271269" x="1439863" y="4092575"/>
          <p14:tracePt t="271282" x="1427163" y="4117975"/>
          <p14:tracePt t="271298" x="1427163" y="4141788"/>
          <p14:tracePt t="271308" x="1414463" y="4141788"/>
          <p14:tracePt t="271312" x="1414463" y="4179888"/>
          <p14:tracePt t="271324" x="1414463" y="4217988"/>
          <p14:tracePt t="271328" x="1414463" y="4267200"/>
          <p14:tracePt t="271338" x="1489075" y="4354513"/>
          <p14:tracePt t="271348" x="1577975" y="4430713"/>
          <p14:tracePt t="271354" x="1701800" y="4543425"/>
          <p14:tracePt t="271364" x="1827213" y="4630738"/>
          <p14:tracePt t="271369" x="1978025" y="4718050"/>
          <p14:tracePt t="271378" x="2139950" y="4792663"/>
          <p14:tracePt t="271388" x="2290763" y="4830763"/>
          <p14:tracePt t="271394" x="2478088" y="4868863"/>
          <p14:tracePt t="271404" x="2628900" y="4892675"/>
          <p14:tracePt t="271408" x="2803525" y="4918075"/>
          <p14:tracePt t="271419" x="3003550" y="4918075"/>
          <p14:tracePt t="271428" x="3167063" y="4930775"/>
          <p14:tracePt t="271435" x="3354388" y="4930775"/>
          <p14:tracePt t="271444" x="3505200" y="4930775"/>
          <p14:tracePt t="271448" x="3630613" y="4930775"/>
          <p14:tracePt t="271458" x="3792538" y="4930775"/>
          <p14:tracePt t="271469" x="3892550" y="4930775"/>
          <p14:tracePt t="271474" x="3979863" y="4930775"/>
          <p14:tracePt t="271485" x="4017963" y="4930775"/>
          <p14:tracePt t="271490" x="4043363" y="4918075"/>
          <p14:tracePt t="271500" x="4068763" y="4918075"/>
          <p14:tracePt t="271510" x="4068763" y="4905375"/>
          <p14:tracePt t="271514" x="4092575" y="4905375"/>
          <p14:tracePt t="271534" x="4092575" y="4892675"/>
          <p14:tracePt t="271544" x="4092575" y="4879975"/>
          <p14:tracePt t="271554" x="4105275" y="4879975"/>
          <p14:tracePt t="271560" x="4105275" y="4868863"/>
          <p14:tracePt t="271570" x="4117975" y="4868863"/>
          <p14:tracePt t="271574" x="4130675" y="4843463"/>
          <p14:tracePt t="271586" x="4130675" y="4830763"/>
          <p14:tracePt t="271596" x="4143375" y="4830763"/>
          <p14:tracePt t="271601" x="4156075" y="4805363"/>
          <p14:tracePt t="271610" x="4168775" y="4792663"/>
          <p14:tracePt t="271616" x="4192588" y="4768850"/>
          <p14:tracePt t="271626" x="4217988" y="4743450"/>
          <p14:tracePt t="271636" x="4230688" y="4718050"/>
          <p14:tracePt t="271640" x="4243388" y="4692650"/>
          <p14:tracePt t="271651" x="4281488" y="4656138"/>
          <p14:tracePt t="271656" x="4294188" y="4605338"/>
          <p14:tracePt t="271666" x="4343400" y="4567238"/>
          <p14:tracePt t="271676" x="4381500" y="4518025"/>
          <p14:tracePt t="271680" x="4394200" y="4479925"/>
          <p14:tracePt t="271692" x="4443413" y="4430713"/>
          <p14:tracePt t="271696" x="4456113" y="4392613"/>
          <p14:tracePt t="271706" x="4481513" y="4367213"/>
          <p14:tracePt t="271717" x="4494213" y="4354513"/>
          <p14:tracePt t="271720" x="4518025" y="4330700"/>
          <p14:tracePt t="271730" x="4530725" y="4305300"/>
          <p14:tracePt t="271740" x="4556125" y="4292600"/>
          <p14:tracePt t="271746" x="4568825" y="4279900"/>
          <p14:tracePt t="271756" x="4581525" y="4279900"/>
          <p14:tracePt t="271760" x="4594225" y="4279900"/>
          <p14:tracePt t="271770" x="4606925" y="4279900"/>
          <p14:tracePt t="271780" x="4619625" y="4279900"/>
          <p14:tracePt t="271786" x="4630738" y="4279900"/>
          <p14:tracePt t="271801" x="4656138" y="4279900"/>
          <p14:tracePt t="272144" x="4668838" y="4279900"/>
          <p14:tracePt t="272160" x="4681538" y="4279900"/>
          <p14:tracePt t="272170" x="4694238" y="4279900"/>
          <p14:tracePt t="272174" x="4706938" y="4292600"/>
          <p14:tracePt t="272190" x="4706938" y="4305300"/>
          <p14:tracePt t="272210" x="4706938" y="4318000"/>
          <p14:tracePt t="272214" x="4706938" y="4330700"/>
          <p14:tracePt t="272224" x="4706938" y="4354513"/>
          <p14:tracePt t="272230" x="4706938" y="4367213"/>
          <p14:tracePt t="272240" x="4706938" y="4379913"/>
          <p14:tracePt t="272254" x="4706938" y="4405313"/>
          <p14:tracePt t="272264" x="4706938" y="4418013"/>
          <p14:tracePt t="272280" x="4706938" y="4430713"/>
          <p14:tracePt t="272290" x="4706938" y="4443413"/>
          <p14:tracePt t="272296" x="4694238" y="4443413"/>
          <p14:tracePt t="272306" x="4668838" y="4443413"/>
          <p14:tracePt t="272310" x="4656138" y="4443413"/>
          <p14:tracePt t="272320" x="4630738" y="4443413"/>
          <p14:tracePt t="272336" x="4619625" y="4430713"/>
          <p14:tracePt t="272346" x="4594225" y="4418013"/>
          <p14:tracePt t="272351" x="4581525" y="4405313"/>
          <p14:tracePt t="272360" x="4556125" y="4367213"/>
          <p14:tracePt t="272370" x="4518025" y="4341813"/>
          <p14:tracePt t="272376" x="4518025" y="4330700"/>
          <p14:tracePt t="272386" x="4506913" y="4330700"/>
          <p14:tracePt t="272390" x="4506913" y="4318000"/>
          <p14:tracePt t="272402" x="4494213" y="4305300"/>
          <p14:tracePt t="272417" x="4494213" y="4292600"/>
          <p14:tracePt t="272426" x="4494213" y="4279900"/>
          <p14:tracePt t="272452" x="4494213" y="4254500"/>
          <p14:tracePt t="272466" x="4494213" y="4241800"/>
          <p14:tracePt t="272472" x="4494213" y="4192588"/>
          <p14:tracePt t="272482" x="4530725" y="4192588"/>
          <p14:tracePt t="272492" x="4568825" y="4167188"/>
          <p14:tracePt t="272498" x="4619625" y="4154488"/>
          <p14:tracePt t="272508" x="4656138" y="4129088"/>
          <p14:tracePt t="272512" x="4732338" y="4117975"/>
          <p14:tracePt t="272522" x="4794250" y="4105275"/>
          <p14:tracePt t="272532" x="4856163" y="4105275"/>
          <p14:tracePt t="272538" x="4894263" y="4092575"/>
          <p14:tracePt t="272548" x="4968875" y="4092575"/>
          <p14:tracePt t="272552" x="5019675" y="4092575"/>
          <p14:tracePt t="272562" x="5045075" y="4092575"/>
          <p14:tracePt t="272572" x="5068888" y="4092575"/>
          <p14:tracePt t="272790" x="5032375" y="4092575"/>
          <p14:tracePt t="272801" x="4994275" y="4105275"/>
          <p14:tracePt t="272804" x="4956175" y="4117975"/>
          <p14:tracePt t="272816" x="4919663" y="4141788"/>
          <p14:tracePt t="272827" x="4894263" y="4141788"/>
          <p14:tracePt t="272830" x="4894263" y="4154488"/>
          <p14:tracePt t="272840" x="4868863" y="4167188"/>
          <p14:tracePt t="272846" x="4843463" y="4179888"/>
          <p14:tracePt t="272962" x="4832350" y="4179888"/>
          <p14:tracePt t="272976" x="4819650" y="4179888"/>
          <p14:tracePt t="272992" x="4794250" y="4179888"/>
          <p14:tracePt t="273002" x="4781550" y="4179888"/>
          <p14:tracePt t="273006" x="4768850" y="4179888"/>
          <p14:tracePt t="273016" x="4743450" y="4179888"/>
          <p14:tracePt t="273022" x="4732338" y="4179888"/>
          <p14:tracePt t="273033" x="4719638" y="4179888"/>
          <p14:tracePt t="273142" x="4768850" y="4179888"/>
          <p14:tracePt t="273148" x="4819650" y="4179888"/>
          <p14:tracePt t="273158" x="4856163" y="4179888"/>
          <p14:tracePt t="273162" x="4906963" y="4179888"/>
          <p14:tracePt t="273172" x="4932363" y="4179888"/>
          <p14:tracePt t="273188" x="4956175" y="4179888"/>
          <p14:tracePt t="273360" x="4956175" y="4167188"/>
          <p14:tracePt t="273364" x="4956175" y="4154488"/>
          <p14:tracePt t="273374" x="4968875" y="4129088"/>
          <p14:tracePt t="273380" x="4994275" y="4117975"/>
          <p14:tracePt t="273390" x="5006975" y="4092575"/>
          <p14:tracePt t="273401" x="5019675" y="4067175"/>
          <p14:tracePt t="273406" x="5032375" y="4054475"/>
          <p14:tracePt t="273417" x="5045075" y="4041775"/>
          <p14:tracePt t="273420" x="5057775" y="4029075"/>
          <p14:tracePt t="273430" x="5068888" y="4017963"/>
          <p14:tracePt t="273648" x="5081588" y="4005263"/>
          <p14:tracePt t="273658" x="5094288" y="3992563"/>
          <p14:tracePt t="273662" x="5119688" y="3967163"/>
          <p14:tracePt t="273672" x="5145088" y="3941763"/>
          <p14:tracePt t="273678" x="5181600" y="3879850"/>
          <p14:tracePt t="273688" x="5219700" y="3816350"/>
          <p14:tracePt t="273699" x="5294313" y="3716338"/>
          <p14:tracePt t="273702" x="5370513" y="3603625"/>
          <p14:tracePt t="273712" x="5407025" y="3479800"/>
          <p14:tracePt t="273718" x="5457825" y="3367088"/>
          <p14:tracePt t="273729" x="5507038" y="3241675"/>
          <p14:tracePt t="273738" x="5507038" y="3154363"/>
          <p14:tracePt t="273744" x="5507038" y="3078163"/>
          <p14:tracePt t="273754" x="5507038" y="2965450"/>
          <p14:tracePt t="273758" x="5507038" y="2890838"/>
          <p14:tracePt t="273768" x="5507038" y="2816225"/>
          <p14:tracePt t="273778" x="5495925" y="2752725"/>
          <p14:tracePt t="273784" x="5457825" y="2640013"/>
          <p14:tracePt t="273794" x="5407025" y="2552700"/>
          <p14:tracePt t="273799" x="5345113" y="2465388"/>
          <p14:tracePt t="273808" x="5294313" y="2365375"/>
          <p14:tracePt t="273818" x="5181600" y="2265363"/>
          <p14:tracePt t="273824" x="5019675" y="2139950"/>
          <p14:tracePt t="273834" x="4794250" y="2014538"/>
          <p14:tracePt t="273838" x="4668838" y="1927225"/>
          <p14:tracePt t="273850" x="4430713" y="1801813"/>
          <p14:tracePt t="273858" x="4256088" y="1739900"/>
          <p14:tracePt t="273865" x="4043363" y="1676400"/>
          <p14:tracePt t="273875" x="3867150" y="1614488"/>
          <p14:tracePt t="273878" x="3705225" y="1601788"/>
          <p14:tracePt t="273888" x="3554413" y="1576388"/>
          <p14:tracePt t="273899" x="3429000" y="1563688"/>
          <p14:tracePt t="273904" x="3317875" y="1563688"/>
          <p14:tracePt t="273914" x="3241675" y="1539875"/>
          <p14:tracePt t="273920" x="3205163" y="1539875"/>
          <p14:tracePt t="273930" x="3154363" y="1539875"/>
          <p14:tracePt t="273950" x="3128963" y="1539875"/>
          <p14:tracePt t="273970" x="3116263" y="1539875"/>
          <p14:tracePt t="273980" x="3103563" y="1539875"/>
          <p14:tracePt t="273984" x="3092450" y="1539875"/>
          <p14:tracePt t="273995" x="3067050" y="1539875"/>
          <p14:tracePt t="274000" x="3054350" y="1539875"/>
          <p14:tracePt t="274010" x="3028950" y="1539875"/>
          <p14:tracePt t="274020" x="3003550" y="1552575"/>
          <p14:tracePt t="274026" x="2941638" y="1563688"/>
          <p14:tracePt t="274036" x="2879725" y="1601788"/>
          <p14:tracePt t="274040" x="2803525" y="1627188"/>
          <p14:tracePt t="274051" x="2728913" y="1663700"/>
          <p14:tracePt t="274060" x="2641600" y="1701800"/>
          <p14:tracePt t="274067" x="2565400" y="1739900"/>
          <p14:tracePt t="274076" x="2516188" y="1739900"/>
          <p14:tracePt t="274081" x="2490788" y="1765300"/>
          <p14:tracePt t="274092" x="2478088" y="1776413"/>
          <p14:tracePt t="274102" x="2441575" y="1789113"/>
          <p14:tracePt t="274106" x="2441575" y="1801813"/>
          <p14:tracePt t="274117" x="2428875" y="1801813"/>
          <p14:tracePt t="274122" x="2416175" y="1814513"/>
          <p14:tracePt t="274133" x="2403475" y="1827213"/>
          <p14:tracePt t="274142" x="2390775" y="1839913"/>
          <p14:tracePt t="274146" x="2378075" y="1852613"/>
          <p14:tracePt t="274162" x="2365375" y="1865313"/>
          <p14:tracePt t="274172" x="2365375" y="1876425"/>
          <p14:tracePt t="274183" x="2365375" y="1901825"/>
          <p14:tracePt t="274196" x="2365375" y="1914525"/>
          <p14:tracePt t="274202" x="2365375" y="1927225"/>
          <p14:tracePt t="274213" x="2365375" y="1939925"/>
          <p14:tracePt t="274222" x="2365375" y="1952625"/>
          <p14:tracePt t="274226" x="2365375" y="1965325"/>
          <p14:tracePt t="274262" x="2365375" y="1989138"/>
          <p14:tracePt t="274278" x="2365375" y="2001838"/>
          <p14:tracePt t="274292" x="2390775" y="2014538"/>
          <p14:tracePt t="274302" x="2441575" y="2014538"/>
          <p14:tracePt t="274308" x="2478088" y="2014538"/>
          <p14:tracePt t="274318" x="2541588" y="2014538"/>
          <p14:tracePt t="274324" x="2565400" y="2014538"/>
          <p14:tracePt t="274334" x="2590800" y="2014538"/>
          <p14:tracePt t="274338" x="2628900" y="1989138"/>
          <p14:tracePt t="274349" x="2641600" y="1978025"/>
          <p14:tracePt t="274360" x="2654300" y="1952625"/>
          <p14:tracePt t="274364" x="2667000" y="1901825"/>
          <p14:tracePt t="274374" x="2667000" y="1865313"/>
          <p14:tracePt t="274380" x="2690813" y="1827213"/>
          <p14:tracePt t="274390" x="2690813" y="1801813"/>
          <p14:tracePt t="274400" x="2690813" y="1776413"/>
          <p14:tracePt t="274404" x="2690813" y="1752600"/>
          <p14:tracePt t="274420" x="2690813" y="1739900"/>
          <p14:tracePt t="274430" x="2678113" y="1739900"/>
          <p14:tracePt t="274441" x="2654300" y="1739900"/>
          <p14:tracePt t="274446" x="2603500" y="1739900"/>
          <p14:tracePt t="274456" x="2554288" y="1739900"/>
          <p14:tracePt t="274460" x="2503488" y="1739900"/>
          <p14:tracePt t="274470" x="2441575" y="1752600"/>
          <p14:tracePt t="274480" x="2403475" y="1765300"/>
          <p14:tracePt t="274486" x="2365375" y="1814513"/>
          <p14:tracePt t="274496" x="2328863" y="1852613"/>
          <p14:tracePt t="274500" x="2303463" y="1927225"/>
          <p14:tracePt t="274510" x="2290763" y="1952625"/>
          <p14:tracePt t="274520" x="2265363" y="1989138"/>
          <p14:tracePt t="274526" x="2265363" y="2039938"/>
          <p14:tracePt t="274536" x="2265363" y="2078038"/>
          <p14:tracePt t="274540" x="2265363" y="2101850"/>
          <p14:tracePt t="274550" x="2265363" y="2114550"/>
          <p14:tracePt t="274560" x="2278063" y="2139950"/>
          <p14:tracePt t="274567" x="2303463" y="2165350"/>
          <p14:tracePt t="274576" x="2328863" y="2165350"/>
          <p14:tracePt t="274580" x="2365375" y="2165350"/>
          <p14:tracePt t="274592" x="2428875" y="2165350"/>
          <p14:tracePt t="274602" x="2528888" y="2165350"/>
          <p14:tracePt t="274607" x="2616200" y="2165350"/>
          <p14:tracePt t="274617" x="2741613" y="2089150"/>
          <p14:tracePt t="274623" x="2867025" y="2014538"/>
          <p14:tracePt t="274633" x="2954338" y="1965325"/>
          <p14:tracePt t="274642" x="3028950" y="1927225"/>
          <p14:tracePt t="274646" x="3041650" y="1914525"/>
          <p14:tracePt t="274686" x="3041650" y="1901825"/>
          <p14:tracePt t="274702" x="2992438" y="1901825"/>
          <p14:tracePt t="274712" x="2916238" y="1901825"/>
          <p14:tracePt t="274718" x="2841625" y="1901825"/>
          <p14:tracePt t="274728" x="2767013" y="1939925"/>
          <p14:tracePt t="274733" x="2703513" y="1965325"/>
          <p14:tracePt t="274742" x="2667000" y="2001838"/>
          <p14:tracePt t="274752" x="2616200" y="2027238"/>
          <p14:tracePt t="274758" x="2603500" y="2039938"/>
          <p14:tracePt t="274768" x="2590800" y="2052638"/>
          <p14:tracePt t="274924" x="2578100" y="2052638"/>
          <p14:tracePt t="274934" x="2565400" y="2052638"/>
          <p14:tracePt t="274940" x="2554288" y="2052638"/>
          <p14:tracePt t="274965" x="2541588" y="2052638"/>
          <p14:tracePt t="274994" x="2528888" y="2039938"/>
          <p14:tracePt t="275004" x="2528888" y="2027238"/>
          <p14:tracePt t="275020" x="2516188" y="2001838"/>
          <p14:tracePt t="275040" x="2516188" y="1989138"/>
          <p14:tracePt t="275065" x="2516188" y="1978025"/>
          <p14:tracePt t="275084" x="2503488" y="1978025"/>
          <p14:tracePt t="275206" x="2503488" y="1965325"/>
          <p14:tracePt t="275548" x="2503488" y="1952625"/>
          <p14:tracePt t="275554" x="2590800" y="1952625"/>
          <p14:tracePt t="275565" x="2741613" y="1952625"/>
          <p14:tracePt t="275568" x="2967038" y="1952625"/>
          <p14:tracePt t="275578" x="3279775" y="1952625"/>
          <p14:tracePt t="275588" x="3692525" y="1965325"/>
          <p14:tracePt t="275594" x="4181475" y="2027238"/>
          <p14:tracePt t="275605" x="4819650" y="2178050"/>
          <p14:tracePt t="275609" x="5307013" y="2252663"/>
          <p14:tracePt t="275618" x="5832475" y="2314575"/>
          <p14:tracePt t="275631" x="6396038" y="2390775"/>
          <p14:tracePt t="275634" x="6859588" y="2478088"/>
          <p14:tracePt t="275644" x="7285038" y="2516188"/>
          <p14:tracePt t="275650" x="7610475" y="2578100"/>
          <p14:tracePt t="275660" x="7861300" y="2603500"/>
          <p14:tracePt t="275670" x="8048625" y="2627313"/>
          <p14:tracePt t="275674" x="8161338" y="2627313"/>
          <p14:tracePt t="275685" x="8248650" y="2627313"/>
          <p14:tracePt t="275690" x="8274050" y="2627313"/>
          <p14:tracePt t="275700" x="8299450" y="2627313"/>
          <p14:tracePt t="275796" x="8324850" y="2627313"/>
          <p14:tracePt t="275820" x="8348663" y="2627313"/>
          <p14:tracePt t="275831" x="8399463" y="2652713"/>
          <p14:tracePt t="275836" x="8435975" y="2678113"/>
          <p14:tracePt t="275847" x="8486775" y="2690813"/>
          <p14:tracePt t="275856" x="8561388" y="2728913"/>
          <p14:tracePt t="275860" x="8661400" y="2803525"/>
          <p14:tracePt t="275872" x="8763000" y="2852738"/>
          <p14:tracePt t="275876" x="8886825" y="2916238"/>
          <p14:tracePt t="275887" x="8975725" y="2990850"/>
          <p14:tracePt t="275898" x="9063038" y="3041650"/>
          <p14:tracePt t="275902" x="9137650" y="3078163"/>
          <p14:tracePt t="275913" x="9199563" y="3141663"/>
          <p14:tracePt t="275916" x="9237663" y="3154363"/>
          <p14:tracePt t="275926" x="9250363" y="3178175"/>
          <p14:tracePt t="275947" x="9263063" y="3190875"/>
          <p14:tracePt t="275952" x="9263063" y="3216275"/>
          <p14:tracePt t="275958" x="9263063" y="3228975"/>
          <p14:tracePt t="275978" x="9263063" y="3254375"/>
          <p14:tracePt t="275982" x="9263063" y="3278188"/>
          <p14:tracePt t="275992" x="9263063" y="3303588"/>
          <p14:tracePt t="275998" x="9263063" y="3341688"/>
          <p14:tracePt t="276018" x="9263063" y="3354388"/>
          <p14:tracePt t="276022" x="9263063" y="3378200"/>
          <p14:tracePt t="276038" x="9263063" y="3403600"/>
          <p14:tracePt t="276048" x="9237663" y="3416300"/>
          <p14:tracePt t="276058" x="9224963" y="3429000"/>
          <p14:tracePt t="276065" x="9188450" y="3454400"/>
          <p14:tracePt t="276074" x="9163050" y="3454400"/>
          <p14:tracePt t="276078" x="9112250" y="3479800"/>
          <p14:tracePt t="276088" x="9063038" y="3503613"/>
          <p14:tracePt t="276099" x="9024938" y="3516313"/>
          <p14:tracePt t="276104" x="8963025" y="3541713"/>
          <p14:tracePt t="276115" x="8924925" y="3554413"/>
          <p14:tracePt t="276118" x="8899525" y="3579813"/>
          <p14:tracePt t="276128" x="8874125" y="3579813"/>
          <p14:tracePt t="276138" x="8850313" y="3579813"/>
          <p14:tracePt t="276154" x="8837613" y="3579813"/>
          <p14:tracePt t="276204" x="8824913" y="3579813"/>
          <p14:tracePt t="276220" x="8812213" y="3579813"/>
          <p14:tracePt t="276224" x="8799513" y="3554413"/>
          <p14:tracePt t="276234" x="8786813" y="3541713"/>
          <p14:tracePt t="276244" x="8774113" y="3529013"/>
          <p14:tracePt t="276260" x="8763000" y="3529013"/>
          <p14:tracePt t="276265" x="8763000" y="3516313"/>
          <p14:tracePt t="276284" x="8763000" y="3503613"/>
          <p14:tracePt t="276304" x="8750300" y="3503613"/>
          <p14:tracePt t="276366" x="8750300" y="3490913"/>
          <p14:tracePt t="276390" x="8763000" y="3479800"/>
          <p14:tracePt t="276412" x="8763000" y="3467100"/>
          <p14:tracePt t="276432" x="8774113" y="3454400"/>
          <p14:tracePt t="276496" x="8786813" y="3454400"/>
          <p14:tracePt t="276506" x="8824913" y="3467100"/>
          <p14:tracePt t="276516" x="8837613" y="3479800"/>
          <p14:tracePt t="276522" x="8837613" y="3490913"/>
          <p14:tracePt t="276532" x="8837613" y="3503613"/>
          <p14:tracePt t="276538" x="8850313" y="3529013"/>
          <p14:tracePt t="276548" x="8850313" y="3541713"/>
          <p14:tracePt t="276558" x="8863013" y="3541713"/>
          <p14:tracePt t="276579" x="8863013" y="3554413"/>
          <p14:tracePt t="276678" x="8863013" y="3567113"/>
          <p14:tracePt t="276694" x="8874125" y="3567113"/>
          <p14:tracePt t="276704" x="8899525" y="3567113"/>
          <p14:tracePt t="276708" x="8937625" y="3567113"/>
          <p14:tracePt t="276718" x="8986838" y="3516313"/>
          <p14:tracePt t="276724" x="9063038" y="3429000"/>
          <p14:tracePt t="276734" x="9137650" y="3341688"/>
          <p14:tracePt t="276744" x="9212263" y="3278188"/>
          <p14:tracePt t="276749" x="9324975" y="3203575"/>
          <p14:tracePt t="276758" x="9437688" y="3103563"/>
          <p14:tracePt t="276764" x="9537700" y="3028950"/>
          <p14:tracePt t="276774" x="9637713" y="2978150"/>
          <p14:tracePt t="276784" x="9713913" y="2903538"/>
          <p14:tracePt t="276790" x="9788525" y="2852738"/>
          <p14:tracePt t="276800" x="9813925" y="2840038"/>
          <p14:tracePt t="276804" x="9826625" y="2828925"/>
          <p14:tracePt t="276824" x="9839325" y="2816225"/>
          <p14:tracePt t="277642" x="9826625" y="2816225"/>
          <p14:tracePt t="277652" x="9775825" y="2840038"/>
          <p14:tracePt t="277663" x="9637713" y="2890838"/>
          <p14:tracePt t="277666" x="9525000" y="2952750"/>
          <p14:tracePt t="277676" x="9324975" y="3041650"/>
          <p14:tracePt t="277682" x="9163050" y="3103563"/>
          <p14:tracePt t="277692" x="8937625" y="3178175"/>
          <p14:tracePt t="277702" x="8674100" y="3228975"/>
          <p14:tracePt t="277708" x="8374063" y="3303588"/>
          <p14:tracePt t="277718" x="8099425" y="3403600"/>
          <p14:tracePt t="277722" x="7735888" y="3479800"/>
          <p14:tracePt t="277732" x="7272338" y="3554413"/>
          <p14:tracePt t="277742" x="6872288" y="3616325"/>
          <p14:tracePt t="277748" x="6446838" y="3679825"/>
          <p14:tracePt t="277758" x="5995988" y="3716338"/>
          <p14:tracePt t="277762" x="5545138" y="3741738"/>
          <p14:tracePt t="277772" x="5157788" y="3803650"/>
          <p14:tracePt t="277784" x="4756150" y="3867150"/>
          <p14:tracePt t="277788" x="4406900" y="3905250"/>
          <p14:tracePt t="277798" x="4105275" y="3954463"/>
          <p14:tracePt t="277804" x="3817938" y="3992563"/>
          <p14:tracePt t="277814" x="3667125" y="4017963"/>
          <p14:tracePt t="277824" x="3505200" y="4054475"/>
          <p14:tracePt t="277829" x="3379788" y="4067175"/>
          <p14:tracePt t="277838" x="3254375" y="4105275"/>
          <p14:tracePt t="277844" x="3205163" y="4105275"/>
          <p14:tracePt t="277854" x="3154363" y="4141788"/>
          <p14:tracePt t="277864" x="3128963" y="4141788"/>
          <p14:tracePt t="277868" x="3116263" y="4141788"/>
          <p14:tracePt t="277879" x="3103563" y="4141788"/>
          <p14:tracePt t="277908" x="3092450" y="4154488"/>
          <p14:tracePt t="277925" x="3067050" y="4154488"/>
          <p14:tracePt t="277929" x="3028950" y="4167188"/>
          <p14:tracePt t="277940" x="3003550" y="4167188"/>
          <p14:tracePt t="277950" x="2979738" y="4167188"/>
          <p14:tracePt t="277955" x="2928938" y="4167188"/>
          <p14:tracePt t="277965" x="2903538" y="4167188"/>
          <p14:tracePt t="277970" x="2879725" y="4167188"/>
          <p14:tracePt t="277981" x="2841625" y="4167188"/>
          <p14:tracePt t="277990" x="2790825" y="4167188"/>
          <p14:tracePt t="277994" x="2754313" y="4167188"/>
          <p14:tracePt t="278005" x="2690813" y="4167188"/>
          <p14:tracePt t="278010" x="2654300" y="4167188"/>
          <p14:tracePt t="278020" x="2616200" y="4167188"/>
          <p14:tracePt t="278030" x="2578100" y="4167188"/>
          <p14:tracePt t="278034" x="2554288" y="4179888"/>
          <p14:tracePt t="278045" x="2541588" y="4179888"/>
          <p14:tracePt t="278050" x="2528888" y="4192588"/>
          <p14:tracePt t="278060" x="2503488" y="4205288"/>
          <p14:tracePt t="278070" x="2478088" y="4217988"/>
          <p14:tracePt t="278076" x="2441575" y="4241800"/>
          <p14:tracePt t="278086" x="2441575" y="4254500"/>
          <p14:tracePt t="278090" x="2428875" y="4267200"/>
          <p14:tracePt t="278100" x="2403475" y="4279900"/>
          <p14:tracePt t="278116" x="2390775" y="4292600"/>
          <p14:tracePt t="278126" x="2390775" y="4305300"/>
          <p14:tracePt t="278272" x="2378075" y="4318000"/>
          <p14:tracePt t="278584" x="2378075" y="4330700"/>
          <p14:tracePt t="278594" x="2352675" y="4341813"/>
          <p14:tracePt t="278600" x="2339975" y="4354513"/>
          <p14:tracePt t="278610" x="2316163" y="4367213"/>
          <p14:tracePt t="278614" x="2290763" y="4367213"/>
          <p14:tracePt t="278624" x="2278063" y="4379913"/>
          <p14:tracePt t="278636" x="2265363" y="4379913"/>
          <p14:tracePt t="278640" x="2239963" y="4392613"/>
          <p14:tracePt t="278650" x="2216150" y="4392613"/>
          <p14:tracePt t="278656" x="2178050" y="4405313"/>
          <p14:tracePt t="278666" x="2165350" y="4405313"/>
          <p14:tracePt t="278676" x="2152650" y="4405313"/>
          <p14:tracePt t="278680" x="2139950" y="4405313"/>
          <p14:tracePt t="278700" x="2139950" y="4418013"/>
          <p14:tracePt t="278706" x="2127250" y="4418013"/>
          <p14:tracePt t="278772" x="2116138" y="4418013"/>
          <p14:tracePt t="279008" x="2103438" y="4418013"/>
          <p14:tracePt t="279028" x="2078038" y="4430713"/>
          <p14:tracePt t="279045" x="2065338" y="4443413"/>
          <p14:tracePt t="279058" x="2052638" y="4443413"/>
          <p14:tracePt t="279068" x="2039938" y="4443413"/>
          <p14:tracePt t="279074" x="2039938" y="4454525"/>
          <p14:tracePt t="279084" x="2027238" y="4454525"/>
          <p14:tracePt t="279090" x="2014538" y="4454525"/>
          <p14:tracePt t="279101" x="2003425" y="4454525"/>
          <p14:tracePt t="279111" x="1990725" y="4467225"/>
          <p14:tracePt t="279114" x="1978025" y="4467225"/>
          <p14:tracePt t="279124" x="1965325" y="4479925"/>
          <p14:tracePt t="279130" x="1952625" y="4479925"/>
          <p14:tracePt t="279154" x="1939925" y="4479925"/>
          <p14:tracePt t="279186" x="1927225" y="4492625"/>
          <p14:tracePt t="279196" x="1927225" y="4505325"/>
          <p14:tracePt t="279206" x="1914525" y="4505325"/>
          <p14:tracePt t="279211" x="1903413" y="4505325"/>
          <p14:tracePt t="279226" x="1878013" y="4518025"/>
          <p14:tracePt t="279236" x="1865313" y="4518025"/>
          <p14:tracePt t="279246" x="1852613" y="4518025"/>
          <p14:tracePt t="279250" x="1839913" y="4530725"/>
          <p14:tracePt t="279261" x="1827213" y="4530725"/>
          <p14:tracePt t="279276" x="1801813" y="4530725"/>
          <p14:tracePt t="279290" x="1790700" y="4543425"/>
          <p14:tracePt t="279797" x="1778000" y="4543425"/>
          <p14:tracePt t="279816" x="1765300" y="4543425"/>
          <p14:tracePt t="279836" x="1752600" y="4543425"/>
          <p14:tracePt t="279840" x="1739900" y="4543425"/>
          <p14:tracePt t="279866" x="1727200" y="4543425"/>
          <p14:tracePt t="279892" x="1714500" y="4543425"/>
          <p14:tracePt t="279982" x="1727200" y="4530725"/>
          <p14:tracePt t="279993" x="1765300" y="4530725"/>
          <p14:tracePt t="279996" x="1839913" y="4505325"/>
          <p14:tracePt t="280008" x="1878013" y="4505325"/>
          <p14:tracePt t="280018" x="1965325" y="4492625"/>
          <p14:tracePt t="280022" x="2052638" y="4492625"/>
          <p14:tracePt t="280032" x="2152650" y="4467225"/>
          <p14:tracePt t="280038" x="2228850" y="4467225"/>
          <p14:tracePt t="280048" x="2290763" y="4467225"/>
          <p14:tracePt t="280058" x="2316163" y="4467225"/>
          <p14:tracePt t="280062" x="2352675" y="4467225"/>
          <p14:tracePt t="280088" x="2365375" y="4467225"/>
          <p14:tracePt t="280184" x="2365375" y="4479925"/>
          <p14:tracePt t="280450" x="2378075" y="4479925"/>
          <p14:tracePt t="280461" x="2390775" y="4479925"/>
          <p14:tracePt t="280482" x="2403475" y="4479925"/>
          <p14:tracePt t="280512" x="2416175" y="4479925"/>
          <p14:tracePt t="280522" x="2452688" y="4467225"/>
          <p14:tracePt t="280536" x="2465388" y="4467225"/>
          <p14:tracePt t="280542" x="2465388" y="4454525"/>
          <p14:tracePt t="280562" x="2490788" y="4454525"/>
          <p14:tracePt t="280566" x="2503488" y="4443413"/>
          <p14:tracePt t="280577" x="2516188" y="4443413"/>
          <p14:tracePt t="280582" x="2528888" y="4443413"/>
          <p14:tracePt t="280593" x="2554288" y="4430713"/>
          <p14:tracePt t="280602" x="2565400" y="4430713"/>
          <p14:tracePt t="280608" x="2616200" y="4405313"/>
          <p14:tracePt t="280618" x="2628900" y="4405313"/>
          <p14:tracePt t="280622" x="2641600" y="4405313"/>
          <p14:tracePt t="280632" x="2678113" y="4405313"/>
          <p14:tracePt t="280643" x="2703513" y="4392613"/>
          <p14:tracePt t="280648" x="2728913" y="4392613"/>
          <p14:tracePt t="280659" x="2767013" y="4392613"/>
          <p14:tracePt t="280662" x="2790825" y="4392613"/>
          <p14:tracePt t="280674" x="2803525" y="4379913"/>
          <p14:tracePt t="280685" x="2816225" y="4379913"/>
          <p14:tracePt t="280698" x="2828925" y="4379913"/>
          <p14:tracePt t="280788" x="2828925" y="4367213"/>
          <p14:tracePt t="280798" x="2816225" y="4330700"/>
          <p14:tracePt t="280804" x="2678113" y="4279900"/>
          <p14:tracePt t="280814" x="2516188" y="4192588"/>
          <p14:tracePt t="280824" x="2365375" y="4129088"/>
          <p14:tracePt t="280830" x="2203450" y="4067175"/>
          <p14:tracePt t="280840" x="2052638" y="4005263"/>
          <p14:tracePt t="280844" x="1914525" y="3979863"/>
          <p14:tracePt t="280854" x="1790700" y="3941763"/>
          <p14:tracePt t="280864" x="1689100" y="3916363"/>
          <p14:tracePt t="280870" x="1589088" y="3905250"/>
          <p14:tracePt t="280880" x="1489075" y="3879850"/>
          <p14:tracePt t="280884" x="1414463" y="3879850"/>
          <p14:tracePt t="280896" x="1352550" y="3879850"/>
          <p14:tracePt t="280904" x="1314450" y="3879850"/>
          <p14:tracePt t="280911" x="1289050" y="3879850"/>
          <p14:tracePt t="280920" x="1263650" y="3879850"/>
          <p14:tracePt t="280946" x="1252538" y="3879850"/>
          <p14:tracePt t="280950" x="1239838" y="3879850"/>
          <p14:tracePt t="280980" x="1239838" y="3892550"/>
          <p14:tracePt t="280990" x="1227138" y="3905250"/>
          <p14:tracePt t="281022" x="1227138" y="3916363"/>
          <p14:tracePt t="281046" x="1227138" y="3929063"/>
          <p14:tracePt t="281052" x="1227138" y="3941763"/>
          <p14:tracePt t="281062" x="1227138" y="3954463"/>
          <p14:tracePt t="281066" x="1227138" y="3979863"/>
          <p14:tracePt t="281077" x="1252538" y="4005263"/>
          <p14:tracePt t="281086" x="1327150" y="4041775"/>
          <p14:tracePt t="281093" x="1389063" y="4054475"/>
          <p14:tracePt t="281102" x="1476375" y="4092575"/>
          <p14:tracePt t="281106" x="1589088" y="4117975"/>
          <p14:tracePt t="281116" x="1652588" y="4129088"/>
          <p14:tracePt t="281127" x="1727200" y="4129088"/>
          <p14:tracePt t="281132" x="1790700" y="4129088"/>
          <p14:tracePt t="281142" x="1839913" y="4129088"/>
          <p14:tracePt t="281146" x="1878013" y="4129088"/>
          <p14:tracePt t="281156" x="1903413" y="4129088"/>
          <p14:tracePt t="281166" x="1914525" y="4129088"/>
          <p14:tracePt t="281248" x="1878013" y="4129088"/>
          <p14:tracePt t="281258" x="1814513" y="4129088"/>
          <p14:tracePt t="281264" x="1739900" y="4141788"/>
          <p14:tracePt t="281274" x="1677988" y="4167188"/>
          <p14:tracePt t="281284" x="1639888" y="4179888"/>
          <p14:tracePt t="281288" x="1614488" y="4192588"/>
          <p14:tracePt t="281298" x="1577975" y="4205288"/>
          <p14:tracePt t="281304" x="1552575" y="4217988"/>
          <p14:tracePt t="281314" x="1552575" y="4230688"/>
          <p14:tracePt t="281324" x="1539875" y="4241800"/>
          <p14:tracePt t="281328" x="1539875" y="4254500"/>
          <p14:tracePt t="281338" x="1527175" y="4254500"/>
          <p14:tracePt t="281410" x="1527175" y="4267200"/>
          <p14:tracePt t="281414" x="1527175" y="4279900"/>
          <p14:tracePt t="281434" x="1527175" y="4292600"/>
          <p14:tracePt t="281440" x="1527175" y="4305300"/>
          <p14:tracePt t="281450" x="1539875" y="4305300"/>
          <p14:tracePt t="281454" x="1565275" y="4305300"/>
          <p14:tracePt t="281464" x="1601788" y="4330700"/>
          <p14:tracePt t="281474" x="1665288" y="4341813"/>
          <p14:tracePt t="281480" x="1727200" y="4367213"/>
          <p14:tracePt t="281490" x="1765300" y="4379913"/>
          <p14:tracePt t="281494" x="1839913" y="4379913"/>
          <p14:tracePt t="281504" x="1914525" y="4392613"/>
          <p14:tracePt t="281514" x="1978025" y="4392613"/>
          <p14:tracePt t="281520" x="2027238" y="4392613"/>
          <p14:tracePt t="281530" x="2065338" y="4392613"/>
          <p14:tracePt t="281536" x="2090738" y="4392613"/>
          <p14:tracePt t="281546" x="2116138" y="4392613"/>
          <p14:tracePt t="281560" x="2127250" y="4392613"/>
          <p14:tracePt t="281570" x="2139950" y="4392613"/>
          <p14:tracePt t="281577" x="2152650" y="4392613"/>
          <p14:tracePt t="281586" x="2165350" y="4392613"/>
          <p14:tracePt t="281600" x="2178050" y="4392613"/>
          <p14:tracePt t="281626" x="2190750" y="4392613"/>
          <p14:tracePt t="281980" x="2228850" y="4392613"/>
          <p14:tracePt t="281991" x="2290763" y="4379913"/>
          <p14:tracePt t="281994" x="2378075" y="4292600"/>
          <p14:tracePt t="282004" x="2452688" y="4217988"/>
          <p14:tracePt t="282014" x="2541588" y="4141788"/>
          <p14:tracePt t="282020" x="2628900" y="4029075"/>
          <p14:tracePt t="282030" x="2703513" y="3929063"/>
          <p14:tracePt t="282034" x="2754313" y="3816350"/>
          <p14:tracePt t="282044" x="2841625" y="3679825"/>
          <p14:tracePt t="282054" x="2879725" y="3541713"/>
          <p14:tracePt t="282060" x="2903538" y="3454400"/>
          <p14:tracePt t="282070" x="2916238" y="3354388"/>
          <p14:tracePt t="282075" x="2916238" y="3290888"/>
          <p14:tracePt t="282086" x="2916238" y="3254375"/>
          <p14:tracePt t="282096" x="2916238" y="3216275"/>
          <p14:tracePt t="282100" x="2916238" y="3178175"/>
          <p14:tracePt t="282111" x="2916238" y="3154363"/>
          <p14:tracePt t="282116" x="2916238" y="3116263"/>
          <p14:tracePt t="282136" x="2903538" y="3090863"/>
          <p14:tracePt t="282140" x="2890838" y="3065463"/>
          <p14:tracePt t="282150" x="2890838" y="3054350"/>
          <p14:tracePt t="282156" x="2867025" y="3041650"/>
          <p14:tracePt t="282166" x="2854325" y="3016250"/>
          <p14:tracePt t="282177" x="2828925" y="3003550"/>
          <p14:tracePt t="282182" x="2790825" y="2990850"/>
          <p14:tracePt t="282193" x="2754313" y="2978150"/>
          <p14:tracePt t="282196" x="2667000" y="2952750"/>
          <p14:tracePt t="282206" x="2578100" y="2941638"/>
          <p14:tracePt t="282216" x="2441575" y="2916238"/>
          <p14:tracePt t="282222" x="2316163" y="2903538"/>
          <p14:tracePt t="282232" x="2178050" y="2878138"/>
          <p14:tracePt t="282236" x="2065338" y="2878138"/>
          <p14:tracePt t="282246" x="1978025" y="2865438"/>
          <p14:tracePt t="282256" x="1914525" y="2840038"/>
          <p14:tracePt t="282262" x="1890713" y="2840038"/>
          <p14:tracePt t="282273" x="1852613" y="2840038"/>
          <p14:tracePt t="282276" x="1839913" y="2840038"/>
          <p14:tracePt t="282286" x="1814513" y="2828925"/>
          <p14:tracePt t="282388" x="1903413" y="2803525"/>
          <p14:tracePt t="282398" x="2039938" y="2728913"/>
          <p14:tracePt t="282409" x="2165350" y="2678113"/>
          <p14:tracePt t="282414" x="2339975" y="2603500"/>
          <p14:tracePt t="282425" x="2465388" y="2552700"/>
          <p14:tracePt t="282428" x="2541588" y="2516188"/>
          <p14:tracePt t="282438" x="2603500" y="2465388"/>
          <p14:tracePt t="282448" x="2628900" y="2439988"/>
          <p14:tracePt t="282454" x="2641600" y="2390775"/>
          <p14:tracePt t="282464" x="2654300" y="2365375"/>
          <p14:tracePt t="282468" x="2654300" y="2352675"/>
          <p14:tracePt t="282478" x="2654300" y="2339975"/>
          <p14:tracePt t="282525" x="2654300" y="2314575"/>
          <p14:tracePt t="282534" x="2641600" y="2314575"/>
          <p14:tracePt t="282540" x="2616200" y="2314575"/>
          <p14:tracePt t="282550" x="2565400" y="2314575"/>
          <p14:tracePt t="282560" x="2516188" y="2314575"/>
          <p14:tracePt t="282564" x="2465388" y="2314575"/>
          <p14:tracePt t="282575" x="2416175" y="2314575"/>
          <p14:tracePt t="282580" x="2378075" y="2339975"/>
          <p14:tracePt t="282591" x="2352675" y="2352675"/>
          <p14:tracePt t="282620" x="2339975" y="2352675"/>
          <p14:tracePt t="282676" x="2339975" y="2365375"/>
          <p14:tracePt t="282686" x="2365375" y="2352675"/>
          <p14:tracePt t="282690" x="2390775" y="2339975"/>
          <p14:tracePt t="282700" x="2428875" y="2303463"/>
          <p14:tracePt t="282711" x="2465388" y="2278063"/>
          <p14:tracePt t="282726" x="2465388" y="2252663"/>
          <p14:tracePt t="282741" x="2478088" y="2239963"/>
          <p14:tracePt t="282782" x="2478088" y="2227263"/>
          <p14:tracePt t="282786" x="2452688" y="2227263"/>
          <p14:tracePt t="282796" x="2378075" y="2227263"/>
          <p14:tracePt t="282807" x="2265363" y="2227263"/>
          <p14:tracePt t="282812" x="2190750" y="2227263"/>
          <p14:tracePt t="282822" x="2090738" y="2227263"/>
          <p14:tracePt t="282826" x="2039938" y="2227263"/>
          <p14:tracePt t="282836" x="1978025" y="2265363"/>
          <p14:tracePt t="282846" x="1952625" y="2290763"/>
          <p14:tracePt t="282852" x="1939925" y="2314575"/>
          <p14:tracePt t="282862" x="1914525" y="2339975"/>
          <p14:tracePt t="282866" x="1914525" y="2352675"/>
          <p14:tracePt t="282876" x="1914525" y="2365375"/>
          <p14:tracePt t="282902" x="1914525" y="2390775"/>
          <p14:tracePt t="282918" x="1914525" y="2403475"/>
          <p14:tracePt t="282928" x="1952625" y="2414588"/>
          <p14:tracePt t="282932" x="2052638" y="2414588"/>
          <p14:tracePt t="282942" x="2178050" y="2378075"/>
          <p14:tracePt t="282959" x="2416175" y="2252663"/>
          <p14:tracePt t="282968" x="2503488" y="2190750"/>
          <p14:tracePt t="282972" x="2565400" y="2101850"/>
          <p14:tracePt t="282982" x="2578100" y="2052638"/>
          <p14:tracePt t="282988" x="2616200" y="1989138"/>
          <p14:tracePt t="282998" x="2616200" y="1952625"/>
          <p14:tracePt t="283014" x="2616200" y="1939925"/>
          <p14:tracePt t="283028" x="2603500" y="1927225"/>
          <p14:tracePt t="283038" x="2565400" y="1927225"/>
          <p14:tracePt t="283048" x="2516188" y="1927225"/>
          <p14:tracePt t="283054" x="2478088" y="1927225"/>
          <p14:tracePt t="283064" x="2403475" y="1965325"/>
          <p14:tracePt t="283068" x="2352675" y="2065338"/>
          <p14:tracePt t="283078" x="2328863" y="2114550"/>
          <p14:tracePt t="283088" x="2316163" y="2190750"/>
          <p14:tracePt t="283094" x="2303463" y="2227263"/>
          <p14:tracePt t="283104" x="2303463" y="2303463"/>
          <p14:tracePt t="283110" x="2303463" y="2327275"/>
          <p14:tracePt t="283121" x="2303463" y="2365375"/>
          <p14:tracePt t="283130" x="2303463" y="2378075"/>
          <p14:tracePt t="283134" x="2316163" y="2390775"/>
          <p14:tracePt t="283144" x="2328863" y="2403475"/>
          <p14:tracePt t="283150" x="2352675" y="2414588"/>
          <p14:tracePt t="283160" x="2416175" y="2414588"/>
          <p14:tracePt t="283170" x="2490788" y="2414588"/>
          <p14:tracePt t="283175" x="2528888" y="2414588"/>
          <p14:tracePt t="283184" x="2603500" y="2403475"/>
          <p14:tracePt t="283191" x="2641600" y="2352675"/>
          <p14:tracePt t="283200" x="2667000" y="2314575"/>
          <p14:tracePt t="283210" x="2703513" y="2252663"/>
          <p14:tracePt t="283214" x="2703513" y="2190750"/>
          <p14:tracePt t="283225" x="2703513" y="2165350"/>
          <p14:tracePt t="283230" x="2703513" y="2152650"/>
          <p14:tracePt t="283286" x="2703513" y="2239963"/>
          <p14:tracePt t="283291" x="2690813" y="2365375"/>
          <p14:tracePt t="283300" x="2690813" y="2465388"/>
          <p14:tracePt t="283310" x="2690813" y="2540000"/>
          <p14:tracePt t="283316" x="2690813" y="2578100"/>
          <p14:tracePt t="283326" x="2690813" y="2590800"/>
          <p14:tracePt t="283330" x="2703513" y="2616200"/>
          <p14:tracePt t="283372" x="2703513" y="2627313"/>
          <p14:tracePt t="283382" x="2741613" y="2627313"/>
          <p14:tracePt t="283392" x="2754313" y="2616200"/>
          <p14:tracePt t="283396" x="2778125" y="2552700"/>
          <p14:tracePt t="283408" x="2803525" y="2452688"/>
          <p14:tracePt t="283412" x="2803525" y="2378075"/>
          <p14:tracePt t="283422" x="2778125" y="2327275"/>
          <p14:tracePt t="283432" x="2767013" y="2303463"/>
          <p14:tracePt t="283436" x="2728913" y="2252663"/>
          <p14:tracePt t="283446" x="2703513" y="2227263"/>
          <p14:tracePt t="283452" x="2667000" y="2214563"/>
          <p14:tracePt t="283462" x="2641600" y="2214563"/>
          <p14:tracePt t="283472" x="2578100" y="2214563"/>
          <p14:tracePt t="283478" x="2503488" y="2227263"/>
          <p14:tracePt t="283488" x="2390775" y="2265363"/>
          <p14:tracePt t="283492" x="2303463" y="2303463"/>
          <p14:tracePt t="283503" x="2278063" y="2339975"/>
          <p14:tracePt t="283512" x="2216150" y="2365375"/>
          <p14:tracePt t="283518" x="2178050" y="2403475"/>
          <p14:tracePt t="283528" x="2165350" y="2414588"/>
          <p14:tracePt t="283668" x="2152650" y="2414588"/>
          <p14:tracePt t="283721" x="2139950" y="2414588"/>
          <p14:tracePt t="283724" x="2127250" y="2414588"/>
          <p14:tracePt t="283784" x="2127250" y="2427288"/>
          <p14:tracePt t="283791" x="2127250" y="2439988"/>
          <p14:tracePt t="284132" x="2127250" y="2527300"/>
          <p14:tracePt t="284138" x="2152650" y="2703513"/>
          <p14:tracePt t="284148" x="2228850" y="2941638"/>
          <p14:tracePt t="284154" x="2339975" y="3228975"/>
          <p14:tracePt t="284164" x="2452688" y="3516313"/>
          <p14:tracePt t="284174" x="2541588" y="3792538"/>
          <p14:tracePt t="284178" x="2678113" y="4054475"/>
          <p14:tracePt t="284189" x="2778125" y="4267200"/>
          <p14:tracePt t="284194" x="2867025" y="4430713"/>
          <p14:tracePt t="284204" x="2954338" y="4592638"/>
          <p14:tracePt t="284215" x="3016250" y="4705350"/>
          <p14:tracePt t="284218" x="3054350" y="4792663"/>
          <p14:tracePt t="284228" x="3067050" y="4856163"/>
          <p14:tracePt t="284234" x="3092450" y="4905375"/>
          <p14:tracePt t="284244" x="3103563" y="4956175"/>
          <p14:tracePt t="284254" x="3103563" y="4981575"/>
          <p14:tracePt t="284258" x="3103563" y="5005388"/>
          <p14:tracePt t="284270" x="3103563" y="5018088"/>
          <p14:tracePt t="284274" x="3103563" y="5043488"/>
          <p14:tracePt t="284284" x="3103563" y="5068888"/>
          <p14:tracePt t="284294" x="3103563" y="5081588"/>
          <p14:tracePt t="284300" x="3103563" y="5092700"/>
          <p14:tracePt t="284310" x="3079750" y="5118100"/>
          <p14:tracePt t="284314" x="3067050" y="5130800"/>
          <p14:tracePt t="284334" x="3054350" y="5143500"/>
          <p14:tracePt t="284341" x="3054350" y="5156200"/>
          <p14:tracePt t="284354" x="3054350" y="5168900"/>
          <p14:tracePt t="284456" x="3028950" y="5118100"/>
          <p14:tracePt t="284466" x="3016250" y="5068888"/>
          <p14:tracePt t="284476" x="3016250" y="5030788"/>
          <p14:tracePt t="284480" x="3003550" y="4992688"/>
          <p14:tracePt t="284491" x="2992438" y="4918075"/>
          <p14:tracePt t="284496" x="2954338" y="4843463"/>
          <p14:tracePt t="284507" x="2928938" y="4756150"/>
          <p14:tracePt t="284516" x="2928938" y="4718050"/>
          <p14:tracePt t="284523" x="2928938" y="4679950"/>
          <p14:tracePt t="284532" x="2928938" y="4667250"/>
          <p14:tracePt t="284536" x="2928938" y="4643438"/>
          <p14:tracePt t="284546" x="2928938" y="4618038"/>
          <p14:tracePt t="284557" x="2928938" y="4605338"/>
          <p14:tracePt t="284562" x="2928938" y="4592638"/>
          <p14:tracePt t="284572" x="2928938" y="4579938"/>
          <p14:tracePt t="284576" x="2928938" y="4567238"/>
          <p14:tracePt t="284586" x="2928938" y="4554538"/>
          <p14:tracePt t="284596" x="2928938" y="4543425"/>
          <p14:tracePt t="284602" x="2928938" y="4530725"/>
          <p14:tracePt t="284616" x="2941638" y="4518025"/>
          <p14:tracePt t="285142" x="2928938" y="4518025"/>
          <p14:tracePt t="285176" x="2916238" y="4505325"/>
          <p14:tracePt t="285272" x="2903538" y="4505325"/>
          <p14:tracePt t="285282" x="2890838" y="4505325"/>
          <p14:tracePt t="285292" x="2879725" y="4505325"/>
          <p14:tracePt t="285328" x="2867025" y="4492625"/>
          <p14:tracePt t="285424" x="2867025" y="4467225"/>
          <p14:tracePt t="285434" x="2867025" y="4418013"/>
          <p14:tracePt t="285440" x="2903538" y="4341813"/>
          <p14:tracePt t="285450" x="2992438" y="4241800"/>
          <p14:tracePt t="285455" x="3092450" y="4117975"/>
          <p14:tracePt t="285464" x="3192463" y="4005263"/>
          <p14:tracePt t="285474" x="3267075" y="3879850"/>
          <p14:tracePt t="285480" x="3392488" y="3741738"/>
          <p14:tracePt t="285490" x="3467100" y="3616325"/>
          <p14:tracePt t="285494" x="3567113" y="3479800"/>
          <p14:tracePt t="285505" x="3679825" y="3328988"/>
          <p14:tracePt t="285514" x="3743325" y="3190875"/>
          <p14:tracePt t="285520" x="3830638" y="3028950"/>
          <p14:tracePt t="285530" x="3892550" y="2878138"/>
          <p14:tracePt t="285534" x="3956050" y="2740025"/>
          <p14:tracePt t="285544" x="4017963" y="2590800"/>
          <p14:tracePt t="285555" x="4081463" y="2452688"/>
          <p14:tracePt t="285560" x="4105275" y="2339975"/>
          <p14:tracePt t="285570" x="4117975" y="2265363"/>
          <p14:tracePt t="285576" x="4117975" y="2190750"/>
          <p14:tracePt t="285586" x="4117975" y="2127250"/>
          <p14:tracePt t="285596" x="4117975" y="2039938"/>
          <p14:tracePt t="285600" x="4105275" y="1978025"/>
          <p14:tracePt t="285610" x="4068763" y="1914525"/>
          <p14:tracePt t="285616" x="4017963" y="1865313"/>
          <p14:tracePt t="285626" x="3979863" y="1827213"/>
          <p14:tracePt t="285636" x="3917950" y="1789113"/>
          <p14:tracePt t="285642" x="3843338" y="1765300"/>
          <p14:tracePt t="285652" x="3779838" y="1739900"/>
          <p14:tracePt t="285657" x="3654425" y="1689100"/>
          <p14:tracePt t="285666" x="3530600" y="1676400"/>
          <p14:tracePt t="285676" x="3392488" y="1639888"/>
          <p14:tracePt t="285682" x="3228975" y="1601788"/>
          <p14:tracePt t="285692" x="3092450" y="1576388"/>
          <p14:tracePt t="285696" x="2941638" y="1552575"/>
          <p14:tracePt t="285706" x="2778125" y="1527175"/>
          <p14:tracePt t="285716" x="2628900" y="1514475"/>
          <p14:tracePt t="285723" x="2452688" y="1489075"/>
          <p14:tracePt t="285732" x="2290763" y="1476375"/>
          <p14:tracePt t="285739" x="2139950" y="1476375"/>
          <p14:tracePt t="285748" x="2003425" y="1476375"/>
          <p14:tracePt t="285759" x="1890713" y="1476375"/>
          <p14:tracePt t="285763" x="1752600" y="1476375"/>
          <p14:tracePt t="285773" x="1652588" y="1476375"/>
          <p14:tracePt t="285778" x="1577975" y="1476375"/>
          <p14:tracePt t="285789" x="1514475" y="1489075"/>
          <p14:tracePt t="285798" x="1439863" y="1501775"/>
          <p14:tracePt t="285802" x="1414463" y="1539875"/>
          <p14:tracePt t="285813" x="1363663" y="1576388"/>
          <p14:tracePt t="285818" x="1339850" y="1614488"/>
          <p14:tracePt t="285828" x="1314450" y="1639888"/>
          <p14:tracePt t="285839" x="1289050" y="1701800"/>
          <p14:tracePt t="285842" x="1276350" y="1727200"/>
          <p14:tracePt t="285852" x="1276350" y="1752600"/>
          <p14:tracePt t="285858" x="1276350" y="1814513"/>
          <p14:tracePt t="285868" x="1276350" y="1876425"/>
          <p14:tracePt t="285878" x="1276350" y="1952625"/>
          <p14:tracePt t="285882" x="1276350" y="2001838"/>
          <p14:tracePt t="285892" x="1276350" y="2065338"/>
          <p14:tracePt t="285898" x="1314450" y="2139950"/>
          <p14:tracePt t="285908" x="1352550" y="2239963"/>
          <p14:tracePt t="285919" x="1376363" y="2290763"/>
          <p14:tracePt t="285924" x="1439863" y="2390775"/>
          <p14:tracePt t="285934" x="1476375" y="2452688"/>
          <p14:tracePt t="285939" x="1501775" y="2490788"/>
          <p14:tracePt t="285956" x="1565275" y="2552700"/>
          <p14:tracePt t="285958" x="1601788" y="2590800"/>
          <p14:tracePt t="285964" x="1652588" y="2627313"/>
          <p14:tracePt t="285974" x="1714500" y="2640013"/>
          <p14:tracePt t="285980" x="1801813" y="2665413"/>
          <p14:tracePt t="285990" x="1914525" y="2678113"/>
          <p14:tracePt t="286000" x="2014538" y="2678113"/>
          <p14:tracePt t="286005" x="2116138" y="2703513"/>
          <p14:tracePt t="286014" x="2228850" y="2703513"/>
          <p14:tracePt t="286021" x="2316163" y="2703513"/>
          <p14:tracePt t="286030" x="2403475" y="2678113"/>
          <p14:tracePt t="286040" x="2465388" y="2652713"/>
          <p14:tracePt t="286044" x="2478088" y="2640013"/>
          <p14:tracePt t="286056" x="2503488" y="2603500"/>
          <p14:tracePt t="286060" x="2541588" y="2565400"/>
          <p14:tracePt t="286071" x="2554288" y="2527300"/>
          <p14:tracePt t="286080" x="2554288" y="2439988"/>
          <p14:tracePt t="286084" x="2554288" y="2378075"/>
          <p14:tracePt t="286094" x="2554288" y="2290763"/>
          <p14:tracePt t="286100" x="2554288" y="2252663"/>
          <p14:tracePt t="286110" x="2516188" y="2165350"/>
          <p14:tracePt t="286121" x="2478088" y="2114550"/>
          <p14:tracePt t="286126" x="2428875" y="2052638"/>
          <p14:tracePt t="286137" x="2390775" y="2001838"/>
          <p14:tracePt t="286140" x="2339975" y="1978025"/>
          <p14:tracePt t="286150" x="2278063" y="1965325"/>
          <p14:tracePt t="286160" x="2165350" y="1939925"/>
          <p14:tracePt t="286166" x="2090738" y="1939925"/>
          <p14:tracePt t="286176" x="1939925" y="1939925"/>
          <p14:tracePt t="286180" x="1839913" y="1939925"/>
          <p14:tracePt t="286190" x="1752600" y="1939925"/>
          <p14:tracePt t="286200" x="1665288" y="1965325"/>
          <p14:tracePt t="286206" x="1601788" y="2014538"/>
          <p14:tracePt t="286217" x="1539875" y="2078038"/>
          <p14:tracePt t="286221" x="1501775" y="2127250"/>
          <p14:tracePt t="286230" x="1465263" y="2201863"/>
          <p14:tracePt t="286242" x="1465263" y="2278063"/>
          <p14:tracePt t="286246" x="1465263" y="2314575"/>
          <p14:tracePt t="286256" x="1465263" y="2378075"/>
          <p14:tracePt t="286262" x="1465263" y="2427288"/>
          <p14:tracePt t="286272" x="1465263" y="2516188"/>
          <p14:tracePt t="286282" x="1514475" y="2540000"/>
          <p14:tracePt t="286287" x="1552575" y="2603500"/>
          <p14:tracePt t="286296" x="1577975" y="2665413"/>
          <p14:tracePt t="286302" x="1614488" y="2703513"/>
          <p14:tracePt t="286312" x="1665288" y="2752725"/>
          <p14:tracePt t="286322" x="1701800" y="2752725"/>
          <p14:tracePt t="286328" x="1778000" y="2778125"/>
          <p14:tracePt t="286339" x="1878013" y="2778125"/>
          <p14:tracePt t="286342" x="1952625" y="2778125"/>
          <p14:tracePt t="286352" x="2090738" y="2778125"/>
          <p14:tracePt t="286362" x="2228850" y="2778125"/>
          <p14:tracePt t="286368" x="2328863" y="2765425"/>
          <p14:tracePt t="286378" x="2416175" y="2716213"/>
          <p14:tracePt t="286382" x="2478088" y="2665413"/>
          <p14:tracePt t="286392" x="2503488" y="2616200"/>
          <p14:tracePt t="286402" x="2503488" y="2590800"/>
          <p14:tracePt t="286408" x="2503488" y="2540000"/>
          <p14:tracePt t="286418" x="2503488" y="2503488"/>
          <p14:tracePt t="286422" x="2503488" y="2465388"/>
          <p14:tracePt t="286432" x="2503488" y="2439988"/>
          <p14:tracePt t="286442" x="2465388" y="2403475"/>
          <p14:tracePt t="286448" x="2428875" y="2365375"/>
          <p14:tracePt t="286458" x="2403475" y="2339975"/>
          <p14:tracePt t="286462" x="2378075" y="2339975"/>
          <p14:tracePt t="286472" x="2328863" y="2314575"/>
          <p14:tracePt t="286482" x="2303463" y="2314575"/>
          <p14:tracePt t="286489" x="2278063" y="2314575"/>
          <p14:tracePt t="286499" x="2228850" y="2314575"/>
          <p14:tracePt t="286505" x="2203450" y="2314575"/>
          <p14:tracePt t="286514" x="2178050" y="2314575"/>
          <p14:tracePt t="286524" x="2139950" y="2352675"/>
          <p14:tracePt t="286528" x="2127250" y="2390775"/>
          <p14:tracePt t="286539" x="2116138" y="2478088"/>
          <p14:tracePt t="286544" x="2103438" y="2527300"/>
          <p14:tracePt t="286555" x="2103438" y="2603500"/>
          <p14:tracePt t="286564" x="2103438" y="2640013"/>
          <p14:tracePt t="286570" x="2103438" y="2703513"/>
          <p14:tracePt t="286580" x="2103438" y="2752725"/>
          <p14:tracePt t="286584" x="2116138" y="2778125"/>
          <p14:tracePt t="286594" x="2139950" y="2816225"/>
          <p14:tracePt t="286605" x="2152650" y="2840038"/>
          <p14:tracePt t="286610" x="2178050" y="2852738"/>
          <p14:tracePt t="286621" x="2178050" y="2865438"/>
          <p14:tracePt t="286624" x="2190750" y="2865438"/>
          <p14:tracePt t="286644" x="2239963" y="2865438"/>
          <p14:tracePt t="286650" x="2303463" y="2865438"/>
          <p14:tracePt t="286660" x="2378075" y="2865438"/>
          <p14:tracePt t="286666" x="2452688" y="2865438"/>
          <p14:tracePt t="286674" x="2541588" y="2852738"/>
          <p14:tracePt t="286687" x="2578100" y="2828925"/>
          <p14:tracePt t="286690" x="2590800" y="2803525"/>
          <p14:tracePt t="286700" x="2603500" y="2790825"/>
          <p14:tracePt t="286706" x="2603500" y="2765425"/>
          <p14:tracePt t="286716" x="2603500" y="2740025"/>
          <p14:tracePt t="286726" x="2603500" y="2716213"/>
          <p14:tracePt t="286730" x="2590800" y="2703513"/>
          <p14:tracePt t="286740" x="2565400" y="2690813"/>
          <p14:tracePt t="286746" x="2554288" y="2678113"/>
          <p14:tracePt t="286756" x="2503488" y="2678113"/>
          <p14:tracePt t="286766" x="2441575" y="2678113"/>
          <p14:tracePt t="286771" x="2316163" y="2678113"/>
          <p14:tracePt t="286780" x="2216150" y="2678113"/>
          <p14:tracePt t="286787" x="2116138" y="2678113"/>
          <p14:tracePt t="286796" x="2027238" y="2678113"/>
          <p14:tracePt t="286806" x="1965325" y="2690813"/>
          <p14:tracePt t="286810" x="1927225" y="2703513"/>
          <p14:tracePt t="286821" x="1890713" y="2716213"/>
          <p14:tracePt t="286826" x="1878013" y="2740025"/>
          <p14:tracePt t="286837" x="1865313" y="2740025"/>
          <p14:tracePt t="286852" x="1852613" y="2752725"/>
          <p14:tracePt t="286892" x="1852613" y="2765425"/>
          <p14:tracePt t="286916" x="1878013" y="2778125"/>
          <p14:tracePt t="286922" x="1890713" y="2790825"/>
          <p14:tracePt t="286932" x="1927225" y="2790825"/>
          <p14:tracePt t="286942" x="1978025" y="2790825"/>
          <p14:tracePt t="286949" x="2065338" y="2790825"/>
          <p14:tracePt t="286958" x="2116138" y="2790825"/>
          <p14:tracePt t="286962" x="2152650" y="2790825"/>
          <p14:tracePt t="286972" x="2165350" y="2790825"/>
          <p14:tracePt t="286999" x="2178050" y="2790825"/>
          <p14:tracePt t="287048" x="2165350" y="2790825"/>
          <p14:tracePt t="287064" x="2139950" y="2778125"/>
          <p14:tracePt t="287074" x="2127250" y="2778125"/>
          <p14:tracePt t="287078" x="2090738" y="2778125"/>
          <p14:tracePt t="287098" x="2065338" y="2778125"/>
          <p14:tracePt t="287114" x="2052638" y="2778125"/>
          <p14:tracePt t="287118" x="2027238" y="2778125"/>
          <p14:tracePt t="287144" x="2014538" y="2778125"/>
          <p14:tracePt t="287276" x="2003425" y="2778125"/>
          <p14:tracePt t="287290" x="1990725" y="2778125"/>
          <p14:tracePt t="287300" x="1978025" y="2778125"/>
          <p14:tracePt t="287310" x="1952625" y="2778125"/>
          <p14:tracePt t="287316" x="1927225" y="2778125"/>
          <p14:tracePt t="287326" x="1890713" y="2778125"/>
          <p14:tracePt t="287330" x="1865313" y="2778125"/>
          <p14:tracePt t="287340" x="1801813" y="2778125"/>
          <p14:tracePt t="287350" x="1701800" y="2778125"/>
          <p14:tracePt t="287356" x="1577975" y="2778125"/>
          <p14:tracePt t="287366" x="1501775" y="2778125"/>
          <p14:tracePt t="287371" x="1401763" y="2778125"/>
          <p14:tracePt t="287380" x="1363663" y="2778125"/>
          <p14:tracePt t="287390" x="1339850" y="2778125"/>
          <p14:tracePt t="287482" x="1363663" y="2778125"/>
          <p14:tracePt t="287492" x="1427163" y="2778125"/>
          <p14:tracePt t="287498" x="1527175" y="2778125"/>
          <p14:tracePt t="287508" x="1652588" y="2778125"/>
          <p14:tracePt t="287518" x="1814513" y="2778125"/>
          <p14:tracePt t="287522" x="1990725" y="2778125"/>
          <p14:tracePt t="287532" x="2178050" y="2778125"/>
          <p14:tracePt t="287538" x="2378075" y="2778125"/>
          <p14:tracePt t="287548" x="2528888" y="2778125"/>
          <p14:tracePt t="287558" x="2667000" y="2778125"/>
          <p14:tracePt t="287562" x="2728913" y="2778125"/>
          <p14:tracePt t="287572" x="2741613" y="2778125"/>
          <p14:tracePt t="287578" x="2754313" y="2778125"/>
          <p14:tracePt t="287648" x="2678113" y="2778125"/>
          <p14:tracePt t="287658" x="2565400" y="2778125"/>
          <p14:tracePt t="287668" x="2416175" y="2778125"/>
          <p14:tracePt t="287674" x="2278063" y="2778125"/>
          <p14:tracePt t="287685" x="2152650" y="2778125"/>
          <p14:tracePt t="287688" x="2014538" y="2778125"/>
          <p14:tracePt t="287698" x="1927225" y="2778125"/>
          <p14:tracePt t="287710" x="1827213" y="2778125"/>
          <p14:tracePt t="287714" x="1765300" y="2778125"/>
          <p14:tracePt t="287724" x="1739900" y="2778125"/>
          <p14:tracePt t="287730" x="1714500" y="2778125"/>
          <p14:tracePt t="287836" x="1739900" y="2778125"/>
          <p14:tracePt t="287840" x="1839913" y="2740025"/>
          <p14:tracePt t="287850" x="1952625" y="2703513"/>
          <p14:tracePt t="287860" x="2065338" y="2690813"/>
          <p14:tracePt t="287866" x="2152650" y="2652713"/>
          <p14:tracePt t="287876" x="2228850" y="2640013"/>
          <p14:tracePt t="287880" x="2239963" y="2627313"/>
          <p14:tracePt t="287890" x="2252663" y="2616200"/>
          <p14:tracePt t="287982" x="2190750" y="2616200"/>
          <p14:tracePt t="287987" x="2103438" y="2616200"/>
          <p14:tracePt t="287996" x="1990725" y="2627313"/>
          <p14:tracePt t="288002" x="1914525" y="2627313"/>
          <p14:tracePt t="288012" x="1852613" y="2652713"/>
          <p14:tracePt t="288022" x="1814513" y="2652713"/>
          <p14:tracePt t="288026" x="1790700" y="2665413"/>
          <p14:tracePt t="288056" x="1778000" y="2665413"/>
          <p14:tracePt t="288152" x="1801813" y="2665413"/>
          <p14:tracePt t="288158" x="1852613" y="2665413"/>
          <p14:tracePt t="288169" x="1914525" y="2665413"/>
          <p14:tracePt t="288178" x="2003425" y="2665413"/>
          <p14:tracePt t="288184" x="2116138" y="2665413"/>
          <p14:tracePt t="288194" x="2239963" y="2665413"/>
          <p14:tracePt t="288198" x="2339975" y="2665413"/>
          <p14:tracePt t="288208" x="2416175" y="2665413"/>
          <p14:tracePt t="288219" x="2490788" y="2665413"/>
          <p14:tracePt t="288224" x="2541588" y="2665413"/>
          <p14:tracePt t="288234" x="2565400" y="2665413"/>
          <p14:tracePt t="288238" x="2603500" y="2665413"/>
          <p14:tracePt t="288340" x="2528888" y="2665413"/>
          <p14:tracePt t="288345" x="2428875" y="2665413"/>
          <p14:tracePt t="288354" x="2328863" y="2665413"/>
          <p14:tracePt t="288364" x="2228850" y="2665413"/>
          <p14:tracePt t="288370" x="2116138" y="2665413"/>
          <p14:tracePt t="288380" x="2052638" y="2665413"/>
          <p14:tracePt t="288384" x="1965325" y="2690813"/>
          <p14:tracePt t="288394" x="1914525" y="2703513"/>
          <p14:tracePt t="288406" x="1878013" y="2703513"/>
          <p14:tracePt t="288410" x="1852613" y="2703513"/>
          <p14:tracePt t="288420" x="1839913" y="2703513"/>
          <p14:tracePt t="288526" x="1839913" y="2716213"/>
          <p14:tracePt t="288537" x="1865313" y="2716213"/>
          <p14:tracePt t="288546" x="1914525" y="2716213"/>
          <p14:tracePt t="288550" x="1978025" y="2716213"/>
          <p14:tracePt t="288562" x="2065338" y="2716213"/>
          <p14:tracePt t="288566" x="2127250" y="2716213"/>
          <p14:tracePt t="288576" x="2203450" y="2716213"/>
          <p14:tracePt t="288587" x="2265363" y="2716213"/>
          <p14:tracePt t="288592" x="2316163" y="2716213"/>
          <p14:tracePt t="288603" x="2339975" y="2716213"/>
          <p14:tracePt t="288606" x="2365375" y="2716213"/>
          <p14:tracePt t="288616" x="2378075" y="2716213"/>
          <p14:tracePt t="288632" x="2390775" y="2716213"/>
          <p14:tracePt t="288732" x="2365375" y="2716213"/>
          <p14:tracePt t="288745" x="2303463" y="2716213"/>
          <p14:tracePt t="288753" x="2252663" y="2728913"/>
          <p14:tracePt t="288758" x="2216150" y="2728913"/>
          <p14:tracePt t="288769" x="2165350" y="2728913"/>
          <p14:tracePt t="288774" x="2127250" y="2740025"/>
          <p14:tracePt t="288785" x="2103438" y="2740025"/>
          <p14:tracePt t="288964" x="2139950" y="2740025"/>
          <p14:tracePt t="288970" x="2165350" y="2728913"/>
          <p14:tracePt t="288980" x="2203450" y="2728913"/>
          <p14:tracePt t="288984" x="2216150" y="2728913"/>
          <p14:tracePt t="289004" x="2228850" y="2728913"/>
          <p14:tracePt t="289092" x="2239963" y="2716213"/>
          <p14:tracePt t="289102" x="2228850" y="2703513"/>
          <p14:tracePt t="289106" x="2190750" y="2678113"/>
          <p14:tracePt t="289116" x="2139950" y="2652713"/>
          <p14:tracePt t="289126" x="2090738" y="2640013"/>
          <p14:tracePt t="289132" x="2078038" y="2616200"/>
          <p14:tracePt t="289142" x="2065338" y="2616200"/>
          <p14:tracePt t="289146" x="2039938" y="2616200"/>
          <p14:tracePt t="289156" x="2027238" y="2616200"/>
          <p14:tracePt t="289172" x="2014538" y="2590800"/>
          <p14:tracePt t="289192" x="2003425" y="2590800"/>
          <p14:tracePt t="289208" x="1990725" y="2590800"/>
          <p14:tracePt t="289322" x="1990725" y="2578100"/>
          <p14:tracePt t="289332" x="1978025" y="2565400"/>
          <p14:tracePt t="289342" x="1965325" y="2540000"/>
          <p14:tracePt t="289348" x="1952625" y="2540000"/>
          <p14:tracePt t="289358" x="1952625" y="2527300"/>
          <p14:tracePt t="289362" x="1939925" y="2516188"/>
          <p14:tracePt t="289384" x="1939925" y="2503488"/>
          <p14:tracePt t="289398" x="1939925" y="2490788"/>
          <p14:tracePt t="289404" x="1927225" y="2478088"/>
          <p14:tracePt t="289424" x="1927225" y="2465388"/>
          <p14:tracePt t="289438" x="1927225" y="2452688"/>
          <p14:tracePt t="289570" x="1939925" y="2465388"/>
          <p14:tracePt t="289574" x="2003425" y="2503488"/>
          <p14:tracePt t="289584" x="2065338" y="2540000"/>
          <p14:tracePt t="289590" x="2139950" y="2590800"/>
          <p14:tracePt t="289601" x="2252663" y="2665413"/>
          <p14:tracePt t="289610" x="2316163" y="2703513"/>
          <p14:tracePt t="289616" x="2378075" y="2752725"/>
          <p14:tracePt t="289626" x="2490788" y="2790825"/>
          <p14:tracePt t="289630" x="2528888" y="2803525"/>
          <p14:tracePt t="289640" x="2578100" y="2816225"/>
          <p14:tracePt t="289651" x="2641600" y="2840038"/>
          <p14:tracePt t="289716" x="2654300" y="2852738"/>
          <p14:tracePt t="289732" x="2616200" y="2890838"/>
          <p14:tracePt t="289742" x="2478088" y="2978150"/>
          <p14:tracePt t="289746" x="2316163" y="3065463"/>
          <p14:tracePt t="289756" x="2178050" y="3154363"/>
          <p14:tracePt t="289762" x="2039938" y="3228975"/>
          <p14:tracePt t="289772" x="1939925" y="3316288"/>
          <p14:tracePt t="289782" x="1852613" y="3378200"/>
          <p14:tracePt t="289786" x="1790700" y="3441700"/>
          <p14:tracePt t="289796" x="1727200" y="3490913"/>
          <p14:tracePt t="289802" x="1701800" y="3516313"/>
          <p14:tracePt t="289812" x="1689100" y="3529013"/>
          <p14:tracePt t="289822" x="1639888" y="3554413"/>
          <p14:tracePt t="289828" x="1639888" y="3567113"/>
          <p14:tracePt t="289838" x="1627188" y="3567113"/>
          <p14:tracePt t="289853" x="1614488" y="3579813"/>
          <p14:tracePt t="289862" x="1601788" y="3579813"/>
          <p14:tracePt t="289878" x="1589088" y="3579813"/>
          <p14:tracePt t="290428" x="1589088" y="3590925"/>
          <p14:tracePt t="291830" x="1589088" y="3567113"/>
          <p14:tracePt t="291834" x="1589088" y="3529013"/>
          <p14:tracePt t="291844" x="1589088" y="3503613"/>
          <p14:tracePt t="291850" x="1577975" y="3454400"/>
          <p14:tracePt t="291860" x="1577975" y="3429000"/>
          <p14:tracePt t="291870" x="1577975" y="3390900"/>
          <p14:tracePt t="291874" x="1577975" y="3378200"/>
          <p14:tracePt t="291884" x="1565275" y="3367088"/>
          <p14:tracePt t="292268" x="1601788" y="3328988"/>
          <p14:tracePt t="292274" x="1665288" y="3290888"/>
          <p14:tracePt t="292284" x="1701800" y="3267075"/>
          <p14:tracePt t="292288" x="1778000" y="3241675"/>
          <p14:tracePt t="292299" x="1827213" y="3203575"/>
          <p14:tracePt t="292308" x="1839913" y="3203575"/>
          <p14:tracePt t="292316" x="1865313" y="3190875"/>
          <p14:tracePt t="292324" x="1890713" y="3165475"/>
          <p14:tracePt t="292328" x="1914525" y="3165475"/>
          <p14:tracePt t="292338" x="1939925" y="3154363"/>
          <p14:tracePt t="292348" x="1990725" y="3116263"/>
          <p14:tracePt t="292354" x="2014538" y="3103563"/>
          <p14:tracePt t="292365" x="2065338" y="3090863"/>
          <p14:tracePt t="292370" x="2127250" y="3078163"/>
          <p14:tracePt t="292380" x="2190750" y="3041650"/>
          <p14:tracePt t="292390" x="2216150" y="3028950"/>
          <p14:tracePt t="292394" x="2228850" y="3016250"/>
          <p14:tracePt t="292404" x="2265363" y="2990850"/>
          <p14:tracePt t="292410" x="2290763" y="2990850"/>
          <p14:tracePt t="292420" x="2316163" y="2965450"/>
          <p14:tracePt t="292431" x="2328863" y="2965450"/>
          <p14:tracePt t="292434" x="2352675" y="2941638"/>
          <p14:tracePt t="292446" x="2365375" y="2941638"/>
          <p14:tracePt t="292450" x="2390775" y="2916238"/>
          <p14:tracePt t="292470" x="2416175" y="2890838"/>
          <p14:tracePt t="292476" x="2428875" y="2890838"/>
          <p14:tracePt t="292602" x="2403475" y="2865438"/>
          <p14:tracePt t="292606" x="2378075" y="2865438"/>
          <p14:tracePt t="292616" x="2352675" y="2865438"/>
          <p14:tracePt t="292622" x="2303463" y="2865438"/>
          <p14:tracePt t="292633" x="2265363" y="2865438"/>
          <p14:tracePt t="292642" x="2203450" y="2840038"/>
          <p14:tracePt t="292646" x="2139950" y="2840038"/>
          <p14:tracePt t="292656" x="2065338" y="2828925"/>
          <p14:tracePt t="292662" x="2003425" y="2828925"/>
          <p14:tracePt t="292672" x="1878013" y="2803525"/>
          <p14:tracePt t="292678" x="1790700" y="2790825"/>
          <p14:tracePt t="292688" x="1701800" y="2778125"/>
          <p14:tracePt t="292699" x="1627188" y="2765425"/>
          <p14:tracePt t="292704" x="1539875" y="2752725"/>
          <p14:tracePt t="292715" x="1452563" y="2728913"/>
          <p14:tracePt t="292718" x="1376363" y="2728913"/>
          <p14:tracePt t="292728" x="1327150" y="2716213"/>
          <p14:tracePt t="292739" x="1252538" y="2716213"/>
          <p14:tracePt t="292744" x="1201738" y="2690813"/>
          <p14:tracePt t="292754" x="1176338" y="2690813"/>
          <p14:tracePt t="292758" x="1139825" y="2690813"/>
          <p14:tracePt t="292768" x="1114425" y="2678113"/>
          <p14:tracePt t="292781" x="1089025" y="2678113"/>
          <p14:tracePt t="292880" x="1089025" y="2703513"/>
          <p14:tracePt t="292890" x="1089025" y="2728913"/>
          <p14:tracePt t="292904" x="1089025" y="2740025"/>
          <p14:tracePt t="292914" x="1089025" y="2752725"/>
          <p14:tracePt t="292920" x="1101725" y="2752725"/>
          <p14:tracePt t="292931" x="1127125" y="2765425"/>
          <p14:tracePt t="292940" x="1176338" y="2765425"/>
          <p14:tracePt t="292949" x="1201738" y="2765425"/>
          <p14:tracePt t="292956" x="1239838" y="2765425"/>
          <p14:tracePt t="292960" x="1289050" y="2765425"/>
          <p14:tracePt t="292970" x="1339850" y="2765425"/>
          <p14:tracePt t="292981" x="1389063" y="2765425"/>
          <p14:tracePt t="292986" x="1439863" y="2765425"/>
          <p14:tracePt t="292996" x="1514475" y="2765425"/>
          <p14:tracePt t="293000" x="1539875" y="2765425"/>
          <p14:tracePt t="293011" x="1565275" y="2765425"/>
          <p14:tracePt t="293022" x="1577975" y="2765425"/>
          <p14:tracePt t="293026" x="1589088" y="2765425"/>
          <p14:tracePt t="293036" x="1614488" y="2765425"/>
          <p14:tracePt t="293052" x="1627188" y="2765425"/>
          <p14:tracePt t="293062" x="1639888" y="2765425"/>
          <p14:tracePt t="293082" x="1652588" y="2765425"/>
          <p14:tracePt t="293097" x="1665288" y="2765425"/>
          <p14:tracePt t="293106" x="1689100" y="2765425"/>
          <p14:tracePt t="293112" x="1701800" y="2765425"/>
          <p14:tracePt t="293122" x="1739900" y="2765425"/>
          <p14:tracePt t="293132" x="1752600" y="2765425"/>
          <p14:tracePt t="293136" x="1778000" y="2752725"/>
          <p14:tracePt t="293146" x="1801813" y="2752725"/>
          <p14:tracePt t="293152" x="1827213" y="2752725"/>
          <p14:tracePt t="293162" x="1865313" y="2752725"/>
          <p14:tracePt t="293172" x="1878013" y="2752725"/>
          <p14:tracePt t="293178" x="1890713" y="2752725"/>
          <p14:tracePt t="293189" x="1914525" y="2752725"/>
          <p14:tracePt t="293192" x="1939925" y="2752725"/>
          <p14:tracePt t="293212" x="1952625" y="2752725"/>
          <p14:tracePt t="293430" x="1965325" y="2752725"/>
          <p14:tracePt t="293450" x="1965325" y="2765425"/>
          <p14:tracePt t="293466" x="1952625" y="2778125"/>
          <p14:tracePt t="293470" x="1939925" y="2803525"/>
          <p14:tracePt t="293480" x="1927225" y="2803525"/>
          <p14:tracePt t="293490" x="1903413" y="2828925"/>
          <p14:tracePt t="293496" x="1878013" y="2828925"/>
          <p14:tracePt t="293506" x="1852613" y="2840038"/>
          <p14:tracePt t="293510" x="1827213" y="2852738"/>
          <p14:tracePt t="293520" x="1814513" y="2865438"/>
          <p14:tracePt t="293531" x="1778000" y="2865438"/>
          <p14:tracePt t="293536" x="1778000" y="2878138"/>
          <p14:tracePt t="293546" x="1752600" y="2890838"/>
          <p14:tracePt t="293560" x="1739900" y="2890838"/>
          <p14:tracePt t="293586" x="1727200" y="2903538"/>
          <p14:tracePt t="293798" x="1752600" y="2903538"/>
          <p14:tracePt t="293808" x="1778000" y="2903538"/>
          <p14:tracePt t="293812" x="1814513" y="2890838"/>
          <p14:tracePt t="293828" x="1839913" y="2890838"/>
          <p14:tracePt t="293838" x="1852613" y="2890838"/>
          <p14:tracePt t="293848" x="1865313" y="2878138"/>
          <p14:tracePt t="293854" x="1878013" y="2878138"/>
          <p14:tracePt t="293874" x="1890713" y="2878138"/>
          <p14:tracePt t="293888" x="1903413" y="2878138"/>
          <p14:tracePt t="293904" x="1927225" y="2878138"/>
          <p14:tracePt t="294064" x="1939925" y="2878138"/>
          <p14:tracePt t="294074" x="1952625" y="2878138"/>
          <p14:tracePt t="294080" x="1978025" y="2878138"/>
          <p14:tracePt t="294100" x="2003425" y="2878138"/>
          <p14:tracePt t="294107" x="2052638" y="2878138"/>
          <p14:tracePt t="294116" x="2090738" y="2878138"/>
          <p14:tracePt t="294120" x="2139950" y="2878138"/>
          <p14:tracePt t="294131" x="2178050" y="2878138"/>
          <p14:tracePt t="294140" x="2239963" y="2878138"/>
          <p14:tracePt t="294147" x="2290763" y="2878138"/>
          <p14:tracePt t="294156" x="2365375" y="2878138"/>
          <p14:tracePt t="294160" x="2403475" y="2878138"/>
          <p14:tracePt t="294170" x="2428875" y="2878138"/>
          <p14:tracePt t="294182" x="2452688" y="2878138"/>
          <p14:tracePt t="294186" x="2478088" y="2878138"/>
          <p14:tracePt t="294197" x="2503488" y="2878138"/>
          <p14:tracePt t="294202" x="2528888" y="2878138"/>
          <p14:tracePt t="294212" x="2554288" y="2878138"/>
          <p14:tracePt t="294226" x="2578100" y="2878138"/>
          <p14:tracePt t="294236" x="2590800" y="2878138"/>
          <p14:tracePt t="294242" x="2628900" y="2878138"/>
          <p14:tracePt t="294252" x="2654300" y="2878138"/>
          <p14:tracePt t="294266" x="2667000" y="2890838"/>
          <p14:tracePt t="294288" x="2678113" y="2903538"/>
          <p14:tracePt t="294318" x="2703513" y="2903538"/>
          <p14:tracePt t="294332" x="2716213" y="2903538"/>
          <p14:tracePt t="294352" x="2728913" y="2916238"/>
          <p14:tracePt t="294368" x="2741613" y="2916238"/>
          <p14:tracePt t="294414" x="2754313" y="2916238"/>
          <p14:tracePt t="294428" x="2767013" y="2916238"/>
          <p14:tracePt t="294434" x="2778125" y="2916238"/>
          <p14:tracePt t="294444" x="2790825" y="2916238"/>
          <p14:tracePt t="294454" x="2828925" y="2916238"/>
          <p14:tracePt t="294458" x="2854325" y="2916238"/>
          <p14:tracePt t="294468" x="2903538" y="2916238"/>
          <p14:tracePt t="294474" x="2941638" y="2916238"/>
          <p14:tracePt t="294484" x="3016250" y="2916238"/>
          <p14:tracePt t="294494" x="3067050" y="2916238"/>
          <p14:tracePt t="294498" x="3128963" y="2916238"/>
          <p14:tracePt t="294508" x="3205163" y="2916238"/>
          <p14:tracePt t="294514" x="3267075" y="2916238"/>
          <p14:tracePt t="294524" x="3317875" y="2916238"/>
          <p14:tracePt t="294534" x="3392488" y="2916238"/>
          <p14:tracePt t="294540" x="3417888" y="2928938"/>
          <p14:tracePt t="294550" x="3467100" y="2928938"/>
          <p14:tracePt t="294554" x="3505200" y="2952750"/>
          <p14:tracePt t="294564" x="3530600" y="2952750"/>
          <p14:tracePt t="294574" x="3592513" y="2978150"/>
          <p14:tracePt t="294581" x="3617913" y="2978150"/>
          <p14:tracePt t="294590" x="3654425" y="2990850"/>
          <p14:tracePt t="294594" x="3692525" y="3016250"/>
          <p14:tracePt t="294604" x="3756025" y="3016250"/>
          <p14:tracePt t="294614" x="3792538" y="3016250"/>
          <p14:tracePt t="294620" x="3843338" y="3041650"/>
          <p14:tracePt t="294631" x="3930650" y="3065463"/>
          <p14:tracePt t="294634" x="3979863" y="3078163"/>
          <p14:tracePt t="294644" x="4017963" y="3078163"/>
          <p14:tracePt t="294654" x="4056063" y="3090863"/>
          <p14:tracePt t="294660" x="4105275" y="3090863"/>
          <p14:tracePt t="294670" x="4143375" y="3090863"/>
          <p14:tracePt t="294676" x="4192588" y="3103563"/>
          <p14:tracePt t="294686" x="4230688" y="3103563"/>
          <p14:tracePt t="294697" x="4281488" y="3103563"/>
          <p14:tracePt t="294700" x="4356100" y="3116263"/>
          <p14:tracePt t="294710" x="4418013" y="3116263"/>
          <p14:tracePt t="294716" x="4481513" y="3116263"/>
          <p14:tracePt t="294726" x="4518025" y="3116263"/>
          <p14:tracePt t="294736" x="4581525" y="3116263"/>
          <p14:tracePt t="294740" x="4643438" y="3116263"/>
          <p14:tracePt t="294752" x="4719638" y="3116263"/>
          <p14:tracePt t="294756" x="4768850" y="3116263"/>
          <p14:tracePt t="294766" x="4819650" y="3116263"/>
          <p14:tracePt t="294776" x="4868863" y="3116263"/>
          <p14:tracePt t="294782" x="4945063" y="3116263"/>
          <p14:tracePt t="294792" x="4994275" y="3116263"/>
          <p14:tracePt t="294797" x="5032375" y="3116263"/>
          <p14:tracePt t="294806" x="5081588" y="3116263"/>
          <p14:tracePt t="294816" x="5119688" y="3116263"/>
          <p14:tracePt t="294822" x="5157788" y="3116263"/>
          <p14:tracePt t="294832" x="5207000" y="3116263"/>
          <p14:tracePt t="294836" x="5232400" y="3116263"/>
          <p14:tracePt t="294847" x="5257800" y="3116263"/>
          <p14:tracePt t="294856" x="5307013" y="3116263"/>
          <p14:tracePt t="294863" x="5345113" y="3116263"/>
          <p14:tracePt t="294873" x="5383213" y="3116263"/>
          <p14:tracePt t="294876" x="5419725" y="3116263"/>
          <p14:tracePt t="294886" x="5457825" y="3116263"/>
          <p14:tracePt t="294898" x="5507038" y="3116263"/>
          <p14:tracePt t="294902" x="5532438" y="3116263"/>
          <p14:tracePt t="294913" x="5557838" y="3116263"/>
          <p14:tracePt t="294918" x="5595938" y="3116263"/>
          <p14:tracePt t="294928" x="5619750" y="3116263"/>
          <p14:tracePt t="294938" x="5657850" y="3116263"/>
          <p14:tracePt t="294947" x="5683250" y="3116263"/>
          <p14:tracePt t="294952" x="5708650" y="3116263"/>
          <p14:tracePt t="294958" x="5719763" y="3116263"/>
          <p14:tracePt t="294968" x="5732463" y="3116263"/>
          <p14:tracePt t="294979" x="5745163" y="3116263"/>
          <p14:tracePt t="294992" x="5770563" y="3116263"/>
          <p14:tracePt t="295008" x="5783263" y="3116263"/>
          <p14:tracePt t="295024" x="5808663" y="3103563"/>
          <p14:tracePt t="295038" x="5832475" y="3090863"/>
          <p14:tracePt t="295048" x="5845175" y="3090863"/>
          <p14:tracePt t="295058" x="5845175" y="3078163"/>
          <p14:tracePt t="295064" x="5870575" y="3065463"/>
          <p14:tracePt t="295090" x="5883275" y="3054350"/>
          <p14:tracePt t="295100" x="5895975" y="3054350"/>
          <p14:tracePt t="295104" x="5908675" y="3054350"/>
          <p14:tracePt t="295114" x="5921375" y="3028950"/>
          <p14:tracePt t="295130" x="5932488" y="3028950"/>
          <p14:tracePt t="295140" x="5945188" y="3016250"/>
          <p14:tracePt t="295154" x="5957888" y="3003550"/>
          <p14:tracePt t="295160" x="5983288" y="2990850"/>
          <p14:tracePt t="295180" x="5995988" y="2978150"/>
          <p14:tracePt t="295184" x="6008688" y="2965450"/>
          <p14:tracePt t="295194" x="6021388" y="2952750"/>
          <p14:tracePt t="295210" x="6034088" y="2941638"/>
          <p14:tracePt t="295220" x="6034088" y="2928938"/>
          <p14:tracePt t="295224" x="6045200" y="2916238"/>
          <p14:tracePt t="295234" x="6057900" y="2903538"/>
          <p14:tracePt t="295240" x="6057900" y="2890838"/>
          <p14:tracePt t="295250" x="6083300" y="2865438"/>
          <p14:tracePt t="295260" x="6083300" y="2852738"/>
          <p14:tracePt t="295266" x="6096000" y="2840038"/>
          <p14:tracePt t="295277" x="6096000" y="2828925"/>
          <p14:tracePt t="295281" x="6108700" y="2816225"/>
          <p14:tracePt t="295290" x="6108700" y="2803525"/>
          <p14:tracePt t="295300" x="6121400" y="2790825"/>
          <p14:tracePt t="295306" x="6121400" y="2778125"/>
          <p14:tracePt t="295316" x="6134100" y="2778125"/>
          <p14:tracePt t="295330" x="6134100" y="2752725"/>
          <p14:tracePt t="295340" x="6157913" y="2728913"/>
          <p14:tracePt t="295356" x="6170613" y="2703513"/>
          <p14:tracePt t="295372" x="6170613" y="2678113"/>
          <p14:tracePt t="295382" x="6183313" y="2678113"/>
          <p14:tracePt t="295386" x="6183313" y="2665413"/>
          <p14:tracePt t="295397" x="6183313" y="2652713"/>
          <p14:tracePt t="295402" x="6183313" y="2640013"/>
          <p14:tracePt t="295422" x="6183313" y="2627313"/>
          <p14:tracePt t="295426" x="6183313" y="2616200"/>
          <p14:tracePt t="295463" x="6183313" y="2603500"/>
          <p14:tracePt t="295468" x="6183313" y="2590800"/>
          <p14:tracePt t="295478" x="6170613" y="2565400"/>
          <p14:tracePt t="295482" x="6146800" y="2552700"/>
          <p14:tracePt t="295492" x="6121400" y="2527300"/>
          <p14:tracePt t="295502" x="6096000" y="2527300"/>
          <p14:tracePt t="295508" x="6070600" y="2503488"/>
          <p14:tracePt t="295518" x="6045200" y="2490788"/>
          <p14:tracePt t="295522" x="6008688" y="2478088"/>
          <p14:tracePt t="295532" x="5983288" y="2465388"/>
          <p14:tracePt t="295543" x="5945188" y="2439988"/>
          <p14:tracePt t="295548" x="5908675" y="2439988"/>
          <p14:tracePt t="295558" x="5870575" y="2439988"/>
          <p14:tracePt t="295563" x="5845175" y="2414588"/>
          <p14:tracePt t="295572" x="5783263" y="2390775"/>
          <p14:tracePt t="295584" x="5745163" y="2378075"/>
          <p14:tracePt t="295588" x="5695950" y="2352675"/>
          <p14:tracePt t="295598" x="5657850" y="2339975"/>
          <p14:tracePt t="295604" x="5607050" y="2314575"/>
          <p14:tracePt t="295614" x="5545138" y="2290763"/>
          <p14:tracePt t="295625" x="5507038" y="2278063"/>
          <p14:tracePt t="295629" x="5457825" y="2239963"/>
          <p14:tracePt t="295638" x="5394325" y="2239963"/>
          <p14:tracePt t="295645" x="5332413" y="2227263"/>
          <p14:tracePt t="295654" x="5294313" y="2214563"/>
          <p14:tracePt t="295664" x="5207000" y="2190750"/>
          <p14:tracePt t="295668" x="5157788" y="2178050"/>
          <p14:tracePt t="295679" x="5094288" y="2178050"/>
          <p14:tracePt t="295684" x="5006975" y="2165350"/>
          <p14:tracePt t="295695" x="4945063" y="2152650"/>
          <p14:tracePt t="295704" x="4894263" y="2139950"/>
          <p14:tracePt t="295711" x="4843463" y="2139950"/>
          <p14:tracePt t="295720" x="4781550" y="2139950"/>
          <p14:tracePt t="295724" x="4719638" y="2139950"/>
          <p14:tracePt t="295734" x="4656138" y="2139950"/>
          <p14:tracePt t="295745" x="4606925" y="2139950"/>
          <p14:tracePt t="295750" x="4568825" y="2139950"/>
          <p14:tracePt t="295760" x="4506913" y="2139950"/>
          <p14:tracePt t="295764" x="4481513" y="2139950"/>
          <p14:tracePt t="295774" x="4430713" y="2139950"/>
          <p14:tracePt t="295784" x="4394200" y="2139950"/>
          <p14:tracePt t="295791" x="4368800" y="2139950"/>
          <p14:tracePt t="295800" x="4318000" y="2139950"/>
          <p14:tracePt t="295806" x="4281488" y="2139950"/>
          <p14:tracePt t="295816" x="4243388" y="2139950"/>
          <p14:tracePt t="295826" x="4217988" y="2139950"/>
          <p14:tracePt t="295830" x="4192588" y="2139950"/>
          <p14:tracePt t="295840" x="4168775" y="2139950"/>
          <p14:tracePt t="295847" x="4143375" y="2139950"/>
          <p14:tracePt t="295856" x="4105275" y="2139950"/>
          <p14:tracePt t="295866" x="4092575" y="2139950"/>
          <p14:tracePt t="295870" x="4043363" y="2139950"/>
          <p14:tracePt t="295880" x="4005263" y="2139950"/>
          <p14:tracePt t="295886" x="3979863" y="2139950"/>
          <p14:tracePt t="295896" x="3943350" y="2139950"/>
          <p14:tracePt t="295906" x="3930650" y="2139950"/>
          <p14:tracePt t="295911" x="3905250" y="2139950"/>
          <p14:tracePt t="295922" x="3892550" y="2139950"/>
          <p14:tracePt t="295926" x="3867150" y="2139950"/>
          <p14:tracePt t="295936" x="3843338" y="2139950"/>
          <p14:tracePt t="295947" x="3817938" y="2139950"/>
          <p14:tracePt t="295952" x="3792538" y="2139950"/>
          <p14:tracePt t="295963" x="3743325" y="2139950"/>
          <p14:tracePt t="295966" x="3717925" y="2139950"/>
          <p14:tracePt t="295976" x="3692525" y="2139950"/>
          <p14:tracePt t="295986" x="3654425" y="2139950"/>
          <p14:tracePt t="295992" x="3630613" y="2139950"/>
          <p14:tracePt t="296002" x="3605213" y="2139950"/>
          <p14:tracePt t="296006" x="3579813" y="2139950"/>
          <p14:tracePt t="296016" x="3554413" y="2139950"/>
          <p14:tracePt t="296026" x="3530600" y="2139950"/>
          <p14:tracePt t="296032" x="3517900" y="2139950"/>
          <p14:tracePt t="296042" x="3492500" y="2139950"/>
          <p14:tracePt t="296048" x="3467100" y="2152650"/>
          <p14:tracePt t="296058" x="3454400" y="2152650"/>
          <p14:tracePt t="296068" x="3429000" y="2152650"/>
          <p14:tracePt t="296072" x="3405188" y="2165350"/>
          <p14:tracePt t="296082" x="3367088" y="2178050"/>
          <p14:tracePt t="296088" x="3317875" y="2201863"/>
          <p14:tracePt t="296098" x="3292475" y="2214563"/>
          <p14:tracePt t="296108" x="3254375" y="2239963"/>
          <p14:tracePt t="296113" x="3216275" y="2252663"/>
          <p14:tracePt t="296122" x="3192463" y="2265363"/>
          <p14:tracePt t="296129" x="3167063" y="2290763"/>
          <p14:tracePt t="296138" x="3116263" y="2327275"/>
          <p14:tracePt t="296148" x="3092450" y="2339975"/>
          <p14:tracePt t="296154" x="3067050" y="2352675"/>
          <p14:tracePt t="296164" x="3054350" y="2378075"/>
          <p14:tracePt t="296168" x="3041650" y="2378075"/>
          <p14:tracePt t="296179" x="3028950" y="2378075"/>
          <p14:tracePt t="296188" x="3016250" y="2390775"/>
          <p14:tracePt t="296204" x="3003550" y="2403475"/>
          <p14:tracePt t="296218" x="2992438" y="2414588"/>
          <p14:tracePt t="296390" x="2992438" y="2427288"/>
          <p14:tracePt t="296410" x="2992438" y="2439988"/>
          <p14:tracePt t="296420" x="2992438" y="2452688"/>
          <p14:tracePt t="296426" x="2992438" y="2465388"/>
          <p14:tracePt t="296436" x="3016250" y="2465388"/>
          <p14:tracePt t="296440" x="3067050" y="2490788"/>
          <p14:tracePt t="296450" x="3103563" y="2503488"/>
          <p14:tracePt t="296460" x="3154363" y="2527300"/>
          <p14:tracePt t="296466" x="3216275" y="2552700"/>
          <p14:tracePt t="296476" x="3279775" y="2565400"/>
          <p14:tracePt t="296480" x="3379788" y="2590800"/>
          <p14:tracePt t="296490" x="3467100" y="2627313"/>
          <p14:tracePt t="296500" x="3541713" y="2640013"/>
          <p14:tracePt t="296506" x="3605213" y="2678113"/>
          <p14:tracePt t="296516" x="3717925" y="2703513"/>
          <p14:tracePt t="296522" x="3805238" y="2752725"/>
          <p14:tracePt t="296532" x="3867150" y="2752725"/>
          <p14:tracePt t="296542" x="3930650" y="2778125"/>
          <p14:tracePt t="296546" x="3968750" y="2790825"/>
          <p14:tracePt t="296556" x="3992563" y="2790825"/>
          <p14:tracePt t="296562" x="4043363" y="2816225"/>
          <p14:tracePt t="296572" x="4092575" y="2816225"/>
          <p14:tracePt t="296582" x="4130675" y="2828925"/>
          <p14:tracePt t="296586" x="4181475" y="2840038"/>
          <p14:tracePt t="296598" x="4217988" y="2852738"/>
          <p14:tracePt t="296602" x="4268788" y="2852738"/>
          <p14:tracePt t="296612" x="4343400" y="2852738"/>
          <p14:tracePt t="296622" x="4394200" y="2852738"/>
          <p14:tracePt t="296629" x="4430713" y="2852738"/>
          <p14:tracePt t="296638" x="4494213" y="2852738"/>
          <p14:tracePt t="296642" x="4543425" y="2852738"/>
          <p14:tracePt t="296652" x="4594225" y="2852738"/>
          <p14:tracePt t="296662" x="4643438" y="2852738"/>
          <p14:tracePt t="296668" x="4694238" y="2852738"/>
          <p14:tracePt t="296679" x="4768850" y="2852738"/>
          <p14:tracePt t="296682" x="4819650" y="2852738"/>
          <p14:tracePt t="296692" x="4868863" y="2852738"/>
          <p14:tracePt t="296702" x="4894263" y="2852738"/>
          <p14:tracePt t="296708" x="4945063" y="2852738"/>
          <p14:tracePt t="296718" x="4981575" y="2852738"/>
          <p14:tracePt t="296722" x="5032375" y="2852738"/>
          <p14:tracePt t="296732" x="5057775" y="2852738"/>
          <p14:tracePt t="296742" x="5106988" y="2865438"/>
          <p14:tracePt t="296748" x="5145088" y="2865438"/>
          <p14:tracePt t="296758" x="5181600" y="2878138"/>
          <p14:tracePt t="296764" x="5219700" y="2878138"/>
          <p14:tracePt t="296772" x="5270500" y="2878138"/>
          <p14:tracePt t="296782" x="5307013" y="2878138"/>
          <p14:tracePt t="296788" x="5345113" y="2878138"/>
          <p14:tracePt t="296798" x="5394325" y="2878138"/>
          <p14:tracePt t="296808" x="5457825" y="2878138"/>
          <p14:tracePt t="296812" x="5507038" y="2878138"/>
          <p14:tracePt t="296822" x="5583238" y="2878138"/>
          <p14:tracePt t="296829" x="5619750" y="2878138"/>
          <p14:tracePt t="296838" x="5670550" y="2878138"/>
          <p14:tracePt t="296848" x="5695950" y="2878138"/>
          <p14:tracePt t="296852" x="5745163" y="2878138"/>
          <p14:tracePt t="296864" x="5783263" y="2878138"/>
          <p14:tracePt t="296868" x="5832475" y="2878138"/>
          <p14:tracePt t="296879" x="5870575" y="2852738"/>
          <p14:tracePt t="296888" x="5895975" y="2840038"/>
          <p14:tracePt t="296895" x="5932488" y="2840038"/>
          <p14:tracePt t="296904" x="5957888" y="2828925"/>
          <p14:tracePt t="296908" x="5983288" y="2816225"/>
          <p14:tracePt t="296929" x="6008688" y="2816225"/>
          <p14:tracePt t="296945" x="6034088" y="2803525"/>
          <p14:tracePt t="296950" x="6057900" y="2790825"/>
          <p14:tracePt t="296970" x="6070600" y="2778125"/>
          <p14:tracePt t="296974" x="6083300" y="2778125"/>
          <p14:tracePt t="296984" x="6096000" y="2765425"/>
          <p14:tracePt t="296990" x="6108700" y="2765425"/>
          <p14:tracePt t="297000" x="6134100" y="2752725"/>
          <p14:tracePt t="297014" x="6146800" y="2740025"/>
          <p14:tracePt t="297024" x="6157913" y="2740025"/>
          <p14:tracePt t="297030" x="6170613" y="2728913"/>
          <p14:tracePt t="297050" x="6196013" y="2703513"/>
          <p14:tracePt t="297064" x="6208713" y="2703513"/>
          <p14:tracePt t="297070" x="6221413" y="2690813"/>
          <p14:tracePt t="297090" x="6234113" y="2678113"/>
          <p14:tracePt t="297096" x="6246813" y="2652713"/>
          <p14:tracePt t="297111" x="6259513" y="2640013"/>
          <p14:tracePt t="297120" x="6259513" y="2627313"/>
          <p14:tracePt t="297130" x="6259513" y="2616200"/>
          <p14:tracePt t="297146" x="6259513" y="2603500"/>
          <p14:tracePt t="297150" x="6270625" y="2578100"/>
          <p14:tracePt t="297177" x="6270625" y="2565400"/>
          <p14:tracePt t="297190" x="6270625" y="2552700"/>
          <p14:tracePt t="297202" x="6270625" y="2540000"/>
          <p14:tracePt t="297212" x="6270625" y="2527300"/>
          <p14:tracePt t="297226" x="6259513" y="2490788"/>
          <p14:tracePt t="297232" x="6246813" y="2478088"/>
          <p14:tracePt t="297242" x="6234113" y="2465388"/>
          <p14:tracePt t="297252" x="6221413" y="2452688"/>
          <p14:tracePt t="297256" x="6196013" y="2427288"/>
          <p14:tracePt t="297266" x="6183313" y="2414588"/>
          <p14:tracePt t="297272" x="6170613" y="2403475"/>
          <p14:tracePt t="297282" x="6134100" y="2390775"/>
          <p14:tracePt t="297293" x="6134100" y="2378075"/>
          <p14:tracePt t="297296" x="6096000" y="2365375"/>
          <p14:tracePt t="297306" x="6083300" y="2365375"/>
          <p14:tracePt t="297312" x="6045200" y="2352675"/>
          <p14:tracePt t="297322" x="6008688" y="2327275"/>
          <p14:tracePt t="297332" x="5957888" y="2327275"/>
          <p14:tracePt t="297338" x="5895975" y="2303463"/>
          <p14:tracePt t="297348" x="5857875" y="2290763"/>
          <p14:tracePt t="297352" x="5808663" y="2265363"/>
          <p14:tracePt t="297362" x="5770563" y="2252663"/>
          <p14:tracePt t="297372" x="5732463" y="2252663"/>
          <p14:tracePt t="297379" x="5695950" y="2239963"/>
          <p14:tracePt t="297388" x="5657850" y="2239963"/>
          <p14:tracePt t="297392" x="5619750" y="2227263"/>
          <p14:tracePt t="297404" x="5570538" y="2227263"/>
          <p14:tracePt t="297414" x="5532438" y="2227263"/>
          <p14:tracePt t="297418" x="5507038" y="2214563"/>
          <p14:tracePt t="297429" x="5457825" y="2214563"/>
          <p14:tracePt t="297434" x="5419725" y="2201863"/>
          <p14:tracePt t="297445" x="5394325" y="2201863"/>
          <p14:tracePt t="297454" x="5345113" y="2201863"/>
          <p14:tracePt t="297458" x="5281613" y="2178050"/>
          <p14:tracePt t="297468" x="5232400" y="2178050"/>
          <p14:tracePt t="297474" x="5170488" y="2165350"/>
          <p14:tracePt t="297484" x="5081588" y="2165350"/>
          <p14:tracePt t="297495" x="5006975" y="2165350"/>
          <p14:tracePt t="297498" x="4919663" y="2139950"/>
          <p14:tracePt t="297508" x="4856163" y="2139950"/>
          <p14:tracePt t="297514" x="4781550" y="2127250"/>
          <p14:tracePt t="297524" x="4719638" y="2127250"/>
          <p14:tracePt t="297534" x="4681538" y="2101850"/>
          <p14:tracePt t="297538" x="4606925" y="2101850"/>
          <p14:tracePt t="297550" x="4556125" y="2101850"/>
          <p14:tracePt t="297554" x="4518025" y="2101850"/>
          <p14:tracePt t="297564" x="4456113" y="2101850"/>
          <p14:tracePt t="297574" x="4356100" y="2101850"/>
          <p14:tracePt t="297580" x="4268788" y="2101850"/>
          <p14:tracePt t="297590" x="4168775" y="2078038"/>
          <p14:tracePt t="297595" x="4092575" y="2078038"/>
          <p14:tracePt t="297606" x="4030663" y="2065338"/>
          <p14:tracePt t="297610" x="4005263" y="2065338"/>
          <p14:tracePt t="297621" x="3943350" y="2039938"/>
          <p14:tracePt t="297630" x="3905250" y="2039938"/>
          <p14:tracePt t="297636" x="3867150" y="2039938"/>
          <p14:tracePt t="297646" x="3817938" y="2039938"/>
          <p14:tracePt t="297650" x="3792538" y="2039938"/>
          <p14:tracePt t="297662" x="3756025" y="2039938"/>
          <p14:tracePt t="297672" x="3717925" y="2039938"/>
          <p14:tracePt t="297677" x="3679825" y="2039938"/>
          <p14:tracePt t="297686" x="3654425" y="2039938"/>
          <p14:tracePt t="297692" x="3630613" y="2039938"/>
          <p14:tracePt t="297702" x="3605213" y="2039938"/>
          <p14:tracePt t="297712" x="3592513" y="2039938"/>
          <p14:tracePt t="297716" x="3567113" y="2039938"/>
          <p14:tracePt t="297727" x="3541713" y="2039938"/>
          <p14:tracePt t="297732" x="3517900" y="2039938"/>
          <p14:tracePt t="297742" x="3492500" y="2039938"/>
          <p14:tracePt t="297752" x="3467100" y="2039938"/>
          <p14:tracePt t="297758" x="3441700" y="2039938"/>
          <p14:tracePt t="297768" x="3392488" y="2039938"/>
          <p14:tracePt t="297772" x="3354388" y="2039938"/>
          <p14:tracePt t="297782" x="3317875" y="2039938"/>
          <p14:tracePt t="297792" x="3267075" y="2039938"/>
          <p14:tracePt t="297798" x="3216275" y="2039938"/>
          <p14:tracePt t="297808" x="3179763" y="2039938"/>
          <p14:tracePt t="297812" x="3116263" y="2039938"/>
          <p14:tracePt t="297822" x="3041650" y="2039938"/>
          <p14:tracePt t="297832" x="2979738" y="2039938"/>
          <p14:tracePt t="297838" x="2903538" y="2039938"/>
          <p14:tracePt t="297848" x="2841625" y="2039938"/>
          <p14:tracePt t="297852" x="2790825" y="2039938"/>
          <p14:tracePt t="297862" x="2716213" y="2039938"/>
          <p14:tracePt t="297872" x="2654300" y="2039938"/>
          <p14:tracePt t="297878" x="2616200" y="2039938"/>
          <p14:tracePt t="297888" x="2565400" y="2039938"/>
          <p14:tracePt t="297894" x="2528888" y="2039938"/>
          <p14:tracePt t="297902" x="2478088" y="2039938"/>
          <p14:tracePt t="297914" x="2441575" y="2039938"/>
          <p14:tracePt t="297918" x="2390775" y="2039938"/>
          <p14:tracePt t="297928" x="2352675" y="2039938"/>
          <p14:tracePt t="297934" x="2303463" y="2039938"/>
          <p14:tracePt t="297944" x="2265363" y="2039938"/>
          <p14:tracePt t="297954" x="2239963" y="2039938"/>
          <p14:tracePt t="297958" x="2216150" y="2039938"/>
          <p14:tracePt t="297968" x="2165350" y="2039938"/>
          <p14:tracePt t="297974" x="2139950" y="2039938"/>
          <p14:tracePt t="297984" x="2116138" y="2039938"/>
          <p14:tracePt t="297995" x="2103438" y="2039938"/>
          <p14:tracePt t="298000" x="2078038" y="2039938"/>
          <p14:tracePt t="298011" x="2039938" y="2039938"/>
          <p14:tracePt t="298014" x="2003425" y="2039938"/>
          <p14:tracePt t="298024" x="1965325" y="2039938"/>
          <p14:tracePt t="298034" x="1939925" y="2039938"/>
          <p14:tracePt t="298040" x="1914525" y="2052638"/>
          <p14:tracePt t="298050" x="1878013" y="2065338"/>
          <p14:tracePt t="298054" x="1852613" y="2065338"/>
          <p14:tracePt t="298064" x="1839913" y="2078038"/>
          <p14:tracePt t="298074" x="1814513" y="2078038"/>
          <p14:tracePt t="298080" x="1778000" y="2089150"/>
          <p14:tracePt t="298094" x="1752600" y="2114550"/>
          <p14:tracePt t="298106" x="1727200" y="2114550"/>
          <p14:tracePt t="298116" x="1689100" y="2139950"/>
          <p14:tracePt t="298120" x="1677988" y="2139950"/>
          <p14:tracePt t="298130" x="1652588" y="2139950"/>
          <p14:tracePt t="298137" x="1627188" y="2139950"/>
          <p14:tracePt t="298146" x="1601788" y="2165350"/>
          <p14:tracePt t="298156" x="1589088" y="2178050"/>
          <p14:tracePt t="298161" x="1577975" y="2190750"/>
          <p14:tracePt t="298170" x="1552575" y="2201863"/>
          <p14:tracePt t="298177" x="1514475" y="2214563"/>
          <p14:tracePt t="298187" x="1489075" y="2239963"/>
          <p14:tracePt t="298196" x="1465263" y="2278063"/>
          <p14:tracePt t="298200" x="1414463" y="2290763"/>
          <p14:tracePt t="298211" x="1389063" y="2327275"/>
          <p14:tracePt t="298227" x="1363663" y="2339975"/>
          <p14:tracePt t="298236" x="1352550" y="2365375"/>
          <p14:tracePt t="298240" x="1327150" y="2390775"/>
          <p14:tracePt t="298252" x="1327150" y="2403475"/>
          <p14:tracePt t="298256" x="1314450" y="2414588"/>
          <p14:tracePt t="298266" x="1301750" y="2427288"/>
          <p14:tracePt t="298276" x="1289050" y="2452688"/>
          <p14:tracePt t="298293" x="1263650" y="2478088"/>
          <p14:tracePt t="298306" x="1263650" y="2490788"/>
          <p14:tracePt t="298316" x="1239838" y="2516188"/>
          <p14:tracePt t="298332" x="1239838" y="2540000"/>
          <p14:tracePt t="298338" x="1239838" y="2552700"/>
          <p14:tracePt t="298348" x="1227138" y="2578100"/>
          <p14:tracePt t="298359" x="1214438" y="2590800"/>
          <p14:tracePt t="298362" x="1214438" y="2603500"/>
          <p14:tracePt t="298372" x="1214438" y="2616200"/>
          <p14:tracePt t="298378" x="1214438" y="2640013"/>
          <p14:tracePt t="298388" x="1214438" y="2652713"/>
          <p14:tracePt t="298398" x="1214438" y="2678113"/>
          <p14:tracePt t="298402" x="1214438" y="2690813"/>
          <p14:tracePt t="298412" x="1227138" y="2728913"/>
          <p14:tracePt t="298418" x="1239838" y="2740025"/>
          <p14:tracePt t="298428" x="1239838" y="2752725"/>
          <p14:tracePt t="298438" x="1239838" y="2765425"/>
          <p14:tracePt t="298444" x="1252538" y="2790825"/>
          <p14:tracePt t="298452" x="1263650" y="2803525"/>
          <p14:tracePt t="298468" x="1289050" y="2816225"/>
          <p14:tracePt t="298478" x="1289050" y="2828925"/>
          <p14:tracePt t="298484" x="1301750" y="2840038"/>
          <p14:tracePt t="298494" x="1327150" y="2852738"/>
          <p14:tracePt t="298498" x="1352550" y="2865438"/>
          <p14:tracePt t="298508" x="1363663" y="2865438"/>
          <p14:tracePt t="298518" x="1389063" y="2878138"/>
          <p14:tracePt t="298524" x="1401763" y="2878138"/>
          <p14:tracePt t="298534" x="1427163" y="2878138"/>
          <p14:tracePt t="298543" x="1465263" y="2890838"/>
          <p14:tracePt t="298548" x="1539875" y="2890838"/>
          <p14:tracePt t="298559" x="1601788" y="2916238"/>
          <p14:tracePt t="298562" x="1677988" y="2916238"/>
          <p14:tracePt t="298572" x="1765300" y="2928938"/>
          <p14:tracePt t="298582" x="1865313" y="2952750"/>
          <p14:tracePt t="298588" x="1965325" y="2965450"/>
          <p14:tracePt t="298598" x="2052638" y="2965450"/>
          <p14:tracePt t="298605" x="2127250" y="2990850"/>
          <p14:tracePt t="298614" x="2228850" y="3003550"/>
          <p14:tracePt t="298624" x="2278063" y="3003550"/>
          <p14:tracePt t="298628" x="2328863" y="3003550"/>
          <p14:tracePt t="298638" x="2403475" y="3028950"/>
          <p14:tracePt t="298644" x="2452688" y="3041650"/>
          <p14:tracePt t="298654" x="2528888" y="3041650"/>
          <p14:tracePt t="298664" x="2590800" y="3041650"/>
          <p14:tracePt t="298668" x="2667000" y="3054350"/>
          <p14:tracePt t="298678" x="2728913" y="3054350"/>
          <p14:tracePt t="298684" x="2816225" y="3054350"/>
          <p14:tracePt t="298694" x="2879725" y="3054350"/>
          <p14:tracePt t="298704" x="2979738" y="3054350"/>
          <p14:tracePt t="298711" x="3067050" y="3054350"/>
          <p14:tracePt t="298720" x="3167063" y="3054350"/>
          <p14:tracePt t="298724" x="3254375" y="3054350"/>
          <p14:tracePt t="298734" x="3367088" y="3054350"/>
          <p14:tracePt t="298744" x="3441700" y="3054350"/>
          <p14:tracePt t="298750" x="3554413" y="3054350"/>
          <p14:tracePt t="298761" x="3617913" y="3054350"/>
          <p14:tracePt t="298764" x="3717925" y="3054350"/>
          <p14:tracePt t="298775" x="3792538" y="3054350"/>
          <p14:tracePt t="298786" x="3879850" y="3054350"/>
          <p14:tracePt t="298790" x="3943350" y="3054350"/>
          <p14:tracePt t="298800" x="3992563" y="3054350"/>
          <p14:tracePt t="298806" x="4068763" y="3054350"/>
          <p14:tracePt t="298816" x="4130675" y="3054350"/>
          <p14:tracePt t="298827" x="4192588" y="3054350"/>
          <p14:tracePt t="298830" x="4281488" y="3054350"/>
          <p14:tracePt t="298841" x="4330700" y="3054350"/>
          <p14:tracePt t="298846" x="4418013" y="3054350"/>
          <p14:tracePt t="298856" x="4468813" y="3054350"/>
          <p14:tracePt t="298866" x="4568825" y="3065463"/>
          <p14:tracePt t="298870" x="4619625" y="3065463"/>
          <p14:tracePt t="298880" x="4694238" y="3065463"/>
          <p14:tracePt t="298886" x="4781550" y="3065463"/>
          <p14:tracePt t="298896" x="4832350" y="3065463"/>
          <p14:tracePt t="298906" x="4894263" y="3065463"/>
          <p14:tracePt t="298910" x="4968875" y="3041650"/>
          <p14:tracePt t="298920" x="5045075" y="3041650"/>
          <p14:tracePt t="298927" x="5094288" y="3028950"/>
          <p14:tracePt t="298936" x="5181600" y="3016250"/>
          <p14:tracePt t="298959" x="5257800" y="2990850"/>
          <p14:tracePt t="298962" x="5319713" y="2978150"/>
          <p14:tracePt t="298966" x="5357813" y="2978150"/>
          <p14:tracePt t="298977" x="5383213" y="2965450"/>
          <p14:tracePt t="298986" x="5407025" y="2941638"/>
          <p14:tracePt t="298993" x="5432425" y="2941638"/>
          <p14:tracePt t="299002" x="5457825" y="2941638"/>
          <p14:tracePt t="299006" x="5483225" y="2916238"/>
          <p14:tracePt t="299016" x="5495925" y="2916238"/>
          <p14:tracePt t="299027" x="5507038" y="2916238"/>
          <p14:tracePt t="299032" x="5545138" y="2890838"/>
          <p14:tracePt t="299043" x="5557838" y="2878138"/>
          <p14:tracePt t="299048" x="5583238" y="2878138"/>
          <p14:tracePt t="299060" x="5619750" y="2852738"/>
          <p14:tracePt t="299068" x="5670550" y="2828925"/>
          <p14:tracePt t="299072" x="5695950" y="2828925"/>
          <p14:tracePt t="299082" x="5745163" y="2803525"/>
          <p14:tracePt t="299088" x="5770563" y="2790825"/>
          <p14:tracePt t="299098" x="5821363" y="2765425"/>
          <p14:tracePt t="299110" x="5845175" y="2765425"/>
          <p14:tracePt t="299112" x="5870575" y="2740025"/>
          <p14:tracePt t="299126" x="5895975" y="2740025"/>
          <p14:tracePt t="299128" x="5921375" y="2716213"/>
          <p14:tracePt t="299138" x="5957888" y="2703513"/>
          <p14:tracePt t="299148" x="5983288" y="2703513"/>
          <p14:tracePt t="299154" x="6008688" y="2678113"/>
          <p14:tracePt t="299168" x="6034088" y="2665413"/>
          <p14:tracePt t="299178" x="6057900" y="2652713"/>
          <p14:tracePt t="299188" x="6070600" y="2640013"/>
          <p14:tracePt t="299194" x="6083300" y="2627313"/>
          <p14:tracePt t="299204" x="6108700" y="2627313"/>
          <p14:tracePt t="299209" x="6134100" y="2627313"/>
          <p14:tracePt t="299218" x="6157913" y="2603500"/>
          <p14:tracePt t="299228" x="6170613" y="2603500"/>
          <p14:tracePt t="299234" x="6183313" y="2590800"/>
          <p14:tracePt t="299244" x="6208713" y="2590800"/>
          <p14:tracePt t="299248" x="6234113" y="2578100"/>
          <p14:tracePt t="299260" x="6270625" y="2552700"/>
          <p14:tracePt t="299270" x="6283325" y="2552700"/>
          <p14:tracePt t="299274" x="6296025" y="2552700"/>
          <p14:tracePt t="299284" x="6334125" y="2527300"/>
          <p14:tracePt t="299300" x="6359525" y="2516188"/>
          <p14:tracePt t="299314" x="6370638" y="2503488"/>
          <p14:tracePt t="299340" x="6383338" y="2478088"/>
          <p14:tracePt t="299354" x="6383338" y="2465388"/>
          <p14:tracePt t="299380" x="6383338" y="2439988"/>
          <p14:tracePt t="299396" x="6383338" y="2414588"/>
          <p14:tracePt t="299406" x="6383338" y="2390775"/>
          <p14:tracePt t="299410" x="6359525" y="2365375"/>
          <p14:tracePt t="299420" x="6334125" y="2352675"/>
          <p14:tracePt t="299430" x="6246813" y="2303463"/>
          <p14:tracePt t="299436" x="6196013" y="2278063"/>
          <p14:tracePt t="299446" x="6121400" y="2239963"/>
          <p14:tracePt t="299450" x="6045200" y="2214563"/>
          <p14:tracePt t="299460" x="5995988" y="2201863"/>
          <p14:tracePt t="299472" x="5921375" y="2178050"/>
          <p14:tracePt t="299477" x="5870575" y="2178050"/>
          <p14:tracePt t="299486" x="5783263" y="2139950"/>
          <p14:tracePt t="299493" x="5695950" y="2139950"/>
          <p14:tracePt t="299502" x="5595938" y="2101850"/>
          <p14:tracePt t="299512" x="5507038" y="2101850"/>
          <p14:tracePt t="299516" x="5394325" y="2065338"/>
          <p14:tracePt t="299526" x="5319713" y="2052638"/>
          <p14:tracePt t="299532" x="5219700" y="2052638"/>
          <p14:tracePt t="299543" x="5145088" y="2039938"/>
          <p14:tracePt t="299552" x="5057775" y="2039938"/>
          <p14:tracePt t="299556" x="4994275" y="2039938"/>
          <p14:tracePt t="299566" x="4919663" y="2027238"/>
          <p14:tracePt t="299572" x="4856163" y="2027238"/>
          <p14:tracePt t="299582" x="4781550" y="2027238"/>
          <p14:tracePt t="299593" x="4719638" y="2027238"/>
          <p14:tracePt t="299596" x="4606925" y="2001838"/>
          <p14:tracePt t="299606" x="4568825" y="1989138"/>
          <p14:tracePt t="299612" x="4518025" y="1989138"/>
          <p14:tracePt t="299622" x="4468813" y="1965325"/>
          <p14:tracePt t="299632" x="4430713" y="1965325"/>
          <p14:tracePt t="299638" x="4406900" y="1952625"/>
          <p14:tracePt t="299648" x="4368800" y="1952625"/>
          <p14:tracePt t="299653" x="4330700" y="1952625"/>
          <p14:tracePt t="299662" x="4294188" y="1939925"/>
          <p14:tracePt t="299672" x="4256088" y="1939925"/>
          <p14:tracePt t="299678" x="4192588" y="1927225"/>
          <p14:tracePt t="299688" x="4105275" y="1927225"/>
          <p14:tracePt t="299693" x="4043363" y="1927225"/>
          <p14:tracePt t="299702" x="3917950" y="1927225"/>
          <p14:tracePt t="299712" x="3767138" y="1901825"/>
          <p14:tracePt t="299718" x="3630613" y="1876425"/>
          <p14:tracePt t="299728" x="3467100" y="1852613"/>
          <p14:tracePt t="299734" x="3354388" y="1852613"/>
          <p14:tracePt t="299745" x="3228975" y="1839913"/>
          <p14:tracePt t="299754" x="3116263" y="1839913"/>
          <p14:tracePt t="299759" x="3041650" y="1839913"/>
          <p14:tracePt t="299768" x="2979738" y="1839913"/>
          <p14:tracePt t="299775" x="2916238" y="1839913"/>
          <p14:tracePt t="299784" x="2854325" y="1839913"/>
          <p14:tracePt t="299794" x="2816225" y="1839913"/>
          <p14:tracePt t="299798" x="2754313" y="1839913"/>
          <p14:tracePt t="299808" x="2716213" y="1839913"/>
          <p14:tracePt t="299814" x="2667000" y="1839913"/>
          <p14:tracePt t="299826" x="2641600" y="1839913"/>
          <p14:tracePt t="299834" x="2590800" y="1839913"/>
          <p14:tracePt t="299840" x="2554288" y="1839913"/>
          <p14:tracePt t="299850" x="2528888" y="1839913"/>
          <p14:tracePt t="299854" x="2503488" y="1839913"/>
          <p14:tracePt t="299864" x="2465388" y="1839913"/>
          <p14:tracePt t="299875" x="2428875" y="1839913"/>
          <p14:tracePt t="299880" x="2390775" y="1852613"/>
          <p14:tracePt t="299891" x="2352675" y="1865313"/>
          <p14:tracePt t="299894" x="2290763" y="1876425"/>
          <p14:tracePt t="299904" x="2239963" y="1901825"/>
          <p14:tracePt t="299914" x="2216150" y="1914525"/>
          <p14:tracePt t="299920" x="2139950" y="1939925"/>
          <p14:tracePt t="299930" x="2116138" y="1939925"/>
          <p14:tracePt t="299934" x="2078038" y="1965325"/>
          <p14:tracePt t="299944" x="2027238" y="1989138"/>
          <p14:tracePt t="299954" x="1990725" y="2027238"/>
          <p14:tracePt t="299960" x="1927225" y="2078038"/>
          <p14:tracePt t="299970" x="1903413" y="2089150"/>
          <p14:tracePt t="299975" x="1865313" y="2127250"/>
          <p14:tracePt t="299986" x="1827213" y="2139950"/>
          <p14:tracePt t="299996" x="1790700" y="2165350"/>
          <p14:tracePt t="300000" x="1765300" y="2190750"/>
          <p14:tracePt t="300011" x="1714500" y="2214563"/>
          <p14:tracePt t="300016" x="1689100" y="2239963"/>
          <p14:tracePt t="300026" x="1689100" y="2252663"/>
          <p14:tracePt t="300036" x="1665288" y="2265363"/>
          <p14:tracePt t="300041" x="1665288" y="2278063"/>
          <p14:tracePt t="300050" x="1652588" y="2314575"/>
          <p14:tracePt t="300057" x="1639888" y="2327275"/>
          <p14:tracePt t="300066" x="1639888" y="2339975"/>
          <p14:tracePt t="300082" x="1627188" y="2365375"/>
          <p14:tracePt t="300096" x="1627188" y="2390775"/>
          <p14:tracePt t="300106" x="1614488" y="2403475"/>
          <p14:tracePt t="300116" x="1601788" y="2427288"/>
          <p14:tracePt t="300132" x="1601788" y="2439988"/>
          <p14:tracePt t="300136" x="1601788" y="2465388"/>
          <p14:tracePt t="300156" x="1601788" y="2478088"/>
          <p14:tracePt t="300162" x="1601788" y="2490788"/>
          <p14:tracePt t="300172" x="1601788" y="2503488"/>
          <p14:tracePt t="300188" x="1601788" y="2527300"/>
          <p14:tracePt t="300198" x="1601788" y="2540000"/>
          <p14:tracePt t="300202" x="1601788" y="2552700"/>
          <p14:tracePt t="300218" x="1614488" y="2565400"/>
          <p14:tracePt t="300228" x="1627188" y="2578100"/>
          <p14:tracePt t="300238" x="1627188" y="2590800"/>
          <p14:tracePt t="300252" x="1639888" y="2590800"/>
          <p14:tracePt t="300259" x="1652588" y="2603500"/>
          <p14:tracePt t="300268" x="1665288" y="2616200"/>
          <p14:tracePt t="300282" x="1677988" y="2627313"/>
          <p14:tracePt t="300293" x="1701800" y="2640013"/>
          <p14:tracePt t="300298" x="1714500" y="2652713"/>
          <p14:tracePt t="300309" x="1727200" y="2652713"/>
          <p14:tracePt t="300318" x="1765300" y="2690813"/>
          <p14:tracePt t="300322" x="1790700" y="2690813"/>
          <p14:tracePt t="300334" x="1814513" y="2728913"/>
          <p14:tracePt t="300338" x="1852613" y="2778125"/>
          <p14:tracePt t="300348" x="1903413" y="2828925"/>
          <p14:tracePt t="300359" x="1978025" y="2878138"/>
          <p14:tracePt t="300364" x="1990725" y="2890838"/>
          <p14:tracePt t="300375" x="2027238" y="2916238"/>
          <p14:tracePt t="300378" x="2078038" y="2941638"/>
          <p14:tracePt t="300388" x="2103438" y="2965450"/>
          <p14:tracePt t="300398" x="2127250" y="2965450"/>
          <p14:tracePt t="300404" x="2152650" y="2978150"/>
          <p14:tracePt t="300414" x="2203450" y="3003550"/>
          <p14:tracePt t="300418" x="2228850" y="3003550"/>
          <p14:tracePt t="300430" x="2278063" y="3003550"/>
          <p14:tracePt t="300442" x="2316163" y="3003550"/>
          <p14:tracePt t="300444" x="2378075" y="3003550"/>
          <p14:tracePt t="300454" x="2428875" y="3003550"/>
          <p14:tracePt t="300460" x="2490788" y="3003550"/>
          <p14:tracePt t="300470" x="2541588" y="3003550"/>
          <p14:tracePt t="300480" x="2590800" y="3003550"/>
          <p14:tracePt t="300484" x="2703513" y="3003550"/>
          <p14:tracePt t="300494" x="2767013" y="3003550"/>
          <p14:tracePt t="300500" x="2828925" y="3003550"/>
          <p14:tracePt t="300510" x="2903538" y="3003550"/>
          <p14:tracePt t="300520" x="2967038" y="3003550"/>
          <p14:tracePt t="300526" x="3041650" y="3003550"/>
          <p14:tracePt t="300536" x="3103563" y="3003550"/>
          <p14:tracePt t="300540" x="3141663" y="3003550"/>
          <p14:tracePt t="300550" x="3228975" y="3003550"/>
          <p14:tracePt t="300560" x="3279775" y="3003550"/>
          <p14:tracePt t="300566" x="3354388" y="3003550"/>
          <p14:tracePt t="300576" x="3405188" y="3003550"/>
          <p14:tracePt t="300580" x="3467100" y="3003550"/>
          <p14:tracePt t="300591" x="3541713" y="3003550"/>
          <p14:tracePt t="300600" x="3654425" y="3003550"/>
          <p14:tracePt t="300606" x="3767138" y="3003550"/>
          <p14:tracePt t="300616" x="3905250" y="3003550"/>
          <p14:tracePt t="300620" x="4043363" y="3003550"/>
          <p14:tracePt t="300630" x="4156075" y="3003550"/>
          <p14:tracePt t="300641" x="4268788" y="3003550"/>
          <p14:tracePt t="300646" x="4356100" y="3003550"/>
          <p14:tracePt t="300657" x="4430713" y="3003550"/>
          <p14:tracePt t="300660" x="4481513" y="3003550"/>
          <p14:tracePt t="300670" x="4530725" y="3003550"/>
          <p14:tracePt t="300682" x="4606925" y="2990850"/>
          <p14:tracePt t="300686" x="4643438" y="2978150"/>
          <p14:tracePt t="300696" x="4681538" y="2978150"/>
          <p14:tracePt t="300702" x="4732338" y="2965450"/>
          <p14:tracePt t="300712" x="4768850" y="2965450"/>
          <p14:tracePt t="300722" x="4819650" y="2941638"/>
          <p14:tracePt t="300726" x="4856163" y="2941638"/>
          <p14:tracePt t="300736" x="4919663" y="2941638"/>
          <p14:tracePt t="300742" x="4994275" y="2928938"/>
          <p14:tracePt t="300752" x="5019675" y="2903538"/>
          <p14:tracePt t="300762" x="5081588" y="2890838"/>
          <p14:tracePt t="300768" x="5157788" y="2865438"/>
          <p14:tracePt t="300778" x="5194300" y="2852738"/>
          <p14:tracePt t="300782" x="5232400" y="2852738"/>
          <p14:tracePt t="300792" x="5257800" y="2840038"/>
          <p14:tracePt t="300802" x="5294313" y="2816225"/>
          <p14:tracePt t="300809" x="5332413" y="2816225"/>
          <p14:tracePt t="300818" x="5357813" y="2790825"/>
          <p14:tracePt t="300822" x="5383213" y="2778125"/>
          <p14:tracePt t="300832" x="5419725" y="2765425"/>
          <p14:tracePt t="300842" x="5445125" y="2752725"/>
          <p14:tracePt t="300848" x="5483225" y="2740025"/>
          <p14:tracePt t="300858" x="5495925" y="2740025"/>
          <p14:tracePt t="300862" x="5570538" y="2703513"/>
          <p14:tracePt t="300885" x="5595938" y="2703513"/>
          <p14:tracePt t="300888" x="5607050" y="2703513"/>
          <p14:tracePt t="300898" x="5632450" y="2690813"/>
          <p14:tracePt t="300904" x="5645150" y="2690813"/>
          <p14:tracePt t="300914" x="5657850" y="2678113"/>
          <p14:tracePt t="300925" x="5683250" y="2678113"/>
          <p14:tracePt t="300928" x="5695950" y="2678113"/>
          <p14:tracePt t="300938" x="5719763" y="2678113"/>
          <p14:tracePt t="300944" x="5745163" y="2678113"/>
          <p14:tracePt t="300954" x="5770563" y="2678113"/>
          <p14:tracePt t="300964" x="5795963" y="2665413"/>
          <p14:tracePt t="300968" x="5821363" y="2665413"/>
          <p14:tracePt t="300978" x="5845175" y="2665413"/>
          <p14:tracePt t="300984" x="5883275" y="2665413"/>
          <p14:tracePt t="300994" x="5895975" y="2652713"/>
          <p14:tracePt t="301004" x="5921375" y="2640013"/>
          <p14:tracePt t="301009" x="5932488" y="2640013"/>
          <p14:tracePt t="301018" x="5945188" y="2640013"/>
          <p14:tracePt t="301025" x="5957888" y="2640013"/>
          <p14:tracePt t="301034" x="5970588" y="2627313"/>
          <p14:tracePt t="301044" x="5970588" y="2616200"/>
          <p14:tracePt t="301050" x="5995988" y="2616200"/>
          <p14:tracePt t="301060" x="6008688" y="2603500"/>
          <p14:tracePt t="301075" x="6008688" y="2590800"/>
          <p14:tracePt t="301091" x="6021388" y="2578100"/>
          <p14:tracePt t="301100" x="6021388" y="2565400"/>
          <p14:tracePt t="301120" x="6021388" y="2552700"/>
          <p14:tracePt t="301126" x="6021388" y="2540000"/>
          <p14:tracePt t="301141" x="6021388" y="2516188"/>
          <p14:tracePt t="301150" x="6021388" y="2478088"/>
          <p14:tracePt t="301160" x="6008688" y="2465388"/>
          <p14:tracePt t="301166" x="5995988" y="2452688"/>
          <p14:tracePt t="301176" x="5957888" y="2414588"/>
          <p14:tracePt t="301180" x="5921375" y="2403475"/>
          <p14:tracePt t="301191" x="5870575" y="2390775"/>
          <p14:tracePt t="301200" x="5783263" y="2352675"/>
          <p14:tracePt t="301206" x="5719763" y="2327275"/>
          <p14:tracePt t="301216" x="5657850" y="2314575"/>
          <p14:tracePt t="301222" x="5583238" y="2290763"/>
          <p14:tracePt t="301232" x="5545138" y="2278063"/>
          <p14:tracePt t="301242" x="5470525" y="2252663"/>
          <p14:tracePt t="301246" x="5419725" y="2252663"/>
          <p14:tracePt t="301258" x="5357813" y="2239963"/>
          <p14:tracePt t="301262" x="5281613" y="2214563"/>
          <p14:tracePt t="301273" x="5207000" y="2214563"/>
          <p14:tracePt t="301282" x="5132388" y="2190750"/>
          <p14:tracePt t="301286" x="5045075" y="2178050"/>
          <p14:tracePt t="301296" x="4945063" y="2178050"/>
          <p14:tracePt t="301302" x="4832350" y="2152650"/>
          <p14:tracePt t="301312" x="4706938" y="2139950"/>
          <p14:tracePt t="301322" x="4581525" y="2114550"/>
          <p14:tracePt t="301326" x="4468813" y="2089150"/>
          <p14:tracePt t="301336" x="4368800" y="2052638"/>
          <p14:tracePt t="301342" x="4281488" y="2052638"/>
          <p14:tracePt t="301352" x="4192588" y="2027238"/>
          <p14:tracePt t="301362" x="4092575" y="2014538"/>
          <p14:tracePt t="301368" x="4005263" y="2014538"/>
          <p14:tracePt t="301378" x="3905250" y="1989138"/>
          <p14:tracePt t="301382" x="3779838" y="1978025"/>
          <p14:tracePt t="301392" x="3692525" y="1952625"/>
          <p14:tracePt t="301403" x="3592513" y="1952625"/>
          <p14:tracePt t="301408" x="3505200" y="1939925"/>
          <p14:tracePt t="301419" x="3405188" y="1939925"/>
          <p14:tracePt t="301423" x="3317875" y="1901825"/>
          <p14:tracePt t="301432" x="3216275" y="1901825"/>
          <p14:tracePt t="301442" x="3128963" y="1901825"/>
          <p14:tracePt t="301448" x="3016250" y="1876425"/>
          <p14:tracePt t="301458" x="2890838" y="1865313"/>
          <p14:tracePt t="301464" x="2790825" y="1839913"/>
          <p14:tracePt t="301475" x="2703513" y="1827213"/>
          <p14:tracePt t="301484" x="2603500" y="1801813"/>
          <p14:tracePt t="301488" x="2541588" y="1801813"/>
          <p14:tracePt t="301498" x="2452688" y="1801813"/>
          <p14:tracePt t="301504" x="2378075" y="1801813"/>
          <p14:tracePt t="301514" x="2316163" y="1801813"/>
          <p14:tracePt t="301525" x="2265363" y="1801813"/>
          <p14:tracePt t="301528" x="2190750" y="1801813"/>
          <p14:tracePt t="301538" x="2139950" y="1801813"/>
          <p14:tracePt t="301544" x="2090738" y="1801813"/>
          <p14:tracePt t="301554" x="2027238" y="1827213"/>
          <p14:tracePt t="301564" x="1990725" y="1827213"/>
          <p14:tracePt t="301570" x="1939925" y="1827213"/>
          <p14:tracePt t="301580" x="1914525" y="1827213"/>
          <p14:tracePt t="301584" x="1878013" y="1827213"/>
          <p14:tracePt t="301594" x="1852613" y="1852613"/>
          <p14:tracePt t="301604" x="1801813" y="1865313"/>
          <p14:tracePt t="301610" x="1778000" y="1876425"/>
          <p14:tracePt t="301620" x="1739900" y="1889125"/>
          <p14:tracePt t="301624" x="1714500" y="1889125"/>
          <p14:tracePt t="301634" x="1689100" y="1901825"/>
          <p14:tracePt t="301644" x="1677988" y="1914525"/>
          <p14:tracePt t="301650" x="1639888" y="1939925"/>
          <p14:tracePt t="301660" x="1627188" y="1939925"/>
          <p14:tracePt t="301664" x="1601788" y="1939925"/>
          <p14:tracePt t="301675" x="1577975" y="1965325"/>
          <p14:tracePt t="301684" x="1552575" y="1965325"/>
          <p14:tracePt t="301691" x="1539875" y="1978025"/>
          <p14:tracePt t="301700" x="1527175" y="1989138"/>
          <p14:tracePt t="301704" x="1514475" y="2014538"/>
          <p14:tracePt t="301716" x="1489075" y="2027238"/>
          <p14:tracePt t="301726" x="1489075" y="2052638"/>
          <p14:tracePt t="301731" x="1465263" y="2078038"/>
          <p14:tracePt t="301741" x="1427163" y="2101850"/>
          <p14:tracePt t="301747" x="1401763" y="2139950"/>
          <p14:tracePt t="301757" x="1376363" y="2178050"/>
          <p14:tracePt t="301766" x="1363663" y="2214563"/>
          <p14:tracePt t="301770" x="1339850" y="2252663"/>
          <p14:tracePt t="301780" x="1339850" y="2278063"/>
          <p14:tracePt t="301786" x="1314450" y="2303463"/>
          <p14:tracePt t="301796" x="1314450" y="2327275"/>
          <p14:tracePt t="301807" x="1314450" y="2352675"/>
          <p14:tracePt t="301812" x="1314450" y="2403475"/>
          <p14:tracePt t="301823" x="1314450" y="2439988"/>
          <p14:tracePt t="301826" x="1314450" y="2465388"/>
          <p14:tracePt t="301836" x="1314450" y="2490788"/>
          <p14:tracePt t="301846" x="1314450" y="2516188"/>
          <p14:tracePt t="301852" x="1314450" y="2540000"/>
          <p14:tracePt t="301862" x="1314450" y="2552700"/>
          <p14:tracePt t="301866" x="1314450" y="2578100"/>
          <p14:tracePt t="301876" x="1314450" y="2590800"/>
          <p14:tracePt t="301888" x="1327150" y="2603500"/>
          <p14:tracePt t="301892" x="1339850" y="2627313"/>
          <p14:tracePt t="301902" x="1339850" y="2640013"/>
          <p14:tracePt t="301907" x="1352550" y="2652713"/>
          <p14:tracePt t="301918" x="1363663" y="2665413"/>
          <p14:tracePt t="301928" x="1376363" y="2678113"/>
          <p14:tracePt t="301932" x="1401763" y="2703513"/>
          <p14:tracePt t="301956" x="1501775" y="2728913"/>
          <p14:tracePt t="301958" x="1601788" y="2740025"/>
          <p14:tracePt t="301968" x="1677988" y="2765425"/>
          <p14:tracePt t="301973" x="1778000" y="2790825"/>
          <p14:tracePt t="301982" x="1878013" y="2816225"/>
          <p14:tracePt t="301989" x="2003425" y="2852738"/>
          <p14:tracePt t="301998" x="2116138" y="2878138"/>
          <p14:tracePt t="302008" x="2228850" y="2890838"/>
          <p14:tracePt t="302012" x="2339975" y="2903538"/>
          <p14:tracePt t="302023" x="2428875" y="2941638"/>
          <p14:tracePt t="302028" x="2565400" y="2952750"/>
          <p14:tracePt t="302039" x="2678113" y="2965450"/>
          <p14:tracePt t="302048" x="2841625" y="2990850"/>
          <p14:tracePt t="302054" x="2967038" y="3003550"/>
          <p14:tracePt t="302064" x="3116263" y="3028950"/>
          <p14:tracePt t="302068" x="3279775" y="3054350"/>
          <p14:tracePt t="302078" x="3405188" y="3054350"/>
          <p14:tracePt t="302090" x="3579813" y="3103563"/>
          <p14:tracePt t="302094" x="3743325" y="3128963"/>
          <p14:tracePt t="302104" x="3905250" y="3141663"/>
          <p14:tracePt t="302108" x="4043363" y="3165475"/>
          <p14:tracePt t="302118" x="4181475" y="3178175"/>
          <p14:tracePt t="302128" x="4318000" y="3216275"/>
          <p14:tracePt t="302134" x="4456113" y="3228975"/>
          <p14:tracePt t="302144" x="4606925" y="3254375"/>
          <p14:tracePt t="302150" x="4732338" y="3267075"/>
          <p14:tracePt t="302160" x="4894263" y="3290888"/>
          <p14:tracePt t="302170" x="5006975" y="3303588"/>
          <p14:tracePt t="302174" x="5157788" y="3328988"/>
          <p14:tracePt t="302184" x="5270500" y="3328988"/>
          <p14:tracePt t="302191" x="5394325" y="3341688"/>
          <p14:tracePt t="302200" x="5507038" y="3378200"/>
          <p14:tracePt t="302210" x="5632450" y="3390900"/>
          <p14:tracePt t="302214" x="5745163" y="3416300"/>
          <p14:tracePt t="302224" x="5832475" y="3416300"/>
          <p14:tracePt t="302230" x="5945188" y="3416300"/>
          <p14:tracePt t="302241" x="6070600" y="3416300"/>
          <p14:tracePt t="302250" x="6170613" y="3416300"/>
          <p14:tracePt t="302255" x="6234113" y="3416300"/>
          <p14:tracePt t="302264" x="6346825" y="3403600"/>
          <p14:tracePt t="302270" x="6446838" y="3378200"/>
          <p14:tracePt t="302281" x="6521450" y="3354388"/>
          <p14:tracePt t="302290" x="6596063" y="3316288"/>
          <p14:tracePt t="302296" x="6684963" y="3278188"/>
          <p14:tracePt t="302307" x="6759575" y="3241675"/>
          <p14:tracePt t="302310" x="6808788" y="3190875"/>
          <p14:tracePt t="302320" x="6884988" y="3154363"/>
          <p14:tracePt t="302330" x="6921500" y="3128963"/>
          <p14:tracePt t="302336" x="6972300" y="3065463"/>
          <p14:tracePt t="302346" x="6997700" y="3041650"/>
          <p14:tracePt t="302350" x="7021513" y="3003550"/>
          <p14:tracePt t="302360" x="7021513" y="2978150"/>
          <p14:tracePt t="302370" x="7046913" y="2952750"/>
          <p14:tracePt t="302376" x="7059613" y="2903538"/>
          <p14:tracePt t="302386" x="7059613" y="2865438"/>
          <p14:tracePt t="302392" x="7072313" y="2828925"/>
          <p14:tracePt t="302402" x="7072313" y="2778125"/>
          <p14:tracePt t="302412" x="7072313" y="2740025"/>
          <p14:tracePt t="302416" x="7072313" y="2690813"/>
          <p14:tracePt t="302426" x="7072313" y="2665413"/>
          <p14:tracePt t="302432" x="7072313" y="2627313"/>
          <p14:tracePt t="302442" x="7059613" y="2590800"/>
          <p14:tracePt t="302452" x="6997700" y="2527300"/>
          <p14:tracePt t="302457" x="6946900" y="2478088"/>
          <p14:tracePt t="302466" x="6872288" y="2439988"/>
          <p14:tracePt t="302473" x="6759575" y="2378075"/>
          <p14:tracePt t="302482" x="6646863" y="2314575"/>
          <p14:tracePt t="302492" x="6559550" y="2265363"/>
          <p14:tracePt t="302498" x="6434138" y="2239963"/>
          <p14:tracePt t="302508" x="6270625" y="2201863"/>
          <p14:tracePt t="302512" x="6121400" y="2152650"/>
          <p14:tracePt t="302523" x="5945188" y="2101850"/>
          <p14:tracePt t="302532" x="5795963" y="2078038"/>
          <p14:tracePt t="302539" x="5607050" y="2039938"/>
          <p14:tracePt t="302548" x="5432425" y="2027238"/>
          <p14:tracePt t="302552" x="5270500" y="2001838"/>
          <p14:tracePt t="302562" x="5119688" y="1989138"/>
          <p14:tracePt t="302573" x="4968875" y="1965325"/>
          <p14:tracePt t="302578" x="4843463" y="1952625"/>
          <p14:tracePt t="302589" x="4732338" y="1914525"/>
          <p14:tracePt t="302592" x="4606925" y="1914525"/>
          <p14:tracePt t="302602" x="4494213" y="1914525"/>
          <p14:tracePt t="302612" x="4381500" y="1914525"/>
          <p14:tracePt t="302618" x="4243388" y="1914525"/>
          <p14:tracePt t="302628" x="4130675" y="1914525"/>
          <p14:tracePt t="302632" x="3992563" y="1914525"/>
          <p14:tracePt t="302644" x="3867150" y="1914525"/>
          <p14:tracePt t="302654" x="3743325" y="1914525"/>
          <p14:tracePt t="302658" x="3592513" y="1914525"/>
          <p14:tracePt t="302668" x="3467100" y="1914525"/>
          <p14:tracePt t="302674" x="3292475" y="1914525"/>
          <p14:tracePt t="302684" x="3154363" y="1914525"/>
          <p14:tracePt t="302694" x="3016250" y="1914525"/>
          <p14:tracePt t="302700" x="2867025" y="1914525"/>
          <p14:tracePt t="302710" x="2767013" y="1914525"/>
          <p14:tracePt t="302714" x="2667000" y="1914525"/>
          <p14:tracePt t="302724" x="2578100" y="1914525"/>
          <p14:tracePt t="302734" x="2478088" y="1914525"/>
          <p14:tracePt t="302740" x="2390775" y="1914525"/>
          <p14:tracePt t="302750" x="2316163" y="1914525"/>
          <p14:tracePt t="302754" x="2228850" y="1939925"/>
          <p14:tracePt t="302764" x="2103438" y="1952625"/>
          <p14:tracePt t="302774" x="2039938" y="1952625"/>
          <p14:tracePt t="302780" x="1965325" y="1978025"/>
          <p14:tracePt t="302790" x="1878013" y="1989138"/>
          <p14:tracePt t="302794" x="1801813" y="2014538"/>
          <p14:tracePt t="302804" x="1714500" y="2027238"/>
          <p14:tracePt t="302814" x="1652588" y="2027238"/>
          <p14:tracePt t="302820" x="1577975" y="2052638"/>
          <p14:tracePt t="302830" x="1514475" y="2052638"/>
          <p14:tracePt t="302834" x="1439863" y="2065338"/>
          <p14:tracePt t="302846" x="1389063" y="2078038"/>
          <p14:tracePt t="302857" x="1352550" y="2089150"/>
          <p14:tracePt t="302860" x="1314450" y="2101850"/>
          <p14:tracePt t="302871" x="1276350" y="2114550"/>
          <p14:tracePt t="302876" x="1252538" y="2114550"/>
          <p14:tracePt t="302886" x="1227138" y="2127250"/>
          <p14:tracePt t="302896" x="1189038" y="2139950"/>
          <p14:tracePt t="302900" x="1176338" y="2152650"/>
          <p14:tracePt t="302910" x="1150938" y="2152650"/>
          <p14:tracePt t="302916" x="1114425" y="2190750"/>
          <p14:tracePt t="302926" x="1076325" y="2201863"/>
          <p14:tracePt t="302936" x="1063625" y="2214563"/>
          <p14:tracePt t="302940" x="1038225" y="2239963"/>
          <p14:tracePt t="302957" x="989013" y="2278063"/>
          <p14:tracePt t="302966" x="976313" y="2290763"/>
          <p14:tracePt t="302976" x="950913" y="2314575"/>
          <p14:tracePt t="302982" x="950913" y="2339975"/>
          <p14:tracePt t="302992" x="938213" y="2365375"/>
          <p14:tracePt t="302997" x="925513" y="2378075"/>
          <p14:tracePt t="303007" x="914400" y="2414588"/>
          <p14:tracePt t="303016" x="914400" y="2439988"/>
          <p14:tracePt t="303023" x="889000" y="2465388"/>
          <p14:tracePt t="303036" x="889000" y="2490788"/>
          <p14:tracePt t="303046" x="889000" y="2527300"/>
          <p14:tracePt t="303056" x="889000" y="2552700"/>
          <p14:tracePt t="303062" x="889000" y="2565400"/>
          <p14:tracePt t="303073" x="889000" y="2603500"/>
          <p14:tracePt t="303089" x="914400" y="2627313"/>
          <p14:tracePt t="303098" x="914400" y="2652713"/>
          <p14:tracePt t="303102" x="938213" y="2678113"/>
          <p14:tracePt t="303112" x="950913" y="2690813"/>
          <p14:tracePt t="303118" x="963613" y="2690813"/>
          <p14:tracePt t="303128" x="989013" y="2703513"/>
          <p14:tracePt t="303139" x="1014413" y="2703513"/>
          <p14:tracePt t="303142" x="1063625" y="2716213"/>
          <p14:tracePt t="303152" x="1101725" y="2716213"/>
          <p14:tracePt t="303158" x="1176338" y="2728913"/>
          <p14:tracePt t="303168" x="1214438" y="2740025"/>
          <p14:tracePt t="303178" x="1252538" y="2740025"/>
          <p14:tracePt t="303184" x="1301750" y="2740025"/>
          <p14:tracePt t="303194" x="1339850" y="2740025"/>
          <p14:tracePt t="303198" x="1401763" y="2740025"/>
          <p14:tracePt t="303208" x="1452563" y="2740025"/>
          <p14:tracePt t="303218" x="1527175" y="2740025"/>
          <p14:tracePt t="303224" x="1589088" y="2740025"/>
          <p14:tracePt t="303234" x="1665288" y="2740025"/>
          <p14:tracePt t="303239" x="1739900" y="2740025"/>
          <p14:tracePt t="303248" x="1827213" y="2740025"/>
          <p14:tracePt t="303258" x="1914525" y="2740025"/>
          <p14:tracePt t="303264" x="1990725" y="2740025"/>
          <p14:tracePt t="303274" x="2103438" y="2740025"/>
          <p14:tracePt t="303278" x="2165350" y="2740025"/>
          <p14:tracePt t="303289" x="2252663" y="2740025"/>
          <p14:tracePt t="303298" x="2352675" y="2740025"/>
          <p14:tracePt t="303306" x="2416175" y="2740025"/>
          <p14:tracePt t="303314" x="2503488" y="2740025"/>
          <p14:tracePt t="303321" x="2603500" y="2740025"/>
          <p14:tracePt t="303330" x="2690813" y="2740025"/>
          <p14:tracePt t="303340" x="2790825" y="2740025"/>
          <p14:tracePt t="303344" x="2854325" y="2740025"/>
          <p14:tracePt t="303355" x="2916238" y="2740025"/>
          <p14:tracePt t="303360" x="2992438" y="2740025"/>
          <p14:tracePt t="303370" x="3028950" y="2752725"/>
          <p14:tracePt t="303380" x="3092450" y="2752725"/>
          <p14:tracePt t="303384" x="3128963" y="2752725"/>
          <p14:tracePt t="303394" x="3179763" y="2752725"/>
          <p14:tracePt t="303400" x="3241675" y="2752725"/>
          <p14:tracePt t="303410" x="3292475" y="2778125"/>
          <p14:tracePt t="303421" x="3354388" y="2778125"/>
          <p14:tracePt t="303426" x="3454400" y="2790825"/>
          <p14:tracePt t="303436" x="3530600" y="2803525"/>
          <p14:tracePt t="303440" x="3605213" y="2816225"/>
          <p14:tracePt t="303451" x="3679825" y="2816225"/>
          <p14:tracePt t="303460" x="3779838" y="2840038"/>
          <p14:tracePt t="303466" x="3867150" y="2852738"/>
          <p14:tracePt t="303476" x="3956050" y="2852738"/>
          <p14:tracePt t="303480" x="4043363" y="2878138"/>
          <p14:tracePt t="303490" x="4130675" y="2890838"/>
          <p14:tracePt t="303500" x="4230688" y="2890838"/>
          <p14:tracePt t="303506" x="4318000" y="2916238"/>
          <p14:tracePt t="303516" x="4381500" y="2928938"/>
          <p14:tracePt t="303520" x="4481513" y="2928938"/>
          <p14:tracePt t="303530" x="4568825" y="2952750"/>
          <p14:tracePt t="303540" x="4630738" y="2965450"/>
          <p14:tracePt t="303546" x="4694238" y="2965450"/>
          <p14:tracePt t="303556" x="4732338" y="2965450"/>
          <p14:tracePt t="303562" x="4794250" y="2990850"/>
          <p14:tracePt t="303573" x="4832350" y="2990850"/>
          <p14:tracePt t="303582" x="4894263" y="3003550"/>
          <p14:tracePt t="303586" x="4945063" y="3003550"/>
          <p14:tracePt t="303596" x="4981575" y="3016250"/>
          <p14:tracePt t="303602" x="5057775" y="3016250"/>
          <p14:tracePt t="303612" x="5106988" y="3016250"/>
          <p14:tracePt t="303623" x="5170488" y="3016250"/>
          <p14:tracePt t="303626" x="5257800" y="3016250"/>
          <p14:tracePt t="303636" x="5319713" y="3016250"/>
          <p14:tracePt t="303642" x="5407025" y="3016250"/>
          <p14:tracePt t="303652" x="5470525" y="3016250"/>
          <p14:tracePt t="303662" x="5545138" y="3016250"/>
          <p14:tracePt t="303668" x="5632450" y="3016250"/>
          <p14:tracePt t="303678" x="5670550" y="3016250"/>
          <p14:tracePt t="303682" x="5695950" y="3016250"/>
          <p14:tracePt t="303692" x="5719763" y="3016250"/>
          <p14:tracePt t="303702" x="5732463" y="3003550"/>
          <p14:tracePt t="303708" x="5745163" y="3003550"/>
          <p14:tracePt t="303718" x="5770563" y="2990850"/>
          <p14:tracePt t="303722" x="5783263" y="2978150"/>
          <p14:tracePt t="303742" x="5795963" y="2941638"/>
          <p14:tracePt t="303758" x="5795963" y="2928938"/>
          <p14:tracePt t="303764" x="5795963" y="2903538"/>
          <p14:tracePt t="303774" x="5795963" y="2890838"/>
          <p14:tracePt t="303784" x="5795963" y="2865438"/>
          <p14:tracePt t="303789" x="5795963" y="2852738"/>
          <p14:tracePt t="303798" x="5795963" y="2828925"/>
          <p14:tracePt t="303805" x="5795963" y="2803525"/>
          <p14:tracePt t="303814" x="5795963" y="2790825"/>
          <p14:tracePt t="303824" x="5795963" y="2765425"/>
          <p14:tracePt t="303828" x="5795963" y="2740025"/>
          <p14:tracePt t="303839" x="5783263" y="2703513"/>
          <p14:tracePt t="303844" x="5770563" y="2678113"/>
          <p14:tracePt t="303856" x="5719763" y="2627313"/>
          <p14:tracePt t="303864" x="5683250" y="2590800"/>
          <p14:tracePt t="303868" x="5657850" y="2565400"/>
          <p14:tracePt t="303878" x="5583238" y="2516188"/>
          <p14:tracePt t="303884" x="5495925" y="2465388"/>
          <p14:tracePt t="303894" x="5394325" y="2427288"/>
          <p14:tracePt t="303905" x="5307013" y="2390775"/>
          <p14:tracePt t="303910" x="5207000" y="2352675"/>
          <p14:tracePt t="303921" x="5106988" y="2314575"/>
          <p14:tracePt t="303924" x="4994275" y="2303463"/>
          <p14:tracePt t="303934" x="4894263" y="2265363"/>
          <p14:tracePt t="303954" x="4694238" y="2227263"/>
          <p14:tracePt t="303960" x="4619625" y="2214563"/>
          <p14:tracePt t="303964" x="4518025" y="2214563"/>
          <p14:tracePt t="303974" x="4468813" y="2214563"/>
          <p14:tracePt t="303984" x="4381500" y="2190750"/>
          <p14:tracePt t="303990" x="4294188" y="2178050"/>
          <p14:tracePt t="304000" x="4205288" y="2165350"/>
          <p14:tracePt t="304006" x="4117975" y="2139950"/>
          <p14:tracePt t="304016" x="4056063" y="2139950"/>
          <p14:tracePt t="304026" x="3979863" y="2139950"/>
          <p14:tracePt t="304030" x="3917950" y="2114550"/>
          <p14:tracePt t="304040" x="3843338" y="2101850"/>
          <p14:tracePt t="304046" x="3792538" y="2101850"/>
          <p14:tracePt t="304056" x="3730625" y="2089150"/>
          <p14:tracePt t="304066" x="3679825" y="2089150"/>
          <p14:tracePt t="304071" x="3643313" y="2078038"/>
          <p14:tracePt t="304080" x="3579813" y="2078038"/>
          <p14:tracePt t="304086" x="3541713" y="2078038"/>
          <p14:tracePt t="304096" x="3479800" y="2052638"/>
          <p14:tracePt t="304106" x="3429000" y="2052638"/>
          <p14:tracePt t="304112" x="3379788" y="2052638"/>
          <p14:tracePt t="304122" x="3328988" y="2052638"/>
          <p14:tracePt t="304126" x="3267075" y="2052638"/>
          <p14:tracePt t="304138" x="3205163" y="2052638"/>
          <p14:tracePt t="304146" x="3154363" y="2052638"/>
          <p14:tracePt t="304152" x="3103563" y="2052638"/>
          <p14:tracePt t="304162" x="3041650" y="2052638"/>
          <p14:tracePt t="304167" x="2979738" y="2052638"/>
          <p14:tracePt t="304176" x="2916238" y="2078038"/>
          <p14:tracePt t="304187" x="2841625" y="2089150"/>
          <p14:tracePt t="304192" x="2803525" y="2114550"/>
          <p14:tracePt t="304202" x="2754313" y="2114550"/>
          <p14:tracePt t="304206" x="2690813" y="2139950"/>
          <p14:tracePt t="304216" x="2654300" y="2139950"/>
          <p14:tracePt t="304226" x="2616200" y="2152650"/>
          <p14:tracePt t="304232" x="2603500" y="2152650"/>
          <p14:tracePt t="304242" x="2554288" y="2178050"/>
          <p14:tracePt t="304246" x="2528888" y="2178050"/>
          <p14:tracePt t="304258" x="2516188" y="2178050"/>
          <p14:tracePt t="304268" x="2490788" y="2201863"/>
          <p14:tracePt t="304272" x="2478088" y="2201863"/>
          <p14:tracePt t="304282" x="2452688" y="2214563"/>
          <p14:tracePt t="304289" x="2428875" y="2214563"/>
          <p14:tracePt t="304298" x="2403475" y="2214563"/>
          <p14:tracePt t="304308" x="2352675" y="2214563"/>
          <p14:tracePt t="304312" x="2328863" y="2227263"/>
          <p14:tracePt t="304322" x="2303463" y="2227263"/>
          <p14:tracePt t="304328" x="2265363" y="2227263"/>
          <p14:tracePt t="304339" x="2239963" y="2227263"/>
          <p14:tracePt t="304348" x="2216150" y="2227263"/>
          <p14:tracePt t="304355" x="2216150" y="2239963"/>
          <p14:tracePt t="304364" x="2190750" y="2239963"/>
          <p14:tracePt t="304368" x="2165350" y="2239963"/>
          <p14:tracePt t="304378" x="2127250" y="2252663"/>
          <p14:tracePt t="304389" x="2103438" y="2252663"/>
          <p14:tracePt t="304394" x="2078038" y="2252663"/>
          <p14:tracePt t="304405" x="2052638" y="2265363"/>
          <p14:tracePt t="304408" x="2003425" y="2265363"/>
          <p14:tracePt t="304419" x="1978025" y="2265363"/>
          <p14:tracePt t="304428" x="1939925" y="2278063"/>
          <p14:tracePt t="304444" x="1914525" y="2278063"/>
          <p14:tracePt t="304448" x="1903413" y="2278063"/>
          <p14:tracePt t="304458" x="1878013" y="2278063"/>
          <p14:tracePt t="304468" x="1865313" y="2290763"/>
          <p14:tracePt t="304484" x="1839913" y="2290763"/>
          <p14:tracePt t="304490" x="1827213" y="2290763"/>
          <p14:tracePt t="304500" x="1801813" y="2290763"/>
          <p14:tracePt t="304510" x="1778000" y="2303463"/>
          <p14:tracePt t="304514" x="1765300" y="2303463"/>
          <p14:tracePt t="304524" x="1752600" y="2314575"/>
          <p14:tracePt t="304530" x="1714500" y="2314575"/>
          <p14:tracePt t="304540" x="1689100" y="2339975"/>
          <p14:tracePt t="304550" x="1665288" y="2339975"/>
          <p14:tracePt t="304555" x="1652588" y="2339975"/>
          <p14:tracePt t="304566" x="1614488" y="2339975"/>
          <p14:tracePt t="304570" x="1589088" y="2365375"/>
          <p14:tracePt t="304590" x="1565275" y="2390775"/>
          <p14:tracePt t="304596" x="1539875" y="2390775"/>
          <p14:tracePt t="304606" x="1501775" y="2390775"/>
          <p14:tracePt t="304610" x="1489075" y="2414588"/>
          <p14:tracePt t="304620" x="1476375" y="2414588"/>
          <p14:tracePt t="304630" x="1465263" y="2427288"/>
          <p14:tracePt t="304646" x="1452563" y="2452688"/>
          <p14:tracePt t="304650" x="1439863" y="2465388"/>
          <p14:tracePt t="304676" x="1427163" y="2478088"/>
          <p14:tracePt t="304686" x="1427163" y="2490788"/>
          <p14:tracePt t="304692" x="1414463" y="2490788"/>
          <p14:tracePt t="304703" x="1414463" y="2503488"/>
          <p14:tracePt t="304716" x="1414463" y="2516188"/>
          <p14:tracePt t="304726" x="1414463" y="2527300"/>
          <p14:tracePt t="304732" x="1414463" y="2540000"/>
          <p14:tracePt t="304742" x="1401763" y="2565400"/>
          <p14:tracePt t="304756" x="1401763" y="2578100"/>
          <p14:tracePt t="304766" x="1401763" y="2590800"/>
          <p14:tracePt t="304782" x="1401763" y="2603500"/>
          <p14:tracePt t="304792" x="1401763" y="2616200"/>
          <p14:tracePt t="304808" x="1401763" y="2627313"/>
          <p14:tracePt t="304832" x="1401763" y="2640013"/>
          <p14:tracePt t="304848" x="1414463" y="2652713"/>
          <p14:tracePt t="304872" x="1414463" y="2665413"/>
          <p14:tracePt t="304888" x="1427163" y="2665413"/>
          <p14:tracePt t="304898" x="1427163" y="2678113"/>
          <p14:tracePt t="304905" x="1439863" y="2690813"/>
          <p14:tracePt t="304914" x="1452563" y="2690813"/>
          <p14:tracePt t="304938" x="1476375" y="2703513"/>
          <p14:tracePt t="304953" x="1489075" y="2716213"/>
          <p14:tracePt t="304974" x="1501775" y="2716213"/>
          <p14:tracePt t="304984" x="1514475" y="2716213"/>
          <p14:tracePt t="304998" x="1527175" y="2716213"/>
          <p14:tracePt t="305014" x="1539875" y="2716213"/>
          <p14:tracePt t="305170" x="1552575" y="2716213"/>
          <p14:tracePt t="305196" x="1565275" y="2716213"/>
          <p14:tracePt t="305262" x="1577975" y="2728913"/>
          <p14:tracePt t="305694" x="1614488" y="2740025"/>
          <p14:tracePt t="305704" x="1652588" y="2752725"/>
          <p14:tracePt t="305710" x="1689100" y="2765425"/>
          <p14:tracePt t="305721" x="1727200" y="2765425"/>
          <p14:tracePt t="305730" x="1801813" y="2765425"/>
          <p14:tracePt t="305734" x="1852613" y="2790825"/>
          <p14:tracePt t="305746" x="1890713" y="2790825"/>
          <p14:tracePt t="305750" x="1952625" y="2803525"/>
          <p14:tracePt t="305760" x="1978025" y="2803525"/>
          <p14:tracePt t="305771" x="2039938" y="2803525"/>
          <p14:tracePt t="305776" x="2103438" y="2803525"/>
          <p14:tracePt t="305787" x="2139950" y="2803525"/>
          <p14:tracePt t="305790" x="2203450" y="2803525"/>
          <p14:tracePt t="305800" x="2278063" y="2803525"/>
          <p14:tracePt t="305810" x="2365375" y="2803525"/>
          <p14:tracePt t="305817" x="2452688" y="2803525"/>
          <p14:tracePt t="305826" x="2516188" y="2803525"/>
          <p14:tracePt t="305832" x="2603500" y="2803525"/>
          <p14:tracePt t="305843" x="2654300" y="2803525"/>
          <p14:tracePt t="305853" x="2716213" y="2803525"/>
          <p14:tracePt t="305856" x="2778125" y="2803525"/>
          <p14:tracePt t="305866" x="2816225" y="2803525"/>
          <p14:tracePt t="305872" x="2879725" y="2803525"/>
          <p14:tracePt t="305882" x="2967038" y="2790825"/>
          <p14:tracePt t="305892" x="3003550" y="2790825"/>
          <p14:tracePt t="305896" x="3054350" y="2778125"/>
          <p14:tracePt t="305906" x="3067050" y="2778125"/>
          <p14:tracePt t="305912" x="3079750" y="2778125"/>
          <p14:tracePt t="305922" x="3092450" y="2778125"/>
          <p14:tracePt t="305932" x="3103563" y="2765425"/>
          <p14:tracePt t="306678" x="3079750" y="2765425"/>
          <p14:tracePt t="306688" x="3054350" y="2778125"/>
          <p14:tracePt t="306694" x="3041650" y="2778125"/>
          <p14:tracePt t="306708" x="3016250" y="2790825"/>
          <p14:tracePt t="306735" x="3003550" y="2790825"/>
          <p14:tracePt t="306744" x="3003550" y="2803525"/>
          <p14:tracePt t="306748" x="2992438" y="2803525"/>
          <p14:tracePt t="306784" x="2967038" y="2803525"/>
          <p14:tracePt t="306794" x="2967038" y="2816225"/>
          <p14:tracePt t="306810" x="2954338" y="2816225"/>
          <p14:tracePt t="306814" x="2928938" y="2828925"/>
          <p14:tracePt t="306840" x="2916238" y="2828925"/>
          <p14:tracePt t="306850" x="2903538" y="2828925"/>
          <p14:tracePt t="306864" x="2890838" y="2828925"/>
          <p14:tracePt t="306884" x="2879725" y="2828925"/>
          <p14:tracePt t="306890" x="2854325" y="2828925"/>
          <p14:tracePt t="306906" x="2854325" y="2840038"/>
          <p14:tracePt t="306916" x="2841625" y="2840038"/>
          <p14:tracePt t="306930" x="2828925" y="2840038"/>
          <p14:tracePt t="306940" x="2816225" y="2840038"/>
          <p14:tracePt t="306946" x="2778125" y="2840038"/>
          <p14:tracePt t="306956" x="2754313" y="2840038"/>
          <p14:tracePt t="306967" x="2703513" y="2803525"/>
          <p14:tracePt t="306970" x="2690813" y="2803525"/>
          <p14:tracePt t="306981" x="2667000" y="2803525"/>
          <p14:tracePt t="306987" x="2616200" y="2803525"/>
          <p14:tracePt t="306996" x="2578100" y="2778125"/>
          <p14:tracePt t="307013" x="2565400" y="2765425"/>
          <p14:tracePt t="307022" x="2554288" y="2765425"/>
          <p14:tracePt t="307026" x="2541588" y="2765425"/>
          <p14:tracePt t="307036" x="2528888" y="2765425"/>
          <p14:tracePt t="307046" x="2503488" y="2752725"/>
          <p14:tracePt t="307062" x="2465388" y="2740025"/>
          <p14:tracePt t="307088" x="2441575" y="2740025"/>
          <p14:tracePt t="307092" x="2428875" y="2740025"/>
          <p14:tracePt t="307103" x="2416175" y="2740025"/>
          <p14:tracePt t="307108" x="2416175" y="2728913"/>
          <p14:tracePt t="307128" x="2403475" y="2728913"/>
          <p14:tracePt t="307742" x="2390775" y="2728913"/>
          <p14:tracePt t="307752" x="2378075" y="2728913"/>
          <p14:tracePt t="307758" x="2365375" y="2740025"/>
          <p14:tracePt t="307769" x="2339975" y="2752725"/>
          <p14:tracePt t="307772" x="2328863" y="2752725"/>
          <p14:tracePt t="307782" x="2303463" y="2765425"/>
          <p14:tracePt t="307792" x="2290763" y="2778125"/>
          <p14:tracePt t="307798" x="2252663" y="2790825"/>
          <p14:tracePt t="307808" x="2239963" y="2790825"/>
          <p14:tracePt t="307814" x="2203450" y="2790825"/>
          <p14:tracePt t="307824" x="2178050" y="2803525"/>
          <p14:tracePt t="307835" x="2139950" y="2828925"/>
          <p14:tracePt t="307848" x="2116138" y="2828925"/>
          <p14:tracePt t="307854" x="2103438" y="2828925"/>
          <p14:tracePt t="307864" x="2090738" y="2828925"/>
          <p14:tracePt t="307874" x="2078038" y="2828925"/>
          <p14:tracePt t="307878" x="2052638" y="2840038"/>
          <p14:tracePt t="307888" x="2014538" y="2852738"/>
          <p14:tracePt t="307904" x="1990725" y="2852738"/>
          <p14:tracePt t="307914" x="1978025" y="2852738"/>
          <p14:tracePt t="307920" x="1939925" y="2852738"/>
          <p14:tracePt t="307930" x="1914525" y="2852738"/>
          <p14:tracePt t="307935" x="1890713" y="2852738"/>
          <p14:tracePt t="307954" x="1852613" y="2852738"/>
          <p14:tracePt t="307960" x="1839913" y="2852738"/>
          <p14:tracePt t="307970" x="1814513" y="2852738"/>
          <p14:tracePt t="307974" x="1790700" y="2852738"/>
          <p14:tracePt t="307994" x="1765300" y="2852738"/>
          <p14:tracePt t="308020" x="1752600" y="2852738"/>
          <p14:tracePt t="308060" x="1739900" y="2852738"/>
          <p14:tracePt t="308070" x="1727200" y="2852738"/>
          <p14:tracePt t="308090" x="1714500" y="2852738"/>
          <p14:tracePt t="308107" x="1701800" y="2852738"/>
          <p14:tracePt t="308146" x="1689100" y="2852738"/>
          <p14:tracePt t="308312" x="1714500" y="2840038"/>
          <p14:tracePt t="308322" x="1739900" y="2828925"/>
          <p14:tracePt t="308328" x="1790700" y="2828925"/>
          <p14:tracePt t="308338" x="1801813" y="2816225"/>
          <p14:tracePt t="308342" x="1827213" y="2816225"/>
          <p14:tracePt t="308352" x="1839913" y="2803525"/>
          <p14:tracePt t="308362" x="1865313" y="2803525"/>
          <p14:tracePt t="308368" x="1878013" y="2803525"/>
          <p14:tracePt t="308392" x="1890713" y="2790825"/>
          <p14:tracePt t="308570" x="1878013" y="2790825"/>
          <p14:tracePt t="308580" x="1827213" y="2790825"/>
          <p14:tracePt t="308584" x="1790700" y="2790825"/>
          <p14:tracePt t="308594" x="1752600" y="2790825"/>
          <p14:tracePt t="308601" x="1714500" y="2790825"/>
          <p14:tracePt t="308610" x="1689100" y="2790825"/>
          <p14:tracePt t="308620" x="1665288" y="2790825"/>
          <p14:tracePt t="308624" x="1639888" y="2790825"/>
          <p14:tracePt t="308635" x="1614488" y="2790825"/>
          <p14:tracePt t="308651" x="1601788" y="2790825"/>
          <p14:tracePt t="308660" x="1589088" y="2790825"/>
          <p14:tracePt t="308822" x="1614488" y="2790825"/>
          <p14:tracePt t="308832" x="1652588" y="2790825"/>
          <p14:tracePt t="308842" x="1689100" y="2790825"/>
          <p14:tracePt t="308846" x="1727200" y="2790825"/>
          <p14:tracePt t="308856" x="1801813" y="2790825"/>
          <p14:tracePt t="308862" x="1865313" y="2790825"/>
          <p14:tracePt t="308872" x="1952625" y="2790825"/>
          <p14:tracePt t="308883" x="2014538" y="2790825"/>
          <p14:tracePt t="308888" x="2103438" y="2790825"/>
          <p14:tracePt t="308898" x="2190750" y="2790825"/>
          <p14:tracePt t="308902" x="2278063" y="2790825"/>
          <p14:tracePt t="308912" x="2339975" y="2790825"/>
          <p14:tracePt t="308922" x="2416175" y="2790825"/>
          <p14:tracePt t="308928" x="2465388" y="2790825"/>
          <p14:tracePt t="308938" x="2490788" y="2790825"/>
          <p14:tracePt t="308951" x="2516188" y="2790825"/>
          <p14:tracePt t="308965" x="2541588" y="2790825"/>
          <p14:tracePt t="309120" x="2541588" y="2803525"/>
          <p14:tracePt t="309130" x="2516188" y="2803525"/>
          <p14:tracePt t="309134" x="2441575" y="2816225"/>
          <p14:tracePt t="309144" x="2365375" y="2816225"/>
          <p14:tracePt t="309150" x="2303463" y="2816225"/>
          <p14:tracePt t="309160" x="2216150" y="2816225"/>
          <p14:tracePt t="309170" x="2139950" y="2816225"/>
          <p14:tracePt t="309174" x="2078038" y="2816225"/>
          <p14:tracePt t="309185" x="2027238" y="2816225"/>
          <p14:tracePt t="309190" x="1965325" y="2816225"/>
          <p14:tracePt t="309201" x="1939925" y="2816225"/>
          <p14:tracePt t="309210" x="1890713" y="2816225"/>
          <p14:tracePt t="309217" x="1865313" y="2816225"/>
          <p14:tracePt t="309230" x="1852613" y="2816225"/>
          <p14:tracePt t="309276" x="1839913" y="2816225"/>
          <p14:tracePt t="309290" x="1827213" y="2816225"/>
          <p14:tracePt t="309306" x="1814513" y="2816225"/>
          <p14:tracePt t="309322" x="1801813" y="2816225"/>
          <p14:tracePt t="309342" x="1790700" y="2816225"/>
          <p14:tracePt t="309512" x="1790700" y="2828925"/>
          <p14:tracePt t="309522" x="1814513" y="2828925"/>
          <p14:tracePt t="309532" x="1890713" y="2828925"/>
          <p14:tracePt t="309538" x="1978025" y="2840038"/>
          <p14:tracePt t="309548" x="2090738" y="2840038"/>
          <p14:tracePt t="309554" x="2252663" y="2865438"/>
          <p14:tracePt t="309564" x="2390775" y="2865438"/>
          <p14:tracePt t="309574" x="2565400" y="2865438"/>
          <p14:tracePt t="309578" x="2728913" y="2865438"/>
          <p14:tracePt t="309588" x="2879725" y="2865438"/>
          <p14:tracePt t="309594" x="3028950" y="2865438"/>
          <p14:tracePt t="309604" x="3128963" y="2865438"/>
          <p14:tracePt t="309614" x="3241675" y="2865438"/>
          <p14:tracePt t="309620" x="3317875" y="2865438"/>
          <p14:tracePt t="309630" x="3379788" y="2865438"/>
          <p14:tracePt t="309634" x="3405188" y="2865438"/>
          <p14:tracePt t="309644" x="3441700" y="2878138"/>
          <p14:tracePt t="309654" x="3454400" y="2878138"/>
          <p14:tracePt t="309660" x="3467100" y="2878138"/>
          <p14:tracePt t="309674" x="3479800" y="2878138"/>
          <p14:tracePt t="309684" x="3492500" y="2878138"/>
          <p14:tracePt t="309694" x="3492500" y="2890838"/>
          <p14:tracePt t="309710" x="3505200" y="2890838"/>
          <p14:tracePt t="309714" x="3517900" y="2890838"/>
          <p14:tracePt t="309724" x="3530600" y="2890838"/>
          <p14:tracePt t="309860" x="3467100" y="2890838"/>
          <p14:tracePt t="309867" x="3367088" y="2890838"/>
          <p14:tracePt t="309876" x="3254375" y="2890838"/>
          <p14:tracePt t="309886" x="3116263" y="2890838"/>
          <p14:tracePt t="309892" x="2979738" y="2890838"/>
          <p14:tracePt t="309902" x="2854325" y="2890838"/>
          <p14:tracePt t="309906" x="2754313" y="2890838"/>
          <p14:tracePt t="309917" x="2628900" y="2890838"/>
          <p14:tracePt t="309926" x="2528888" y="2890838"/>
          <p14:tracePt t="309934" x="2452688" y="2890838"/>
          <p14:tracePt t="309950" x="2328863" y="2890838"/>
          <p14:tracePt t="309956" x="2303463" y="2890838"/>
          <p14:tracePt t="309967" x="2278063" y="2890838"/>
          <p14:tracePt t="309972" x="2265363" y="2890838"/>
          <p14:tracePt t="309983" x="2252663" y="2890838"/>
          <p14:tracePt t="309998" x="2228850" y="2890838"/>
          <p14:tracePt t="310022" x="2203450" y="2890838"/>
          <p14:tracePt t="310028" x="2190750" y="2890838"/>
          <p14:tracePt t="310038" x="2178050" y="2890838"/>
          <p14:tracePt t="310049" x="2165350" y="2890838"/>
          <p14:tracePt t="310052" x="2152650" y="2890838"/>
          <p14:tracePt t="310062" x="2139950" y="2903538"/>
          <p14:tracePt t="310078" x="2127250" y="2903538"/>
          <p14:tracePt t="310092" x="2116138" y="2903538"/>
          <p14:tracePt t="310200" x="2152650" y="2903538"/>
          <p14:tracePt t="310210" x="2203450" y="2903538"/>
          <p14:tracePt t="310215" x="2265363" y="2903538"/>
          <p14:tracePt t="310224" x="2339975" y="2903538"/>
          <p14:tracePt t="310230" x="2403475" y="2903538"/>
          <p14:tracePt t="310240" x="2478088" y="2903538"/>
          <p14:tracePt t="310250" x="2578100" y="2903538"/>
          <p14:tracePt t="310256" x="2641600" y="2903538"/>
          <p14:tracePt t="310267" x="2728913" y="2903538"/>
          <p14:tracePt t="310270" x="2790825" y="2903538"/>
          <p14:tracePt t="310280" x="2890838" y="2903538"/>
          <p14:tracePt t="310290" x="2967038" y="2903538"/>
          <p14:tracePt t="310296" x="3003550" y="2903538"/>
          <p14:tracePt t="310306" x="3054350" y="2903538"/>
          <p14:tracePt t="310310" x="3079750" y="2903538"/>
          <p14:tracePt t="310330" x="3103563" y="2903538"/>
          <p14:tracePt t="310336" x="3128963" y="2903538"/>
          <p14:tracePt t="310372" x="3141663" y="2903538"/>
          <p14:tracePt t="310422" x="3154363" y="2903538"/>
          <p14:tracePt t="310462" x="3167063" y="2903538"/>
          <p14:tracePt t="310488" x="3179763" y="2903538"/>
          <p14:tracePt t="311562" x="3141663" y="2903538"/>
          <p14:tracePt t="311566" x="3116263" y="2890838"/>
          <p14:tracePt t="311582" x="3092450" y="2878138"/>
          <p14:tracePt t="311592" x="3067050" y="2865438"/>
          <p14:tracePt t="311688" x="3054350" y="2865438"/>
          <p14:tracePt t="311754" x="3054350" y="2852738"/>
          <p14:tracePt t="311765" x="3067050" y="2852738"/>
          <p14:tracePt t="311774" x="3092450" y="2852738"/>
          <p14:tracePt t="311778" x="3128963" y="2852738"/>
          <p14:tracePt t="311788" x="3154363" y="2852738"/>
          <p14:tracePt t="311794" x="3205163" y="2840038"/>
          <p14:tracePt t="311804" x="3241675" y="2840038"/>
          <p14:tracePt t="311815" x="3317875" y="2816225"/>
          <p14:tracePt t="311820" x="3379788" y="2816225"/>
          <p14:tracePt t="311831" x="3454400" y="2816225"/>
          <p14:tracePt t="311834" x="3505200" y="2790825"/>
          <p14:tracePt t="311844" x="3579813" y="2790825"/>
          <p14:tracePt t="311854" x="3617913" y="2790825"/>
          <p14:tracePt t="311860" x="3667125" y="2778125"/>
          <p14:tracePt t="311870" x="3705225" y="2778125"/>
          <p14:tracePt t="311874" x="3730625" y="2778125"/>
          <p14:tracePt t="311884" x="3756025" y="2778125"/>
          <p14:tracePt t="311894" x="3779838" y="2778125"/>
          <p14:tracePt t="311900" x="3792538" y="2778125"/>
          <p14:tracePt t="311910" x="3817938" y="2778125"/>
          <p14:tracePt t="311915" x="3830638" y="2778125"/>
          <p14:tracePt t="311934" x="3843338" y="2778125"/>
          <p14:tracePt t="312080" x="3792538" y="2778125"/>
          <p14:tracePt t="312090" x="3705225" y="2778125"/>
          <p14:tracePt t="312096" x="3605213" y="2778125"/>
          <p14:tracePt t="312106" x="3479800" y="2778125"/>
          <p14:tracePt t="312112" x="3367088" y="2778125"/>
          <p14:tracePt t="312122" x="3254375" y="2752725"/>
          <p14:tracePt t="312132" x="3141663" y="2752725"/>
          <p14:tracePt t="312136" x="3041650" y="2752725"/>
          <p14:tracePt t="312147" x="2941638" y="2752725"/>
          <p14:tracePt t="312152" x="2867025" y="2752725"/>
          <p14:tracePt t="312163" x="2803525" y="2752725"/>
          <p14:tracePt t="312172" x="2778125" y="2752725"/>
          <p14:tracePt t="312176" x="2754313" y="2752725"/>
          <p14:tracePt t="312188" x="2728913" y="2752725"/>
          <p14:tracePt t="312238" x="2716213" y="2752725"/>
          <p14:tracePt t="312248" x="2690813" y="2740025"/>
          <p14:tracePt t="312252" x="2678113" y="2740025"/>
          <p14:tracePt t="312263" x="2654300" y="2740025"/>
          <p14:tracePt t="312272" x="2641600" y="2740025"/>
          <p14:tracePt t="312278" x="2590800" y="2728913"/>
          <p14:tracePt t="312288" x="2565400" y="2728913"/>
          <p14:tracePt t="312294" x="2516188" y="2728913"/>
          <p14:tracePt t="312304" x="2478088" y="2716213"/>
          <p14:tracePt t="312315" x="2390775" y="2690813"/>
          <p14:tracePt t="312318" x="2352675" y="2690813"/>
          <p14:tracePt t="312328" x="2303463" y="2678113"/>
          <p14:tracePt t="312334" x="2265363" y="2678113"/>
          <p14:tracePt t="312344" x="2239963" y="2678113"/>
          <p14:tracePt t="312354" x="2216150" y="2665413"/>
          <p14:tracePt t="312358" x="2203450" y="2665413"/>
          <p14:tracePt t="312368" x="2190750" y="2665413"/>
          <p14:tracePt t="312374" x="2178050" y="2665413"/>
          <p14:tracePt t="312394" x="2152650" y="2652713"/>
          <p14:tracePt t="312408" x="2139950" y="2652713"/>
          <p14:tracePt t="312424" x="2127250" y="2652713"/>
          <p14:tracePt t="312440" x="2127250" y="2640013"/>
          <p14:tracePt t="312454" x="2116138" y="2640013"/>
          <p14:tracePt t="312490" x="2103438" y="2640013"/>
          <p14:tracePt t="312504" x="2090738" y="2640013"/>
          <p14:tracePt t="312514" x="2065338" y="2640013"/>
          <p14:tracePt t="312527" x="2052638" y="2640013"/>
          <p14:tracePt t="312531" x="2039938" y="2640013"/>
          <p14:tracePt t="312540" x="2027238" y="2640013"/>
          <p14:tracePt t="312547" x="2014538" y="2640013"/>
          <p14:tracePt t="312566" x="2003425" y="2640013"/>
          <p14:tracePt t="312586" x="1978025" y="2640013"/>
          <p14:tracePt t="312646" x="1965325" y="2640013"/>
          <p14:tracePt t="312662" x="1952625" y="2640013"/>
          <p14:tracePt t="312666" x="1939925" y="2640013"/>
          <p14:tracePt t="312686" x="1927225" y="2640013"/>
          <p14:tracePt t="312702" x="1914525" y="2640013"/>
          <p14:tracePt t="312716" x="1903413" y="2640013"/>
          <p14:tracePt t="312736" x="1890713" y="2640013"/>
          <p14:tracePt t="312984" x="1914525" y="2640013"/>
          <p14:tracePt t="312988" x="1952625" y="2640013"/>
          <p14:tracePt t="313000" x="2014538" y="2640013"/>
          <p14:tracePt t="313004" x="2116138" y="2640013"/>
          <p14:tracePt t="313014" x="2228850" y="2640013"/>
          <p14:tracePt t="313024" x="2352675" y="2665413"/>
          <p14:tracePt t="313030" x="2441575" y="2665413"/>
          <p14:tracePt t="313040" x="2554288" y="2678113"/>
          <p14:tracePt t="313044" x="2678113" y="2703513"/>
          <p14:tracePt t="313054" x="2754313" y="2703513"/>
          <p14:tracePt t="313064" x="2816225" y="2716213"/>
          <p14:tracePt t="313070" x="2867025" y="2716213"/>
          <p14:tracePt t="313080" x="2890838" y="2728913"/>
          <p14:tracePt t="313084" x="2903538" y="2728913"/>
          <p14:tracePt t="313094" x="2916238" y="2728913"/>
          <p14:tracePt t="313104" x="2928938" y="2728913"/>
          <p14:tracePt t="313120" x="2941638" y="2728913"/>
          <p14:tracePt t="313316" x="2967038" y="2728913"/>
          <p14:tracePt t="313332" x="2979738" y="2728913"/>
          <p14:tracePt t="313342" x="2992438" y="2728913"/>
          <p14:tracePt t="313352" x="3016250" y="2728913"/>
          <p14:tracePt t="313358" x="3041650" y="2728913"/>
          <p14:tracePt t="313368" x="3092450" y="2728913"/>
          <p14:tracePt t="313372" x="3128963" y="2728913"/>
          <p14:tracePt t="313382" x="3179763" y="2728913"/>
          <p14:tracePt t="313392" x="3216275" y="2728913"/>
          <p14:tracePt t="313398" x="3279775" y="2728913"/>
          <p14:tracePt t="313408" x="3328988" y="2728913"/>
          <p14:tracePt t="313413" x="3367088" y="2728913"/>
          <p14:tracePt t="313422" x="3417888" y="2728913"/>
          <p14:tracePt t="313432" x="3454400" y="2728913"/>
          <p14:tracePt t="313438" x="3479800" y="2728913"/>
          <p14:tracePt t="313448" x="3505200" y="2728913"/>
          <p14:tracePt t="313452" x="3554413" y="2728913"/>
          <p14:tracePt t="313465" x="3592513" y="2728913"/>
          <p14:tracePt t="313474" x="3643313" y="2740025"/>
          <p14:tracePt t="313479" x="3692525" y="2765425"/>
          <p14:tracePt t="313488" x="3717925" y="2765425"/>
          <p14:tracePt t="313495" x="3767138" y="2765425"/>
          <p14:tracePt t="313505" x="3792538" y="2778125"/>
          <p14:tracePt t="313514" x="3805238" y="2778125"/>
          <p14:tracePt t="313530" x="3817938" y="2778125"/>
          <p14:tracePt t="313554" x="3830638" y="2790825"/>
          <p14:tracePt t="313574" x="3843338" y="2790825"/>
          <p14:tracePt t="313588" x="3856038" y="2790825"/>
          <p14:tracePt t="313614" x="3867150" y="2790825"/>
          <p14:tracePt t="313640" x="3879850" y="2790825"/>
          <p14:tracePt t="313654" x="3892550" y="2790825"/>
          <p14:tracePt t="313746" x="3905250" y="2790825"/>
          <p14:tracePt t="315890" x="3892550" y="2816225"/>
          <p14:tracePt t="315900" x="3856038" y="2916238"/>
          <p14:tracePt t="315904" x="3779838" y="3003550"/>
          <p14:tracePt t="315914" x="3730625" y="3116263"/>
          <p14:tracePt t="315920" x="3692525" y="3190875"/>
          <p14:tracePt t="315930" x="3630613" y="3254375"/>
          <p14:tracePt t="315940" x="3592513" y="3316288"/>
          <p14:tracePt t="315945" x="3592513" y="3367088"/>
          <p14:tracePt t="315954" x="3554413" y="3403600"/>
          <p14:tracePt t="315962" x="3530600" y="3441700"/>
          <p14:tracePt t="315970" x="3530600" y="3479800"/>
          <p14:tracePt t="315980" x="3505200" y="3541713"/>
          <p14:tracePt t="315984" x="3479800" y="3579813"/>
          <p14:tracePt t="315995" x="3467100" y="3603625"/>
          <p14:tracePt t="316000" x="3454400" y="3654425"/>
          <p14:tracePt t="316010" x="3441700" y="3729038"/>
          <p14:tracePt t="316020" x="3429000" y="3792538"/>
          <p14:tracePt t="316027" x="3405188" y="3841750"/>
          <p14:tracePt t="316036" x="3367088" y="3929063"/>
          <p14:tracePt t="316040" x="3317875" y="4029075"/>
          <p14:tracePt t="316050" x="3267075" y="4117975"/>
          <p14:tracePt t="316061" x="3179763" y="4205288"/>
          <p14:tracePt t="316066" x="3067050" y="4318000"/>
          <p14:tracePt t="316076" x="2941638" y="4443413"/>
          <p14:tracePt t="316080" x="2828925" y="4543425"/>
          <p14:tracePt t="316090" x="2703513" y="4667250"/>
          <p14:tracePt t="316102" x="2616200" y="4779963"/>
          <p14:tracePt t="316106" x="2541588" y="4843463"/>
          <p14:tracePt t="316116" x="2490788" y="4879975"/>
          <p14:tracePt t="316122" x="2416175" y="4968875"/>
          <p14:tracePt t="316132" x="2352675" y="5005388"/>
          <p14:tracePt t="316142" x="2265363" y="5081588"/>
          <p14:tracePt t="316146" x="2165350" y="5143500"/>
          <p14:tracePt t="316156" x="2090738" y="5205413"/>
          <p14:tracePt t="316162" x="2003425" y="5256213"/>
          <p14:tracePt t="316172" x="1927225" y="5305425"/>
          <p14:tracePt t="316182" x="1890713" y="5318125"/>
          <p14:tracePt t="316186" x="1801813" y="5356225"/>
          <p14:tracePt t="316196" x="1778000" y="5356225"/>
          <p14:tracePt t="316202" x="1727200" y="5381625"/>
          <p14:tracePt t="316212" x="1714500" y="5381625"/>
          <p14:tracePt t="316222" x="1701800" y="5381625"/>
          <p14:tracePt t="316238" x="1689100" y="5381625"/>
          <p14:tracePt t="316252" x="1677988" y="5381625"/>
          <p14:tracePt t="316263" x="1665288" y="5381625"/>
          <p14:tracePt t="316268" x="1639888" y="5381625"/>
          <p14:tracePt t="316279" x="1627188" y="5381625"/>
          <p14:tracePt t="316282" x="1577975" y="5356225"/>
          <p14:tracePt t="316292" x="1565275" y="5343525"/>
          <p14:tracePt t="316302" x="1489075" y="5305425"/>
          <p14:tracePt t="316308" x="1489075" y="5294313"/>
          <p14:tracePt t="316318" x="1452563" y="5243513"/>
          <p14:tracePt t="316322" x="1401763" y="5194300"/>
          <p14:tracePt t="316332" x="1389063" y="5168900"/>
          <p14:tracePt t="316342" x="1363663" y="5130800"/>
          <p14:tracePt t="316348" x="1363663" y="5105400"/>
          <p14:tracePt t="316358" x="1339850" y="5081588"/>
          <p14:tracePt t="316364" x="1339850" y="5056188"/>
          <p14:tracePt t="316374" x="1339850" y="5043488"/>
          <p14:tracePt t="316384" x="1339850" y="5018088"/>
          <p14:tracePt t="316388" x="1339850" y="4992688"/>
          <p14:tracePt t="316398" x="1339850" y="4968875"/>
          <p14:tracePt t="316404" x="1339850" y="4956175"/>
          <p14:tracePt t="316414" x="1339850" y="4930775"/>
          <p14:tracePt t="316424" x="1363663" y="4892675"/>
          <p14:tracePt t="316429" x="1401763" y="4856163"/>
          <p14:tracePt t="316438" x="1439863" y="4830763"/>
          <p14:tracePt t="316444" x="1465263" y="4830763"/>
          <p14:tracePt t="316454" x="1501775" y="4805363"/>
          <p14:tracePt t="316470" x="1527175" y="4805363"/>
          <p14:tracePt t="316480" x="1552575" y="4805363"/>
          <p14:tracePt t="316484" x="1589088" y="4805363"/>
          <p14:tracePt t="316495" x="1601788" y="4805363"/>
          <p14:tracePt t="316504" x="1627188" y="4805363"/>
          <p14:tracePt t="316520" x="1652588" y="4805363"/>
          <p14:tracePt t="316524" x="1677988" y="4805363"/>
          <p14:tracePt t="316534" x="1701800" y="4805363"/>
          <p14:tracePt t="316544" x="1727200" y="4805363"/>
          <p14:tracePt t="316550" x="1752600" y="4805363"/>
          <p14:tracePt t="316562" x="1778000" y="4805363"/>
          <p14:tracePt t="316564" x="1801813" y="4805363"/>
          <p14:tracePt t="316574" x="1839913" y="4805363"/>
          <p14:tracePt t="316590" x="1890713" y="4805363"/>
          <p14:tracePt t="316600" x="1914525" y="4805363"/>
          <p14:tracePt t="316606" x="1965325" y="4805363"/>
          <p14:tracePt t="316616" x="2003425" y="4792663"/>
          <p14:tracePt t="316626" x="2065338" y="4743450"/>
          <p14:tracePt t="316630" x="2139950" y="4667250"/>
          <p14:tracePt t="316640" x="2190750" y="4605338"/>
          <p14:tracePt t="316646" x="2239963" y="4530725"/>
          <p14:tracePt t="316656" x="2290763" y="4430713"/>
          <p14:tracePt t="316666" x="2328863" y="4354513"/>
          <p14:tracePt t="316670" x="2365375" y="4230688"/>
          <p14:tracePt t="316680" x="2416175" y="4092575"/>
          <p14:tracePt t="316686" x="2441575" y="3967163"/>
          <p14:tracePt t="316696" x="2452688" y="3854450"/>
          <p14:tracePt t="316706" x="2452688" y="3741738"/>
          <p14:tracePt t="316713" x="2478088" y="3641725"/>
          <p14:tracePt t="316722" x="2478088" y="3541713"/>
          <p14:tracePt t="316726" x="2478088" y="3467100"/>
          <p14:tracePt t="316736" x="2478088" y="3403600"/>
          <p14:tracePt t="316746" x="2478088" y="3341688"/>
          <p14:tracePt t="316752" x="2478088" y="3267075"/>
          <p14:tracePt t="316763" x="2478088" y="3228975"/>
          <p14:tracePt t="316766" x="2478088" y="3178175"/>
          <p14:tracePt t="316776" x="2478088" y="3141663"/>
          <p14:tracePt t="316788" x="2478088" y="3090863"/>
          <p14:tracePt t="316802" x="2478088" y="3065463"/>
          <p14:tracePt t="316808" x="2478088" y="3041650"/>
          <p14:tracePt t="316818" x="2478088" y="3028950"/>
          <p14:tracePt t="316829" x="2465388" y="3016250"/>
          <p14:tracePt t="316832" x="2452688" y="3016250"/>
          <p14:tracePt t="316842" x="2452688" y="3003550"/>
          <p14:tracePt t="316848" x="2441575" y="2990850"/>
          <p14:tracePt t="316858" x="2428875" y="2978150"/>
          <p14:tracePt t="316868" x="2403475" y="2965450"/>
          <p14:tracePt t="316872" x="2390775" y="2965450"/>
          <p14:tracePt t="316882" x="2365375" y="2941638"/>
          <p14:tracePt t="316888" x="2328863" y="2928938"/>
          <p14:tracePt t="316898" x="2303463" y="2916238"/>
          <p14:tracePt t="316908" x="2265363" y="2916238"/>
          <p14:tracePt t="316913" x="2216150" y="2903538"/>
          <p14:tracePt t="316922" x="2165350" y="2878138"/>
          <p14:tracePt t="316928" x="2090738" y="2865438"/>
          <p14:tracePt t="316938" x="2039938" y="2865438"/>
          <p14:tracePt t="316948" x="2014538" y="2852738"/>
          <p14:tracePt t="316954" x="1978025" y="2852738"/>
          <p14:tracePt t="316968" x="1952625" y="2852738"/>
          <p14:tracePt t="316979" x="1927225" y="2852738"/>
          <p14:tracePt t="316996" x="1914525" y="2852738"/>
          <p14:tracePt t="317095" x="1903413" y="2852738"/>
          <p14:tracePt t="317130" x="1890713" y="2852738"/>
          <p14:tracePt t="317140" x="1878013" y="2852738"/>
          <p14:tracePt t="317147" x="1865313" y="2852738"/>
          <p14:tracePt t="317166" x="1852613" y="2852738"/>
          <p14:tracePt t="317180" x="1839913" y="2852738"/>
          <p14:tracePt t="317196" x="1814513" y="2852738"/>
          <p14:tracePt t="317216" x="1765300" y="2865438"/>
          <p14:tracePt t="317230" x="1739900" y="2878138"/>
          <p14:tracePt t="317236" x="1714500" y="2878138"/>
          <p14:tracePt t="317247" x="1689100" y="2878138"/>
          <p14:tracePt t="317260" x="1665288" y="2878138"/>
          <p14:tracePt t="317428" x="1652588" y="2878138"/>
          <p14:tracePt t="317842" x="1639888" y="2878138"/>
          <p14:tracePt t="317856" x="1639888" y="2865438"/>
          <p14:tracePt t="317866" x="1639888" y="2852738"/>
          <p14:tracePt t="317882" x="1639888" y="2840038"/>
          <p14:tracePt t="317892" x="1639888" y="2828925"/>
          <p14:tracePt t="317896" x="1639888" y="2816225"/>
          <p14:tracePt t="318022" x="1639888" y="2803525"/>
          <p14:tracePt t="318028" x="1627188" y="2803525"/>
          <p14:tracePt t="318038" x="1614488" y="2803525"/>
          <p14:tracePt t="318098" x="1614488" y="2816225"/>
          <p14:tracePt t="318158" x="1614488" y="2840038"/>
          <p14:tracePt t="318184" x="1614488" y="2852738"/>
          <p14:tracePt t="318198" x="1614488" y="2865438"/>
          <p14:tracePt t="318210" x="1614488" y="2878138"/>
          <p14:tracePt t="318215" x="1614488" y="2903538"/>
          <p14:tracePt t="318224" x="1614488" y="2916238"/>
          <p14:tracePt t="318231" x="1614488" y="2928938"/>
          <p14:tracePt t="318240" x="1627188" y="2941638"/>
          <p14:tracePt t="318250" x="1627188" y="2965450"/>
          <p14:tracePt t="318254" x="1627188" y="2978150"/>
          <p14:tracePt t="318265" x="1627188" y="2990850"/>
          <p14:tracePt t="318270" x="1627188" y="3016250"/>
          <p14:tracePt t="318290" x="1627188" y="3041650"/>
          <p14:tracePt t="318294" x="1627188" y="3065463"/>
          <p14:tracePt t="318306" x="1627188" y="3078163"/>
          <p14:tracePt t="318310" x="1627188" y="3103563"/>
          <p14:tracePt t="318320" x="1627188" y="3116263"/>
          <p14:tracePt t="318336" x="1627188" y="3128963"/>
          <p14:tracePt t="318350" x="1627188" y="3154363"/>
          <p14:tracePt t="318360" x="1627188" y="3178175"/>
          <p14:tracePt t="318376" x="1639888" y="3203575"/>
          <p14:tracePt t="318387" x="1677988" y="3228975"/>
          <p14:tracePt t="318392" x="1701800" y="3241675"/>
          <p14:tracePt t="318402" x="1714500" y="3254375"/>
          <p14:tracePt t="318410" x="1727200" y="3254375"/>
          <p14:tracePt t="318416" x="1739900" y="3278188"/>
          <p14:tracePt t="318432" x="1739900" y="3290888"/>
          <p14:tracePt t="318442" x="1739900" y="3316288"/>
          <p14:tracePt t="318452" x="1739900" y="3367088"/>
          <p14:tracePt t="318456" x="1652588" y="3416300"/>
          <p14:tracePt t="318466" x="1552575" y="3441700"/>
          <p14:tracePt t="318472" x="1439863" y="3490913"/>
          <p14:tracePt t="318482" x="1289050" y="3541713"/>
          <p14:tracePt t="318492" x="1189038" y="3567113"/>
          <p14:tracePt t="318497" x="1101725" y="3590925"/>
          <p14:tracePt t="318506" x="1050925" y="3616325"/>
          <p14:tracePt t="318513" x="963613" y="3667125"/>
          <p14:tracePt t="318522" x="925513" y="3716338"/>
          <p14:tracePt t="318532" x="914400" y="3729038"/>
          <p14:tracePt t="318536" x="901700" y="3767138"/>
          <p14:tracePt t="318547" x="901700" y="3792538"/>
          <p14:tracePt t="318552" x="901700" y="3867150"/>
          <p14:tracePt t="318563" x="901700" y="3929063"/>
          <p14:tracePt t="318572" x="901700" y="3992563"/>
          <p14:tracePt t="318578" x="901700" y="4067175"/>
          <p14:tracePt t="318588" x="925513" y="4141788"/>
          <p14:tracePt t="318592" x="963613" y="4217988"/>
          <p14:tracePt t="318602" x="989013" y="4241800"/>
          <p14:tracePt t="318612" x="1014413" y="4292600"/>
          <p14:tracePt t="318618" x="1038225" y="4318000"/>
          <p14:tracePt t="318628" x="1038225" y="4354513"/>
          <p14:tracePt t="318644" x="1038225" y="4367213"/>
          <p14:tracePt t="318654" x="1050925" y="4392613"/>
          <p14:tracePt t="318668" x="1063625" y="4392613"/>
          <p14:tracePt t="318758" x="1063625" y="4405313"/>
          <p14:tracePt t="318765" x="1076325" y="4418013"/>
          <p14:tracePt t="318774" x="1114425" y="4430713"/>
          <p14:tracePt t="318784" x="1176338" y="4443413"/>
          <p14:tracePt t="318790" x="1227138" y="4467225"/>
          <p14:tracePt t="318800" x="1314450" y="4479925"/>
          <p14:tracePt t="318804" x="1389063" y="4518025"/>
          <p14:tracePt t="318815" x="1501775" y="4554538"/>
          <p14:tracePt t="318824" x="1589088" y="4592638"/>
          <p14:tracePt t="318831" x="1665288" y="4630738"/>
          <p14:tracePt t="318840" x="1727200" y="4667250"/>
          <p14:tracePt t="318844" x="1790700" y="4705350"/>
          <p14:tracePt t="318855" x="1839913" y="4730750"/>
          <p14:tracePt t="318865" x="1865313" y="4743450"/>
          <p14:tracePt t="318871" x="1878013" y="4756150"/>
          <p14:tracePt t="318882" x="1890713" y="4768850"/>
          <p14:tracePt t="318926" x="1903413" y="4779963"/>
          <p14:tracePt t="319162" x="1878013" y="4779963"/>
          <p14:tracePt t="319172" x="1852613" y="4779963"/>
          <p14:tracePt t="319182" x="1827213" y="4779963"/>
          <p14:tracePt t="319188" x="1778000" y="4756150"/>
          <p14:tracePt t="319199" x="1765300" y="4743450"/>
          <p14:tracePt t="319204" x="1727200" y="4730750"/>
          <p14:tracePt t="319215" x="1714500" y="4730750"/>
          <p14:tracePt t="319224" x="1714500" y="4718050"/>
          <p14:tracePt t="319354" x="1714500" y="4705350"/>
          <p14:tracePt t="319481" x="1714500" y="4692650"/>
          <p14:tracePt t="319812" x="1714500" y="4679950"/>
          <p14:tracePt t="319818" x="1752600" y="4679950"/>
          <p14:tracePt t="319829" x="1801813" y="4679950"/>
          <p14:tracePt t="319838" x="1865313" y="4679950"/>
          <p14:tracePt t="319844" x="1939925" y="4679950"/>
          <p14:tracePt t="319854" x="2003425" y="4679950"/>
          <p14:tracePt t="319858" x="2090738" y="4679950"/>
          <p14:tracePt t="319868" x="2190750" y="4679950"/>
          <p14:tracePt t="319879" x="2278063" y="4679950"/>
          <p14:tracePt t="319884" x="2339975" y="4679950"/>
          <p14:tracePt t="319894" x="2441575" y="4679950"/>
          <p14:tracePt t="319899" x="2478088" y="4679950"/>
          <p14:tracePt t="319908" x="2528888" y="4679950"/>
          <p14:tracePt t="319918" x="2565400" y="4679950"/>
          <p14:tracePt t="319924" x="2590800" y="4679950"/>
          <p14:tracePt t="319934" x="2641600" y="4679950"/>
          <p14:tracePt t="319940" x="2678113" y="4667250"/>
          <p14:tracePt t="319950" x="2754313" y="4667250"/>
          <p14:tracePt t="319960" x="2803525" y="4656138"/>
          <p14:tracePt t="319964" x="2879725" y="4643438"/>
          <p14:tracePt t="319974" x="2903538" y="4618038"/>
          <p14:tracePt t="319980" x="2967038" y="4618038"/>
          <p14:tracePt t="319990" x="3041650" y="4605338"/>
          <p14:tracePt t="320000" x="3103563" y="4605338"/>
          <p14:tracePt t="320004" x="3192463" y="4579938"/>
          <p14:tracePt t="320017" x="3279775" y="4567238"/>
          <p14:tracePt t="320020" x="3379788" y="4567238"/>
          <p14:tracePt t="320030" x="3492500" y="4567238"/>
          <p14:tracePt t="320040" x="3592513" y="4567238"/>
          <p14:tracePt t="320046" x="3679825" y="4567238"/>
          <p14:tracePt t="320056" x="3743325" y="4567238"/>
          <p14:tracePt t="320060" x="3805238" y="4567238"/>
          <p14:tracePt t="320070" x="3867150" y="4567238"/>
          <p14:tracePt t="320080" x="3905250" y="4567238"/>
          <p14:tracePt t="320086" x="3956050" y="4567238"/>
          <p14:tracePt t="320096" x="3979863" y="4567238"/>
          <p14:tracePt t="320100" x="4017963" y="4567238"/>
          <p14:tracePt t="320110" x="4043363" y="4567238"/>
          <p14:tracePt t="320120" x="4068763" y="4567238"/>
          <p14:tracePt t="320126" x="4081463" y="4567238"/>
          <p14:tracePt t="320136" x="4092575" y="4567238"/>
          <p14:tracePt t="320150" x="4117975" y="4567238"/>
          <p14:tracePt t="320160" x="4143375" y="4567238"/>
          <p14:tracePt t="320167" x="4168775" y="4567238"/>
          <p14:tracePt t="320184" x="4192588" y="4567238"/>
          <p14:tracePt t="320192" x="4217988" y="4567238"/>
          <p14:tracePt t="320292" x="4156075" y="4567238"/>
          <p14:tracePt t="320302" x="4030663" y="4579938"/>
          <p14:tracePt t="320312" x="3917950" y="4605338"/>
          <p14:tracePt t="320318" x="3730625" y="4618038"/>
          <p14:tracePt t="320328" x="3554413" y="4618038"/>
          <p14:tracePt t="320333" x="3341688" y="4618038"/>
          <p14:tracePt t="320342" x="3103563" y="4618038"/>
          <p14:tracePt t="320352" x="2954338" y="4618038"/>
          <p14:tracePt t="320358" x="2828925" y="4618038"/>
          <p14:tracePt t="320368" x="2703513" y="4618038"/>
          <p14:tracePt t="320372" x="2603500" y="4618038"/>
          <p14:tracePt t="320383" x="2565400" y="4618038"/>
          <p14:tracePt t="320392" x="2541588" y="4618038"/>
          <p14:tracePt t="320400" x="2516188" y="4618038"/>
          <p14:tracePt t="320408" x="2503488" y="4618038"/>
          <p14:tracePt t="320524" x="2528888" y="4618038"/>
          <p14:tracePt t="320534" x="2590800" y="4618038"/>
          <p14:tracePt t="320540" x="2690813" y="4618038"/>
          <p14:tracePt t="320551" x="2790825" y="4618038"/>
          <p14:tracePt t="320554" x="2890838" y="4618038"/>
          <p14:tracePt t="320564" x="2992438" y="4618038"/>
          <p14:tracePt t="320574" x="3028950" y="4618038"/>
          <p14:tracePt t="320580" x="3041650" y="4618038"/>
          <p14:tracePt t="320660" x="2992438" y="4643438"/>
          <p14:tracePt t="320670" x="2890838" y="4643438"/>
          <p14:tracePt t="320680" x="2790825" y="4643438"/>
          <p14:tracePt t="320686" x="2690813" y="4643438"/>
          <p14:tracePt t="320696" x="2654300" y="4643438"/>
          <p14:tracePt t="320701" x="2628900" y="4643438"/>
          <p14:tracePt t="320712" x="2603500" y="4643438"/>
          <p14:tracePt t="320868" x="2590800" y="4643438"/>
          <p14:tracePt t="320883" x="2578100" y="4643438"/>
          <p14:tracePt t="320892" x="2578100" y="4656138"/>
          <p14:tracePt t="320903" x="2565400" y="4656138"/>
          <p14:tracePt t="320908" x="2554288" y="4656138"/>
          <p14:tracePt t="320918" x="2541588" y="4656138"/>
          <p14:tracePt t="320934" x="2528888" y="4656138"/>
          <p14:tracePt t="320942" x="2516188" y="4656138"/>
          <p14:tracePt t="320951" x="2503488" y="4656138"/>
          <p14:tracePt t="320958" x="2465388" y="4667250"/>
          <p14:tracePt t="320972" x="2441575" y="4667250"/>
          <p14:tracePt t="320985" x="2416175" y="4667250"/>
          <p14:tracePt t="320988" x="2390775" y="4679950"/>
          <p14:tracePt t="321004" x="2378075" y="4679950"/>
          <p14:tracePt t="321014" x="2352675" y="4679950"/>
          <p14:tracePt t="321028" x="2339975" y="4679950"/>
          <p14:tracePt t="321038" x="2328863" y="4679950"/>
          <p14:tracePt t="321044" x="2316163" y="4679950"/>
          <p14:tracePt t="321054" x="2303463" y="4679950"/>
          <p14:tracePt t="321064" x="2278063" y="4692650"/>
          <p14:tracePt t="321070" x="2265363" y="4692650"/>
          <p14:tracePt t="321080" x="2239963" y="4692650"/>
          <p14:tracePt t="321085" x="2216150" y="4705350"/>
          <p14:tracePt t="321104" x="2203450" y="4705350"/>
          <p14:tracePt t="321110" x="2190750" y="4705350"/>
          <p14:tracePt t="321120" x="2178050" y="4705350"/>
          <p14:tracePt t="321130" x="2165350" y="4718050"/>
          <p14:tracePt t="321164" x="2152650" y="4730750"/>
          <p14:tracePt t="321190" x="2127250" y="4743450"/>
          <p14:tracePt t="321206" x="2103438" y="4756150"/>
          <p14:tracePt t="321220" x="2078038" y="4768850"/>
          <p14:tracePt t="321230" x="2065338" y="4768850"/>
          <p14:tracePt t="321246" x="2052638" y="4779963"/>
          <p14:tracePt t="321392" x="2039938" y="4779963"/>
          <p14:tracePt t="321402" x="2039938" y="4792663"/>
          <p14:tracePt t="321406" x="2078038" y="4805363"/>
          <p14:tracePt t="321417" x="2116138" y="4830763"/>
          <p14:tracePt t="321426" x="2190750" y="4856163"/>
          <p14:tracePt t="321432" x="2252663" y="4868863"/>
          <p14:tracePt t="321442" x="2303463" y="4879975"/>
          <p14:tracePt t="321448" x="2403475" y="4879975"/>
          <p14:tracePt t="321458" x="2478088" y="4892675"/>
          <p14:tracePt t="321468" x="2541588" y="4892675"/>
          <p14:tracePt t="321472" x="2616200" y="4918075"/>
          <p14:tracePt t="321482" x="2678113" y="4918075"/>
          <p14:tracePt t="321488" x="2754313" y="4918075"/>
          <p14:tracePt t="321498" x="2790825" y="4918075"/>
          <p14:tracePt t="321508" x="2879725" y="4918075"/>
          <p14:tracePt t="321512" x="2941638" y="4918075"/>
          <p14:tracePt t="321522" x="3028950" y="4918075"/>
          <p14:tracePt t="321528" x="3103563" y="4918075"/>
          <p14:tracePt t="321538" x="3167063" y="4918075"/>
          <p14:tracePt t="321548" x="3228975" y="4918075"/>
          <p14:tracePt t="321554" x="3292475" y="4918075"/>
          <p14:tracePt t="321564" x="3328988" y="4918075"/>
          <p14:tracePt t="321569" x="3354388" y="4918075"/>
          <p14:tracePt t="321578" x="3367088" y="4918075"/>
          <p14:tracePt t="321648" x="3392488" y="4918075"/>
          <p14:tracePt t="321674" x="3417888" y="4918075"/>
          <p14:tracePt t="321684" x="3429000" y="4918075"/>
          <p14:tracePt t="321690" x="3441700" y="4918075"/>
          <p14:tracePt t="321700" x="3467100" y="4918075"/>
          <p14:tracePt t="321710" x="3492500" y="4918075"/>
          <p14:tracePt t="321714" x="3505200" y="4918075"/>
          <p14:tracePt t="321724" x="3517900" y="4918075"/>
          <p14:tracePt t="321730" x="3530600" y="4918075"/>
          <p14:tracePt t="321740" x="3541713" y="4918075"/>
          <p14:tracePt t="321748" x="3554413" y="4918075"/>
          <p14:tracePt t="321764" x="3579813" y="4918075"/>
          <p14:tracePt t="321774" x="3592513" y="4918075"/>
          <p14:tracePt t="321780" x="3617913" y="4918075"/>
          <p14:tracePt t="321790" x="3630613" y="4918075"/>
          <p14:tracePt t="321804" x="3654425" y="4918075"/>
          <p14:tracePt t="321820" x="3667125" y="4918075"/>
          <p14:tracePt t="321830" x="3679825" y="4918075"/>
          <p14:tracePt t="321844" x="3692525" y="4918075"/>
          <p14:tracePt t="321856" x="3705225" y="4918075"/>
          <p14:tracePt t="321860" x="3730625" y="4918075"/>
          <p14:tracePt t="321876" x="3743325" y="4918075"/>
          <p14:tracePt t="321896" x="3767138" y="4918075"/>
          <p14:tracePt t="321901" x="3792538" y="4918075"/>
          <p14:tracePt t="321926" x="3805238" y="4918075"/>
          <p14:tracePt t="321952" x="3817938" y="4918075"/>
          <p14:tracePt t="321960" x="3843338" y="4905375"/>
          <p14:tracePt t="321976" x="3856038" y="4905375"/>
          <p14:tracePt t="321986" x="3879850" y="4892675"/>
          <p14:tracePt t="322006" x="3892550" y="4892675"/>
          <p14:tracePt t="322026" x="3905250" y="4879975"/>
          <p14:tracePt t="322168" x="3917950" y="4868863"/>
          <p14:tracePt t="322192" x="3917950" y="4856163"/>
          <p14:tracePt t="322208" x="3917950" y="4843463"/>
          <p14:tracePt t="322254" x="3917950" y="4830763"/>
          <p14:tracePt t="322274" x="3905250" y="4818063"/>
          <p14:tracePt t="322406" x="3892550" y="4818063"/>
          <p14:tracePt t="322436" x="3879850" y="4818063"/>
          <p14:tracePt t="322450" x="3867150" y="4818063"/>
          <p14:tracePt t="322466" x="3843338" y="4818063"/>
          <p14:tracePt t="322480" x="3830638" y="4818063"/>
          <p14:tracePt t="322490" x="3817938" y="4818063"/>
          <p14:tracePt t="322500" x="3805238" y="4818063"/>
          <p14:tracePt t="322516" x="3792538" y="4805363"/>
          <p14:tracePt t="322885" x="3830638" y="4805363"/>
          <p14:tracePt t="322889" x="3879850" y="4805363"/>
          <p14:tracePt t="322898" x="3917950" y="4805363"/>
          <p14:tracePt t="322908" x="3968750" y="4805363"/>
          <p14:tracePt t="322914" x="4005263" y="4805363"/>
          <p14:tracePt t="322924" x="4056063" y="4805363"/>
          <p14:tracePt t="322928" x="4081463" y="4805363"/>
          <p14:tracePt t="322940" x="4105275" y="4805363"/>
          <p14:tracePt t="322954" x="4143375" y="4805363"/>
          <p14:tracePt t="322964" x="4156075" y="4805363"/>
          <p14:tracePt t="322990" x="4181475" y="4805363"/>
          <p14:tracePt t="323146" x="4192588" y="4805363"/>
          <p14:tracePt t="323150" x="4205288" y="4805363"/>
          <p14:tracePt t="323162" x="4217988" y="4805363"/>
          <p14:tracePt t="323172" x="4230688" y="4805363"/>
          <p14:tracePt t="323176" x="4256088" y="4805363"/>
          <p14:tracePt t="323187" x="4281488" y="4792663"/>
          <p14:tracePt t="323192" x="4305300" y="4792663"/>
          <p14:tracePt t="323203" x="4356100" y="4792663"/>
          <p14:tracePt t="323212" x="4394200" y="4792663"/>
          <p14:tracePt t="323216" x="4443413" y="4792663"/>
          <p14:tracePt t="323226" x="4481513" y="4792663"/>
          <p14:tracePt t="323232" x="4530725" y="4792663"/>
          <p14:tracePt t="323242" x="4556125" y="4792663"/>
          <p14:tracePt t="323253" x="4594225" y="4792663"/>
          <p14:tracePt t="323258" x="4643438" y="4792663"/>
          <p14:tracePt t="323268" x="4681538" y="4792663"/>
          <p14:tracePt t="323272" x="4732338" y="4792663"/>
          <p14:tracePt t="323282" x="4768850" y="4792663"/>
          <p14:tracePt t="323292" x="4819650" y="4792663"/>
          <p14:tracePt t="323298" x="4856163" y="4792663"/>
          <p14:tracePt t="323308" x="4881563" y="4792663"/>
          <p14:tracePt t="323312" x="4906963" y="4792663"/>
          <p14:tracePt t="323322" x="4919663" y="4792663"/>
          <p14:tracePt t="323348" x="4932363" y="4792663"/>
          <p14:tracePt t="323464" x="4945063" y="4779963"/>
          <p14:tracePt t="324387" x="4968875" y="4779963"/>
          <p14:tracePt t="324392" x="5006975" y="4779963"/>
          <p14:tracePt t="324402" x="5045075" y="4743450"/>
          <p14:tracePt t="324412" x="5094288" y="4718050"/>
          <p14:tracePt t="324418" x="5132388" y="4679950"/>
          <p14:tracePt t="324428" x="5157788" y="4667250"/>
          <p14:tracePt t="324432" x="5170488" y="4656138"/>
          <p14:tracePt t="324508" x="5170488" y="4643438"/>
          <p14:tracePt t="324532" x="5170488" y="4630738"/>
          <p14:tracePt t="324539" x="5157788" y="4630738"/>
          <p14:tracePt t="324548" x="5094288" y="4630738"/>
          <p14:tracePt t="324554" x="5057775" y="4667250"/>
          <p14:tracePt t="324564" x="4968875" y="4730750"/>
          <p14:tracePt t="324574" x="4945063" y="4768850"/>
          <p14:tracePt t="324578" x="4906963" y="4843463"/>
          <p14:tracePt t="324589" x="4894263" y="4879975"/>
          <p14:tracePt t="324594" x="4894263" y="4956175"/>
          <p14:tracePt t="324605" x="4894263" y="4981575"/>
          <p14:tracePt t="324614" x="4894263" y="4992688"/>
          <p14:tracePt t="324618" x="4894263" y="5005388"/>
          <p14:tracePt t="324628" x="4894263" y="5030788"/>
          <p14:tracePt t="324655" x="4919663" y="5030788"/>
          <p14:tracePt t="324664" x="4968875" y="5030788"/>
          <p14:tracePt t="324671" x="5032375" y="4992688"/>
          <p14:tracePt t="324680" x="5081588" y="4956175"/>
          <p14:tracePt t="324684" x="5106988" y="4943475"/>
          <p14:tracePt t="324694" x="5106988" y="4930775"/>
          <p14:tracePt t="324710" x="5119688" y="4930775"/>
          <p14:tracePt t="324755" x="5119688" y="4918075"/>
          <p14:tracePt t="324766" x="5081588" y="4918075"/>
          <p14:tracePt t="324771" x="4994275" y="4918075"/>
          <p14:tracePt t="324780" x="4894263" y="4918075"/>
          <p14:tracePt t="324790" x="4806950" y="4956175"/>
          <p14:tracePt t="324796" x="4732338" y="4981575"/>
          <p14:tracePt t="324806" x="4681538" y="4992688"/>
          <p14:tracePt t="324810" x="4643438" y="4992688"/>
          <p14:tracePt t="324821" x="4619625" y="4992688"/>
          <p14:tracePt t="324846" x="4619625" y="5005388"/>
          <p14:tracePt t="325022" x="4619625" y="4992688"/>
          <p14:tracePt t="325038" x="4619625" y="4981575"/>
          <p14:tracePt t="325052" x="4619625" y="4968875"/>
          <p14:tracePt t="325088" x="4630738" y="4968875"/>
          <p14:tracePt t="325188" x="4643438" y="4956175"/>
          <p14:tracePt t="325205" x="4656138" y="4943475"/>
          <p14:tracePt t="325208" x="4681538" y="4918075"/>
          <p14:tracePt t="325221" x="4694238" y="4905375"/>
          <p14:tracePt t="325230" x="4743450" y="4879975"/>
          <p14:tracePt t="325234" x="4832350" y="4868863"/>
          <p14:tracePt t="325244" x="4932363" y="4805363"/>
          <p14:tracePt t="325250" x="4981575" y="4792663"/>
          <p14:tracePt t="325260" x="5057775" y="4756150"/>
          <p14:tracePt t="325271" x="5106988" y="4730750"/>
          <p14:tracePt t="325274" x="5181600" y="4692650"/>
          <p14:tracePt t="325284" x="5219700" y="4679950"/>
          <p14:tracePt t="325290" x="5294313" y="4643438"/>
          <p14:tracePt t="325300" x="5370513" y="4605338"/>
          <p14:tracePt t="325310" x="5432425" y="4592638"/>
          <p14:tracePt t="325314" x="5470525" y="4579938"/>
          <p14:tracePt t="325324" x="5545138" y="4543425"/>
          <p14:tracePt t="325330" x="5570538" y="4505325"/>
          <p14:tracePt t="325340" x="5632450" y="4492625"/>
          <p14:tracePt t="325350" x="5695950" y="4454525"/>
          <p14:tracePt t="325358" x="5745163" y="4405313"/>
          <p14:tracePt t="325366" x="5821363" y="4354513"/>
          <p14:tracePt t="325370" x="5883275" y="4292600"/>
          <p14:tracePt t="325380" x="5957888" y="4230688"/>
          <p14:tracePt t="325390" x="5995988" y="4192588"/>
          <p14:tracePt t="325396" x="6045200" y="4129088"/>
          <p14:tracePt t="325407" x="6070600" y="4079875"/>
          <p14:tracePt t="325410" x="6096000" y="4029075"/>
          <p14:tracePt t="325420" x="6108700" y="4005263"/>
          <p14:tracePt t="325430" x="6146800" y="3941763"/>
          <p14:tracePt t="325436" x="6170613" y="3905250"/>
          <p14:tracePt t="325446" x="6208713" y="3816350"/>
          <p14:tracePt t="325450" x="6221413" y="3754438"/>
          <p14:tracePt t="325460" x="6246813" y="3692525"/>
          <p14:tracePt t="325473" x="6259513" y="3590925"/>
          <p14:tracePt t="325476" x="6296025" y="3490913"/>
          <p14:tracePt t="325486" x="6321425" y="3429000"/>
          <p14:tracePt t="325492" x="6334125" y="3354388"/>
          <p14:tracePt t="325502" x="6334125" y="3254375"/>
          <p14:tracePt t="325512" x="6346825" y="3178175"/>
          <p14:tracePt t="325517" x="6346825" y="3116263"/>
          <p14:tracePt t="325526" x="6346825" y="3078163"/>
          <p14:tracePt t="325532" x="6346825" y="3028950"/>
          <p14:tracePt t="325542" x="6346825" y="3003550"/>
          <p14:tracePt t="325552" x="6346825" y="2978150"/>
          <p14:tracePt t="325558" x="6334125" y="2941638"/>
          <p14:tracePt t="325568" x="6334125" y="2903538"/>
          <p14:tracePt t="325573" x="6321425" y="2865438"/>
          <p14:tracePt t="325582" x="6296025" y="2828925"/>
          <p14:tracePt t="325592" x="6246813" y="2765425"/>
          <p14:tracePt t="325598" x="6208713" y="2728913"/>
          <p14:tracePt t="325608" x="6134100" y="2665413"/>
          <p14:tracePt t="325612" x="6021388" y="2616200"/>
          <p14:tracePt t="325622" x="5895975" y="2552700"/>
          <p14:tracePt t="325632" x="5783263" y="2503488"/>
          <p14:tracePt t="325639" x="5657850" y="2465388"/>
          <p14:tracePt t="325648" x="5532438" y="2427288"/>
          <p14:tracePt t="325652" x="5419725" y="2414588"/>
          <p14:tracePt t="325662" x="5294313" y="2378075"/>
          <p14:tracePt t="325673" x="5194300" y="2327275"/>
          <p14:tracePt t="325678" x="5081588" y="2303463"/>
          <p14:tracePt t="325689" x="4981575" y="2290763"/>
          <p14:tracePt t="325692" x="4894263" y="2290763"/>
          <p14:tracePt t="325702" x="4832350" y="2265363"/>
          <p14:tracePt t="325714" x="4732338" y="2252663"/>
          <p14:tracePt t="325718" x="4606925" y="2252663"/>
          <p14:tracePt t="325728" x="4518025" y="2227263"/>
          <p14:tracePt t="325734" x="4406900" y="2214563"/>
          <p14:tracePt t="325744" x="4281488" y="2190750"/>
          <p14:tracePt t="325754" x="4181475" y="2178050"/>
          <p14:tracePt t="325758" x="4068763" y="2178050"/>
          <p14:tracePt t="325768" x="3979863" y="2152650"/>
          <p14:tracePt t="325774" x="3892550" y="2139950"/>
          <p14:tracePt t="325784" x="3805238" y="2139950"/>
          <p14:tracePt t="325794" x="3730625" y="2114550"/>
          <p14:tracePt t="325798" x="3643313" y="2101850"/>
          <p14:tracePt t="325810" x="3579813" y="2101850"/>
          <p14:tracePt t="325814" x="3530600" y="2089150"/>
          <p14:tracePt t="325824" x="3441700" y="2089150"/>
          <p14:tracePt t="325834" x="3379788" y="2078038"/>
          <p14:tracePt t="325841" x="3341688" y="2052638"/>
          <p14:tracePt t="325850" x="3292475" y="2039938"/>
          <p14:tracePt t="325854" x="3267075" y="2027238"/>
          <p14:tracePt t="325864" x="3216275" y="2014538"/>
          <p14:tracePt t="325874" x="3167063" y="1989138"/>
          <p14:tracePt t="325880" x="3128963" y="1989138"/>
          <p14:tracePt t="325891" x="3079750" y="1978025"/>
          <p14:tracePt t="325896" x="3016250" y="1952625"/>
          <p14:tracePt t="325907" x="2979738" y="1952625"/>
          <p14:tracePt t="325916" x="2954338" y="1952625"/>
          <p14:tracePt t="325920" x="2916238" y="1952625"/>
          <p14:tracePt t="325930" x="2890838" y="1952625"/>
          <p14:tracePt t="325936" x="2867025" y="1952625"/>
          <p14:tracePt t="325946" x="2854325" y="1939925"/>
          <p14:tracePt t="325957" x="2841625" y="1939925"/>
          <p14:tracePt t="325960" x="2816225" y="1939925"/>
          <p14:tracePt t="325970" x="2790825" y="1939925"/>
          <p14:tracePt t="325976" x="2767013" y="1927225"/>
          <p14:tracePt t="325986" x="2703513" y="1927225"/>
          <p14:tracePt t="325997" x="2667000" y="1927225"/>
          <p14:tracePt t="326000" x="2616200" y="1901825"/>
          <p14:tracePt t="326010" x="2578100" y="1889125"/>
          <p14:tracePt t="326016" x="2554288" y="1889125"/>
          <p14:tracePt t="326026" x="2528888" y="1889125"/>
          <p14:tracePt t="326036" x="2516188" y="1889125"/>
          <p14:tracePt t="326041" x="2478088" y="1876425"/>
          <p14:tracePt t="326057" x="2465388" y="1876425"/>
          <p14:tracePt t="326066" x="2428875" y="1876425"/>
          <p14:tracePt t="326082" x="2416175" y="1876425"/>
          <p14:tracePt t="326092" x="2390775" y="1865313"/>
          <p14:tracePt t="326212" x="2378075" y="1865313"/>
          <p14:tracePt t="326232" x="2378075" y="1852613"/>
          <p14:tracePt t="326238" x="2416175" y="1852613"/>
          <p14:tracePt t="326248" x="2503488" y="1852613"/>
          <p14:tracePt t="326254" x="2616200" y="1852613"/>
          <p14:tracePt t="326264" x="2703513" y="1852613"/>
          <p14:tracePt t="326274" x="2841625" y="1865313"/>
          <p14:tracePt t="326278" x="2954338" y="1901825"/>
          <p14:tracePt t="326288" x="3079750" y="1939925"/>
          <p14:tracePt t="326294" x="3216275" y="1978025"/>
          <p14:tracePt t="326304" x="3354388" y="2014538"/>
          <p14:tracePt t="326314" x="3505200" y="2052638"/>
          <p14:tracePt t="326318" x="3654425" y="2101850"/>
          <p14:tracePt t="326328" x="3779838" y="2139950"/>
          <p14:tracePt t="326334" x="3979863" y="2214563"/>
          <p14:tracePt t="326344" x="4130675" y="2252663"/>
          <p14:tracePt t="326350" x="4294188" y="2314575"/>
          <p14:tracePt t="326360" x="4430713" y="2403475"/>
          <p14:tracePt t="326370" x="4581525" y="2465388"/>
          <p14:tracePt t="326374" x="4732338" y="2540000"/>
          <p14:tracePt t="326384" x="4881563" y="2640013"/>
          <p14:tracePt t="326391" x="5019675" y="2716213"/>
          <p14:tracePt t="326400" x="5145088" y="2816225"/>
          <p14:tracePt t="326410" x="5245100" y="2903538"/>
          <p14:tracePt t="326417" x="5394325" y="3016250"/>
          <p14:tracePt t="326426" x="5545138" y="3128963"/>
          <p14:tracePt t="326430" x="5683250" y="3290888"/>
          <p14:tracePt t="326441" x="5770563" y="3378200"/>
          <p14:tracePt t="326450" x="5908675" y="3503613"/>
          <p14:tracePt t="326457" x="5983288" y="3629025"/>
          <p14:tracePt t="326466" x="6045200" y="3703638"/>
          <p14:tracePt t="326470" x="6096000" y="3779838"/>
          <p14:tracePt t="326480" x="6121400" y="3867150"/>
          <p14:tracePt t="326490" x="6146800" y="3941763"/>
          <p14:tracePt t="326496" x="6157913" y="4017963"/>
          <p14:tracePt t="326507" x="6157913" y="4105275"/>
          <p14:tracePt t="326512" x="6183313" y="4167188"/>
          <p14:tracePt t="326523" x="6183313" y="4267200"/>
          <p14:tracePt t="326532" x="6183313" y="4354513"/>
          <p14:tracePt t="326536" x="6183313" y="4418013"/>
          <p14:tracePt t="326546" x="6183313" y="4518025"/>
          <p14:tracePt t="326552" x="6183313" y="4554538"/>
          <p14:tracePt t="326562" x="6146800" y="4643438"/>
          <p14:tracePt t="326570" x="6070600" y="4756150"/>
          <p14:tracePt t="326576" x="5995988" y="4830763"/>
          <p14:tracePt t="326586" x="5895975" y="4905375"/>
          <p14:tracePt t="326596" x="5808663" y="4956175"/>
          <p14:tracePt t="326602" x="5695950" y="5030788"/>
          <p14:tracePt t="326612" x="5607050" y="5092700"/>
          <p14:tracePt t="326616" x="5519738" y="5143500"/>
          <p14:tracePt t="326626" x="5457825" y="5156200"/>
          <p14:tracePt t="326636" x="5432425" y="5168900"/>
          <p14:tracePt t="326642" x="5407025" y="5181600"/>
          <p14:tracePt t="326652" x="5357813" y="5181600"/>
          <p14:tracePt t="326657" x="5345113" y="5194300"/>
          <p14:tracePt t="326666" x="5332413" y="5194300"/>
          <p14:tracePt t="326676" x="5307013" y="5194300"/>
          <p14:tracePt t="326692" x="5281613" y="5194300"/>
          <p14:tracePt t="326768" x="5270500" y="5194300"/>
          <p14:tracePt t="326782" x="5257800" y="5194300"/>
          <p14:tracePt t="326798" x="5245100" y="5194300"/>
          <p14:tracePt t="326809" x="5219700" y="5194300"/>
          <p14:tracePt t="326834" x="5219700" y="5181600"/>
          <p14:tracePt t="326838" x="5207000" y="5168900"/>
          <p14:tracePt t="326848" x="5207000" y="5156200"/>
          <p14:tracePt t="326864" x="5207000" y="5143500"/>
          <p14:tracePt t="326875" x="5194300" y="5118100"/>
          <p14:tracePt t="326878" x="5181600" y="5105400"/>
          <p14:tracePt t="326888" x="5181600" y="5092700"/>
          <p14:tracePt t="326905" x="5181600" y="5081588"/>
          <p14:tracePt t="326914" x="5170488" y="5068888"/>
          <p14:tracePt t="326934" x="5170488" y="5056188"/>
          <p14:tracePt t="326940" x="5170488" y="5043488"/>
          <p14:tracePt t="326959" x="5157788" y="5030788"/>
          <p14:tracePt t="326980" x="5157788" y="5005388"/>
          <p14:tracePt t="326991" x="5145088" y="5005388"/>
          <p14:tracePt t="326994" x="5145088" y="4992688"/>
          <p14:tracePt t="327014" x="5145088" y="4981575"/>
          <p14:tracePt t="327020" x="5145088" y="4968875"/>
          <p14:tracePt t="327030" x="5132388" y="4956175"/>
          <p14:tracePt t="327034" x="5132388" y="4943475"/>
          <p14:tracePt t="327044" x="5132388" y="4930775"/>
          <p14:tracePt t="327054" x="5132388" y="4918075"/>
          <p14:tracePt t="327070" x="5132388" y="4892675"/>
          <p14:tracePt t="327084" x="5132388" y="4879975"/>
          <p14:tracePt t="327094" x="5132388" y="4868863"/>
          <p14:tracePt t="327100" x="5132388" y="4856163"/>
          <p14:tracePt t="327110" x="5119688" y="4856163"/>
          <p14:tracePt t="327116" x="5119688" y="4843463"/>
          <p14:tracePt t="327140" x="5119688" y="4830763"/>
          <p14:tracePt t="327372" x="5257800" y="4830763"/>
          <p14:tracePt t="327382" x="5583238" y="4830763"/>
          <p14:tracePt t="327392" x="6083300" y="4830763"/>
          <p14:tracePt t="327398" x="6897688" y="4830763"/>
          <p14:tracePt t="327410" x="7785100" y="4830763"/>
          <p14:tracePt t="327412" x="8524875" y="4830763"/>
          <p14:tracePt t="327425" x="9337675" y="4830763"/>
          <p14:tracePt t="327434" x="9975850" y="4830763"/>
          <p14:tracePt t="327438" x="10526713" y="4830763"/>
          <p14:tracePt t="327448" x="10915650" y="4792663"/>
          <p14:tracePt t="327454" x="11077575" y="4743450"/>
          <p14:tracePt t="327465" x="11215688" y="4679950"/>
          <p14:tracePt t="327476" x="11277600" y="4667250"/>
          <p14:tracePt t="327488" x="11290300" y="4667250"/>
          <p14:tracePt t="327518" x="11290300" y="4643438"/>
          <p14:tracePt t="327528" x="11277600" y="4643438"/>
          <p14:tracePt t="327534" x="11215688" y="4643438"/>
          <p14:tracePt t="327544" x="11141075" y="4618038"/>
          <p14:tracePt t="327554" x="11077575" y="4618038"/>
          <p14:tracePt t="327560" x="11002963" y="4605338"/>
          <p14:tracePt t="327570" x="10902950" y="4579938"/>
          <p14:tracePt t="327575" x="10815638" y="4567238"/>
          <p14:tracePt t="327584" x="10739438" y="4543425"/>
          <p14:tracePt t="327594" x="10639425" y="4505325"/>
          <p14:tracePt t="327600" x="10564813" y="4505325"/>
          <p14:tracePt t="327610" x="10526713" y="4492625"/>
          <p14:tracePt t="327614" x="10502900" y="4492625"/>
          <p14:tracePt t="327625" x="10477500" y="4492625"/>
          <p14:tracePt t="327634" x="10452100" y="4492625"/>
          <p14:tracePt t="327642" x="10439400" y="4479925"/>
          <p14:tracePt t="327650" x="10426700" y="4479925"/>
          <p14:tracePt t="327656" x="10414000" y="4479925"/>
          <p14:tracePt t="327666" x="10377488" y="4479925"/>
          <p14:tracePt t="327676" x="10352088" y="4454525"/>
          <p14:tracePt t="327690" x="10326688" y="4443413"/>
          <p14:tracePt t="327696" x="10288588" y="4443413"/>
          <p14:tracePt t="327706" x="10252075" y="4443413"/>
          <p14:tracePt t="327716" x="10239375" y="4430713"/>
          <p14:tracePt t="327720" x="10188575" y="4430713"/>
          <p14:tracePt t="327730" x="10152063" y="4430713"/>
          <p14:tracePt t="327736" x="10101263" y="4430713"/>
          <p14:tracePt t="327746" x="10064750" y="4430713"/>
          <p14:tracePt t="327756" x="10013950" y="4430713"/>
          <p14:tracePt t="327760" x="9988550" y="4430713"/>
          <p14:tracePt t="327772" x="9963150" y="4430713"/>
          <p14:tracePt t="327777" x="9952038" y="4418013"/>
          <p14:tracePt t="327852" x="9926638" y="4418013"/>
          <p14:tracePt t="327858" x="9913938" y="4405313"/>
          <p14:tracePt t="327866" x="9901238" y="4405313"/>
          <p14:tracePt t="327872" x="9888538" y="4392613"/>
          <p14:tracePt t="327893" x="9863138" y="4392613"/>
          <p14:tracePt t="327938" x="9839325" y="4392613"/>
          <p14:tracePt t="327974" x="9826625" y="4392613"/>
          <p14:tracePt t="327978" x="9813925" y="4392613"/>
          <p14:tracePt t="327994" x="9813925" y="4379913"/>
          <p14:tracePt t="328018" x="9801225" y="4379913"/>
          <p14:tracePt t="328028" x="9788525" y="4379913"/>
          <p14:tracePt t="328034" x="9775825" y="4379913"/>
          <p14:tracePt t="328044" x="9739313" y="4379913"/>
          <p14:tracePt t="328054" x="9701213" y="4379913"/>
          <p14:tracePt t="328059" x="9663113" y="4379913"/>
          <p14:tracePt t="328068" x="9626600" y="4379913"/>
          <p14:tracePt t="328074" x="9575800" y="4379913"/>
          <p14:tracePt t="328094" x="9563100" y="4379913"/>
          <p14:tracePt t="328098" x="9550400" y="4379913"/>
          <p14:tracePt t="328109" x="9537700" y="4379913"/>
          <p14:tracePt t="328114" x="9513888" y="4354513"/>
          <p14:tracePt t="328124" x="9475788" y="4341813"/>
          <p14:tracePt t="328134" x="9463088" y="4341813"/>
          <p14:tracePt t="328140" x="9413875" y="4330700"/>
          <p14:tracePt t="328150" x="9388475" y="4318000"/>
          <p14:tracePt t="328154" x="9324975" y="4318000"/>
          <p14:tracePt t="328164" x="9263063" y="4292600"/>
          <p14:tracePt t="328174" x="9212263" y="4292600"/>
          <p14:tracePt t="328180" x="9163050" y="4292600"/>
          <p14:tracePt t="328190" x="9137650" y="4292600"/>
          <p14:tracePt t="328194" x="9088438" y="4292600"/>
          <p14:tracePt t="328204" x="9063038" y="4292600"/>
          <p14:tracePt t="328214" x="9024938" y="4292600"/>
          <p14:tracePt t="328230" x="9012238" y="4292600"/>
          <p14:tracePt t="328246" x="8999538" y="4292600"/>
          <p14:tracePt t="328306" x="8975725" y="4279900"/>
          <p14:tracePt t="328310" x="8975725" y="4267200"/>
          <p14:tracePt t="328320" x="8950325" y="4254500"/>
          <p14:tracePt t="328336" x="8912225" y="4217988"/>
          <p14:tracePt t="328346" x="8886825" y="4192588"/>
          <p14:tracePt t="328350" x="8863013" y="4167188"/>
          <p14:tracePt t="328362" x="8837613" y="4141788"/>
          <p14:tracePt t="328372" x="8786813" y="4105275"/>
          <p14:tracePt t="328377" x="8774113" y="4092575"/>
          <p14:tracePt t="328386" x="8750300" y="4079875"/>
          <p14:tracePt t="328393" x="8737600" y="4067175"/>
          <p14:tracePt t="328412" x="8724900" y="4054475"/>
          <p14:tracePt t="328416" x="8712200" y="4029075"/>
          <p14:tracePt t="328432" x="8699500" y="4017963"/>
          <p14:tracePt t="328468" x="8686800" y="4005263"/>
          <p14:tracePt t="328488" x="8686800" y="3992563"/>
          <p14:tracePt t="328492" x="8686800" y="3979863"/>
          <p14:tracePt t="328508" x="8674100" y="3979863"/>
          <p14:tracePt t="328650" x="8674100" y="3967163"/>
          <p14:tracePt t="328668" x="8674100" y="3954463"/>
          <p14:tracePt t="328674" x="8661400" y="3954463"/>
          <p14:tracePt t="328684" x="8661400" y="3941763"/>
          <p14:tracePt t="328694" x="8661400" y="3929063"/>
          <p14:tracePt t="328830" x="8661400" y="3916363"/>
          <p14:tracePt t="328846" x="8674100" y="3929063"/>
          <p14:tracePt t="328856" x="8686800" y="3954463"/>
          <p14:tracePt t="328870" x="8699500" y="4005263"/>
          <p14:tracePt t="328880" x="8712200" y="4005263"/>
          <p14:tracePt t="328911" x="8712200" y="4017963"/>
          <p14:tracePt t="328926" x="8724900" y="4017963"/>
          <p14:tracePt t="328936" x="8737600" y="4017963"/>
          <p14:tracePt t="328943" x="8750300" y="4017963"/>
          <p14:tracePt t="328960" x="8850313" y="4017963"/>
          <p14:tracePt t="328967" x="8924925" y="3967163"/>
          <p14:tracePt t="328977" x="8986838" y="3929063"/>
          <p14:tracePt t="328982" x="9099550" y="3879850"/>
          <p14:tracePt t="328993" x="9175750" y="3829050"/>
          <p14:tracePt t="328996" x="9263063" y="3779838"/>
          <p14:tracePt t="329006" x="9375775" y="3729038"/>
          <p14:tracePt t="329018" x="9463088" y="3667125"/>
          <p14:tracePt t="329022" x="9525000" y="3629025"/>
          <p14:tracePt t="329032" x="9575800" y="3590925"/>
          <p14:tracePt t="329038" x="9637713" y="3567113"/>
          <p14:tracePt t="329048" x="9663113" y="3541713"/>
          <p14:tracePt t="329058" x="9688513" y="3529013"/>
          <p14:tracePt t="329072" x="9701213" y="3516313"/>
          <p14:tracePt t="330177" x="9701213" y="3503613"/>
          <p14:tracePt t="331359" x="9688513" y="3503613"/>
          <p14:tracePt t="331368" x="9650413" y="3503613"/>
          <p14:tracePt t="331378" x="9626600" y="3503613"/>
          <p14:tracePt t="331382" x="9601200" y="3516313"/>
          <p14:tracePt t="331392" x="9563100" y="3529013"/>
          <p14:tracePt t="331398" x="9537700" y="3567113"/>
          <p14:tracePt t="331408" x="9513888" y="3590925"/>
          <p14:tracePt t="331418" x="9463088" y="3641725"/>
          <p14:tracePt t="331422" x="9450388" y="3654425"/>
          <p14:tracePt t="331432" x="9413875" y="3679825"/>
          <p14:tracePt t="331438" x="9388475" y="3692525"/>
          <p14:tracePt t="331448" x="9350375" y="3729038"/>
          <p14:tracePt t="331458" x="9324975" y="3754438"/>
          <p14:tracePt t="331464" x="9288463" y="3779838"/>
          <p14:tracePt t="331474" x="9275763" y="3803650"/>
          <p14:tracePt t="331479" x="9250363" y="3803650"/>
          <p14:tracePt t="331488" x="9237663" y="3803650"/>
          <p14:tracePt t="331498" x="9212263" y="3816350"/>
          <p14:tracePt t="331504" x="9212263" y="3829050"/>
          <p14:tracePt t="331515" x="9199563" y="3829050"/>
          <p14:tracePt t="331548" x="9175750" y="3829050"/>
          <p14:tracePt t="331564" x="9163050" y="3829050"/>
          <p14:tracePt t="331570" x="9150350" y="3829050"/>
          <p14:tracePt t="331590" x="9137650" y="3829050"/>
          <p14:tracePt t="331594" x="9124950" y="3829050"/>
          <p14:tracePt t="331604" x="9099550" y="3829050"/>
          <p14:tracePt t="331620" x="9088438" y="3829050"/>
          <p14:tracePt t="331670" x="9075738" y="3829050"/>
          <p14:tracePt t="331674" x="9063038" y="3829050"/>
          <p14:tracePt t="331700" x="9050338" y="3829050"/>
          <p14:tracePt t="331716" x="9012238" y="3829050"/>
          <p14:tracePt t="331731" x="8963025" y="3829050"/>
          <p14:tracePt t="331740" x="8937625" y="3829050"/>
          <p14:tracePt t="331750" x="8886825" y="3841750"/>
          <p14:tracePt t="331756" x="8812213" y="3879850"/>
          <p14:tracePt t="331766" x="8763000" y="3905250"/>
          <p14:tracePt t="331772" x="8661400" y="3979863"/>
          <p14:tracePt t="331782" x="8599488" y="3979863"/>
          <p14:tracePt t="331792" x="8537575" y="4017963"/>
          <p14:tracePt t="331796" x="8499475" y="4041775"/>
          <p14:tracePt t="331806" x="8435975" y="4054475"/>
          <p14:tracePt t="331813" x="8399463" y="4079875"/>
          <p14:tracePt t="331822" x="8361363" y="4105275"/>
          <p14:tracePt t="331832" x="8324850" y="4117975"/>
          <p14:tracePt t="331836" x="8299450" y="4129088"/>
          <p14:tracePt t="331847" x="8286750" y="4129088"/>
          <p14:tracePt t="331872" x="8274050" y="4129088"/>
          <p14:tracePt t="344042" x="8261350" y="4092575"/>
          <p14:tracePt t="344052" x="8261350" y="3979863"/>
          <p14:tracePt t="344062" x="8235950" y="3879850"/>
          <p14:tracePt t="344068" x="8135938" y="3703638"/>
          <p14:tracePt t="344078" x="7986713" y="3529013"/>
          <p14:tracePt t="344082" x="7848600" y="3378200"/>
          <p14:tracePt t="344092" x="7697788" y="3190875"/>
          <p14:tracePt t="344102" x="7597775" y="3065463"/>
          <p14:tracePt t="344108" x="7523163" y="2978150"/>
          <p14:tracePt t="344118" x="7448550" y="2865438"/>
          <p14:tracePt t="344122" x="7372350" y="2740025"/>
          <p14:tracePt t="344133" x="7323138" y="2616200"/>
          <p14:tracePt t="344145" x="7235825" y="2478088"/>
          <p14:tracePt t="344148" x="7146925" y="2339975"/>
          <p14:tracePt t="344158" x="7046913" y="2152650"/>
          <p14:tracePt t="344164" x="6910388" y="1978025"/>
          <p14:tracePt t="344174" x="6797675" y="1827213"/>
          <p14:tracePt t="344184" x="6572250" y="1601788"/>
          <p14:tracePt t="344188" x="6370638" y="1376363"/>
          <p14:tracePt t="344198" x="6083300" y="1163638"/>
          <p14:tracePt t="344204" x="5732463" y="876300"/>
          <p14:tracePt t="344214" x="5357813" y="612775"/>
          <p14:tracePt t="344224" x="4832350" y="350838"/>
          <p14:tracePt t="344229" x="4294188" y="50800"/>
          <p14:tracePt t="344808" x="712788" y="38100"/>
          <p14:tracePt t="344820" x="750888" y="61913"/>
          <p14:tracePt t="344824" x="801688" y="112713"/>
          <p14:tracePt t="344834" x="876300" y="161925"/>
          <p14:tracePt t="344840" x="914400" y="200025"/>
          <p14:tracePt t="344850" x="950913" y="212725"/>
          <p14:tracePt t="344860" x="1001713" y="250825"/>
          <p14:tracePt t="344865" x="1027113" y="274638"/>
          <p14:tracePt t="344874" x="1089025" y="312738"/>
          <p14:tracePt t="344880" x="1114425" y="338138"/>
          <p14:tracePt t="344890" x="1176338" y="387350"/>
          <p14:tracePt t="344900" x="1201738" y="425450"/>
          <p14:tracePt t="344904" x="1263650" y="476250"/>
          <p14:tracePt t="344914" x="1314450" y="525463"/>
          <p14:tracePt t="344920" x="1363663" y="588963"/>
          <p14:tracePt t="344930" x="1376363" y="600075"/>
          <p14:tracePt t="344940" x="1401763" y="625475"/>
          <p14:tracePt t="344944" x="1427163" y="650875"/>
          <p14:tracePt t="344954" x="1439863" y="663575"/>
          <p14:tracePt t="344960" x="1465263" y="688975"/>
          <p14:tracePt t="344980" x="1489075" y="700088"/>
          <p14:tracePt t="344986" x="1514475" y="712788"/>
          <p14:tracePt t="345000" x="1539875" y="725488"/>
          <p14:tracePt t="345020" x="1552575" y="725488"/>
          <p14:tracePt t="345040" x="1577975" y="738188"/>
          <p14:tracePt t="345252" x="1577975" y="750888"/>
          <p14:tracePt t="345263" x="1601788" y="763588"/>
          <p14:tracePt t="345272" x="1614488" y="788988"/>
          <p14:tracePt t="345278" x="1639888" y="812800"/>
          <p14:tracePt t="345288" x="1665288" y="825500"/>
          <p14:tracePt t="345293" x="1677988" y="850900"/>
          <p14:tracePt t="345304" x="1701800" y="863600"/>
          <p14:tracePt t="345314" x="1727200" y="889000"/>
          <p14:tracePt t="345329" x="1752600" y="901700"/>
          <p14:tracePt t="345334" x="1778000" y="925513"/>
          <p14:tracePt t="345344" x="1790700" y="938213"/>
          <p14:tracePt t="345354" x="1814513" y="950913"/>
          <p14:tracePt t="345358" x="1827213" y="976313"/>
          <p14:tracePt t="345368" x="1852613" y="1001713"/>
          <p14:tracePt t="345374" x="1890713" y="1025525"/>
          <p14:tracePt t="345384" x="1914525" y="1063625"/>
          <p14:tracePt t="345394" x="1952625" y="1101725"/>
          <p14:tracePt t="345398" x="1978025" y="1163638"/>
          <p14:tracePt t="345408" x="2014538" y="1238250"/>
          <p14:tracePt t="345414" x="2052638" y="1314450"/>
          <p14:tracePt t="345424" x="2078038" y="1401763"/>
          <p14:tracePt t="345434" x="2116138" y="1463675"/>
          <p14:tracePt t="345440" x="2152650" y="1576388"/>
          <p14:tracePt t="345450" x="2190750" y="1652588"/>
          <p14:tracePt t="345454" x="2203450" y="1739900"/>
          <p14:tracePt t="345464" x="2239963" y="1827213"/>
          <p14:tracePt t="345474" x="2278063" y="1876425"/>
          <p14:tracePt t="345480" x="2316163" y="1939925"/>
          <p14:tracePt t="345490" x="2352675" y="2014538"/>
          <p14:tracePt t="345494" x="2416175" y="2089150"/>
          <p14:tracePt t="345504" x="2490788" y="2165350"/>
          <p14:tracePt t="345514" x="2528888" y="2227263"/>
          <p14:tracePt t="345520" x="2603500" y="2303463"/>
          <p14:tracePt t="345530" x="2667000" y="2365375"/>
          <p14:tracePt t="345536" x="2741613" y="2414588"/>
          <p14:tracePt t="345547" x="2790825" y="2452688"/>
          <p14:tracePt t="345556" x="2867025" y="2503488"/>
          <p14:tracePt t="345560" x="2903538" y="2540000"/>
          <p14:tracePt t="345572" x="2941638" y="2578100"/>
          <p14:tracePt t="345576" x="2967038" y="2603500"/>
          <p14:tracePt t="345586" x="2992438" y="2627313"/>
          <p14:tracePt t="345592" x="3028950" y="2665413"/>
          <p14:tracePt t="345602" x="3041650" y="2678113"/>
          <p14:tracePt t="345613" x="3054350" y="2690813"/>
          <p14:tracePt t="345668" x="3067050" y="2690813"/>
          <p14:tracePt t="345682" x="3092450" y="2703513"/>
          <p14:tracePt t="345692" x="3116263" y="2740025"/>
          <p14:tracePt t="345698" x="3128963" y="2765425"/>
          <p14:tracePt t="345708" x="3128963" y="2778125"/>
          <p14:tracePt t="345712" x="3154363" y="2790825"/>
          <p14:tracePt t="345722" x="3167063" y="2828925"/>
          <p14:tracePt t="345732" x="3179763" y="2878138"/>
          <p14:tracePt t="345738" x="3205163" y="2890838"/>
          <p14:tracePt t="345749" x="3205163" y="2903538"/>
          <p14:tracePt t="345752" x="3228975" y="2916238"/>
          <p14:tracePt t="345764" x="3228975" y="2928938"/>
          <p14:tracePt t="345778" x="3241675" y="2928938"/>
          <p14:tracePt t="345788" x="3241675" y="2941638"/>
          <p14:tracePt t="345794" x="3254375" y="2941638"/>
          <p14:tracePt t="345804" x="3267075" y="2941638"/>
          <p14:tracePt t="345818" x="3279775" y="2941638"/>
          <p14:tracePt t="345829" x="3305175" y="2941638"/>
          <p14:tracePt t="345834" x="3317875" y="2941638"/>
          <p14:tracePt t="345844" x="3341688" y="2941638"/>
          <p14:tracePt t="345854" x="3367088" y="2941638"/>
          <p14:tracePt t="345858" x="3392488" y="2941638"/>
          <p14:tracePt t="345868" x="3441700" y="2928938"/>
          <p14:tracePt t="345874" x="3454400" y="2890838"/>
          <p14:tracePt t="345884" x="3467100" y="2816225"/>
          <p14:tracePt t="345894" x="3492500" y="2752725"/>
          <p14:tracePt t="345898" x="3492500" y="2665413"/>
          <p14:tracePt t="345910" x="3492500" y="2578100"/>
          <p14:tracePt t="345914" x="3492500" y="2478088"/>
          <p14:tracePt t="345924" x="3492500" y="2378075"/>
          <p14:tracePt t="345935" x="3454400" y="2290763"/>
          <p14:tracePt t="345940" x="3367088" y="2165350"/>
          <p14:tracePt t="345950" x="3267075" y="2027238"/>
          <p14:tracePt t="345954" x="3154363" y="1876425"/>
          <p14:tracePt t="345965" x="2979738" y="1752600"/>
          <p14:tracePt t="345975" x="2803525" y="1627188"/>
          <p14:tracePt t="345981" x="2616200" y="1527175"/>
          <p14:tracePt t="345990" x="2403475" y="1463675"/>
          <p14:tracePt t="345997" x="2152650" y="1376363"/>
          <p14:tracePt t="346006" x="2014538" y="1339850"/>
          <p14:tracePt t="346016" x="1914525" y="1327150"/>
          <p14:tracePt t="346020" x="1839913" y="1327150"/>
          <p14:tracePt t="346031" x="1739900" y="1327150"/>
          <p14:tracePt t="346036" x="1652588" y="1327150"/>
          <p14:tracePt t="346047" x="1527175" y="1376363"/>
          <p14:tracePt t="346056" x="1414463" y="1439863"/>
          <p14:tracePt t="346060" x="1339850" y="1527175"/>
          <p14:tracePt t="346070" x="1252538" y="1576388"/>
          <p14:tracePt t="346076" x="1201738" y="1714500"/>
          <p14:tracePt t="346086" x="1150938" y="1876425"/>
          <p14:tracePt t="346097" x="1127125" y="2052638"/>
          <p14:tracePt t="346100" x="1127125" y="2214563"/>
          <p14:tracePt t="346113" x="1127125" y="2352675"/>
          <p14:tracePt t="346116" x="1214438" y="2478088"/>
          <p14:tracePt t="346126" x="1363663" y="2603500"/>
          <p14:tracePt t="346136" x="1565275" y="2665413"/>
          <p14:tracePt t="346142" x="1839913" y="2765425"/>
          <p14:tracePt t="346152" x="2127250" y="2778125"/>
          <p14:tracePt t="346156" x="2503488" y="2778125"/>
          <p14:tracePt t="346166" x="3016250" y="2765425"/>
          <p14:tracePt t="346176" x="3467100" y="2616200"/>
          <p14:tracePt t="346182" x="3856038" y="2439988"/>
          <p14:tracePt t="346192" x="4256088" y="2190750"/>
          <p14:tracePt t="346197" x="4543425" y="1927225"/>
          <p14:tracePt t="346206" x="4743450" y="1701800"/>
          <p14:tracePt t="346216" x="4906963" y="1439863"/>
          <p14:tracePt t="346222" x="4945063" y="1238250"/>
          <p14:tracePt t="346232" x="4956175" y="1089025"/>
          <p14:tracePt t="346236" x="4956175" y="950913"/>
          <p14:tracePt t="346248" x="4956175" y="850900"/>
          <p14:tracePt t="346258" x="4932363" y="750888"/>
          <p14:tracePt t="346263" x="4856163" y="638175"/>
          <p14:tracePt t="346272" x="4794250" y="576263"/>
          <p14:tracePt t="346278" x="4732338" y="512763"/>
          <p14:tracePt t="346288" x="4668838" y="487363"/>
          <p14:tracePt t="346298" x="4568825" y="476250"/>
          <p14:tracePt t="346302" x="4468813" y="476250"/>
          <p14:tracePt t="346313" x="4356100" y="476250"/>
          <p14:tracePt t="346318" x="4205288" y="476250"/>
          <p14:tracePt t="346328" x="4017963" y="476250"/>
          <p14:tracePt t="346338" x="3830638" y="525463"/>
          <p14:tracePt t="346344" x="3705225" y="588963"/>
          <p14:tracePt t="346354" x="3592513" y="638175"/>
          <p14:tracePt t="346358" x="3517900" y="700088"/>
          <p14:tracePt t="346368" x="3492500" y="738188"/>
          <p14:tracePt t="346378" x="3479800" y="788988"/>
          <p14:tracePt t="346384" x="3454400" y="838200"/>
          <p14:tracePt t="346394" x="3454400" y="876300"/>
          <p14:tracePt t="346398" x="3454400" y="912813"/>
          <p14:tracePt t="346408" x="3454400" y="950913"/>
          <p14:tracePt t="346418" x="3454400" y="976313"/>
          <p14:tracePt t="346424" x="3517900" y="1050925"/>
          <p14:tracePt t="346434" x="3592513" y="1101725"/>
          <p14:tracePt t="346438" x="3667125" y="1138238"/>
          <p14:tracePt t="346448" x="3779838" y="1150938"/>
          <p14:tracePt t="346458" x="3905250" y="1176338"/>
          <p14:tracePt t="346465" x="4030663" y="1176338"/>
          <p14:tracePt t="346474" x="4168775" y="1176338"/>
          <p14:tracePt t="346478" x="4294188" y="1176338"/>
          <p14:tracePt t="346490" x="4418013" y="1163638"/>
          <p14:tracePt t="346500" x="4494213" y="1138238"/>
          <p14:tracePt t="346504" x="4581525" y="1076325"/>
          <p14:tracePt t="346515" x="4630738" y="1038225"/>
          <p14:tracePt t="346520" x="4630738" y="1025525"/>
          <p14:tracePt t="346531" x="4643438" y="976313"/>
          <p14:tracePt t="346540" x="4643438" y="950913"/>
          <p14:tracePt t="346544" x="4643438" y="925513"/>
          <p14:tracePt t="346554" x="4643438" y="901700"/>
          <p14:tracePt t="346570" x="4643438" y="876300"/>
          <p14:tracePt t="346581" x="4630738" y="863600"/>
          <p14:tracePt t="346587" x="4594225" y="863600"/>
          <p14:tracePt t="346597" x="4530725" y="863600"/>
          <p14:tracePt t="346600" x="4456113" y="863600"/>
          <p14:tracePt t="346610" x="4394200" y="863600"/>
          <p14:tracePt t="346620" x="4281488" y="863600"/>
          <p14:tracePt t="346626" x="4205288" y="912813"/>
          <p14:tracePt t="346637" x="4105275" y="1025525"/>
          <p14:tracePt t="346640" x="4017963" y="1163638"/>
          <p14:tracePt t="346650" x="3979863" y="1301750"/>
          <p14:tracePt t="346660" x="3943350" y="1476375"/>
          <p14:tracePt t="346666" x="3943350" y="1601788"/>
          <p14:tracePt t="346677" x="3943350" y="1727200"/>
          <p14:tracePt t="346682" x="3943350" y="1789113"/>
          <p14:tracePt t="346692" x="3943350" y="1827213"/>
          <p14:tracePt t="346702" x="3968750" y="1865313"/>
          <p14:tracePt t="346706" x="4005263" y="1914525"/>
          <p14:tracePt t="346716" x="4030663" y="1927225"/>
          <p14:tracePt t="346722" x="4092575" y="1965325"/>
          <p14:tracePt t="346732" x="4130675" y="1989138"/>
          <p14:tracePt t="346742" x="4168775" y="1989138"/>
          <p14:tracePt t="346748" x="4192588" y="1989138"/>
          <p14:tracePt t="346756" x="4217988" y="1989138"/>
          <p14:tracePt t="346762" x="4230688" y="1989138"/>
          <p14:tracePt t="346772" x="4256088" y="1989138"/>
          <p14:tracePt t="346786" x="4256088" y="1978025"/>
          <p14:tracePt t="346797" x="4243388" y="1952625"/>
          <p14:tracePt t="346802" x="4217988" y="1939925"/>
          <p14:tracePt t="346812" x="4192588" y="1927225"/>
          <p14:tracePt t="346822" x="4156075" y="1927225"/>
          <p14:tracePt t="346828" x="4068763" y="1901825"/>
          <p14:tracePt t="346838" x="3979863" y="1901825"/>
          <p14:tracePt t="346842" x="3843338" y="1901825"/>
          <p14:tracePt t="346852" x="3692525" y="1901825"/>
          <p14:tracePt t="346863" x="3530600" y="1901825"/>
          <p14:tracePt t="346868" x="3392488" y="1952625"/>
          <p14:tracePt t="346878" x="3205163" y="2052638"/>
          <p14:tracePt t="346882" x="3028950" y="2190750"/>
          <p14:tracePt t="346892" x="2854325" y="2327275"/>
          <p14:tracePt t="346902" x="2667000" y="2478088"/>
          <p14:tracePt t="346908" x="2516188" y="2603500"/>
          <p14:tracePt t="346918" x="2452688" y="2703513"/>
          <p14:tracePt t="346922" x="2390775" y="2803525"/>
          <p14:tracePt t="346934" x="2339975" y="2903538"/>
          <p14:tracePt t="346944" x="2339975" y="2990850"/>
          <p14:tracePt t="346949" x="2316163" y="3054350"/>
          <p14:tracePt t="346958" x="2316163" y="3103563"/>
          <p14:tracePt t="346965" x="2316163" y="3154363"/>
          <p14:tracePt t="346974" x="2316163" y="3203575"/>
          <p14:tracePt t="346984" x="2339975" y="3267075"/>
          <p14:tracePt t="346988" x="2339975" y="3303588"/>
          <p14:tracePt t="346999" x="2378075" y="3378200"/>
          <p14:tracePt t="347004" x="2416175" y="3441700"/>
          <p14:tracePt t="347015" x="2465388" y="3503613"/>
          <p14:tracePt t="347024" x="2516188" y="3579813"/>
          <p14:tracePt t="347031" x="2590800" y="3629025"/>
          <p14:tracePt t="347040" x="2654300" y="3679825"/>
          <p14:tracePt t="347044" x="2690813" y="3716338"/>
          <p14:tracePt t="347054" x="2767013" y="3741738"/>
          <p14:tracePt t="347065" x="2778125" y="3741738"/>
          <p14:tracePt t="347070" x="2816225" y="3754438"/>
          <p14:tracePt t="347081" x="2828925" y="3779838"/>
          <p14:tracePt t="347099" x="2867025" y="3779838"/>
          <p14:tracePt t="347121" x="2879725" y="3792538"/>
          <p14:tracePt t="347478" x="2879725" y="3816350"/>
          <p14:tracePt t="347488" x="2867025" y="3829050"/>
          <p14:tracePt t="347494" x="2867025" y="3841750"/>
          <p14:tracePt t="347504" x="2841625" y="3867150"/>
          <p14:tracePt t="347508" x="2828925" y="3879850"/>
          <p14:tracePt t="347518" x="2790825" y="3905250"/>
          <p14:tracePt t="347528" x="2778125" y="3941763"/>
          <p14:tracePt t="347535" x="2767013" y="3954463"/>
          <p14:tracePt t="347544" x="2716213" y="4029075"/>
          <p14:tracePt t="347549" x="2690813" y="4054475"/>
          <p14:tracePt t="347558" x="2654300" y="4079875"/>
          <p14:tracePt t="347568" x="2590800" y="4141788"/>
          <p14:tracePt t="347574" x="2528888" y="4205288"/>
          <p14:tracePt t="347584" x="2465388" y="4241800"/>
          <p14:tracePt t="347588" x="2365375" y="4305300"/>
          <p14:tracePt t="347599" x="2303463" y="4354513"/>
          <p14:tracePt t="347608" x="2239963" y="4392613"/>
          <p14:tracePt t="347615" x="2190750" y="4443413"/>
          <p14:tracePt t="347624" x="2165350" y="4454525"/>
          <p14:tracePt t="347628" x="2127250" y="4479925"/>
          <p14:tracePt t="347640" x="2103438" y="4492625"/>
          <p14:tracePt t="347650" x="2090738" y="4518025"/>
          <p14:tracePt t="347654" x="2065338" y="4518025"/>
          <p14:tracePt t="347666" x="2027238" y="4554538"/>
          <p14:tracePt t="347670" x="2003425" y="4579938"/>
          <p14:tracePt t="347680" x="1978025" y="4605338"/>
          <p14:tracePt t="347690" x="1939925" y="4630738"/>
          <p14:tracePt t="347694" x="1927225" y="4656138"/>
          <p14:tracePt t="347704" x="1903413" y="4679950"/>
          <p14:tracePt t="347710" x="1878013" y="4705350"/>
          <p14:tracePt t="347737" x="1852613" y="4718050"/>
          <p14:tracePt t="347756" x="1852613" y="4730750"/>
          <p14:tracePt t="347760" x="1839913" y="4743450"/>
          <p14:tracePt t="347776" x="1827213" y="4756150"/>
          <p14:tracePt t="347786" x="1814513" y="4756150"/>
          <p14:tracePt t="347796" x="1814513" y="4768850"/>
          <p14:tracePt t="347800" x="1814513" y="4779963"/>
          <p14:tracePt t="347810" x="1801813" y="4792663"/>
          <p14:tracePt t="347817" x="1790700" y="4818063"/>
          <p14:tracePt t="347826" x="1790700" y="4830763"/>
          <p14:tracePt t="347836" x="1790700" y="4843463"/>
          <p14:tracePt t="347842" x="1765300" y="4879975"/>
          <p14:tracePt t="347856" x="1765300" y="4892675"/>
          <p14:tracePt t="347867" x="1765300" y="4905375"/>
          <p14:tracePt t="347876" x="1765300" y="4918075"/>
          <p14:tracePt t="347883" x="1765300" y="4930775"/>
          <p14:tracePt t="347892" x="1765300" y="4956175"/>
          <p14:tracePt t="347896" x="1765300" y="4968875"/>
          <p14:tracePt t="347906" x="1752600" y="5018088"/>
          <p14:tracePt t="347916" x="1739900" y="5043488"/>
          <p14:tracePt t="347922" x="1739900" y="5081588"/>
          <p14:tracePt t="347933" x="1714500" y="5130800"/>
          <p14:tracePt t="347936" x="1701800" y="5168900"/>
          <p14:tracePt t="347950" x="1701800" y="5181600"/>
          <p14:tracePt t="347956" x="1689100" y="5194300"/>
          <p14:tracePt t="347962" x="1677988" y="5218113"/>
          <p14:tracePt t="347972" x="1665288" y="5218113"/>
          <p14:tracePt t="347978" x="1665288" y="5230813"/>
          <p14:tracePt t="347988" x="1652588" y="5243513"/>
          <p14:tracePt t="348012" x="1627188" y="5243513"/>
          <p14:tracePt t="348018" x="1614488" y="5243513"/>
          <p14:tracePt t="348028" x="1601788" y="5243513"/>
          <p14:tracePt t="348038" x="1589088" y="5243513"/>
          <p14:tracePt t="348042" x="1577975" y="5243513"/>
          <p14:tracePt t="348052" x="1565275" y="5230813"/>
          <p14:tracePt t="348058" x="1565275" y="5205413"/>
          <p14:tracePt t="348068" x="1552575" y="5168900"/>
          <p14:tracePt t="348078" x="1539875" y="5143500"/>
          <p14:tracePt t="348084" x="1539875" y="5118100"/>
          <p14:tracePt t="348094" x="1539875" y="5092700"/>
          <p14:tracePt t="348099" x="1527175" y="5056188"/>
          <p14:tracePt t="348108" x="1514475" y="5030788"/>
          <p14:tracePt t="348118" x="1514475" y="5005388"/>
          <p14:tracePt t="348124" x="1501775" y="4968875"/>
          <p14:tracePt t="348148" x="1501775" y="4956175"/>
          <p14:tracePt t="348240" x="1501775" y="4930775"/>
          <p14:tracePt t="348472" x="1501775" y="4918075"/>
          <p14:tracePt t="348482" x="1501775" y="4905375"/>
          <p14:tracePt t="348486" x="1501775" y="4892675"/>
          <p14:tracePt t="348496" x="1501775" y="4879975"/>
          <p14:tracePt t="348502" x="1501775" y="4868863"/>
          <p14:tracePt t="348526" x="1501775" y="4843463"/>
          <p14:tracePt t="348632" x="1501775" y="4830763"/>
          <p14:tracePt t="348649" x="1501775" y="4818063"/>
          <p14:tracePt t="348668" x="1501775" y="4805363"/>
          <p14:tracePt t="348830" x="1501775" y="4792663"/>
          <p14:tracePt t="348844" x="1501775" y="4779963"/>
          <p14:tracePt t="348860" x="1501775" y="4768850"/>
          <p14:tracePt t="348870" x="1501775" y="4756150"/>
          <p14:tracePt t="348884" x="1501775" y="4743450"/>
          <p14:tracePt t="349098" x="1501775" y="4730750"/>
          <p14:tracePt t="349168" x="1489075" y="4718050"/>
          <p14:tracePt t="349192" x="1465263" y="4692650"/>
          <p14:tracePt t="349208" x="1439863" y="4692650"/>
          <p14:tracePt t="349218" x="1427163" y="4667250"/>
          <p14:tracePt t="349228" x="1352550" y="4643438"/>
          <p14:tracePt t="349233" x="1276350" y="4605338"/>
          <p14:tracePt t="349242" x="1189038" y="4554538"/>
          <p14:tracePt t="349248" x="1101725" y="4492625"/>
          <p14:tracePt t="349258" x="989013" y="4430713"/>
          <p14:tracePt t="349268" x="901700" y="4330700"/>
          <p14:tracePt t="349274" x="814388" y="4230688"/>
          <p14:tracePt t="349285" x="738188" y="4105275"/>
          <p14:tracePt t="349288" x="663575" y="3967163"/>
          <p14:tracePt t="349298" x="612775" y="3803650"/>
          <p14:tracePt t="349308" x="563563" y="3641725"/>
          <p14:tracePt t="349314" x="525463" y="3490913"/>
          <p14:tracePt t="349324" x="463550" y="3316288"/>
          <p14:tracePt t="349328" x="412750" y="3141663"/>
          <p14:tracePt t="349340" x="363538" y="3003550"/>
          <p14:tracePt t="349351" x="325438" y="2803525"/>
          <p14:tracePt t="349354" x="274638" y="2640013"/>
          <p14:tracePt t="349364" x="238125" y="2465388"/>
          <p14:tracePt t="349370" x="187325" y="2252663"/>
          <p14:tracePt t="349380" x="150813" y="2114550"/>
          <p14:tracePt t="349390" x="112713" y="1952625"/>
          <p14:tracePt t="349394" x="74613" y="1827213"/>
          <p14:tracePt t="349404" x="25400" y="1701800"/>
          <p14:tracePt t="349410" x="0" y="161448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99838"/>
            <a:ext cx="6783224" cy="548640"/>
          </a:xfrm>
        </p:spPr>
        <p:txBody>
          <a:bodyPr>
            <a:noAutofit/>
          </a:bodyPr>
          <a:lstStyle/>
          <a:p>
            <a:r>
              <a:rPr lang="en-US" sz="2800" b="1" dirty="0">
                <a:latin typeface="Times New Roman" pitchFamily="18" charset="0"/>
                <a:cs typeface="Times New Roman" pitchFamily="18" charset="0"/>
              </a:rPr>
              <a:t>Call by Reference in Java</a:t>
            </a:r>
          </a:p>
        </p:txBody>
      </p:sp>
      <p:sp>
        <p:nvSpPr>
          <p:cNvPr id="7" name="TextBox 6"/>
          <p:cNvSpPr txBox="1"/>
          <p:nvPr/>
        </p:nvSpPr>
        <p:spPr>
          <a:xfrm>
            <a:off x="988827" y="1097281"/>
            <a:ext cx="8590945" cy="3416320"/>
          </a:xfrm>
          <a:prstGeom prst="rect">
            <a:avLst/>
          </a:prstGeom>
          <a:noFill/>
        </p:spPr>
        <p:txBody>
          <a:bodyPr wrap="square" rtlCol="0">
            <a:spAutoFit/>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just">
              <a:buFont typeface="Arial" pitchFamily="34" charset="0"/>
              <a:buChar char="•"/>
            </a:pPr>
            <a:r>
              <a:rPr lang="en-IN" dirty="0">
                <a:latin typeface="Times New Roman" pitchFamily="18" charset="0"/>
                <a:cs typeface="Times New Roman" pitchFamily="18" charset="0"/>
              </a:rPr>
              <a:t> In call by reference, the address of the variable is passed into the method call as the actual parameter.</a:t>
            </a:r>
          </a:p>
          <a:p>
            <a:pPr algn="just">
              <a:buFont typeface="Arial" pitchFamily="34" charset="0"/>
              <a:buChar char="•"/>
            </a:pPr>
            <a:endParaRPr lang="en-IN" dirty="0">
              <a:latin typeface="Times New Roman" pitchFamily="18" charset="0"/>
              <a:cs typeface="Times New Roman" pitchFamily="18" charset="0"/>
            </a:endParaRPr>
          </a:p>
          <a:p>
            <a:pPr algn="just">
              <a:buFont typeface="Arial" pitchFamily="34" charset="0"/>
              <a:buChar char="•"/>
            </a:pPr>
            <a:r>
              <a:rPr lang="en-IN" dirty="0">
                <a:latin typeface="Times New Roman" pitchFamily="18" charset="0"/>
                <a:cs typeface="Times New Roman" pitchFamily="18" charset="0"/>
              </a:rPr>
              <a:t> The value of the actual parameters can be modified by changing the formal parameters since the address of the actual parameters is passed.</a:t>
            </a:r>
          </a:p>
          <a:p>
            <a:pPr algn="just">
              <a:buFont typeface="Arial" pitchFamily="34" charset="0"/>
              <a:buChar char="•"/>
            </a:pPr>
            <a:endParaRPr lang="en-IN" dirty="0">
              <a:latin typeface="Times New Roman" pitchFamily="18" charset="0"/>
              <a:cs typeface="Times New Roman" pitchFamily="18" charset="0"/>
            </a:endParaRPr>
          </a:p>
          <a:p>
            <a:pPr algn="just">
              <a:buFont typeface="Arial" pitchFamily="34" charset="0"/>
              <a:buChar char="•"/>
            </a:pPr>
            <a:r>
              <a:rPr lang="en-IN" dirty="0">
                <a:latin typeface="Times New Roman" pitchFamily="18" charset="0"/>
                <a:cs typeface="Times New Roman" pitchFamily="18" charset="0"/>
              </a:rPr>
              <a:t> In call by reference, the memory allocation is similar for both formal parameters and actual parameters. All the operations in the function are performed on the value stored at the address of the actual parameters, and the modified value gets stored at the same address.</a:t>
            </a:r>
          </a:p>
        </p:txBody>
      </p:sp>
      <p:pic>
        <p:nvPicPr>
          <p:cNvPr id="8" name="Picture 7">
            <a:extLst>
              <a:ext uri="{FF2B5EF4-FFF2-40B4-BE49-F238E27FC236}">
                <a16:creationId xmlns:a16="http://schemas.microsoft.com/office/drawing/2014/main" id="{A0B28F15-981E-564A-76BD-0230FE626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0037"/>
    </mc:Choice>
    <mc:Fallback xmlns="">
      <p:transition spd="slow" advTm="1100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6" y="389236"/>
            <a:ext cx="6962123" cy="569843"/>
          </a:xfrm>
        </p:spPr>
        <p:txBody>
          <a:bodyPr>
            <a:noAutofit/>
          </a:bodyPr>
          <a:lstStyle/>
          <a:p>
            <a:r>
              <a:rPr lang="en-US" sz="2800" b="1" dirty="0">
                <a:latin typeface="Times New Roman" pitchFamily="18" charset="0"/>
                <a:cs typeface="Times New Roman" pitchFamily="18" charset="0"/>
              </a:rPr>
              <a:t>Example of Call by Reference in Java</a:t>
            </a:r>
          </a:p>
        </p:txBody>
      </p:sp>
      <p:sp>
        <p:nvSpPr>
          <p:cNvPr id="4" name="Rectangle 3">
            <a:extLst>
              <a:ext uri="{FF2B5EF4-FFF2-40B4-BE49-F238E27FC236}">
                <a16:creationId xmlns:a16="http://schemas.microsoft.com/office/drawing/2014/main" id="{AC31BCFB-24CB-48D2-A2D3-AF2327552482}"/>
              </a:ext>
            </a:extLst>
          </p:cNvPr>
          <p:cNvSpPr/>
          <p:nvPr/>
        </p:nvSpPr>
        <p:spPr>
          <a:xfrm>
            <a:off x="1149531" y="1332411"/>
            <a:ext cx="7903029" cy="1477328"/>
          </a:xfrm>
          <a:prstGeom prst="rect">
            <a:avLst/>
          </a:prstGeom>
        </p:spPr>
        <p:txBody>
          <a:bodyPr wrap="square">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8" name="Rounded Rectangle 7"/>
          <p:cNvSpPr/>
          <p:nvPr/>
        </p:nvSpPr>
        <p:spPr>
          <a:xfrm>
            <a:off x="1084218" y="1410789"/>
            <a:ext cx="5979192" cy="44936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class Operation2{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int</a:t>
            </a:r>
            <a:r>
              <a:rPr lang="en-US" sz="1600" dirty="0">
                <a:solidFill>
                  <a:schemeClr val="tx1"/>
                </a:solidFill>
                <a:latin typeface="Times New Roman" pitchFamily="18" charset="0"/>
                <a:cs typeface="Times New Roman" pitchFamily="18" charset="0"/>
              </a:rPr>
              <a:t> data=50;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void change(Operation2 op){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op.data</a:t>
            </a:r>
            <a:r>
              <a:rPr lang="en-US" sz="1600" dirty="0">
                <a:solidFill>
                  <a:schemeClr val="tx1"/>
                </a:solidFill>
                <a:latin typeface="Times New Roman" pitchFamily="18" charset="0"/>
                <a:cs typeface="Times New Roman" pitchFamily="18" charset="0"/>
              </a:rPr>
              <a:t>=op.data+100;//changes will be in the instance variable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Operation2 op=new Operation2();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("before change "+</a:t>
            </a:r>
            <a:r>
              <a:rPr lang="en-US" sz="1600" dirty="0" err="1">
                <a:solidFill>
                  <a:schemeClr val="tx1"/>
                </a:solidFill>
                <a:latin typeface="Times New Roman" pitchFamily="18" charset="0"/>
                <a:cs typeface="Times New Roman" pitchFamily="18" charset="0"/>
              </a:rPr>
              <a:t>op.data</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op.change</a:t>
            </a:r>
            <a:r>
              <a:rPr lang="en-US" sz="1600" dirty="0">
                <a:solidFill>
                  <a:schemeClr val="tx1"/>
                </a:solidFill>
                <a:latin typeface="Times New Roman" pitchFamily="18" charset="0"/>
                <a:cs typeface="Times New Roman" pitchFamily="18" charset="0"/>
              </a:rPr>
              <a:t>(op);//passing object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("after change "+</a:t>
            </a:r>
            <a:r>
              <a:rPr lang="en-US" sz="1600" dirty="0" err="1">
                <a:solidFill>
                  <a:schemeClr val="tx1"/>
                </a:solidFill>
                <a:latin typeface="Times New Roman" pitchFamily="18" charset="0"/>
                <a:cs typeface="Times New Roman" pitchFamily="18" charset="0"/>
              </a:rPr>
              <a:t>op.data</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BFE22244-B7F4-45D3-8ED0-2BCCE0C9095E}"/>
              </a:ext>
            </a:extLst>
          </p:cNvPr>
          <p:cNvSpPr/>
          <p:nvPr/>
        </p:nvSpPr>
        <p:spPr>
          <a:xfrm>
            <a:off x="7470295" y="2828835"/>
            <a:ext cx="1869647"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Output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before change 50</a:t>
            </a:r>
          </a:p>
          <a:p>
            <a:r>
              <a:rPr lang="en-US" dirty="0">
                <a:latin typeface="Times New Roman" panose="02020603050405020304" pitchFamily="18" charset="0"/>
                <a:cs typeface="Times New Roman" panose="02020603050405020304" pitchFamily="18" charset="0"/>
              </a:rPr>
              <a:t>after change 150</a:t>
            </a:r>
          </a:p>
        </p:txBody>
      </p:sp>
      <p:pic>
        <p:nvPicPr>
          <p:cNvPr id="10" name="Picture 9">
            <a:extLst>
              <a:ext uri="{FF2B5EF4-FFF2-40B4-BE49-F238E27FC236}">
                <a16:creationId xmlns:a16="http://schemas.microsoft.com/office/drawing/2014/main" id="{B28291E7-0E4C-F13B-6964-7B67738B8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513608"/>
    </mc:Choice>
    <mc:Fallback xmlns="">
      <p:transition spd="slow" advTm="513608"/>
    </mc:Fallback>
  </mc:AlternateContent>
  <p:extLst>
    <p:ext uri="{3A86A75C-4F4B-4683-9AE1-C65F6400EC91}">
      <p14:laserTraceLst xmlns:p14="http://schemas.microsoft.com/office/powerpoint/2010/main">
        <p14:tracePtLst>
          <p14:tracePt t="8162" x="3276600" y="6296025"/>
          <p14:tracePt t="8236" x="2716213" y="6419850"/>
          <p14:tracePt t="8242" x="2903538" y="6169025"/>
          <p14:tracePt t="8252" x="3079750" y="5807075"/>
          <p14:tracePt t="8260" x="3228975" y="5543550"/>
          <p14:tracePt t="8268" x="3441700" y="5181600"/>
          <p14:tracePt t="8278" x="3630613" y="4843463"/>
          <p14:tracePt t="8282" x="3879850" y="4443413"/>
          <p14:tracePt t="8293" x="4117975" y="4067175"/>
          <p14:tracePt t="8298" x="4418013" y="3667125"/>
          <p14:tracePt t="8308" x="4630738" y="3328988"/>
          <p14:tracePt t="8318" x="4806950" y="3054350"/>
          <p14:tracePt t="8322" x="4868863" y="2903538"/>
          <p14:tracePt t="8332" x="4932363" y="2728913"/>
          <p14:tracePt t="8338" x="4956175" y="2578100"/>
          <p14:tracePt t="8348" x="4956175" y="2439988"/>
          <p14:tracePt t="8359" x="4956175" y="2290763"/>
          <p14:tracePt t="8362" x="4956175" y="2165350"/>
          <p14:tracePt t="8375" x="4956175" y="2039938"/>
          <p14:tracePt t="8378" x="4956175" y="1939925"/>
          <p14:tracePt t="8388" x="4956175" y="1852613"/>
          <p14:tracePt t="8398" x="4919663" y="1776413"/>
          <p14:tracePt t="8404" x="4881563" y="1714500"/>
          <p14:tracePt t="8414" x="4843463" y="1652588"/>
          <p14:tracePt t="8418" x="4819650" y="1601788"/>
          <p14:tracePt t="8428" x="4781550" y="1563688"/>
          <p14:tracePt t="8438" x="4768850" y="1539875"/>
          <p14:tracePt t="8444" x="4732338" y="1501775"/>
          <p14:tracePt t="8454" x="4719638" y="1489075"/>
          <p14:tracePt t="8458" x="4694238" y="1476375"/>
          <p14:tracePt t="8468" x="4656138" y="1463675"/>
          <p14:tracePt t="8478" x="4643438" y="1463675"/>
          <p14:tracePt t="8484" x="4630738" y="1463675"/>
          <p14:tracePt t="8498" x="4619625" y="1463675"/>
          <p14:tracePt t="8510" x="4606925" y="1463675"/>
          <p14:tracePt t="8520" x="4581525" y="1463675"/>
          <p14:tracePt t="8524" x="4568825" y="1463675"/>
          <p14:tracePt t="8534" x="4556125" y="1463675"/>
          <p14:tracePt t="8540" x="4530725" y="1463675"/>
          <p14:tracePt t="8550" x="4518025" y="1463675"/>
          <p14:tracePt t="8564" x="4494213" y="1463675"/>
          <p14:tracePt t="8580" x="4468813" y="1463675"/>
          <p14:tracePt t="8604" x="4456113" y="1463675"/>
          <p14:tracePt t="8614" x="4443413" y="1463675"/>
          <p14:tracePt t="8621" x="4418013" y="1463675"/>
          <p14:tracePt t="8630" x="4406900" y="1476375"/>
          <p14:tracePt t="8640" x="4394200" y="1476375"/>
          <p14:tracePt t="8646" x="4368800" y="1476375"/>
          <p14:tracePt t="8656" x="4356100" y="1476375"/>
          <p14:tracePt t="8660" x="4343400" y="1476375"/>
          <p14:tracePt t="8670" x="4330700" y="1476375"/>
          <p14:tracePt t="8682" x="4256088" y="1501775"/>
          <p14:tracePt t="8687" x="4205288" y="1514475"/>
          <p14:tracePt t="8696" x="4143375" y="1539875"/>
          <p14:tracePt t="8703" x="4092575" y="1576388"/>
          <p14:tracePt t="8712" x="4017963" y="1614488"/>
          <p14:tracePt t="8722" x="3943350" y="1663700"/>
          <p14:tracePt t="8725" x="3817938" y="1739900"/>
          <p14:tracePt t="8736" x="3756025" y="1765300"/>
          <p14:tracePt t="8742" x="3679825" y="1814513"/>
          <p14:tracePt t="8752" x="3617913" y="1876425"/>
          <p14:tracePt t="8762" x="3541713" y="1927225"/>
          <p14:tracePt t="8766" x="3479800" y="1978025"/>
          <p14:tracePt t="8776" x="3441700" y="2027238"/>
          <p14:tracePt t="8782" x="3405188" y="2052638"/>
          <p14:tracePt t="8792" x="3392488" y="2078038"/>
          <p14:tracePt t="8802" x="3379788" y="2101850"/>
          <p14:tracePt t="8818" x="3379788" y="2127250"/>
          <p14:tracePt t="8832" x="3379788" y="2139950"/>
          <p14:tracePt t="8842" x="3379788" y="2152650"/>
          <p14:tracePt t="8872" x="3405188" y="2152650"/>
          <p14:tracePt t="8878" x="3467100" y="2152650"/>
          <p14:tracePt t="8888" x="3530600" y="2152650"/>
          <p14:tracePt t="8899" x="3605213" y="2152650"/>
          <p14:tracePt t="8902" x="3717925" y="2065338"/>
          <p14:tracePt t="8912" x="3779838" y="2001838"/>
          <p14:tracePt t="8918" x="3843338" y="1927225"/>
          <p14:tracePt t="8934" x="3856038" y="1876425"/>
          <p14:tracePt t="8938" x="3892550" y="1801813"/>
          <p14:tracePt t="8942" x="3892550" y="1765300"/>
          <p14:tracePt t="8952" x="3892550" y="1714500"/>
          <p14:tracePt t="8958" x="3892550" y="1689100"/>
          <p14:tracePt t="8968" x="3892550" y="1676400"/>
          <p14:tracePt t="8978" x="3879850" y="1652588"/>
          <p14:tracePt t="8984" x="3805238" y="1614488"/>
          <p14:tracePt t="8994" x="3643313" y="1576388"/>
          <p14:tracePt t="8999" x="3467100" y="1563688"/>
          <p14:tracePt t="9008" x="3254375" y="1514475"/>
          <p14:tracePt t="9018" x="3003550" y="1514475"/>
          <p14:tracePt t="9024" x="2803525" y="1514475"/>
          <p14:tracePt t="9034" x="2590800" y="1514475"/>
          <p14:tracePt t="9038" x="2416175" y="1514475"/>
          <p14:tracePt t="9048" x="2165350" y="1576388"/>
          <p14:tracePt t="9060" x="2014538" y="1627188"/>
          <p14:tracePt t="9064" x="1878013" y="1701800"/>
          <p14:tracePt t="9074" x="1814513" y="1765300"/>
          <p14:tracePt t="9080" x="1790700" y="1801813"/>
          <p14:tracePt t="9090" x="1778000" y="1814513"/>
          <p14:tracePt t="9100" x="1765300" y="1839913"/>
          <p14:tracePt t="9104" x="1765300" y="1876425"/>
          <p14:tracePt t="9114" x="1765300" y="1901825"/>
          <p14:tracePt t="9120" x="1765300" y="1927225"/>
          <p14:tracePt t="9130" x="1765300" y="1965325"/>
          <p14:tracePt t="9140" x="1778000" y="1989138"/>
          <p14:tracePt t="9145" x="1801813" y="2014538"/>
          <p14:tracePt t="9154" x="1827213" y="2039938"/>
          <p14:tracePt t="9160" x="1852613" y="2078038"/>
          <p14:tracePt t="9170" x="1890713" y="2101850"/>
          <p14:tracePt t="9180" x="1903413" y="2114550"/>
          <p14:tracePt t="9184" x="1965325" y="2127250"/>
          <p14:tracePt t="9194" x="2003425" y="2127250"/>
          <p14:tracePt t="9200" x="2052638" y="2127250"/>
          <p14:tracePt t="9211" x="2090738" y="2127250"/>
          <p14:tracePt t="9220" x="2152650" y="2127250"/>
          <p14:tracePt t="9227" x="2203450" y="2127250"/>
          <p14:tracePt t="9236" x="2239963" y="2127250"/>
          <p14:tracePt t="9240" x="2290763" y="2127250"/>
          <p14:tracePt t="9250" x="2328863" y="2127250"/>
          <p14:tracePt t="9261" x="2365375" y="2127250"/>
          <p14:tracePt t="9266" x="2390775" y="2114550"/>
          <p14:tracePt t="9276" x="2403475" y="2114550"/>
          <p14:tracePt t="9280" x="2441575" y="2101850"/>
          <p14:tracePt t="9290" x="2490788" y="2089150"/>
          <p14:tracePt t="9300" x="2503488" y="2089150"/>
          <p14:tracePt t="9306" x="2541588" y="2078038"/>
          <p14:tracePt t="9316" x="2565400" y="2078038"/>
          <p14:tracePt t="9322" x="2590800" y="2065338"/>
          <p14:tracePt t="9332" x="2628900" y="2065338"/>
          <p14:tracePt t="9343" x="2654300" y="2052638"/>
          <p14:tracePt t="9346" x="2678113" y="2052638"/>
          <p14:tracePt t="9356" x="2690813" y="2027238"/>
          <p14:tracePt t="9362" x="2716213" y="2027238"/>
          <p14:tracePt t="9372" x="2728913" y="2027238"/>
          <p14:tracePt t="9382" x="2741613" y="2027238"/>
          <p14:tracePt t="9386" x="2754313" y="2027238"/>
          <p14:tracePt t="9422" x="2778125" y="2027238"/>
          <p14:tracePt t="9438" x="2790825" y="2001838"/>
          <p14:tracePt t="9442" x="2803525" y="2001838"/>
          <p14:tracePt t="9468" x="2816225" y="2001838"/>
          <p14:tracePt t="9478" x="2841625" y="2001838"/>
          <p14:tracePt t="9512" x="2854325" y="2001838"/>
          <p14:tracePt t="9534" x="2867025" y="2001838"/>
          <p14:tracePt t="9548" x="2879725" y="2001838"/>
          <p14:tracePt t="9578" x="2890838" y="2001838"/>
          <p14:tracePt t="9614" x="2903538" y="2001838"/>
          <p14:tracePt t="9690" x="2916238" y="2001838"/>
          <p14:tracePt t="9710" x="2928938" y="1989138"/>
          <p14:tracePt t="9764" x="2941638" y="1989138"/>
          <p14:tracePt t="9786" x="2954338" y="1989138"/>
          <p14:tracePt t="9820" x="2979738" y="1989138"/>
          <p14:tracePt t="9846" x="2992438" y="1989138"/>
          <p14:tracePt t="9866" x="3003550" y="1989138"/>
          <p14:tracePt t="9886" x="3028950" y="1978025"/>
          <p14:tracePt t="9906" x="3041650" y="1978025"/>
          <p14:tracePt t="9922" x="3054350" y="1978025"/>
          <p14:tracePt t="9942" x="3067050" y="1978025"/>
          <p14:tracePt t="9946" x="3079750" y="1978025"/>
          <p14:tracePt t="9956" x="3092450" y="1978025"/>
          <p14:tracePt t="9996" x="3103563" y="1978025"/>
          <p14:tracePt t="10002" x="3116263" y="1978025"/>
          <p14:tracePt t="14602" x="3179763" y="1952625"/>
          <p14:tracePt t="14612" x="3379788" y="1852613"/>
          <p14:tracePt t="14616" x="3541713" y="1814513"/>
          <p14:tracePt t="14628" x="3717925" y="1739900"/>
          <p14:tracePt t="14632" x="3817938" y="1689100"/>
          <p14:tracePt t="14642" x="3930650" y="1627188"/>
          <p14:tracePt t="14652" x="3968750" y="1589088"/>
          <p14:tracePt t="14659" x="4017963" y="1539875"/>
          <p14:tracePt t="14668" x="4030663" y="1527175"/>
          <p14:tracePt t="14672" x="4043363" y="1514475"/>
          <p14:tracePt t="14682" x="4056063" y="1514475"/>
          <p14:tracePt t="14692" x="4068763" y="1489075"/>
          <p14:tracePt t="14698" x="4068763" y="1476375"/>
          <p14:tracePt t="14738" x="4068763" y="1463675"/>
          <p14:tracePt t="14754" x="4068763" y="1450975"/>
          <p14:tracePt t="14768" x="4068763" y="1439863"/>
          <p14:tracePt t="14798" x="4068763" y="1414463"/>
          <p14:tracePt t="14880" x="4068763" y="1401763"/>
          <p14:tracePt t="14940" x="4081463" y="1389063"/>
          <p14:tracePt t="15722" x="4092575" y="1389063"/>
          <p14:tracePt t="15742" x="4056063" y="1389063"/>
          <p14:tracePt t="15746" x="4017963" y="1414463"/>
          <p14:tracePt t="15756" x="3956050" y="1427163"/>
          <p14:tracePt t="15762" x="3917950" y="1450975"/>
          <p14:tracePt t="15772" x="3879850" y="1463675"/>
          <p14:tracePt t="15782" x="3856038" y="1476375"/>
          <p14:tracePt t="15788" x="3805238" y="1501775"/>
          <p14:tracePt t="15798" x="3743325" y="1552575"/>
          <p14:tracePt t="15802" x="3692525" y="1589088"/>
          <p14:tracePt t="15812" x="3579813" y="1652588"/>
          <p14:tracePt t="15823" x="3467100" y="1714500"/>
          <p14:tracePt t="15828" x="3341688" y="1801813"/>
          <p14:tracePt t="15838" x="3216275" y="1901825"/>
          <p14:tracePt t="15842" x="3054350" y="2014538"/>
          <p14:tracePt t="15852" x="2854325" y="2152650"/>
          <p14:tracePt t="15862" x="2667000" y="2303463"/>
          <p14:tracePt t="15868" x="2465388" y="2439988"/>
          <p14:tracePt t="15878" x="2339975" y="2527300"/>
          <p14:tracePt t="15882" x="2216150" y="2627313"/>
          <p14:tracePt t="15894" x="2139950" y="2690813"/>
          <p14:tracePt t="15905" x="2065338" y="2728913"/>
          <p14:tracePt t="15908" x="2027238" y="2752725"/>
          <p14:tracePt t="15918" x="2027238" y="2765425"/>
          <p14:tracePt t="15924" x="2014538" y="2778125"/>
          <p14:tracePt t="15944" x="2003425" y="2778125"/>
          <p14:tracePt t="15974" x="1990725" y="2778125"/>
          <p14:tracePt t="16024" x="1978025" y="2778125"/>
          <p14:tracePt t="16040" x="1965325" y="2778125"/>
          <p14:tracePt t="16064" x="1952625" y="2790825"/>
          <p14:tracePt t="16070" x="1939925" y="2803525"/>
          <p14:tracePt t="16150" x="1965325" y="2778125"/>
          <p14:tracePt t="16160" x="1990725" y="2716213"/>
          <p14:tracePt t="16166" x="2039938" y="2640013"/>
          <p14:tracePt t="16176" x="2103438" y="2565400"/>
          <p14:tracePt t="16180" x="2152650" y="2490788"/>
          <p14:tracePt t="16190" x="2228850" y="2365375"/>
          <p14:tracePt t="16200" x="2265363" y="2290763"/>
          <p14:tracePt t="16206" x="2339975" y="2190750"/>
          <p14:tracePt t="16217" x="2390775" y="2089150"/>
          <p14:tracePt t="16220" x="2452688" y="1989138"/>
          <p14:tracePt t="16230" x="2503488" y="1889125"/>
          <p14:tracePt t="16242" x="2541588" y="1827213"/>
          <p14:tracePt t="16246" x="2590800" y="1727200"/>
          <p14:tracePt t="16256" x="2628900" y="1676400"/>
          <p14:tracePt t="16262" x="2678113" y="1627188"/>
          <p14:tracePt t="16272" x="2703513" y="1601788"/>
          <p14:tracePt t="16282" x="2728913" y="1576388"/>
          <p14:tracePt t="16286" x="2741613" y="1563688"/>
          <p14:tracePt t="16296" x="2767013" y="1539875"/>
          <p14:tracePt t="16302" x="2790825" y="1514475"/>
          <p14:tracePt t="16312" x="2803525" y="1501775"/>
          <p14:tracePt t="16322" x="2828925" y="1476375"/>
          <p14:tracePt t="16328" x="2828925" y="1450975"/>
          <p14:tracePt t="16338" x="2841625" y="1427163"/>
          <p14:tracePt t="16342" x="2854325" y="1401763"/>
          <p14:tracePt t="16352" x="2867025" y="1350963"/>
          <p14:tracePt t="16362" x="2879725" y="1301750"/>
          <p14:tracePt t="16368" x="2879725" y="1263650"/>
          <p14:tracePt t="16378" x="2879725" y="1214438"/>
          <p14:tracePt t="16382" x="2903538" y="1176338"/>
          <p14:tracePt t="16392" x="2903538" y="1101725"/>
          <p14:tracePt t="16402" x="2903538" y="1076325"/>
          <p14:tracePt t="16408" x="2903538" y="1050925"/>
          <p14:tracePt t="16418" x="2903538" y="1038225"/>
          <p14:tracePt t="16422" x="2903538" y="1025525"/>
          <p14:tracePt t="16494" x="2879725" y="1025525"/>
          <p14:tracePt t="16498" x="2778125" y="1063625"/>
          <p14:tracePt t="16508" x="2690813" y="1063625"/>
          <p14:tracePt t="16518" x="2565400" y="1138238"/>
          <p14:tracePt t="16524" x="2452688" y="1189038"/>
          <p14:tracePt t="16534" x="2365375" y="1227138"/>
          <p14:tracePt t="16538" x="2252663" y="1263650"/>
          <p14:tracePt t="16550" x="2178050" y="1301750"/>
          <p14:tracePt t="16554" x="2139950" y="1339850"/>
          <p14:tracePt t="16564" x="2078038" y="1376363"/>
          <p14:tracePt t="16574" x="2065338" y="1389063"/>
          <p14:tracePt t="16580" x="2027238" y="1427163"/>
          <p14:tracePt t="16590" x="2014538" y="1450975"/>
          <p14:tracePt t="16596" x="2003425" y="1476375"/>
          <p14:tracePt t="16606" x="2003425" y="1527175"/>
          <p14:tracePt t="16616" x="1978025" y="1601788"/>
          <p14:tracePt t="16620" x="1978025" y="1676400"/>
          <p14:tracePt t="16630" x="1978025" y="1765300"/>
          <p14:tracePt t="16636" x="1978025" y="1865313"/>
          <p14:tracePt t="16646" x="1978025" y="1965325"/>
          <p14:tracePt t="16656" x="2014538" y="2078038"/>
          <p14:tracePt t="16661" x="2090738" y="2178050"/>
          <p14:tracePt t="16670" x="2139950" y="2252663"/>
          <p14:tracePt t="16676" x="2216150" y="2339975"/>
          <p14:tracePt t="16686" x="2316163" y="2414588"/>
          <p14:tracePt t="16696" x="2416175" y="2452688"/>
          <p14:tracePt t="16702" x="2516188" y="2465388"/>
          <p14:tracePt t="16712" x="2667000" y="2490788"/>
          <p14:tracePt t="16716" x="2790825" y="2490788"/>
          <p14:tracePt t="16726" x="2890838" y="2490788"/>
          <p14:tracePt t="16736" x="3028950" y="2452688"/>
          <p14:tracePt t="16743" x="3128963" y="2390775"/>
          <p14:tracePt t="16752" x="3154363" y="2352675"/>
          <p14:tracePt t="16756" x="3179763" y="2327275"/>
          <p14:tracePt t="16766" x="3179763" y="2265363"/>
          <p14:tracePt t="16776" x="3179763" y="2239963"/>
          <p14:tracePt t="16782" x="3179763" y="2178050"/>
          <p14:tracePt t="16793" x="3141663" y="2114550"/>
          <p14:tracePt t="16798" x="3092450" y="2027238"/>
          <p14:tracePt t="16809" x="3054350" y="1978025"/>
          <p14:tracePt t="16818" x="3003550" y="1952625"/>
          <p14:tracePt t="16822" x="2967038" y="1927225"/>
          <p14:tracePt t="16832" x="2890838" y="1914525"/>
          <p14:tracePt t="16838" x="2803525" y="1914525"/>
          <p14:tracePt t="16848" x="2690813" y="1889125"/>
          <p14:tracePt t="16858" x="2528888" y="1889125"/>
          <p14:tracePt t="16862" x="2352675" y="1889125"/>
          <p14:tracePt t="16872" x="2190750" y="1889125"/>
          <p14:tracePt t="16878" x="1978025" y="1914525"/>
          <p14:tracePt t="16888" x="1778000" y="1965325"/>
          <p14:tracePt t="16898" x="1501775" y="2039938"/>
          <p14:tracePt t="16902" x="1263650" y="2101850"/>
          <p14:tracePt t="16912" x="1089025" y="2165350"/>
          <p14:tracePt t="16918" x="950913" y="2201863"/>
          <p14:tracePt t="16928" x="825500" y="2239963"/>
          <p14:tracePt t="16940" x="801688" y="2252663"/>
          <p14:tracePt t="16944" x="776288" y="2278063"/>
          <p14:tracePt t="16955" x="776288" y="2290763"/>
          <p14:tracePt t="16958" x="763588" y="2290763"/>
          <p14:tracePt t="16978" x="763588" y="2314575"/>
          <p14:tracePt t="16994" x="763588" y="2327275"/>
          <p14:tracePt t="16998" x="763588" y="2352675"/>
          <p14:tracePt t="17008" x="825500" y="2378075"/>
          <p14:tracePt t="17018" x="963613" y="2378075"/>
          <p14:tracePt t="17024" x="1101725" y="2378075"/>
          <p14:tracePt t="17034" x="1276350" y="2378075"/>
          <p14:tracePt t="17038" x="1476375" y="2378075"/>
          <p14:tracePt t="17050" x="1765300" y="2278063"/>
          <p14:tracePt t="17060" x="1978025" y="2201863"/>
          <p14:tracePt t="17064" x="2152650" y="2152650"/>
          <p14:tracePt t="17074" x="2252663" y="2089150"/>
          <p14:tracePt t="17080" x="2316163" y="2065338"/>
          <p14:tracePt t="17090" x="2339975" y="2027238"/>
          <p14:tracePt t="17100" x="2365375" y="1989138"/>
          <p14:tracePt t="17104" x="2365375" y="1978025"/>
          <p14:tracePt t="17114" x="2365375" y="1952625"/>
          <p14:tracePt t="17121" x="2352675" y="1927225"/>
          <p14:tracePt t="17130" x="2316163" y="1901825"/>
          <p14:tracePt t="17140" x="2303463" y="1865313"/>
          <p14:tracePt t="17146" x="2278063" y="1852613"/>
          <p14:tracePt t="17156" x="2228850" y="1827213"/>
          <p14:tracePt t="17160" x="2190750" y="1801813"/>
          <p14:tracePt t="17170" x="2165350" y="1789113"/>
          <p14:tracePt t="17180" x="2139950" y="1776413"/>
          <p14:tracePt t="17186" x="2103438" y="1776413"/>
          <p14:tracePt t="17196" x="2078038" y="1765300"/>
          <p14:tracePt t="17210" x="2065338" y="1765300"/>
          <p14:tracePt t="17220" x="2052638" y="1765300"/>
          <p14:tracePt t="17236" x="2039938" y="1765300"/>
          <p14:tracePt t="17252" x="2014538" y="1765300"/>
          <p14:tracePt t="17268" x="2003425" y="1765300"/>
          <p14:tracePt t="17282" x="1978025" y="1765300"/>
          <p14:tracePt t="17302" x="1965325" y="1765300"/>
          <p14:tracePt t="17306" x="1952625" y="1765300"/>
          <p14:tracePt t="17322" x="1927225" y="1765300"/>
          <p14:tracePt t="17332" x="1903413" y="1765300"/>
          <p14:tracePt t="17342" x="1890713" y="1765300"/>
          <p14:tracePt t="17346" x="1878013" y="1765300"/>
          <p14:tracePt t="17356" x="1852613" y="1776413"/>
          <p14:tracePt t="17362" x="1839913" y="1789113"/>
          <p14:tracePt t="17372" x="1827213" y="1789113"/>
          <p14:tracePt t="17383" x="1814513" y="1789113"/>
          <p14:tracePt t="17386" x="1801813" y="1789113"/>
          <p14:tracePt t="17396" x="1778000" y="1789113"/>
          <p14:tracePt t="17402" x="1752600" y="1801813"/>
          <p14:tracePt t="17412" x="1714500" y="1827213"/>
          <p14:tracePt t="17422" x="1665288" y="1827213"/>
          <p14:tracePt t="17428" x="1639888" y="1839913"/>
          <p14:tracePt t="17438" x="1601788" y="1852613"/>
          <p14:tracePt t="17452" x="1589088" y="1852613"/>
          <p14:tracePt t="17462" x="1577975" y="1865313"/>
          <p14:tracePt t="17468" x="1565275" y="1865313"/>
          <p14:tracePt t="17482" x="1552575" y="1876425"/>
          <p14:tracePt t="17494" x="1539875" y="1876425"/>
          <p14:tracePt t="17594" x="1527175" y="1876425"/>
          <p14:tracePt t="17602" x="1527175" y="1889125"/>
          <p14:tracePt t="17618" x="1514475" y="1889125"/>
          <p14:tracePt t="18784" x="1527175" y="1889125"/>
          <p14:tracePt t="18794" x="1552575" y="1889125"/>
          <p14:tracePt t="18804" x="1577975" y="1889125"/>
          <p14:tracePt t="18808" x="1627188" y="1865313"/>
          <p14:tracePt t="18818" x="1689100" y="1865313"/>
          <p14:tracePt t="18824" x="1752600" y="1865313"/>
          <p14:tracePt t="18834" x="1839913" y="1839913"/>
          <p14:tracePt t="18844" x="1939925" y="1814513"/>
          <p14:tracePt t="18848" x="2039938" y="1814513"/>
          <p14:tracePt t="18858" x="2165350" y="1789113"/>
          <p14:tracePt t="18864" x="2265363" y="1776413"/>
          <p14:tracePt t="18875" x="2352675" y="1776413"/>
          <p14:tracePt t="18884" x="2452688" y="1776413"/>
          <p14:tracePt t="18888" x="2516188" y="1776413"/>
          <p14:tracePt t="18900" x="2565400" y="1776413"/>
          <p14:tracePt t="18904" x="2616200" y="1776413"/>
          <p14:tracePt t="18914" x="2716213" y="1776413"/>
          <p14:tracePt t="18924" x="2803525" y="1776413"/>
          <p14:tracePt t="18930" x="2879725" y="1776413"/>
          <p14:tracePt t="18942" x="2928938" y="1776413"/>
          <p14:tracePt t="18944" x="2967038" y="1776413"/>
          <p14:tracePt t="18954" x="2992438" y="1776413"/>
          <p14:tracePt t="18964" x="3003550" y="1776413"/>
          <p14:tracePt t="18980" x="3016250" y="1776413"/>
          <p14:tracePt t="19106" x="2992438" y="1789113"/>
          <p14:tracePt t="19116" x="2954338" y="1789113"/>
          <p14:tracePt t="19122" x="2916238" y="1789113"/>
          <p14:tracePt t="19132" x="2867025" y="1801813"/>
          <p14:tracePt t="19136" x="2778125" y="1827213"/>
          <p14:tracePt t="19146" x="2754313" y="1839913"/>
          <p14:tracePt t="19156" x="2654300" y="1852613"/>
          <p14:tracePt t="19162" x="2616200" y="1852613"/>
          <p14:tracePt t="19172" x="2541588" y="1876425"/>
          <p14:tracePt t="19176" x="2490788" y="1876425"/>
          <p14:tracePt t="19187" x="2416175" y="1889125"/>
          <p14:tracePt t="19196" x="2378075" y="1889125"/>
          <p14:tracePt t="19203" x="2328863" y="1914525"/>
          <p14:tracePt t="19212" x="2303463" y="1914525"/>
          <p14:tracePt t="19218" x="2278063" y="1914525"/>
          <p14:tracePt t="19228" x="2252663" y="1914525"/>
          <p14:tracePt t="19258" x="2239963" y="1914525"/>
          <p14:tracePt t="19354" x="2278063" y="1914525"/>
          <p14:tracePt t="19358" x="2316163" y="1914525"/>
          <p14:tracePt t="19368" x="2378075" y="1914525"/>
          <p14:tracePt t="19378" x="2441575" y="1914525"/>
          <p14:tracePt t="19384" x="2528888" y="1889125"/>
          <p14:tracePt t="19394" x="2554288" y="1889125"/>
          <p14:tracePt t="19397" x="2616200" y="1865313"/>
          <p14:tracePt t="19408" x="2641600" y="1852613"/>
          <p14:tracePt t="19418" x="2667000" y="1852613"/>
          <p14:tracePt t="19424" x="2690813" y="1852613"/>
          <p14:tracePt t="19440" x="2716213" y="1852613"/>
          <p14:tracePt t="19460" x="2728913" y="1852613"/>
          <p14:tracePt t="19584" x="2716213" y="1852613"/>
          <p14:tracePt t="19590" x="2678113" y="1852613"/>
          <p14:tracePt t="19600" x="2654300" y="1852613"/>
          <p14:tracePt t="19610" x="2616200" y="1865313"/>
          <p14:tracePt t="19616" x="2590800" y="1865313"/>
          <p14:tracePt t="19626" x="2578100" y="1865313"/>
          <p14:tracePt t="19631" x="2565400" y="1876425"/>
          <p14:tracePt t="20170" x="2578100" y="1876425"/>
          <p14:tracePt t="20200" x="2590800" y="1889125"/>
          <p14:tracePt t="20226" x="2603500" y="1889125"/>
          <p14:tracePt t="20246" x="2616200" y="1889125"/>
          <p14:tracePt t="20250" x="2628900" y="1889125"/>
          <p14:tracePt t="20272" x="2641600" y="1889125"/>
          <p14:tracePt t="20276" x="2654300" y="1889125"/>
          <p14:tracePt t="20287" x="2667000" y="1889125"/>
          <p14:tracePt t="20301" x="2690813" y="1889125"/>
          <p14:tracePt t="20316" x="2703513" y="1889125"/>
          <p14:tracePt t="20327" x="2716213" y="1889125"/>
          <p14:tracePt t="20332" x="2741613" y="1889125"/>
          <p14:tracePt t="20342" x="2754313" y="1889125"/>
          <p14:tracePt t="20353" x="2767013" y="1889125"/>
          <p14:tracePt t="20356" x="2790825" y="1889125"/>
          <p14:tracePt t="20366" x="2803525" y="1889125"/>
          <p14:tracePt t="20382" x="2828925" y="1889125"/>
          <p14:tracePt t="20396" x="2841625" y="1889125"/>
          <p14:tracePt t="20408" x="2879725" y="1889125"/>
          <p14:tracePt t="20422" x="2890838" y="1889125"/>
          <p14:tracePt t="20432" x="2903538" y="1889125"/>
          <p14:tracePt t="20438" x="2916238" y="1889125"/>
          <p14:tracePt t="20452" x="2928938" y="1889125"/>
          <p14:tracePt t="20478" x="2941638" y="1889125"/>
          <p14:tracePt t="20590" x="2941638" y="1901825"/>
          <p14:tracePt t="20610" x="2941638" y="1914525"/>
          <p14:tracePt t="20620" x="2928938" y="1927225"/>
          <p14:tracePt t="20630" x="2890838" y="1952625"/>
          <p14:tracePt t="20634" x="2854325" y="1965325"/>
          <p14:tracePt t="20644" x="2816225" y="1965325"/>
          <p14:tracePt t="20650" x="2778125" y="1989138"/>
          <p14:tracePt t="20660" x="2741613" y="2014538"/>
          <p14:tracePt t="20670" x="2716213" y="2027238"/>
          <p14:tracePt t="20674" x="2678113" y="2039938"/>
          <p14:tracePt t="20684" x="2628900" y="2052638"/>
          <p14:tracePt t="20690" x="2616200" y="2052638"/>
          <p14:tracePt t="20700" x="2590800" y="2065338"/>
          <p14:tracePt t="20710" x="2565400" y="2089150"/>
          <p14:tracePt t="20716" x="2528888" y="2089150"/>
          <p14:tracePt t="20726" x="2503488" y="2101850"/>
          <p14:tracePt t="20730" x="2503488" y="2114550"/>
          <p14:tracePt t="20740" x="2490788" y="2114550"/>
          <p14:tracePt t="20750" x="2465388" y="2114550"/>
          <p14:tracePt t="20756" x="2441575" y="2114550"/>
          <p14:tracePt t="20766" x="2428875" y="2114550"/>
          <p14:tracePt t="20770" x="2403475" y="2139950"/>
          <p14:tracePt t="20780" x="2352675" y="2152650"/>
          <p14:tracePt t="20796" x="2328863" y="2152650"/>
          <p14:tracePt t="20806" x="2290763" y="2165350"/>
          <p14:tracePt t="20811" x="2265363" y="2178050"/>
          <p14:tracePt t="20820" x="2252663" y="2178050"/>
          <p14:tracePt t="20830" x="2228850" y="2178050"/>
          <p14:tracePt t="20836" x="2190750" y="2178050"/>
          <p14:tracePt t="20846" x="2152650" y="2190750"/>
          <p14:tracePt t="20849" x="2116138" y="2190750"/>
          <p14:tracePt t="20862" x="2078038" y="2190750"/>
          <p14:tracePt t="20872" x="2052638" y="2201863"/>
          <p14:tracePt t="20877" x="2014538" y="2201863"/>
          <p14:tracePt t="20886" x="1952625" y="2201863"/>
          <p14:tracePt t="20893" x="1827213" y="2201863"/>
          <p14:tracePt t="20902" x="1677988" y="2201863"/>
          <p14:tracePt t="20912" x="1552575" y="2201863"/>
          <p14:tracePt t="20916" x="1439863" y="2201863"/>
          <p14:tracePt t="20927" x="1339850" y="2201863"/>
          <p14:tracePt t="20932" x="1252538" y="2201863"/>
          <p14:tracePt t="20943" x="1189038" y="2201863"/>
          <p14:tracePt t="20952" x="1139825" y="2201863"/>
          <p14:tracePt t="20956" x="1114425" y="2201863"/>
          <p14:tracePt t="20968" x="1076325" y="2201863"/>
          <p14:tracePt t="20982" x="1063625" y="2201863"/>
          <p14:tracePt t="20998" x="1050925" y="2201863"/>
          <p14:tracePt t="21062" x="1050925" y="2190750"/>
          <p14:tracePt t="21088" x="1050925" y="2165350"/>
          <p14:tracePt t="21108" x="1050925" y="2139950"/>
          <p14:tracePt t="21118" x="1050925" y="2127250"/>
          <p14:tracePt t="21128" x="1063625" y="2127250"/>
          <p14:tracePt t="21134" x="1076325" y="2114550"/>
          <p14:tracePt t="21148" x="1089025" y="2114550"/>
          <p14:tracePt t="21168" x="1089025" y="2101850"/>
          <p14:tracePt t="21174" x="1101725" y="2089150"/>
          <p14:tracePt t="21188" x="1114425" y="2089150"/>
          <p14:tracePt t="21210" x="1127125" y="2089150"/>
          <p14:tracePt t="21224" x="1127125" y="2078038"/>
          <p14:tracePt t="21234" x="1139825" y="2078038"/>
          <p14:tracePt t="21346" x="1150938" y="2078038"/>
          <p14:tracePt t="21356" x="1176338" y="2052638"/>
          <p14:tracePt t="21366" x="1189038" y="2027238"/>
          <p14:tracePt t="21370" x="1201738" y="2014538"/>
          <p14:tracePt t="21380" x="1214438" y="1989138"/>
          <p14:tracePt t="21386" x="1214438" y="1978025"/>
          <p14:tracePt t="21396" x="1227138" y="1965325"/>
          <p14:tracePt t="21406" x="1227138" y="1952625"/>
          <p14:tracePt t="21420" x="1239838" y="1939925"/>
          <p14:tracePt t="21426" x="1239838" y="1927225"/>
          <p14:tracePt t="21688" x="1239838" y="1939925"/>
          <p14:tracePt t="21698" x="1239838" y="1952625"/>
          <p14:tracePt t="21728" x="1239838" y="1978025"/>
          <p14:tracePt t="21748" x="1239838" y="1989138"/>
          <p14:tracePt t="21754" x="1239838" y="2001838"/>
          <p14:tracePt t="21764" x="1239838" y="2014538"/>
          <p14:tracePt t="21768" x="1239838" y="2027238"/>
          <p14:tracePt t="21790" x="1239838" y="2052638"/>
          <p14:tracePt t="21794" x="1252538" y="2052638"/>
          <p14:tracePt t="21810" x="1252538" y="2065338"/>
          <p14:tracePt t="21830" x="1252538" y="2089150"/>
          <p14:tracePt t="21844" x="1263650" y="2101850"/>
          <p14:tracePt t="21870" x="1263650" y="2114550"/>
          <p14:tracePt t="21884" x="1263650" y="2127250"/>
          <p14:tracePt t="21890" x="1263650" y="2139950"/>
          <p14:tracePt t="21900" x="1276350" y="2139950"/>
          <p14:tracePt t="21910" x="1276350" y="2152650"/>
          <p14:tracePt t="21943" x="1276350" y="2178050"/>
          <p14:tracePt t="21950" x="1289050" y="2178050"/>
          <p14:tracePt t="21966" x="1289050" y="2190750"/>
          <p14:tracePt t="21990" x="1301750" y="2190750"/>
          <p14:tracePt t="22006" x="1314450" y="2201863"/>
          <p14:tracePt t="22056" x="1327150" y="2201863"/>
          <p14:tracePt t="22076" x="1339850" y="2201863"/>
          <p14:tracePt t="22086" x="1352550" y="2201863"/>
          <p14:tracePt t="22102" x="1363663" y="2227263"/>
          <p14:tracePt t="22116" x="1376363" y="2227263"/>
          <p14:tracePt t="22138" x="1389063" y="2227263"/>
          <p14:tracePt t="22334" x="1401763" y="2227263"/>
          <p14:tracePt t="22364" x="1427163" y="2227263"/>
          <p14:tracePt t="22404" x="1439863" y="2227263"/>
          <p14:tracePt t="22424" x="1452563" y="2227263"/>
          <p14:tracePt t="22440" x="1465263" y="2227263"/>
          <p14:tracePt t="22622" x="1476375" y="2227263"/>
          <p14:tracePt t="22636" x="1489075" y="2227263"/>
          <p14:tracePt t="22652" x="1514475" y="2227263"/>
          <p14:tracePt t="22666" x="1527175" y="2227263"/>
          <p14:tracePt t="22676" x="1565275" y="2227263"/>
          <p14:tracePt t="22682" x="1589088" y="2227263"/>
          <p14:tracePt t="22692" x="1614488" y="2227263"/>
          <p14:tracePt t="22708" x="1639888" y="2239963"/>
          <p14:tracePt t="22718" x="1665288" y="2239963"/>
          <p14:tracePt t="22722" x="1689100" y="2239963"/>
          <p14:tracePt t="22742" x="1714500" y="2252663"/>
          <p14:tracePt t="22748" x="1739900" y="2252663"/>
          <p14:tracePt t="22772" x="1765300" y="2252663"/>
          <p14:tracePt t="22828" x="1778000" y="2252663"/>
          <p14:tracePt t="22844" x="1790700" y="2252663"/>
          <p14:tracePt t="22874" x="1801813" y="2252663"/>
          <p14:tracePt t="23292" x="1814513" y="2252663"/>
          <p14:tracePt t="23308" x="1814513" y="2239963"/>
          <p14:tracePt t="23318" x="1827213" y="2239963"/>
          <p14:tracePt t="23342" x="1852613" y="2239963"/>
          <p14:tracePt t="23358" x="1865313" y="2239963"/>
          <p14:tracePt t="23364" x="1878013" y="2227263"/>
          <p14:tracePt t="23374" x="1890713" y="2227263"/>
          <p14:tracePt t="23388" x="1903413" y="2227263"/>
          <p14:tracePt t="23404" x="1914525" y="2227263"/>
          <p14:tracePt t="23458" x="1927225" y="2227263"/>
          <p14:tracePt t="23484" x="1939925" y="2214563"/>
          <p14:tracePt t="24604" x="1952625" y="2214563"/>
          <p14:tracePt t="24680" x="1965325" y="2214563"/>
          <p14:tracePt t="24892" x="1939925" y="2214563"/>
          <p14:tracePt t="24896" x="1878013" y="2214563"/>
          <p14:tracePt t="24906" x="1801813" y="2214563"/>
          <p14:tracePt t="24916" x="1714500" y="2214563"/>
          <p14:tracePt t="24922" x="1689100" y="2214563"/>
          <p14:tracePt t="24932" x="1677988" y="2214563"/>
          <p14:tracePt t="24947" x="1665288" y="2214563"/>
          <p14:tracePt t="24956" x="1652588" y="2214563"/>
          <p14:tracePt t="24972" x="1627188" y="2214563"/>
          <p14:tracePt t="24986" x="1614488" y="2214563"/>
          <p14:tracePt t="25002" x="1601788" y="2214563"/>
          <p14:tracePt t="25102" x="1589088" y="2214563"/>
          <p14:tracePt t="25320" x="1577975" y="2214563"/>
          <p14:tracePt t="25330" x="1577975" y="2201863"/>
          <p14:tracePt t="25336" x="1577975" y="2139950"/>
          <p14:tracePt t="25346" x="1577975" y="2114550"/>
          <p14:tracePt t="25357" x="1565275" y="2101850"/>
          <p14:tracePt t="25360" x="1552575" y="2089150"/>
          <p14:tracePt t="26192" x="1552575" y="2114550"/>
          <p14:tracePt t="26202" x="1552575" y="2165350"/>
          <p14:tracePt t="26208" x="1565275" y="2239963"/>
          <p14:tracePt t="26218" x="1577975" y="2278063"/>
          <p14:tracePt t="26222" x="1589088" y="2314575"/>
          <p14:tracePt t="26232" x="1589088" y="2339975"/>
          <p14:tracePt t="26243" x="1601788" y="2365375"/>
          <p14:tracePt t="26274" x="1614488" y="2378075"/>
          <p14:tracePt t="26792" x="1627188" y="2365375"/>
          <p14:tracePt t="26808" x="1639888" y="2352675"/>
          <p14:tracePt t="26818" x="1652588" y="2327275"/>
          <p14:tracePt t="26828" x="1665288" y="2327275"/>
          <p14:tracePt t="26832" x="1689100" y="2303463"/>
          <p14:tracePt t="26844" x="1714500" y="2303463"/>
          <p14:tracePt t="26849" x="1752600" y="2290763"/>
          <p14:tracePt t="26858" x="1778000" y="2278063"/>
          <p14:tracePt t="26868" x="1839913" y="2265363"/>
          <p14:tracePt t="26874" x="1890713" y="2265363"/>
          <p14:tracePt t="26884" x="1927225" y="2265363"/>
          <p14:tracePt t="26888" x="1965325" y="2265363"/>
          <p14:tracePt t="26898" x="1990725" y="2252663"/>
          <p14:tracePt t="26908" x="2003425" y="2252663"/>
          <p14:tracePt t="26915" x="2014538" y="2252663"/>
          <p14:tracePt t="26924" x="2027238" y="2252663"/>
          <p14:tracePt t="26933" x="2039938" y="2252663"/>
          <p14:tracePt t="27372" x="2052638" y="2252663"/>
          <p14:tracePt t="27408" x="2078038" y="2252663"/>
          <p14:tracePt t="27550" x="2090738" y="2252663"/>
          <p14:tracePt t="27570" x="2116138" y="2252663"/>
          <p14:tracePt t="27584" x="2127250" y="2252663"/>
          <p14:tracePt t="27590" x="2139950" y="2252663"/>
          <p14:tracePt t="27610" x="2152650" y="2252663"/>
          <p14:tracePt t="27614" x="2165350" y="2252663"/>
          <p14:tracePt t="27650" x="2190750" y="2252663"/>
          <p14:tracePt t="27680" x="2203450" y="2252663"/>
          <p14:tracePt t="27690" x="2216150" y="2252663"/>
          <p14:tracePt t="27706" x="2228850" y="2252663"/>
          <p14:tracePt t="27716" x="2239963" y="2252663"/>
          <p14:tracePt t="27720" x="2265363" y="2239963"/>
          <p14:tracePt t="27740" x="2278063" y="2239963"/>
          <p14:tracePt t="27746" x="2290763" y="2239963"/>
          <p14:tracePt t="27756" x="2303463" y="2239963"/>
          <p14:tracePt t="27782" x="2328863" y="2239963"/>
          <p14:tracePt t="27786" x="2352675" y="2239963"/>
          <p14:tracePt t="27796" x="2365375" y="2227263"/>
          <p14:tracePt t="27892" x="2378075" y="2227263"/>
          <p14:tracePt t="28114" x="2390775" y="2214563"/>
          <p14:tracePt t="28386" x="2403475" y="2201863"/>
          <p14:tracePt t="28442" x="2416175" y="2190750"/>
          <p14:tracePt t="29280" x="2416175" y="2178050"/>
          <p14:tracePt t="29864" x="2403475" y="2178050"/>
          <p14:tracePt t="29874" x="2365375" y="2178050"/>
          <p14:tracePt t="29884" x="2290763" y="2190750"/>
          <p14:tracePt t="29890" x="2239963" y="2214563"/>
          <p14:tracePt t="29900" x="2165350" y="2252663"/>
          <p14:tracePt t="29904" x="2090738" y="2278063"/>
          <p14:tracePt t="29914" x="2014538" y="2314575"/>
          <p14:tracePt t="29934" x="1903413" y="2352675"/>
          <p14:tracePt t="29940" x="1852613" y="2378075"/>
          <p14:tracePt t="29944" x="1827213" y="2390775"/>
          <p14:tracePt t="29954" x="1790700" y="2403475"/>
          <p14:tracePt t="29964" x="1765300" y="2403475"/>
          <p14:tracePt t="29980" x="1739900" y="2414588"/>
          <p14:tracePt t="30278" x="1677988" y="2414588"/>
          <p14:tracePt t="30288" x="1614488" y="2414588"/>
          <p14:tracePt t="30298" x="1552575" y="2414588"/>
          <p14:tracePt t="30304" x="1465263" y="2414588"/>
          <p14:tracePt t="30314" x="1414463" y="2414588"/>
          <p14:tracePt t="30318" x="1376363" y="2414588"/>
          <p14:tracePt t="30329" x="1352550" y="2414588"/>
          <p14:tracePt t="30338" x="1327150" y="2414588"/>
          <p14:tracePt t="30354" x="1314450" y="2414588"/>
          <p14:tracePt t="30358" x="1301750" y="2414588"/>
          <p14:tracePt t="30368" x="1276350" y="2414588"/>
          <p14:tracePt t="30378" x="1252538" y="2414588"/>
          <p14:tracePt t="30384" x="1227138" y="2414588"/>
          <p14:tracePt t="30394" x="1176338" y="2414588"/>
          <p14:tracePt t="30398" x="1150938" y="2414588"/>
          <p14:tracePt t="30408" x="1114425" y="2403475"/>
          <p14:tracePt t="30418" x="1089025" y="2390775"/>
          <p14:tracePt t="30470" x="1076325" y="2378075"/>
          <p14:tracePt t="30484" x="1063625" y="2365375"/>
          <p14:tracePt t="30500" x="1050925" y="2352675"/>
          <p14:tracePt t="30516" x="1050925" y="2339975"/>
          <p14:tracePt t="30904" x="1038225" y="2339975"/>
          <p14:tracePt t="30914" x="1027113" y="2339975"/>
          <p14:tracePt t="30928" x="1014413" y="2339975"/>
          <p14:tracePt t="30944" x="1001713" y="2339975"/>
          <p14:tracePt t="30958" x="976313" y="2339975"/>
          <p14:tracePt t="30984" x="950913" y="2352675"/>
          <p14:tracePt t="31020" x="925513" y="2365375"/>
          <p14:tracePt t="31040" x="914400" y="2378075"/>
          <p14:tracePt t="31272" x="901700" y="2378075"/>
          <p14:tracePt t="31286" x="901700" y="2365375"/>
          <p14:tracePt t="31292" x="901700" y="2352675"/>
          <p14:tracePt t="102358" x="901700" y="2327275"/>
          <p14:tracePt t="102378" x="925513" y="2314575"/>
          <p14:tracePt t="102382" x="963613" y="2314575"/>
          <p14:tracePt t="102392" x="1001713" y="2314575"/>
          <p14:tracePt t="102398" x="1076325" y="2290763"/>
          <p14:tracePt t="102409" x="1114425" y="2290763"/>
          <p14:tracePt t="102418" x="1163638" y="2290763"/>
          <p14:tracePt t="102425" x="1214438" y="2290763"/>
          <p14:tracePt t="102434" x="1263650" y="2290763"/>
          <p14:tracePt t="102438" x="1363663" y="2290763"/>
          <p14:tracePt t="102448" x="1501775" y="2290763"/>
          <p14:tracePt t="102458" x="1614488" y="2290763"/>
          <p14:tracePt t="102464" x="1765300" y="2290763"/>
          <p14:tracePt t="102475" x="1965325" y="2252663"/>
          <p14:tracePt t="102478" x="2139950" y="2239963"/>
          <p14:tracePt t="102488" x="2378075" y="2201863"/>
          <p14:tracePt t="102498" x="2703513" y="2152650"/>
          <p14:tracePt t="102504" x="3054350" y="2127250"/>
          <p14:tracePt t="102514" x="3417888" y="2065338"/>
          <p14:tracePt t="102518" x="3743325" y="2014538"/>
          <p14:tracePt t="102528" x="4005263" y="1978025"/>
          <p14:tracePt t="102540" x="4230688" y="1927225"/>
          <p14:tracePt t="102544" x="4381500" y="1914525"/>
          <p14:tracePt t="102554" x="4468813" y="1914525"/>
          <p14:tracePt t="102560" x="4543425" y="1889125"/>
          <p14:tracePt t="102570" x="4568825" y="1876425"/>
          <p14:tracePt t="102634" x="4581525" y="1876425"/>
          <p14:tracePt t="102666" x="4530725" y="1901825"/>
          <p14:tracePt t="102676" x="4394200" y="1939925"/>
          <p14:tracePt t="102680" x="4230688" y="1989138"/>
          <p14:tracePt t="102690" x="4005263" y="1989138"/>
          <p14:tracePt t="102700" x="3692525" y="1989138"/>
          <p14:tracePt t="102707" x="3254375" y="1989138"/>
          <p14:tracePt t="102716" x="2778125" y="1989138"/>
          <p14:tracePt t="102720" x="2303463" y="1989138"/>
          <p14:tracePt t="102730" x="1890713" y="1989138"/>
          <p14:tracePt t="102741" x="1489075" y="1989138"/>
          <p14:tracePt t="102746" x="1214438" y="1989138"/>
          <p14:tracePt t="102757" x="938213" y="1989138"/>
          <p14:tracePt t="102760" x="725488" y="1989138"/>
          <p14:tracePt t="102770" x="525463" y="1989138"/>
          <p14:tracePt t="102782" x="363538" y="1989138"/>
          <p14:tracePt t="102786" x="187325" y="2001838"/>
          <p14:tracePt t="102796" x="50800" y="2027238"/>
          <p14:tracePt t="102958" x="187325" y="2239963"/>
          <p14:tracePt t="102968" x="338138" y="2239963"/>
          <p14:tracePt t="102971" x="525463" y="2239963"/>
          <p14:tracePt t="102982" x="688975" y="2239963"/>
          <p14:tracePt t="102989" x="889000" y="2239963"/>
          <p14:tracePt t="102998" x="1050925" y="2239963"/>
          <p14:tracePt t="103008" x="1289050" y="2227263"/>
          <p14:tracePt t="103014" x="1489075" y="2190750"/>
          <p14:tracePt t="103024" x="1652588" y="2152650"/>
          <p14:tracePt t="103028" x="1790700" y="2152650"/>
          <p14:tracePt t="103039" x="1890713" y="2139950"/>
          <p14:tracePt t="103048" x="1952625" y="2127250"/>
          <p14:tracePt t="103064" x="1965325" y="2127250"/>
          <p14:tracePt t="103220" x="1978025" y="2127250"/>
          <p14:tracePt t="103226" x="2039938" y="2127250"/>
          <p14:tracePt t="103236" x="2152650" y="2127250"/>
          <p14:tracePt t="103240" x="2265363" y="2152650"/>
          <p14:tracePt t="103250" x="2365375" y="2165350"/>
          <p14:tracePt t="103260" x="2452688" y="2165350"/>
          <p14:tracePt t="103266" x="2528888" y="2190750"/>
          <p14:tracePt t="103276" x="2578100" y="2201863"/>
          <p14:tracePt t="103280" x="2603500" y="2201863"/>
          <p14:tracePt t="103290" x="2616200" y="2201863"/>
          <p14:tracePt t="103352" x="2616200" y="2214563"/>
          <p14:tracePt t="103362" x="2565400" y="2214563"/>
          <p14:tracePt t="103372" x="2416175" y="2214563"/>
          <p14:tracePt t="103376" x="2239963" y="2214563"/>
          <p14:tracePt t="103386" x="2014538" y="2214563"/>
          <p14:tracePt t="103392" x="1801813" y="2214563"/>
          <p14:tracePt t="103402" x="1565275" y="2214563"/>
          <p14:tracePt t="103412" x="1376363" y="2214563"/>
          <p14:tracePt t="103416" x="1214438" y="2214563"/>
          <p14:tracePt t="103426" x="1050925" y="2214563"/>
          <p14:tracePt t="103431" x="925513" y="2265363"/>
          <p14:tracePt t="103442" x="876300" y="2265363"/>
          <p14:tracePt t="103452" x="850900" y="2265363"/>
          <p14:tracePt t="103468" x="838200" y="2278063"/>
          <p14:tracePt t="103548" x="914400" y="2278063"/>
          <p14:tracePt t="103554" x="1050925" y="2278063"/>
          <p14:tracePt t="103564" x="1176338" y="2252663"/>
          <p14:tracePt t="103568" x="1327150" y="2227263"/>
          <p14:tracePt t="103578" x="1501775" y="2201863"/>
          <p14:tracePt t="103588" x="1652588" y="2190750"/>
          <p14:tracePt t="103594" x="1790700" y="2165350"/>
          <p14:tracePt t="103604" x="1903413" y="2152650"/>
          <p14:tracePt t="103608" x="1978025" y="2152650"/>
          <p14:tracePt t="103618" x="2039938" y="2127250"/>
          <p14:tracePt t="103628" x="2078038" y="2114550"/>
          <p14:tracePt t="103700" x="2065338" y="2114550"/>
          <p14:tracePt t="103710" x="2003425" y="2114550"/>
          <p14:tracePt t="103714" x="1939925" y="2114550"/>
          <p14:tracePt t="103724" x="1852613" y="2114550"/>
          <p14:tracePt t="103734" x="1790700" y="2114550"/>
          <p14:tracePt t="103740" x="1727200" y="2114550"/>
          <p14:tracePt t="103850" x="1765300" y="2114550"/>
          <p14:tracePt t="103856" x="1814513" y="2114550"/>
          <p14:tracePt t="103866" x="1852613" y="2114550"/>
          <p14:tracePt t="103876" x="1903413" y="2114550"/>
          <p14:tracePt t="103880" x="1914525" y="2114550"/>
          <p14:tracePt t="104026" x="1890713" y="2114550"/>
          <p14:tracePt t="104032" x="1878013" y="2114550"/>
          <p14:tracePt t="104042" x="1827213" y="2152650"/>
          <p14:tracePt t="104048" x="1814513" y="2152650"/>
          <p14:tracePt t="104058" x="1790700" y="2165350"/>
          <p14:tracePt t="104068" x="1778000" y="2165350"/>
          <p14:tracePt t="104072" x="1778000" y="2178050"/>
          <p14:tracePt t="104082" x="1765300" y="2178050"/>
          <p14:tracePt t="104098" x="1752600" y="2178050"/>
          <p14:tracePt t="104168" x="1739900" y="2190750"/>
          <p14:tracePt t="104174" x="1727200" y="2190750"/>
          <p14:tracePt t="104183" x="1727200" y="2201863"/>
          <p14:tracePt t="104194" x="1714500" y="2201863"/>
          <p14:tracePt t="104197" x="1677988" y="2214563"/>
          <p14:tracePt t="104208" x="1652588" y="2227263"/>
          <p14:tracePt t="104214" x="1627188" y="2239963"/>
          <p14:tracePt t="104224" x="1614488" y="2252663"/>
          <p14:tracePt t="104234" x="1601788" y="2252663"/>
          <p14:tracePt t="104238" x="1565275" y="2278063"/>
          <p14:tracePt t="104254" x="1539875" y="2290763"/>
          <p14:tracePt t="104264" x="1527175" y="2303463"/>
          <p14:tracePt t="104274" x="1514475" y="2303463"/>
          <p14:tracePt t="104290" x="1501775" y="2303463"/>
          <p14:tracePt t="104294" x="1476375" y="2314575"/>
          <p14:tracePt t="104314" x="1476375" y="2327275"/>
          <p14:tracePt t="110276" x="1465263" y="2327275"/>
          <p14:tracePt t="110282" x="1439863" y="2290763"/>
          <p14:tracePt t="110292" x="1427163" y="2265363"/>
          <p14:tracePt t="110302" x="1414463" y="2214563"/>
          <p14:tracePt t="110306" x="1389063" y="2190750"/>
          <p14:tracePt t="110322" x="1363663" y="2165350"/>
          <p14:tracePt t="110332" x="1339850" y="2165350"/>
          <p14:tracePt t="110342" x="1314450" y="2165350"/>
          <p14:tracePt t="110356" x="1289050" y="2139950"/>
          <p14:tracePt t="110362" x="1263650" y="2139950"/>
          <p14:tracePt t="110382" x="1239838" y="2139950"/>
          <p14:tracePt t="110386" x="1227138" y="2127250"/>
          <p14:tracePt t="110398" x="1227138" y="2114550"/>
          <p14:tracePt t="110442" x="1214438" y="2114550"/>
          <p14:tracePt t="110458" x="1201738" y="2114550"/>
          <p14:tracePt t="110468" x="1189038" y="2114550"/>
          <p14:tracePt t="110478" x="1163638" y="2114550"/>
          <p14:tracePt t="110482" x="1150938" y="2114550"/>
          <p14:tracePt t="110494" x="1139825" y="2114550"/>
          <p14:tracePt t="110498" x="1127125" y="2114550"/>
          <p14:tracePt t="110508" x="1114425" y="2114550"/>
          <p14:tracePt t="110518" x="1101725" y="2114550"/>
          <p14:tracePt t="110548" x="1076325" y="2114550"/>
          <p14:tracePt t="110564" x="1038225" y="2127250"/>
          <p14:tracePt t="110578" x="1014413" y="2139950"/>
          <p14:tracePt t="110588" x="1001713" y="2139950"/>
          <p14:tracePt t="110594" x="989013" y="2152650"/>
          <p14:tracePt t="110614" x="976313" y="2152650"/>
          <p14:tracePt t="110618" x="950913" y="2165350"/>
          <p14:tracePt t="110628" x="914400" y="2190750"/>
          <p14:tracePt t="110634" x="901700" y="2190750"/>
          <p14:tracePt t="110644" x="876300" y="2190750"/>
          <p14:tracePt t="110654" x="838200" y="2190750"/>
          <p14:tracePt t="110660" x="825500" y="2214563"/>
          <p14:tracePt t="110674" x="814388" y="2214563"/>
          <p14:tracePt t="153728" x="814388" y="2239963"/>
          <p14:tracePt t="153738" x="814388" y="2265363"/>
          <p14:tracePt t="153748" x="814388" y="2314575"/>
          <p14:tracePt t="153752" x="788988" y="2327275"/>
          <p14:tracePt t="153894" x="788988" y="2339975"/>
          <p14:tracePt t="153986" x="788988" y="2365375"/>
          <p14:tracePt t="154006" x="788988" y="2378075"/>
          <p14:tracePt t="154016" x="814388" y="2403475"/>
          <p14:tracePt t="154025" x="838200" y="2427288"/>
          <p14:tracePt t="154030" x="889000" y="2427288"/>
          <p14:tracePt t="154041" x="925513" y="2427288"/>
          <p14:tracePt t="154046" x="976313" y="2427288"/>
          <p14:tracePt t="154057" x="1014413" y="2427288"/>
          <p14:tracePt t="154066" x="1038225" y="2427288"/>
          <p14:tracePt t="154070" x="1089025" y="2427288"/>
          <p14:tracePt t="154080" x="1114425" y="2427288"/>
          <p14:tracePt t="154086" x="1163638" y="2414588"/>
          <p14:tracePt t="154096" x="1189038" y="2414588"/>
          <p14:tracePt t="154106" x="1214438" y="2403475"/>
          <p14:tracePt t="154112" x="1252538" y="2378075"/>
          <p14:tracePt t="154123" x="1276350" y="2365375"/>
          <p14:tracePt t="154126" x="1327150" y="2327275"/>
          <p14:tracePt t="154136" x="1352550" y="2314575"/>
          <p14:tracePt t="154146" x="1363663" y="2303463"/>
          <p14:tracePt t="154152" x="1376363" y="2290763"/>
          <p14:tracePt t="154186" x="1389063" y="2278063"/>
          <p14:tracePt t="154196" x="1401763" y="2278063"/>
          <p14:tracePt t="154207" x="1414463" y="2252663"/>
          <p14:tracePt t="154211" x="1427163" y="2252663"/>
          <p14:tracePt t="154504" x="1427163" y="2239963"/>
          <p14:tracePt t="154544" x="1427163" y="2227263"/>
          <p14:tracePt t="154554" x="1414463" y="2227263"/>
          <p14:tracePt t="154566" x="1401763" y="2214563"/>
          <p14:tracePt t="154570" x="1389063" y="2201863"/>
          <p14:tracePt t="154606" x="1376363" y="2190750"/>
          <p14:tracePt t="154610" x="1363663" y="2190750"/>
          <p14:tracePt t="154636" x="1352550" y="2190750"/>
          <p14:tracePt t="154649" x="1339850" y="2190750"/>
          <p14:tracePt t="154660" x="1327150" y="2190750"/>
          <p14:tracePt t="154666" x="1314450" y="2190750"/>
          <p14:tracePt t="154676" x="1276350" y="2190750"/>
          <p14:tracePt t="154686" x="1263650" y="2190750"/>
          <p14:tracePt t="154690" x="1239838" y="2190750"/>
          <p14:tracePt t="154702" x="1214438" y="2178050"/>
          <p14:tracePt t="154706" x="1189038" y="2178050"/>
          <p14:tracePt t="154716" x="1176338" y="2178050"/>
          <p14:tracePt t="154726" x="1150938" y="2178050"/>
          <p14:tracePt t="154732" x="1139825" y="2165350"/>
          <p14:tracePt t="154742" x="1127125" y="2165350"/>
          <p14:tracePt t="154756" x="1114425" y="2165350"/>
          <p14:tracePt t="154766" x="1101725" y="2165350"/>
          <p14:tracePt t="154772" x="1101725" y="2152650"/>
          <p14:tracePt t="154900" x="1101725" y="2139950"/>
          <p14:tracePt t="154904" x="1101725" y="2127250"/>
          <p14:tracePt t="154921" x="1114425" y="2114550"/>
          <p14:tracePt t="154940" x="1139825" y="2114550"/>
          <p14:tracePt t="154943" x="1150938" y="2101850"/>
          <p14:tracePt t="154974" x="1163638" y="2101850"/>
          <p14:tracePt t="154994" x="1176338" y="2101850"/>
          <p14:tracePt t="155110" x="1163638" y="2101850"/>
          <p14:tracePt t="155116" x="1139825" y="2101850"/>
          <p14:tracePt t="155126" x="1114425" y="2101850"/>
          <p14:tracePt t="155132" x="1076325" y="2101850"/>
          <p14:tracePt t="155142" x="1038225" y="2114550"/>
          <p14:tracePt t="155236" x="1050925" y="2114550"/>
          <p14:tracePt t="155246" x="1089025" y="2114550"/>
          <p14:tracePt t="155252" x="1150938" y="2114550"/>
          <p14:tracePt t="155262" x="1201738" y="2114550"/>
          <p14:tracePt t="155272" x="1263650" y="2114550"/>
          <p14:tracePt t="155278" x="1301750" y="2114550"/>
          <p14:tracePt t="155288" x="1352550" y="2114550"/>
          <p14:tracePt t="155292" x="1376363" y="2114550"/>
          <p14:tracePt t="155303" x="1401763" y="2114550"/>
          <p14:tracePt t="155312" x="1414463" y="2114550"/>
          <p14:tracePt t="155318" x="1427163" y="2114550"/>
          <p14:tracePt t="155328" x="1439863" y="2114550"/>
          <p14:tracePt t="155342" x="1452563" y="2114550"/>
          <p14:tracePt t="155468" x="1427163" y="2127250"/>
          <p14:tracePt t="155474" x="1376363" y="2152650"/>
          <p14:tracePt t="155484" x="1363663" y="2152650"/>
          <p14:tracePt t="155490" x="1339850" y="2152650"/>
          <p14:tracePt t="155501" x="1327150" y="2165350"/>
          <p14:tracePt t="155614" x="1376363" y="2165350"/>
          <p14:tracePt t="155620" x="1489075" y="2165350"/>
          <p14:tracePt t="155630" x="1589088" y="2165350"/>
          <p14:tracePt t="155640" x="1689100" y="2165350"/>
          <p14:tracePt t="155645" x="1790700" y="2165350"/>
          <p14:tracePt t="155656" x="1827213" y="2165350"/>
          <p14:tracePt t="155660" x="1852613" y="2165350"/>
          <p14:tracePt t="155670" x="1878013" y="2165350"/>
          <p14:tracePt t="155686" x="1890713" y="2165350"/>
          <p14:tracePt t="155746" x="1865313" y="2165350"/>
          <p14:tracePt t="155756" x="1801813" y="2165350"/>
          <p14:tracePt t="155762" x="1714500" y="2214563"/>
          <p14:tracePt t="155772" x="1589088" y="2239963"/>
          <p14:tracePt t="155782" x="1489075" y="2265363"/>
          <p14:tracePt t="155786" x="1389063" y="2290763"/>
          <p14:tracePt t="155796" x="1301750" y="2303463"/>
          <p14:tracePt t="155802" x="1189038" y="2327275"/>
          <p14:tracePt t="155812" x="1114425" y="2339975"/>
          <p14:tracePt t="155822" x="1076325" y="2339975"/>
          <p14:tracePt t="155825" x="1027113" y="2339975"/>
          <p14:tracePt t="155848" x="1014413" y="2352675"/>
          <p14:tracePt t="155922" x="1027113" y="2339975"/>
          <p14:tracePt t="155928" x="1063625" y="2339975"/>
          <p14:tracePt t="155938" x="1127125" y="2327275"/>
          <p14:tracePt t="155942" x="1252538" y="2327275"/>
          <p14:tracePt t="155952" x="1363663" y="2303463"/>
          <p14:tracePt t="155964" x="1514475" y="2290763"/>
          <p14:tracePt t="155968" x="1652588" y="2265363"/>
          <p14:tracePt t="155978" x="1765300" y="2252663"/>
          <p14:tracePt t="155984" x="1827213" y="2252663"/>
          <p14:tracePt t="155994" x="1852613" y="2227263"/>
          <p14:tracePt t="156004" x="1878013" y="2227263"/>
          <p14:tracePt t="156008" x="1890713" y="2227263"/>
          <p14:tracePt t="156120" x="1903413" y="2227263"/>
          <p14:tracePt t="156134" x="1914525" y="2227263"/>
          <p14:tracePt t="156144" x="1990725" y="2227263"/>
          <p14:tracePt t="156154" x="2052638" y="2227263"/>
          <p14:tracePt t="156160" x="2139950" y="2239963"/>
          <p14:tracePt t="156170" x="2252663" y="2239963"/>
          <p14:tracePt t="156174" x="2339975" y="2239963"/>
          <p14:tracePt t="156184" x="2428875" y="2265363"/>
          <p14:tracePt t="156196" x="2465388" y="2265363"/>
          <p14:tracePt t="156199" x="2516188" y="2265363"/>
          <p14:tracePt t="156210" x="2528888" y="2265363"/>
          <p14:tracePt t="156216" x="2541588" y="2265363"/>
          <p14:tracePt t="156246" x="2565400" y="2265363"/>
          <p14:tracePt t="156270" x="2578100" y="2265363"/>
          <p14:tracePt t="156276" x="2590800" y="2265363"/>
          <p14:tracePt t="156286" x="2603500" y="2265363"/>
          <p14:tracePt t="156302" x="2616200" y="2265363"/>
          <p14:tracePt t="156342" x="2628900" y="2265363"/>
          <p14:tracePt t="156690" x="2616200" y="2290763"/>
          <p14:tracePt t="156694" x="2554288" y="2339975"/>
          <p14:tracePt t="156704" x="2490788" y="2365375"/>
          <p14:tracePt t="156714" x="2441575" y="2403475"/>
          <p14:tracePt t="156720" x="2365375" y="2439988"/>
          <p14:tracePt t="156730" x="2303463" y="2478088"/>
          <p14:tracePt t="156733" x="2216150" y="2527300"/>
          <p14:tracePt t="156744" x="2103438" y="2578100"/>
          <p14:tracePt t="156754" x="1990725" y="2640013"/>
          <p14:tracePt t="156760" x="1903413" y="2652713"/>
          <p14:tracePt t="156770" x="1790700" y="2678113"/>
          <p14:tracePt t="156776" x="1714500" y="2716213"/>
          <p14:tracePt t="156786" x="1665288" y="2716213"/>
          <p14:tracePt t="156796" x="1639888" y="2728913"/>
          <p14:tracePt t="156810" x="1614488" y="2740025"/>
          <p14:tracePt t="156836" x="1601788" y="2740025"/>
          <p14:tracePt t="156840" x="1589088" y="2740025"/>
          <p14:tracePt t="156852" x="1577975" y="2740025"/>
          <p14:tracePt t="156856" x="1552575" y="2752725"/>
          <p14:tracePt t="156866" x="1539875" y="2752725"/>
          <p14:tracePt t="156876" x="1514475" y="2752725"/>
          <p14:tracePt t="156882" x="1489075" y="2752725"/>
          <p14:tracePt t="156892" x="1465263" y="2752725"/>
          <p14:tracePt t="156896" x="1439863" y="2752725"/>
          <p14:tracePt t="156906" x="1389063" y="2752725"/>
          <p14:tracePt t="156916" x="1352550" y="2752725"/>
          <p14:tracePt t="156922" x="1289050" y="2752725"/>
          <p14:tracePt t="156945" x="1101725" y="2752725"/>
          <p14:tracePt t="156946" x="1027113" y="2752725"/>
          <p14:tracePt t="156956" x="963613" y="2752725"/>
          <p14:tracePt t="156963" x="914400" y="2752725"/>
          <p14:tracePt t="156972" x="876300" y="2752725"/>
          <p14:tracePt t="156976" x="850900" y="2752725"/>
          <p14:tracePt t="156986" x="825500" y="2752725"/>
          <p14:tracePt t="156996" x="801688" y="2752725"/>
          <p14:tracePt t="157098" x="788988" y="2752725"/>
          <p14:tracePt t="157416" x="788988" y="2765425"/>
          <p14:tracePt t="200706" x="825500" y="2740025"/>
          <p14:tracePt t="200710" x="825500" y="2640013"/>
          <p14:tracePt t="200720" x="850900" y="2552700"/>
          <p14:tracePt t="200730" x="863600" y="2490788"/>
          <p14:tracePt t="200736" x="863600" y="2465388"/>
          <p14:tracePt t="200746" x="863600" y="2452688"/>
          <p14:tracePt t="200938" x="876300" y="2439988"/>
          <p14:tracePt t="200948" x="963613" y="2439988"/>
          <p14:tracePt t="200958" x="1127125" y="2439988"/>
          <p14:tracePt t="200961" x="1376363" y="2439988"/>
          <p14:tracePt t="200974" x="1727200" y="2439988"/>
          <p14:tracePt t="200984" x="2127250" y="2439988"/>
          <p14:tracePt t="200988" x="2403475" y="2439988"/>
          <p14:tracePt t="200997" x="2716213" y="2439988"/>
          <p14:tracePt t="201004" x="2954338" y="2439988"/>
          <p14:tracePt t="201014" x="3079750" y="2439988"/>
          <p14:tracePt t="201024" x="3167063" y="2439988"/>
          <p14:tracePt t="201027" x="3205163" y="2439988"/>
          <p14:tracePt t="201038" x="3228975" y="2427288"/>
          <p14:tracePt t="201372" x="3241675" y="2414588"/>
          <p14:tracePt t="201382" x="3241675" y="2403475"/>
          <p14:tracePt t="201386" x="3228975" y="2339975"/>
          <p14:tracePt t="201396" x="3154363" y="2265363"/>
          <p14:tracePt t="201401" x="3041650" y="2152650"/>
          <p14:tracePt t="201412" x="2879725" y="2027238"/>
          <p14:tracePt t="201422" x="2767013" y="1952625"/>
          <p14:tracePt t="201427" x="2641600" y="1865313"/>
          <p14:tracePt t="201438" x="2503488" y="1801813"/>
          <p14:tracePt t="201442" x="2352675" y="1739900"/>
          <p14:tracePt t="201452" x="2165350" y="1663700"/>
          <p14:tracePt t="201462" x="2003425" y="1627188"/>
          <p14:tracePt t="201468" x="1865313" y="1614488"/>
          <p14:tracePt t="201478" x="1752600" y="1614488"/>
          <p14:tracePt t="201482" x="1652588" y="1614488"/>
          <p14:tracePt t="201492" x="1565275" y="1614488"/>
          <p14:tracePt t="201505" x="1476375" y="1627188"/>
          <p14:tracePt t="201508" x="1376363" y="1676400"/>
          <p14:tracePt t="201518" x="1301750" y="1727200"/>
          <p14:tracePt t="201522" x="1214438" y="1789113"/>
          <p14:tracePt t="201534" x="1176338" y="1839913"/>
          <p14:tracePt t="201544" x="1139825" y="1889125"/>
          <p14:tracePt t="201548" x="1101725" y="1965325"/>
          <p14:tracePt t="201558" x="1076325" y="2014538"/>
          <p14:tracePt t="201564" x="1063625" y="2089150"/>
          <p14:tracePt t="201573" x="1050925" y="2165350"/>
          <p14:tracePt t="201584" x="1050925" y="2252663"/>
          <p14:tracePt t="201588" x="1050925" y="2314575"/>
          <p14:tracePt t="201598" x="1050925" y="2390775"/>
          <p14:tracePt t="201604" x="1050925" y="2427288"/>
          <p14:tracePt t="201613" x="1076325" y="2490788"/>
          <p14:tracePt t="201624" x="1114425" y="2565400"/>
          <p14:tracePt t="201628" x="1163638" y="2640013"/>
          <p14:tracePt t="201638" x="1227138" y="2703513"/>
          <p14:tracePt t="201644" x="1327150" y="2803525"/>
          <p14:tracePt t="201655" x="1414463" y="2852738"/>
          <p14:tracePt t="201664" x="1514475" y="2916238"/>
          <p14:tracePt t="201671" x="1652588" y="2952750"/>
          <p14:tracePt t="201680" x="1827213" y="3003550"/>
          <p14:tracePt t="201684" x="1990725" y="3041650"/>
          <p14:tracePt t="201694" x="2203450" y="3054350"/>
          <p14:tracePt t="201704" x="2441575" y="3054350"/>
          <p14:tracePt t="201710" x="2678113" y="3054350"/>
          <p14:tracePt t="201720" x="2867025" y="3054350"/>
          <p14:tracePt t="201724" x="3016250" y="3016250"/>
          <p14:tracePt t="201734" x="3141663" y="2978150"/>
          <p14:tracePt t="201746" x="3216275" y="2941638"/>
          <p14:tracePt t="201750" x="3254375" y="2878138"/>
          <p14:tracePt t="201760" x="3254375" y="2840038"/>
          <p14:tracePt t="201766" x="3254375" y="2790825"/>
          <p14:tracePt t="201776" x="3216275" y="2716213"/>
          <p14:tracePt t="201787" x="3141663" y="2616200"/>
          <p14:tracePt t="201790" x="3054350" y="2527300"/>
          <p14:tracePt t="201799" x="2967038" y="2465388"/>
          <p14:tracePt t="201806" x="2854325" y="2427288"/>
          <p14:tracePt t="201816" x="2767013" y="2390775"/>
          <p14:tracePt t="201826" x="2603500" y="2339975"/>
          <p14:tracePt t="201829" x="2452688" y="2327275"/>
          <p14:tracePt t="201840" x="2328863" y="2327275"/>
          <p14:tracePt t="201846" x="2190750" y="2327275"/>
          <p14:tracePt t="201856" x="2103438" y="2327275"/>
          <p14:tracePt t="201866" x="2027238" y="2327275"/>
          <p14:tracePt t="201871" x="1990725" y="2327275"/>
          <p14:tracePt t="201880" x="1927225" y="2339975"/>
          <p14:tracePt t="201886" x="1890713" y="2365375"/>
          <p14:tracePt t="201896" x="1865313" y="2403475"/>
          <p14:tracePt t="201906" x="1801813" y="2465388"/>
          <p14:tracePt t="201912" x="1765300" y="2540000"/>
          <p14:tracePt t="201922" x="1714500" y="2616200"/>
          <p14:tracePt t="201926" x="1701800" y="2652713"/>
          <p14:tracePt t="201938" x="1677988" y="2690813"/>
          <p14:tracePt t="201946" x="1677988" y="2728913"/>
          <p14:tracePt t="201953" x="1677988" y="2740025"/>
          <p14:tracePt t="201962" x="1677988" y="2765425"/>
          <p14:tracePt t="201966" x="1677988" y="2803525"/>
          <p14:tracePt t="201976" x="1677988" y="2840038"/>
          <p14:tracePt t="201987" x="1701800" y="2890838"/>
          <p14:tracePt t="201992" x="1727200" y="2916238"/>
          <p14:tracePt t="202002" x="1765300" y="2965450"/>
          <p14:tracePt t="202008" x="1801813" y="2978150"/>
          <p14:tracePt t="202018" x="1865313" y="2990850"/>
          <p14:tracePt t="202028" x="1927225" y="3003550"/>
          <p14:tracePt t="202032" x="2003425" y="3003550"/>
          <p14:tracePt t="202042" x="2065338" y="3003550"/>
          <p14:tracePt t="202048" x="2139950" y="3003550"/>
          <p14:tracePt t="202057" x="2178050" y="3003550"/>
          <p14:tracePt t="202069" x="2216150" y="3003550"/>
          <p14:tracePt t="202072" x="2252663" y="3003550"/>
          <p14:tracePt t="202084" x="2252663" y="2990850"/>
          <p14:tracePt t="202088" x="2278063" y="2978150"/>
          <p14:tracePt t="202097" x="2303463" y="2978150"/>
          <p14:tracePt t="202108" x="2303463" y="2965450"/>
          <p14:tracePt t="202114" x="2316163" y="2952750"/>
          <p14:tracePt t="202138" x="2316163" y="2941638"/>
          <p14:tracePt t="202164" x="2316163" y="2928938"/>
          <p14:tracePt t="202168" x="2316163" y="2890838"/>
          <p14:tracePt t="202184" x="2316163" y="2878138"/>
          <p14:tracePt t="202193" x="2316163" y="2852738"/>
          <p14:tracePt t="202204" x="2303463" y="2840038"/>
          <p14:tracePt t="202208" x="2239963" y="2803525"/>
          <p14:tracePt t="202218" x="2216150" y="2803525"/>
          <p14:tracePt t="202224" x="2152650" y="2778125"/>
          <p14:tracePt t="202236" x="2078038" y="2765425"/>
          <p14:tracePt t="202244" x="2014538" y="2765425"/>
          <p14:tracePt t="202250" x="1914525" y="2765425"/>
          <p14:tracePt t="202260" x="1827213" y="2765425"/>
          <p14:tracePt t="202263" x="1739900" y="2765425"/>
          <p14:tracePt t="202274" x="1665288" y="2765425"/>
          <p14:tracePt t="202285" x="1601788" y="2803525"/>
          <p14:tracePt t="202290" x="1577975" y="2828925"/>
          <p14:tracePt t="202300" x="1565275" y="2890838"/>
          <p14:tracePt t="202304" x="1552575" y="2952750"/>
          <p14:tracePt t="202314" x="1552575" y="2990850"/>
          <p14:tracePt t="202324" x="1552575" y="3054350"/>
          <p14:tracePt t="202330" x="1552575" y="3103563"/>
          <p14:tracePt t="202340" x="1601788" y="3165475"/>
          <p14:tracePt t="202345" x="1689100" y="3228975"/>
          <p14:tracePt t="202356" x="1765300" y="3278188"/>
          <p14:tracePt t="202366" x="1878013" y="3341688"/>
          <p14:tracePt t="202370" x="1990725" y="3390900"/>
          <p14:tracePt t="202380" x="2090738" y="3390900"/>
          <p14:tracePt t="202386" x="2203450" y="3390900"/>
          <p14:tracePt t="202396" x="2328863" y="3390900"/>
          <p14:tracePt t="202406" x="2428875" y="3390900"/>
          <p14:tracePt t="202410" x="2554288" y="3290888"/>
          <p14:tracePt t="202420" x="2641600" y="3190875"/>
          <p14:tracePt t="202426" x="2678113" y="3090863"/>
          <p14:tracePt t="202436" x="2716213" y="2952750"/>
          <p14:tracePt t="202446" x="2716213" y="2840038"/>
          <p14:tracePt t="202453" x="2716213" y="2716213"/>
          <p14:tracePt t="202462" x="2678113" y="2616200"/>
          <p14:tracePt t="202465" x="2641600" y="2552700"/>
          <p14:tracePt t="202476" x="2616200" y="2527300"/>
          <p14:tracePt t="202486" x="2578100" y="2503488"/>
          <p14:tracePt t="202492" x="2565400" y="2503488"/>
          <p14:tracePt t="202502" x="2541588" y="2503488"/>
          <p14:tracePt t="202506" x="2516188" y="2503488"/>
          <p14:tracePt t="202516" x="2478088" y="2503488"/>
          <p14:tracePt t="202526" x="2390775" y="2503488"/>
          <p14:tracePt t="202532" x="2303463" y="2503488"/>
          <p14:tracePt t="202542" x="2239963" y="2503488"/>
          <p14:tracePt t="202546" x="2152650" y="2540000"/>
          <p14:tracePt t="202556" x="2078038" y="2590800"/>
          <p14:tracePt t="202567" x="2014538" y="2665413"/>
          <p14:tracePt t="202572" x="1965325" y="2728913"/>
          <p14:tracePt t="202582" x="1914525" y="2803525"/>
          <p14:tracePt t="202586" x="1890713" y="2852738"/>
          <p14:tracePt t="202596" x="1865313" y="2890838"/>
          <p14:tracePt t="202608" x="1865313" y="2928938"/>
          <p14:tracePt t="202612" x="1865313" y="2952750"/>
          <p14:tracePt t="202622" x="1839913" y="2965450"/>
          <p14:tracePt t="202662" x="1839913" y="2978150"/>
          <p14:tracePt t="202678" x="1865313" y="2978150"/>
          <p14:tracePt t="202688" x="1890713" y="2978150"/>
          <p14:tracePt t="202698" x="1952625" y="2941638"/>
          <p14:tracePt t="202701" x="2014538" y="2852738"/>
          <p14:tracePt t="202714" x="2065338" y="2765425"/>
          <p14:tracePt t="202718" x="2139950" y="2640013"/>
          <p14:tracePt t="202728" x="2178050" y="2516188"/>
          <p14:tracePt t="202738" x="2190750" y="2414588"/>
          <p14:tracePt t="202744" x="2216150" y="2339975"/>
          <p14:tracePt t="202754" x="2216150" y="2303463"/>
          <p14:tracePt t="202757" x="2216150" y="2278063"/>
          <p14:tracePt t="202778" x="2216150" y="2265363"/>
          <p14:tracePt t="202787" x="2190750" y="2252663"/>
          <p14:tracePt t="202798" x="2116138" y="2252663"/>
          <p14:tracePt t="202804" x="2014538" y="2252663"/>
          <p14:tracePt t="202814" x="1839913" y="2252663"/>
          <p14:tracePt t="202820" x="1689100" y="2252663"/>
          <p14:tracePt t="202830" x="1539875" y="2252663"/>
          <p14:tracePt t="202840" x="1401763" y="2303463"/>
          <p14:tracePt t="202844" x="1276350" y="2339975"/>
          <p14:tracePt t="202854" x="1201738" y="2378075"/>
          <p14:tracePt t="202860" x="1101725" y="2439988"/>
          <p14:tracePt t="202870" x="1050925" y="2490788"/>
          <p14:tracePt t="202880" x="989013" y="2552700"/>
          <p14:tracePt t="202884" x="925513" y="2627313"/>
          <p14:tracePt t="202896" x="889000" y="2678113"/>
          <p14:tracePt t="202900" x="850900" y="2740025"/>
          <p14:tracePt t="202910" x="838200" y="2778125"/>
          <p14:tracePt t="202920" x="825500" y="2816225"/>
          <p14:tracePt t="202925" x="801688" y="2903538"/>
          <p14:tracePt t="202948" x="801688" y="2978150"/>
          <p14:tracePt t="202950" x="814388" y="3003550"/>
          <p14:tracePt t="202960" x="825500" y="3016250"/>
          <p14:tracePt t="202966" x="850900" y="3054350"/>
          <p14:tracePt t="202980" x="863600" y="3065463"/>
          <p14:tracePt t="202990" x="901700" y="3078163"/>
          <p14:tracePt t="203000" x="901700" y="3090863"/>
          <p14:tracePt t="203005" x="914400" y="3090863"/>
          <p14:tracePt t="203017" x="938213" y="3090863"/>
          <p14:tracePt t="203020" x="976313" y="3090863"/>
          <p14:tracePt t="203030" x="1001713" y="3090863"/>
          <p14:tracePt t="203040" x="1027113" y="3090863"/>
          <p14:tracePt t="203046" x="1089025" y="3090863"/>
          <p14:tracePt t="203056" x="1139825" y="3090863"/>
          <p14:tracePt t="203061" x="1201738" y="3065463"/>
          <p14:tracePt t="203071" x="1252538" y="3054350"/>
          <p14:tracePt t="203083" x="1327150" y="3028950"/>
          <p14:tracePt t="203086" x="1389063" y="3028950"/>
          <p14:tracePt t="203096" x="1476375" y="3016250"/>
          <p14:tracePt t="203102" x="1539875" y="3016250"/>
          <p14:tracePt t="203112" x="1614488" y="3016250"/>
          <p14:tracePt t="203122" x="1665288" y="3016250"/>
          <p14:tracePt t="203125" x="1739900" y="2990850"/>
          <p14:tracePt t="203138" x="1814513" y="2978150"/>
          <p14:tracePt t="203142" x="1865313" y="2978150"/>
          <p14:tracePt t="203152" x="1903413" y="2965450"/>
          <p14:tracePt t="203162" x="1927225" y="2965450"/>
          <p14:tracePt t="203168" x="1978025" y="2965450"/>
          <p14:tracePt t="203178" x="2003425" y="2965450"/>
          <p14:tracePt t="203182" x="2039938" y="2952750"/>
          <p14:tracePt t="203192" x="2065338" y="2952750"/>
          <p14:tracePt t="203208" x="2090738" y="2952750"/>
          <p14:tracePt t="203218" x="2090738" y="2941638"/>
          <p14:tracePt t="203233" x="2103438" y="2941638"/>
          <p14:tracePt t="203249" x="2103438" y="2928938"/>
          <p14:tracePt t="203324" x="2116138" y="2928938"/>
          <p14:tracePt t="203344" x="2116138" y="2916238"/>
          <p14:tracePt t="203358" x="2127250" y="2890838"/>
          <p14:tracePt t="203364" x="2139950" y="2878138"/>
          <p14:tracePt t="203382" x="2152650" y="2865438"/>
          <p14:tracePt t="203388" x="2165350" y="2852738"/>
          <p14:tracePt t="203398" x="2178050" y="2840038"/>
          <p14:tracePt t="203408" x="2190750" y="2828925"/>
          <p14:tracePt t="203414" x="2203450" y="2816225"/>
          <p14:tracePt t="203424" x="2228850" y="2803525"/>
          <p14:tracePt t="203428" x="2228850" y="2790825"/>
          <p14:tracePt t="203437" x="2265363" y="2778125"/>
          <p14:tracePt t="203448" x="2265363" y="2765425"/>
          <p14:tracePt t="203454" x="2290763" y="2752725"/>
          <p14:tracePt t="203474" x="2303463" y="2752725"/>
          <p14:tracePt t="203520" x="2316163" y="2740025"/>
          <p14:tracePt t="203722" x="2316163" y="2728913"/>
          <p14:tracePt t="205284" x="2316163" y="2703513"/>
          <p14:tracePt t="205290" x="2265363" y="2665413"/>
          <p14:tracePt t="205300" x="2139950" y="2616200"/>
          <p14:tracePt t="205310" x="2003425" y="2552700"/>
          <p14:tracePt t="205314" x="1778000" y="2452688"/>
          <p14:tracePt t="205326" x="1489075" y="2339975"/>
          <p14:tracePt t="205330" x="1201738" y="2227263"/>
          <p14:tracePt t="205341" x="950913" y="2114550"/>
          <p14:tracePt t="205350" x="725488" y="2014538"/>
          <p14:tracePt t="205356" x="588963" y="1952625"/>
          <p14:tracePt t="205366" x="500063" y="1914525"/>
          <p14:tracePt t="205369" x="412750" y="1876425"/>
          <p14:tracePt t="205380" x="387350" y="1865313"/>
          <p14:tracePt t="205390" x="350838" y="1865313"/>
          <p14:tracePt t="205395" x="325438" y="1852613"/>
          <p14:tracePt t="205406" x="312738" y="1839913"/>
          <p14:tracePt t="205420" x="300038" y="1839913"/>
          <p14:tracePt t="205436" x="250825" y="1839913"/>
          <p14:tracePt t="205446" x="250825" y="1827213"/>
          <p14:tracePt t="205450" x="212725" y="1814513"/>
          <p14:tracePt t="205460" x="200025" y="1814513"/>
          <p14:tracePt t="205470" x="163513" y="1814513"/>
          <p14:tracePt t="205475" x="150813" y="1814513"/>
          <p14:tracePt t="205492" x="125413" y="1814513"/>
          <p14:tracePt t="205516" x="112713" y="1814513"/>
          <p14:tracePt t="205525" x="100013" y="1814513"/>
          <p14:tracePt t="205542" x="87313" y="1814513"/>
          <p14:tracePt t="205682" x="100013" y="1814513"/>
          <p14:tracePt t="205694" x="125413" y="1814513"/>
          <p14:tracePt t="205698" x="163513" y="1814513"/>
          <p14:tracePt t="205708" x="187325" y="1814513"/>
          <p14:tracePt t="205718" x="225425" y="1814513"/>
          <p14:tracePt t="205724" x="250825" y="1814513"/>
          <p14:tracePt t="205734" x="263525" y="1814513"/>
          <p14:tracePt t="205739" x="274638" y="1814513"/>
          <p14:tracePt t="205764" x="274638" y="1801813"/>
          <p14:tracePt t="205784" x="287338" y="1801813"/>
          <p14:tracePt t="205790" x="287338" y="1789113"/>
          <p14:tracePt t="205800" x="312738" y="1752600"/>
          <p14:tracePt t="205804" x="338138" y="1689100"/>
          <p14:tracePt t="205814" x="376238" y="1627188"/>
          <p14:tracePt t="205824" x="425450" y="1563688"/>
          <p14:tracePt t="205830" x="463550" y="1527175"/>
          <p14:tracePt t="205840" x="488950" y="1501775"/>
          <p14:tracePt t="205844" x="525463" y="1450975"/>
          <p14:tracePt t="205854" x="563563" y="1414463"/>
          <p14:tracePt t="205864" x="576263" y="1376363"/>
          <p14:tracePt t="205871" x="612775" y="1327150"/>
          <p14:tracePt t="205880" x="638175" y="1301750"/>
          <p14:tracePt t="205884" x="663575" y="1276350"/>
          <p14:tracePt t="205894" x="688975" y="1250950"/>
          <p14:tracePt t="205904" x="701675" y="1238250"/>
          <p14:tracePt t="205910" x="725488" y="1201738"/>
          <p14:tracePt t="205920" x="738188" y="1189038"/>
          <p14:tracePt t="205925" x="750888" y="1163638"/>
          <p14:tracePt t="205938" x="763588" y="1138238"/>
          <p14:tracePt t="205946" x="788988" y="1114425"/>
          <p14:tracePt t="205950" x="801688" y="1076325"/>
          <p14:tracePt t="206686" x="838200" y="1076325"/>
          <p14:tracePt t="206696" x="876300" y="1076325"/>
          <p14:tracePt t="206706" x="938213" y="1101725"/>
          <p14:tracePt t="206712" x="963613" y="1163638"/>
          <p14:tracePt t="206722" x="976313" y="1189038"/>
          <p14:tracePt t="206801" x="963613" y="1189038"/>
          <p14:tracePt t="206832" x="950913" y="1189038"/>
          <p14:tracePt t="206848" x="938213" y="1189038"/>
          <p14:tracePt t="206862" x="925513" y="1189038"/>
          <p14:tracePt t="206908" x="914400" y="1189038"/>
          <p14:tracePt t="206924" x="889000" y="1189038"/>
          <p14:tracePt t="206937" x="876300" y="1189038"/>
          <p14:tracePt t="206948" x="863600" y="1189038"/>
          <p14:tracePt t="206964" x="850900" y="1189038"/>
          <p14:tracePt t="207086" x="825500" y="1189038"/>
          <p14:tracePt t="207100" x="788988" y="1227138"/>
          <p14:tracePt t="207110" x="763588" y="1250950"/>
          <p14:tracePt t="207116" x="738188" y="1301750"/>
          <p14:tracePt t="207126" x="725488" y="1376363"/>
          <p14:tracePt t="207135" x="701675" y="1463675"/>
          <p14:tracePt t="207139" x="663575" y="1614488"/>
          <p14:tracePt t="207152" x="650875" y="1727200"/>
          <p14:tracePt t="207156" x="600075" y="1852613"/>
          <p14:tracePt t="207166" x="576263" y="1939925"/>
          <p14:tracePt t="207176" x="550863" y="2027238"/>
          <p14:tracePt t="207182" x="500063" y="2114550"/>
          <p14:tracePt t="207192" x="488950" y="2152650"/>
          <p14:tracePt t="207196" x="476250" y="2201863"/>
          <p14:tracePt t="207206" x="463550" y="2214563"/>
          <p14:tracePt t="207216" x="450850" y="2252663"/>
          <p14:tracePt t="207221" x="450850" y="2278063"/>
          <p14:tracePt t="207232" x="450850" y="2303463"/>
          <p14:tracePt t="207235" x="438150" y="2327275"/>
          <p14:tracePt t="207246" x="438150" y="2339975"/>
          <p14:tracePt t="207256" x="438150" y="2365375"/>
          <p14:tracePt t="207272" x="450850" y="2378075"/>
          <p14:tracePt t="207286" x="476250" y="2378075"/>
          <p14:tracePt t="207301" x="500063" y="2378075"/>
          <p14:tracePt t="207312" x="525463" y="2378075"/>
          <p14:tracePt t="207318" x="550863" y="2378075"/>
          <p14:tracePt t="207328" x="588963" y="2378075"/>
          <p14:tracePt t="207337" x="625475" y="2378075"/>
          <p14:tracePt t="207342" x="650875" y="2378075"/>
          <p14:tracePt t="207352" x="688975" y="2378075"/>
          <p14:tracePt t="207358" x="725488" y="2378075"/>
          <p14:tracePt t="207368" x="776288" y="2378075"/>
          <p14:tracePt t="207377" x="801688" y="2378075"/>
          <p14:tracePt t="207383" x="825500" y="2378075"/>
          <p14:tracePt t="207392" x="850900" y="2378075"/>
          <p14:tracePt t="207398" x="876300" y="2378075"/>
          <p14:tracePt t="207408" x="889000" y="2378075"/>
          <p14:tracePt t="207418" x="901700" y="2378075"/>
          <p14:tracePt t="207434" x="914400" y="2378075"/>
          <p14:tracePt t="207438" x="925513" y="2365375"/>
          <p14:tracePt t="207464" x="925513" y="2352675"/>
          <p14:tracePt t="207478" x="938213" y="2352675"/>
          <p14:tracePt t="207488" x="938213" y="2339975"/>
          <p14:tracePt t="207570" x="950913" y="2339975"/>
          <p14:tracePt t="207580" x="963613" y="2339975"/>
          <p14:tracePt t="207590" x="976313" y="2339975"/>
          <p14:tracePt t="207594" x="989013" y="2339975"/>
          <p14:tracePt t="207603" x="1001713" y="2352675"/>
          <p14:tracePt t="207633" x="1001713" y="2365375"/>
          <p14:tracePt t="207785" x="1014413" y="2365375"/>
          <p14:tracePt t="207812" x="1027113" y="2365375"/>
          <p14:tracePt t="207822" x="1063625" y="2365375"/>
          <p14:tracePt t="207836" x="1076325" y="2365375"/>
          <p14:tracePt t="207846" x="1089025" y="2365375"/>
          <p14:tracePt t="207852" x="1101725" y="2365375"/>
          <p14:tracePt t="207862" x="1114425" y="2365375"/>
          <p14:tracePt t="207878" x="1127125" y="2365375"/>
          <p14:tracePt t="208084" x="1127125" y="2378075"/>
          <p14:tracePt t="208094" x="1127125" y="2390775"/>
          <p14:tracePt t="208100" x="1127125" y="2403475"/>
          <p14:tracePt t="208110" x="1127125" y="2414588"/>
          <p14:tracePt t="208120" x="1127125" y="2452688"/>
          <p14:tracePt t="208134" x="1114425" y="2465388"/>
          <p14:tracePt t="208140" x="1114425" y="2478088"/>
          <p14:tracePt t="208150" x="1114425" y="2490788"/>
          <p14:tracePt t="208174" x="1114425" y="2516188"/>
          <p14:tracePt t="208180" x="1101725" y="2516188"/>
          <p14:tracePt t="208336" x="1127125" y="2516188"/>
          <p14:tracePt t="208346" x="1150938" y="2527300"/>
          <p14:tracePt t="208356" x="1176338" y="2527300"/>
          <p14:tracePt t="208362" x="1227138" y="2552700"/>
          <p14:tracePt t="208372" x="1239838" y="2552700"/>
          <p14:tracePt t="208375" x="1301750" y="2552700"/>
          <p14:tracePt t="208386" x="1327150" y="2552700"/>
          <p14:tracePt t="208396" x="1352550" y="2552700"/>
          <p14:tracePt t="208401" x="1389063" y="2552700"/>
          <p14:tracePt t="208412" x="1401763" y="2552700"/>
          <p14:tracePt t="208416" x="1414463" y="2552700"/>
          <p14:tracePt t="208426" x="1427163" y="2552700"/>
          <p14:tracePt t="208770" x="1452563" y="2552700"/>
          <p14:tracePt t="208784" x="1465263" y="2552700"/>
          <p14:tracePt t="208796" x="1476375" y="2552700"/>
          <p14:tracePt t="208800" x="1489075" y="2552700"/>
          <p14:tracePt t="208810" x="1501775" y="2552700"/>
          <p14:tracePt t="208820" x="1527175" y="2552700"/>
          <p14:tracePt t="208827" x="1539875" y="2552700"/>
          <p14:tracePt t="208836" x="1552575" y="2552700"/>
          <p14:tracePt t="208839" x="1565275" y="2552700"/>
          <p14:tracePt t="208860" x="1589088" y="2578100"/>
          <p14:tracePt t="208886" x="1601788" y="2578100"/>
          <p14:tracePt t="208900" x="1614488" y="2578100"/>
          <p14:tracePt t="208910" x="1627188" y="2578100"/>
          <p14:tracePt t="208926" x="1639888" y="2578100"/>
          <p14:tracePt t="209048" x="1639888" y="2590800"/>
          <p14:tracePt t="209057" x="1639888" y="2603500"/>
          <p14:tracePt t="209068" x="1639888" y="2616200"/>
          <p14:tracePt t="209082" x="1639888" y="2640013"/>
          <p14:tracePt t="209098" x="1639888" y="2652713"/>
          <p14:tracePt t="209108" x="1614488" y="2665413"/>
          <p14:tracePt t="209112" x="1614488" y="2678113"/>
          <p14:tracePt t="209122" x="1601788" y="2678113"/>
          <p14:tracePt t="209128" x="1552575" y="2703513"/>
          <p14:tracePt t="209138" x="1527175" y="2728913"/>
          <p14:tracePt t="209148" x="1501775" y="2728913"/>
          <p14:tracePt t="209152" x="1476375" y="2728913"/>
          <p14:tracePt t="209164" x="1452563" y="2752725"/>
          <p14:tracePt t="209177" x="1439863" y="2752725"/>
          <p14:tracePt t="209188" x="1427163" y="2752725"/>
          <p14:tracePt t="209350" x="1439863" y="2752725"/>
          <p14:tracePt t="209360" x="1476375" y="2752725"/>
          <p14:tracePt t="209370" x="1514475" y="2752725"/>
          <p14:tracePt t="209374" x="1577975" y="2728913"/>
          <p14:tracePt t="209386" x="1614488" y="2716213"/>
          <p14:tracePt t="209390" x="1665288" y="2716213"/>
          <p14:tracePt t="209400" x="1689100" y="2703513"/>
          <p14:tracePt t="209416" x="1714500" y="2690813"/>
          <p14:tracePt t="209441" x="1739900" y="2690813"/>
          <p14:tracePt t="209545" x="1739900" y="2678113"/>
          <p14:tracePt t="209572" x="1739900" y="2665413"/>
          <p14:tracePt t="209586" x="1739900" y="2652713"/>
          <p14:tracePt t="209628" x="1714500" y="2652713"/>
          <p14:tracePt t="209632" x="1689100" y="2652713"/>
          <p14:tracePt t="209652" x="1665288" y="2652713"/>
          <p14:tracePt t="209668" x="1639888" y="2652713"/>
          <p14:tracePt t="209682" x="1627188" y="2652713"/>
          <p14:tracePt t="209692" x="1614488" y="2652713"/>
          <p14:tracePt t="209698" x="1601788" y="2652713"/>
          <p14:tracePt t="209712" x="1589088" y="2652713"/>
          <p14:tracePt t="209784" x="1577975" y="2665413"/>
          <p14:tracePt t="209808" x="1552575" y="2665413"/>
          <p14:tracePt t="209834" x="1539875" y="2665413"/>
          <p14:tracePt t="209838" x="1527175" y="2665413"/>
          <p14:tracePt t="209860" x="1514475" y="2665413"/>
          <p14:tracePt t="210672" x="1501775" y="2678113"/>
          <p14:tracePt t="210696" x="1501775" y="2690813"/>
          <p14:tracePt t="210706" x="1539875" y="2690813"/>
          <p14:tracePt t="210722" x="1589088" y="2690813"/>
          <p14:tracePt t="210736" x="1614488" y="2690813"/>
          <p14:tracePt t="210746" x="1627188" y="2690813"/>
          <p14:tracePt t="210753" x="1639888" y="2690813"/>
          <p14:tracePt t="210762" x="1652588" y="2690813"/>
          <p14:tracePt t="210778" x="1677988" y="2690813"/>
          <p14:tracePt t="210802" x="1689100" y="2678113"/>
          <p14:tracePt t="210818" x="1701800" y="2678113"/>
          <p14:tracePt t="210828" x="1701800" y="2665413"/>
          <p14:tracePt t="210832" x="1727200" y="2665413"/>
          <p14:tracePt t="210844" x="1739900" y="2652713"/>
          <p14:tracePt t="210858" x="1752600" y="2652713"/>
          <p14:tracePt t="210884" x="1765300" y="2640013"/>
          <p14:tracePt t="210894" x="1778000" y="2640013"/>
          <p14:tracePt t="210914" x="1790700" y="2640013"/>
          <p14:tracePt t="210934" x="1801813" y="2640013"/>
          <p14:tracePt t="211030" x="1814513" y="2640013"/>
          <p14:tracePt t="211034" x="1827213" y="2640013"/>
          <p14:tracePt t="211049" x="1839913" y="2640013"/>
          <p14:tracePt t="211472" x="1865313" y="2640013"/>
          <p14:tracePt t="211488" x="1890713" y="2640013"/>
          <p14:tracePt t="211498" x="1914525" y="2640013"/>
          <p14:tracePt t="211504" x="1952625" y="2627313"/>
          <p14:tracePt t="211513" x="2003425" y="2616200"/>
          <p14:tracePt t="211518" x="2052638" y="2590800"/>
          <p14:tracePt t="211528" x="2116138" y="2578100"/>
          <p14:tracePt t="211538" x="2228850" y="2552700"/>
          <p14:tracePt t="211544" x="2303463" y="2540000"/>
          <p14:tracePt t="211553" x="2390775" y="2540000"/>
          <p14:tracePt t="211558" x="2490788" y="2516188"/>
          <p14:tracePt t="211570" x="2603500" y="2503488"/>
          <p14:tracePt t="211580" x="2754313" y="2490788"/>
          <p14:tracePt t="211584" x="2854325" y="2465388"/>
          <p14:tracePt t="211594" x="2992438" y="2439988"/>
          <p14:tracePt t="211600" x="3116263" y="2439988"/>
          <p14:tracePt t="211610" x="3228975" y="2427288"/>
          <p14:tracePt t="211620" x="3317875" y="2403475"/>
          <p14:tracePt t="211624" x="3379788" y="2365375"/>
          <p14:tracePt t="211633" x="3467100" y="2352675"/>
          <p14:tracePt t="211640" x="3530600" y="2327275"/>
          <p14:tracePt t="211650" x="3617913" y="2303463"/>
          <p14:tracePt t="211660" x="3667125" y="2278063"/>
          <p14:tracePt t="211665" x="3756025" y="2265363"/>
          <p14:tracePt t="211674" x="3792538" y="2252663"/>
          <p14:tracePt t="211680" x="3843338" y="2252663"/>
          <p14:tracePt t="211690" x="3867150" y="2227263"/>
          <p14:tracePt t="211700" x="3892550" y="2227263"/>
          <p14:tracePt t="211706" x="3917950" y="2214563"/>
          <p14:tracePt t="211716" x="3930650" y="2214563"/>
          <p14:tracePt t="211719" x="3943350" y="2201863"/>
          <p14:tracePt t="211740" x="3956050" y="2201863"/>
          <p14:tracePt t="211912" x="3917950" y="2201863"/>
          <p14:tracePt t="211916" x="3867150" y="2201863"/>
          <p14:tracePt t="211930" x="3817938" y="2201863"/>
          <p14:tracePt t="211938" x="3767138" y="2201863"/>
          <p14:tracePt t="211942" x="3730625" y="2201863"/>
          <p14:tracePt t="211952" x="3667125" y="2201863"/>
          <p14:tracePt t="211958" x="3643313" y="2201863"/>
          <p14:tracePt t="211968" x="3592513" y="2227263"/>
          <p14:tracePt t="211977" x="3530600" y="2265363"/>
          <p14:tracePt t="211982" x="3492500" y="2290763"/>
          <p14:tracePt t="211992" x="3429000" y="2314575"/>
          <p14:tracePt t="211999" x="3417888" y="2327275"/>
          <p14:tracePt t="212007" x="3341688" y="2365375"/>
          <p14:tracePt t="212018" x="3328988" y="2378075"/>
          <p14:tracePt t="212024" x="3305175" y="2390775"/>
          <p14:tracePt t="212034" x="3279775" y="2414588"/>
          <p14:tracePt t="212038" x="3267075" y="2414588"/>
          <p14:tracePt t="212048" x="3254375" y="2427288"/>
          <p14:tracePt t="212074" x="3241675" y="2439988"/>
          <p14:tracePt t="212088" x="3241675" y="2452688"/>
          <p14:tracePt t="212104" x="3216275" y="2465388"/>
          <p14:tracePt t="212360" x="3205163" y="2478088"/>
          <p14:tracePt t="212370" x="3192463" y="2503488"/>
          <p14:tracePt t="212376" x="3192463" y="2516188"/>
          <p14:tracePt t="212386" x="3167063" y="2540000"/>
          <p14:tracePt t="212402" x="3141663" y="2578100"/>
          <p14:tracePt t="212413" x="3116263" y="2603500"/>
          <p14:tracePt t="212426" x="3103563" y="2627313"/>
          <p14:tracePt t="212432" x="3079750" y="2652713"/>
          <p14:tracePt t="212442" x="3067050" y="2665413"/>
          <p14:tracePt t="212451" x="3054350" y="2690813"/>
          <p14:tracePt t="212455" x="3028950" y="2703513"/>
          <p14:tracePt t="212466" x="3003550" y="2740025"/>
          <p14:tracePt t="212472" x="3003550" y="2752725"/>
          <p14:tracePt t="212482" x="2979738" y="2790825"/>
          <p14:tracePt t="212492" x="2967038" y="2816225"/>
          <p14:tracePt t="212496" x="2941638" y="2852738"/>
          <p14:tracePt t="212512" x="2941638" y="2865438"/>
          <p14:tracePt t="212522" x="2941638" y="2878138"/>
          <p14:tracePt t="212634" x="2967038" y="2878138"/>
          <p14:tracePt t="212644" x="2992438" y="2878138"/>
          <p14:tracePt t="212648" x="3016250" y="2878138"/>
          <p14:tracePt t="212658" x="3041650" y="2878138"/>
          <p14:tracePt t="212664" x="3054350" y="2852738"/>
          <p14:tracePt t="212674" x="3079750" y="2840038"/>
          <p14:tracePt t="212684" x="3092450" y="2840038"/>
          <p14:tracePt t="212688" x="3103563" y="2828925"/>
          <p14:tracePt t="212697" x="3116263" y="2828925"/>
          <p14:tracePt t="212714" x="3128963" y="2816225"/>
          <p14:tracePt t="212784" x="3128963" y="2803525"/>
          <p14:tracePt t="212794" x="3141663" y="2803525"/>
          <p14:tracePt t="212810" x="3141663" y="2790825"/>
          <p14:tracePt t="213108" x="3141663" y="2765425"/>
          <p14:tracePt t="213244" x="3128963" y="2752725"/>
          <p14:tracePt t="213254" x="3116263" y="2752725"/>
          <p14:tracePt t="213268" x="3103563" y="2740025"/>
          <p14:tracePt t="213308" x="3092450" y="2740025"/>
          <p14:tracePt t="213400" x="3054350" y="2716213"/>
          <p14:tracePt t="213414" x="3028950" y="2716213"/>
          <p14:tracePt t="213424" x="3016250" y="2716213"/>
          <p14:tracePt t="213430" x="2992438" y="2690813"/>
          <p14:tracePt t="213440" x="2979738" y="2690813"/>
          <p14:tracePt t="213456" x="2954338" y="2678113"/>
          <p14:tracePt t="213466" x="2954338" y="2665413"/>
          <p14:tracePt t="213469" x="2941638" y="2665413"/>
          <p14:tracePt t="213490" x="2928938" y="2665413"/>
          <p14:tracePt t="213496" x="2916238" y="2665413"/>
          <p14:tracePt t="213505" x="2903538" y="2665413"/>
          <p14:tracePt t="213546" x="2890838" y="2665413"/>
          <p14:tracePt t="213572" x="2879725" y="2665413"/>
          <p14:tracePt t="213592" x="2867025" y="2665413"/>
          <p14:tracePt t="213616" x="2854325" y="2665413"/>
          <p14:tracePt t="213622" x="2841625" y="2665413"/>
          <p14:tracePt t="213632" x="2816225" y="2665413"/>
          <p14:tracePt t="213658" x="2803525" y="2665413"/>
          <p14:tracePt t="213667" x="2790825" y="2665413"/>
          <p14:tracePt t="213672" x="2778125" y="2665413"/>
          <p14:tracePt t="213697" x="2767013" y="2678113"/>
          <p14:tracePt t="213930" x="2790825" y="2678113"/>
          <p14:tracePt t="213934" x="2828925" y="2678113"/>
          <p14:tracePt t="213944" x="2854325" y="2678113"/>
          <p14:tracePt t="213949" x="2867025" y="2678113"/>
          <p14:tracePt t="213960" x="2879725" y="2678113"/>
          <p14:tracePt t="213970" x="2890838" y="2678113"/>
          <p14:tracePt t="213974" x="2903538" y="2678113"/>
          <p14:tracePt t="213986" x="2916238" y="2678113"/>
          <p14:tracePt t="213990" x="2941638" y="2678113"/>
          <p14:tracePt t="214010" x="2967038" y="2678113"/>
          <p14:tracePt t="214016" x="2992438" y="2678113"/>
          <p14:tracePt t="214040" x="3003550" y="2678113"/>
          <p14:tracePt t="214060" x="3016250" y="2678113"/>
          <p14:tracePt t="214075" x="3028950" y="2678113"/>
          <p14:tracePt t="214096" x="3041650" y="2678113"/>
          <p14:tracePt t="214102" x="3067050" y="2678113"/>
          <p14:tracePt t="214112" x="3079750" y="2678113"/>
          <p14:tracePt t="214115" x="3103563" y="2678113"/>
          <p14:tracePt t="214126" x="3128963" y="2678113"/>
          <p14:tracePt t="214136" x="3141663" y="2678113"/>
          <p14:tracePt t="214142" x="3179763" y="2665413"/>
          <p14:tracePt t="214151" x="3216275" y="2665413"/>
          <p14:tracePt t="214166" x="3241675" y="2652713"/>
          <p14:tracePt t="214176" x="3267075" y="2652713"/>
          <p14:tracePt t="214182" x="3279775" y="2652713"/>
          <p14:tracePt t="214192" x="3292475" y="2652713"/>
          <p14:tracePt t="214196" x="3317875" y="2652713"/>
          <p14:tracePt t="214206" x="3354388" y="2640013"/>
          <p14:tracePt t="214216" x="3367088" y="2640013"/>
          <p14:tracePt t="214222" x="3392488" y="2640013"/>
          <p14:tracePt t="214238" x="3417888" y="2640013"/>
          <p14:tracePt t="214247" x="3417888" y="2627313"/>
          <p14:tracePt t="214258" x="3429000" y="2627313"/>
          <p14:tracePt t="214262" x="3454400" y="2616200"/>
          <p14:tracePt t="214273" x="3467100" y="2616200"/>
          <p14:tracePt t="214277" x="3492500" y="2603500"/>
          <p14:tracePt t="214288" x="3505200" y="2590800"/>
          <p14:tracePt t="214298" x="3517900" y="2578100"/>
          <p14:tracePt t="214302" x="3554413" y="2565400"/>
          <p14:tracePt t="214312" x="3567113" y="2527300"/>
          <p14:tracePt t="214318" x="3579813" y="2527300"/>
          <p14:tracePt t="214328" x="3579813" y="2516188"/>
          <p14:tracePt t="214338" x="3605213" y="2503488"/>
          <p14:tracePt t="214344" x="3605213" y="2490788"/>
          <p14:tracePt t="214368" x="3605213" y="2465388"/>
          <p14:tracePt t="214377" x="3605213" y="2439988"/>
          <p14:tracePt t="214394" x="3605213" y="2427288"/>
          <p14:tracePt t="214398" x="3605213" y="2414588"/>
          <p14:tracePt t="214408" x="3605213" y="2403475"/>
          <p14:tracePt t="214418" x="3605213" y="2378075"/>
          <p14:tracePt t="214434" x="3592513" y="2365375"/>
          <p14:tracePt t="214450" x="3554413" y="2339975"/>
          <p14:tracePt t="214460" x="3541713" y="2339975"/>
          <p14:tracePt t="214474" x="3517900" y="2327275"/>
          <p14:tracePt t="214490" x="3492500" y="2327275"/>
          <p14:tracePt t="214500" x="3479800" y="2314575"/>
          <p14:tracePt t="214524" x="3467100" y="2314575"/>
          <p14:tracePt t="214550" x="3454400" y="2314575"/>
          <p14:tracePt t="214556" x="3441700" y="2314575"/>
          <p14:tracePt t="214566" x="3429000" y="2314575"/>
          <p14:tracePt t="214576" x="3405188" y="2314575"/>
          <p14:tracePt t="214580" x="3367088" y="2314575"/>
          <p14:tracePt t="214590" x="3341688" y="2314575"/>
          <p14:tracePt t="214596" x="3292475" y="2314575"/>
          <p14:tracePt t="214606" x="3254375" y="2314575"/>
          <p14:tracePt t="214616" x="3228975" y="2314575"/>
          <p14:tracePt t="214621" x="3179763" y="2314575"/>
          <p14:tracePt t="214630" x="3141663" y="2314575"/>
          <p14:tracePt t="214637" x="3103563" y="2314575"/>
          <p14:tracePt t="214646" x="3092450" y="2314575"/>
          <p14:tracePt t="214660" x="3067050" y="2314575"/>
          <p14:tracePt t="214692" x="3054350" y="2314575"/>
          <p14:tracePt t="214706" x="3041650" y="2314575"/>
          <p14:tracePt t="214716" x="3028950" y="2303463"/>
          <p14:tracePt t="214746" x="3016250" y="2290763"/>
          <p14:tracePt t="214756" x="3003550" y="2290763"/>
          <p14:tracePt t="214765" x="2979738" y="2290763"/>
          <p14:tracePt t="214772" x="2954338" y="2290763"/>
          <p14:tracePt t="214782" x="2928938" y="2290763"/>
          <p14:tracePt t="214786" x="2890838" y="2290763"/>
          <p14:tracePt t="214796" x="2867025" y="2290763"/>
          <p14:tracePt t="214806" x="2828925" y="2290763"/>
          <p14:tracePt t="214812" x="2790825" y="2290763"/>
          <p14:tracePt t="214822" x="2754313" y="2290763"/>
          <p14:tracePt t="214828" x="2703513" y="2290763"/>
          <p14:tracePt t="214838" x="2690813" y="2290763"/>
          <p14:tracePt t="214848" x="2667000" y="2290763"/>
          <p14:tracePt t="214852" x="2654300" y="2290763"/>
          <p14:tracePt t="214862" x="2641600" y="2290763"/>
          <p14:tracePt t="214869" x="2628900" y="2290763"/>
          <p14:tracePt t="214918" x="2616200" y="2290763"/>
          <p14:tracePt t="214921" x="2603500" y="2290763"/>
          <p14:tracePt t="214944" x="2590800" y="2290763"/>
          <p14:tracePt t="214948" x="2590800" y="2303463"/>
          <p14:tracePt t="214957" x="2578100" y="2314575"/>
          <p14:tracePt t="214974" x="2565400" y="2327275"/>
          <p14:tracePt t="214984" x="2565400" y="2352675"/>
          <p14:tracePt t="214988" x="2565400" y="2365375"/>
          <p14:tracePt t="214999" x="2565400" y="2378075"/>
          <p14:tracePt t="215004" x="2565400" y="2390775"/>
          <p14:tracePt t="215014" x="2565400" y="2414588"/>
          <p14:tracePt t="215024" x="2565400" y="2439988"/>
          <p14:tracePt t="215030" x="2565400" y="2465388"/>
          <p14:tracePt t="215040" x="2565400" y="2478088"/>
          <p14:tracePt t="215044" x="2565400" y="2490788"/>
          <p14:tracePt t="215064" x="2565400" y="2516188"/>
          <p14:tracePt t="215070" x="2578100" y="2540000"/>
          <p14:tracePt t="215080" x="2590800" y="2552700"/>
          <p14:tracePt t="215085" x="2616200" y="2578100"/>
          <p14:tracePt t="215104" x="2641600" y="2603500"/>
          <p14:tracePt t="215110" x="2678113" y="2627313"/>
          <p14:tracePt t="215119" x="2703513" y="2627313"/>
          <p14:tracePt t="215124" x="2754313" y="2652713"/>
          <p14:tracePt t="215135" x="2803525" y="2665413"/>
          <p14:tracePt t="215144" x="2879725" y="2678113"/>
          <p14:tracePt t="215152" x="2928938" y="2703513"/>
          <p14:tracePt t="215162" x="2992438" y="2703513"/>
          <p14:tracePt t="215166" x="3054350" y="2728913"/>
          <p14:tracePt t="215176" x="3128963" y="2728913"/>
          <p14:tracePt t="215182" x="3167063" y="2728913"/>
          <p14:tracePt t="215192" x="3267075" y="2728913"/>
          <p14:tracePt t="215202" x="3328988" y="2728913"/>
          <p14:tracePt t="215206" x="3405188" y="2728913"/>
          <p14:tracePt t="215216" x="3467100" y="2728913"/>
          <p14:tracePt t="215222" x="3505200" y="2728913"/>
          <p14:tracePt t="215232" x="3554413" y="2728913"/>
          <p14:tracePt t="215242" x="3592513" y="2728913"/>
          <p14:tracePt t="215246" x="3654425" y="2728913"/>
          <p14:tracePt t="215256" x="3692525" y="2703513"/>
          <p14:tracePt t="215262" x="3730625" y="2690813"/>
          <p14:tracePt t="215272" x="3779838" y="2665413"/>
          <p14:tracePt t="215282" x="3805238" y="2640013"/>
          <p14:tracePt t="215298" x="3830638" y="2616200"/>
          <p14:tracePt t="215302" x="3856038" y="2590800"/>
          <p14:tracePt t="215322" x="3867150" y="2578100"/>
          <p14:tracePt t="215328" x="3879850" y="2565400"/>
          <p14:tracePt t="215338" x="3879850" y="2552700"/>
          <p14:tracePt t="215342" x="3879850" y="2516188"/>
          <p14:tracePt t="215352" x="3892550" y="2490788"/>
          <p14:tracePt t="215364" x="3905250" y="2452688"/>
          <p14:tracePt t="215368" x="3905250" y="2414588"/>
          <p14:tracePt t="215377" x="3917950" y="2390775"/>
          <p14:tracePt t="215385" x="3917950" y="2365375"/>
          <p14:tracePt t="215394" x="3917950" y="2339975"/>
          <p14:tracePt t="215404" x="3917950" y="2303463"/>
          <p14:tracePt t="215408" x="3917950" y="2265363"/>
          <p14:tracePt t="215418" x="3917950" y="2252663"/>
          <p14:tracePt t="215424" x="3917950" y="2227263"/>
          <p14:tracePt t="215434" x="3917950" y="2201863"/>
          <p14:tracePt t="215444" x="3917950" y="2190750"/>
          <p14:tracePt t="215457" x="3917950" y="2165350"/>
          <p14:tracePt t="215464" x="3917950" y="2152650"/>
          <p14:tracePt t="215474" x="3905250" y="2139950"/>
          <p14:tracePt t="215484" x="3867150" y="2114550"/>
          <p14:tracePt t="215488" x="3792538" y="2078038"/>
          <p14:tracePt t="215501" x="3767138" y="2078038"/>
          <p14:tracePt t="215504" x="3705225" y="2065338"/>
          <p14:tracePt t="215514" x="3630613" y="2039938"/>
          <p14:tracePt t="215524" x="3554413" y="2039938"/>
          <p14:tracePt t="215530" x="3454400" y="2039938"/>
          <p14:tracePt t="215540" x="3392488" y="2039938"/>
          <p14:tracePt t="215543" x="3328988" y="2039938"/>
          <p14:tracePt t="215554" x="3254375" y="2039938"/>
          <p14:tracePt t="215564" x="3192463" y="2039938"/>
          <p14:tracePt t="215570" x="3141663" y="2039938"/>
          <p14:tracePt t="215579" x="3092450" y="2039938"/>
          <p14:tracePt t="215584" x="3054350" y="2065338"/>
          <p14:tracePt t="215594" x="3003550" y="2078038"/>
          <p14:tracePt t="215604" x="2979738" y="2089150"/>
          <p14:tracePt t="215610" x="2941638" y="2101850"/>
          <p14:tracePt t="215620" x="2890838" y="2114550"/>
          <p14:tracePt t="215625" x="2879725" y="2127250"/>
          <p14:tracePt t="215635" x="2854325" y="2152650"/>
          <p14:tracePt t="215646" x="2841625" y="2165350"/>
          <p14:tracePt t="215650" x="2816225" y="2178050"/>
          <p14:tracePt t="215660" x="2790825" y="2190750"/>
          <p14:tracePt t="215666" x="2790825" y="2214563"/>
          <p14:tracePt t="215676" x="2767013" y="2239963"/>
          <p14:tracePt t="215685" x="2767013" y="2252663"/>
          <p14:tracePt t="215690" x="2754313" y="2278063"/>
          <p14:tracePt t="215700" x="2741613" y="2303463"/>
          <p14:tracePt t="215717" x="2741613" y="2314575"/>
          <p14:tracePt t="215726" x="2741613" y="2327275"/>
          <p14:tracePt t="215732" x="2741613" y="2352675"/>
          <p14:tracePt t="215745" x="2741613" y="2378075"/>
          <p14:tracePt t="215756" x="2741613" y="2390775"/>
          <p14:tracePt t="215766" x="2741613" y="2403475"/>
          <p14:tracePt t="215772" x="2741613" y="2414588"/>
          <p14:tracePt t="215785" x="2741613" y="2439988"/>
          <p14:tracePt t="215806" x="2754313" y="2452688"/>
          <p14:tracePt t="215822" x="2778125" y="2465388"/>
          <p14:tracePt t="215825" x="2790825" y="2478088"/>
          <p14:tracePt t="215836" x="2816225" y="2478088"/>
          <p14:tracePt t="215849" x="2854325" y="2490788"/>
          <p14:tracePt t="215852" x="2879725" y="2490788"/>
          <p14:tracePt t="215862" x="2916238" y="2490788"/>
          <p14:tracePt t="215868" x="2954338" y="2490788"/>
          <p14:tracePt t="215877" x="3003550" y="2490788"/>
          <p14:tracePt t="215888" x="3067050" y="2490788"/>
          <p14:tracePt t="215892" x="3141663" y="2490788"/>
          <p14:tracePt t="215902" x="3192463" y="2490788"/>
          <p14:tracePt t="215907" x="3254375" y="2490788"/>
          <p14:tracePt t="215918" x="3305175" y="2490788"/>
          <p14:tracePt t="215928" x="3354388" y="2490788"/>
          <p14:tracePt t="215949" x="3554413" y="2465388"/>
          <p14:tracePt t="215958" x="3592513" y="2465388"/>
          <p14:tracePt t="215968" x="3643313" y="2439988"/>
          <p14:tracePt t="215974" x="3692525" y="2427288"/>
          <p14:tracePt t="215984" x="3730625" y="2403475"/>
          <p14:tracePt t="215998" x="3756025" y="2403475"/>
          <p14:tracePt t="216008" x="3767138" y="2403475"/>
          <p14:tracePt t="216023" x="3767138" y="2390775"/>
          <p14:tracePt t="216038" x="3779838" y="2390775"/>
          <p14:tracePt t="216068" x="3792538" y="2378075"/>
          <p14:tracePt t="216090" x="3792538" y="2365375"/>
          <p14:tracePt t="216098" x="3792538" y="2339975"/>
          <p14:tracePt t="216103" x="3792538" y="2314575"/>
          <p14:tracePt t="216114" x="3792538" y="2290763"/>
          <p14:tracePt t="216117" x="3792538" y="2265363"/>
          <p14:tracePt t="216128" x="3767138" y="2239963"/>
          <p14:tracePt t="216134" x="3767138" y="2227263"/>
          <p14:tracePt t="216144" x="3767138" y="2214563"/>
          <p14:tracePt t="216154" x="3743325" y="2190750"/>
          <p14:tracePt t="216158" x="3730625" y="2190750"/>
          <p14:tracePt t="216168" x="3730625" y="2178050"/>
          <p14:tracePt t="216174" x="3705225" y="2178050"/>
          <p14:tracePt t="216184" x="3692525" y="2178050"/>
          <p14:tracePt t="216193" x="3654425" y="2178050"/>
          <p14:tracePt t="216200" x="3617913" y="2178050"/>
          <p14:tracePt t="216210" x="3592513" y="2178050"/>
          <p14:tracePt t="216214" x="3541713" y="2178050"/>
          <p14:tracePt t="216224" x="3505200" y="2178050"/>
          <p14:tracePt t="216233" x="3454400" y="2178050"/>
          <p14:tracePt t="216240" x="3417888" y="2178050"/>
          <p14:tracePt t="216250" x="3392488" y="2178050"/>
          <p14:tracePt t="216254" x="3341688" y="2178050"/>
          <p14:tracePt t="216265" x="3305175" y="2190750"/>
          <p14:tracePt t="216275" x="3241675" y="2201863"/>
          <p14:tracePt t="216281" x="3216275" y="2214563"/>
          <p14:tracePt t="216290" x="3179763" y="2239963"/>
          <p14:tracePt t="216297" x="3154363" y="2252663"/>
          <p14:tracePt t="216306" x="3128963" y="2265363"/>
          <p14:tracePt t="216316" x="3092450" y="2290763"/>
          <p14:tracePt t="216320" x="3079750" y="2290763"/>
          <p14:tracePt t="216330" x="3067050" y="2303463"/>
          <p14:tracePt t="216336" x="3054350" y="2327275"/>
          <p14:tracePt t="216347" x="3028950" y="2339975"/>
          <p14:tracePt t="216356" x="3003550" y="2378075"/>
          <p14:tracePt t="216360" x="3003550" y="2390775"/>
          <p14:tracePt t="216370" x="2992438" y="2403475"/>
          <p14:tracePt t="216376" x="2979738" y="2427288"/>
          <p14:tracePt t="216386" x="2979738" y="2439988"/>
          <p14:tracePt t="216396" x="2979738" y="2465388"/>
          <p14:tracePt t="216400" x="2979738" y="2478088"/>
          <p14:tracePt t="216410" x="2979738" y="2490788"/>
          <p14:tracePt t="216416" x="2979738" y="2516188"/>
          <p14:tracePt t="216436" x="2979738" y="2540000"/>
          <p14:tracePt t="216442" x="2979738" y="2565400"/>
          <p14:tracePt t="216452" x="2979738" y="2590800"/>
          <p14:tracePt t="216466" x="3003550" y="2616200"/>
          <p14:tracePt t="216476" x="3003550" y="2640013"/>
          <p14:tracePt t="216482" x="3028950" y="2652713"/>
          <p14:tracePt t="216492" x="3067050" y="2678113"/>
          <p14:tracePt t="216496" x="3103563" y="2690813"/>
          <p14:tracePt t="216506" x="3141663" y="2690813"/>
          <p14:tracePt t="216515" x="3192463" y="2703513"/>
          <p14:tracePt t="216522" x="3228975" y="2703513"/>
          <p14:tracePt t="216532" x="3279775" y="2703513"/>
          <p14:tracePt t="216538" x="3317875" y="2703513"/>
          <p14:tracePt t="216548" x="3367088" y="2703513"/>
          <p14:tracePt t="216557" x="3379788" y="2703513"/>
          <p14:tracePt t="216562" x="3405188" y="2703513"/>
          <p14:tracePt t="216571" x="3441700" y="2690813"/>
          <p14:tracePt t="216579" x="3454400" y="2678113"/>
          <p14:tracePt t="216588" x="3467100" y="2678113"/>
          <p14:tracePt t="216598" x="3479800" y="2652713"/>
          <p14:tracePt t="216602" x="3492500" y="2640013"/>
          <p14:tracePt t="216613" x="3517900" y="2616200"/>
          <p14:tracePt t="216618" x="3541713" y="2540000"/>
          <p14:tracePt t="216629" x="3541713" y="2516188"/>
          <p14:tracePt t="216638" x="3579813" y="2490788"/>
          <p14:tracePt t="216643" x="3579813" y="2439988"/>
          <p14:tracePt t="216654" x="3592513" y="2403475"/>
          <p14:tracePt t="216658" x="3592513" y="2378075"/>
          <p14:tracePt t="216668" x="3592513" y="2352675"/>
          <p14:tracePt t="216678" x="3592513" y="2327275"/>
          <p14:tracePt t="216684" x="3592513" y="2303463"/>
          <p14:tracePt t="216694" x="3592513" y="2290763"/>
          <p14:tracePt t="216698" x="3592513" y="2278063"/>
          <p14:tracePt t="216708" x="3579813" y="2265363"/>
          <p14:tracePt t="216717" x="3579813" y="2239963"/>
          <p14:tracePt t="216724" x="3541713" y="2214563"/>
          <p14:tracePt t="216734" x="3505200" y="2178050"/>
          <p14:tracePt t="216737" x="3454400" y="2139950"/>
          <p14:tracePt t="216748" x="3379788" y="2114550"/>
          <p14:tracePt t="216757" x="3292475" y="2078038"/>
          <p14:tracePt t="216764" x="3228975" y="2065338"/>
          <p14:tracePt t="216774" x="3141663" y="2065338"/>
          <p14:tracePt t="216780" x="3079750" y="2065338"/>
          <p14:tracePt t="216790" x="3003550" y="2065338"/>
          <p14:tracePt t="216800" x="2967038" y="2065338"/>
          <p14:tracePt t="216803" x="2903538" y="2065338"/>
          <p14:tracePt t="216814" x="2879725" y="2065338"/>
          <p14:tracePt t="216820" x="2828925" y="2065338"/>
          <p14:tracePt t="216830" x="2790825" y="2078038"/>
          <p14:tracePt t="216840" x="2703513" y="2101850"/>
          <p14:tracePt t="216846" x="2641600" y="2127250"/>
          <p14:tracePt t="216855" x="2578100" y="2165350"/>
          <p14:tracePt t="216860" x="2541588" y="2214563"/>
          <p14:tracePt t="216870" x="2503488" y="2239963"/>
          <p14:tracePt t="216880" x="2478088" y="2303463"/>
          <p14:tracePt t="216886" x="2441575" y="2378075"/>
          <p14:tracePt t="216896" x="2441575" y="2427288"/>
          <p14:tracePt t="216900" x="2441575" y="2465388"/>
          <p14:tracePt t="216911" x="2441575" y="2490788"/>
          <p14:tracePt t="216919" x="2441575" y="2516188"/>
          <p14:tracePt t="216925" x="2441575" y="2527300"/>
          <p14:tracePt t="216945" x="2441575" y="2565400"/>
          <p14:tracePt t="216950" x="2441575" y="2590800"/>
          <p14:tracePt t="216961" x="2441575" y="2603500"/>
          <p14:tracePt t="216965" x="2452688" y="2616200"/>
          <p14:tracePt t="216976" x="2465388" y="2616200"/>
          <p14:tracePt t="216990" x="2478088" y="2616200"/>
          <p14:tracePt t="216999" x="2516188" y="2616200"/>
          <p14:tracePt t="217005" x="2528888" y="2616200"/>
          <p14:tracePt t="217016" x="2554288" y="2616200"/>
          <p14:tracePt t="217021" x="2603500" y="2616200"/>
          <p14:tracePt t="217032" x="2654300" y="2616200"/>
          <p14:tracePt t="217042" x="2678113" y="2616200"/>
          <p14:tracePt t="217045" x="2741613" y="2616200"/>
          <p14:tracePt t="217056" x="2803525" y="2590800"/>
          <p14:tracePt t="217062" x="2879725" y="2540000"/>
          <p14:tracePt t="217072" x="2967038" y="2465388"/>
          <p14:tracePt t="217082" x="3016250" y="2427288"/>
          <p14:tracePt t="217085" x="3103563" y="2378075"/>
          <p14:tracePt t="217096" x="3154363" y="2314575"/>
          <p14:tracePt t="217102" x="3205163" y="2265363"/>
          <p14:tracePt t="217112" x="3205163" y="2239963"/>
          <p14:tracePt t="217121" x="3228975" y="2214563"/>
          <p14:tracePt t="217128" x="3228975" y="2201863"/>
          <p14:tracePt t="217137" x="3228975" y="2190750"/>
          <p14:tracePt t="217142" x="3228975" y="2165350"/>
          <p14:tracePt t="217152" x="3228975" y="2152650"/>
          <p14:tracePt t="217162" x="3228975" y="2139950"/>
          <p14:tracePt t="217178" x="3216275" y="2101850"/>
          <p14:tracePt t="217192" x="3205163" y="2078038"/>
          <p14:tracePt t="217202" x="3192463" y="2078038"/>
          <p14:tracePt t="217208" x="3167063" y="2078038"/>
          <p14:tracePt t="217218" x="3116263" y="2078038"/>
          <p14:tracePt t="217224" x="3079750" y="2078038"/>
          <p14:tracePt t="217234" x="3016250" y="2078038"/>
          <p14:tracePt t="217244" x="2967038" y="2078038"/>
          <p14:tracePt t="217248" x="2916238" y="2078038"/>
          <p14:tracePt t="217258" x="2841625" y="2101850"/>
          <p14:tracePt t="217264" x="2790825" y="2139950"/>
          <p14:tracePt t="217274" x="2767013" y="2152650"/>
          <p14:tracePt t="217284" x="2728913" y="2178050"/>
          <p14:tracePt t="217288" x="2716213" y="2190750"/>
          <p14:tracePt t="217298" x="2690813" y="2214563"/>
          <p14:tracePt t="217304" x="2678113" y="2239963"/>
          <p14:tracePt t="217314" x="2678113" y="2265363"/>
          <p14:tracePt t="217323" x="2678113" y="2303463"/>
          <p14:tracePt t="217328" x="2678113" y="2327275"/>
          <p14:tracePt t="217340" x="2678113" y="2378075"/>
          <p14:tracePt t="217344" x="2678113" y="2403475"/>
          <p14:tracePt t="217354" x="2678113" y="2439988"/>
          <p14:tracePt t="217364" x="2678113" y="2478088"/>
          <p14:tracePt t="217370" x="2703513" y="2490788"/>
          <p14:tracePt t="217380" x="2716213" y="2516188"/>
          <p14:tracePt t="217384" x="2716213" y="2527300"/>
          <p14:tracePt t="217394" x="2728913" y="2527300"/>
          <p14:tracePt t="217404" x="2728913" y="2552700"/>
          <p14:tracePt t="217410" x="2741613" y="2552700"/>
          <p14:tracePt t="217420" x="2754313" y="2552700"/>
          <p14:tracePt t="217424" x="2778125" y="2552700"/>
          <p14:tracePt t="217434" x="2816225" y="2552700"/>
          <p14:tracePt t="217443" x="2867025" y="2552700"/>
          <p14:tracePt t="217450" x="2903538" y="2552700"/>
          <p14:tracePt t="217460" x="2967038" y="2552700"/>
          <p14:tracePt t="217466" x="3041650" y="2552700"/>
          <p14:tracePt t="217476" x="3103563" y="2552700"/>
          <p14:tracePt t="217486" x="3179763" y="2540000"/>
          <p14:tracePt t="217489" x="3216275" y="2527300"/>
          <p14:tracePt t="217500" x="3279775" y="2503488"/>
          <p14:tracePt t="217506" x="3305175" y="2478088"/>
          <p14:tracePt t="217516" x="3328988" y="2439988"/>
          <p14:tracePt t="217526" x="3341688" y="2403475"/>
          <p14:tracePt t="217529" x="3367088" y="2378075"/>
          <p14:tracePt t="217539" x="3367088" y="2365375"/>
          <p14:tracePt t="217546" x="3367088" y="2352675"/>
          <p14:tracePt t="217556" x="3367088" y="2339975"/>
          <p14:tracePt t="217566" x="3367088" y="2327275"/>
          <p14:tracePt t="217582" x="3367088" y="2314575"/>
          <p14:tracePt t="217602" x="3367088" y="2303463"/>
          <p14:tracePt t="217626" x="3341688" y="2303463"/>
          <p14:tracePt t="217632" x="3305175" y="2303463"/>
          <p14:tracePt t="217642" x="3267075" y="2303463"/>
          <p14:tracePt t="217652" x="3216275" y="2303463"/>
          <p14:tracePt t="217659" x="3154363" y="2303463"/>
          <p14:tracePt t="217666" x="3103563" y="2303463"/>
          <p14:tracePt t="217672" x="3054350" y="2303463"/>
          <p14:tracePt t="217681" x="2979738" y="2303463"/>
          <p14:tracePt t="217692" x="2928938" y="2303463"/>
          <p14:tracePt t="217697" x="2879725" y="2314575"/>
          <p14:tracePt t="217709" x="2828925" y="2327275"/>
          <p14:tracePt t="217712" x="2790825" y="2352675"/>
          <p14:tracePt t="217722" x="2778125" y="2365375"/>
          <p14:tracePt t="217731" x="2728913" y="2403475"/>
          <p14:tracePt t="217738" x="2728913" y="2414588"/>
          <p14:tracePt t="217748" x="2690813" y="2452688"/>
          <p14:tracePt t="217752" x="2667000" y="2503488"/>
          <p14:tracePt t="217762" x="2667000" y="2527300"/>
          <p14:tracePt t="217771" x="2667000" y="2565400"/>
          <p14:tracePt t="217778" x="2667000" y="2590800"/>
          <p14:tracePt t="217788" x="2667000" y="2616200"/>
          <p14:tracePt t="217792" x="2667000" y="2640013"/>
          <p14:tracePt t="217802" x="2667000" y="2678113"/>
          <p14:tracePt t="217813" x="2667000" y="2690813"/>
          <p14:tracePt t="217818" x="2667000" y="2716213"/>
          <p14:tracePt t="217828" x="2667000" y="2728913"/>
          <p14:tracePt t="217834" x="2667000" y="2752725"/>
          <p14:tracePt t="217844" x="2678113" y="2752725"/>
          <p14:tracePt t="217853" x="2703513" y="2778125"/>
          <p14:tracePt t="217859" x="2716213" y="2778125"/>
          <p14:tracePt t="217868" x="2767013" y="2803525"/>
          <p14:tracePt t="217874" x="2790825" y="2803525"/>
          <p14:tracePt t="217884" x="2841625" y="2803525"/>
          <p14:tracePt t="217894" x="2867025" y="2803525"/>
          <p14:tracePt t="217900" x="2903538" y="2803525"/>
          <p14:tracePt t="217909" x="2941638" y="2803525"/>
          <p14:tracePt t="217913" x="2992438" y="2803525"/>
          <p14:tracePt t="217924" x="3016250" y="2803525"/>
          <p14:tracePt t="217942" x="3041650" y="2803525"/>
          <p14:tracePt t="217950" x="3054350" y="2803525"/>
          <p14:tracePt t="217954" x="3067050" y="2803525"/>
          <p14:tracePt t="217964" x="3092450" y="2803525"/>
          <p14:tracePt t="217980" x="3116263" y="2803525"/>
          <p14:tracePt t="217991" x="3128963" y="2803525"/>
          <p14:tracePt t="217994" x="3154363" y="2803525"/>
          <p14:tracePt t="218004" x="3179763" y="2803525"/>
          <p14:tracePt t="218014" x="3205163" y="2803525"/>
          <p14:tracePt t="218019" x="3241675" y="2803525"/>
          <p14:tracePt t="218034" x="3254375" y="2803525"/>
          <p14:tracePt t="218056" x="3267075" y="2803525"/>
          <p14:tracePt t="218510" x="3254375" y="2803525"/>
          <p14:tracePt t="218513" x="3241675" y="2790825"/>
          <p14:tracePt t="218630" x="3228975" y="2790825"/>
          <p14:tracePt t="218636" x="3216275" y="2790825"/>
          <p14:tracePt t="218645" x="3179763" y="2816225"/>
          <p14:tracePt t="218656" x="3167063" y="2840038"/>
          <p14:tracePt t="218660" x="3167063" y="2852738"/>
          <p14:tracePt t="218671" x="3154363" y="2878138"/>
          <p14:tracePt t="218675" x="3141663" y="2890838"/>
          <p14:tracePt t="218696" x="3141663" y="2903538"/>
          <p14:tracePt t="218700" x="3141663" y="2916238"/>
          <p14:tracePt t="218716" x="3141663" y="2928938"/>
          <p14:tracePt t="219004" x="3141663" y="2941638"/>
          <p14:tracePt t="219422" x="3128963" y="2941638"/>
          <p14:tracePt t="219477" x="3128963" y="2952750"/>
          <p14:tracePt t="219488" x="3128963" y="2978150"/>
          <p14:tracePt t="219492" x="3128963" y="3041650"/>
          <p14:tracePt t="219502" x="3128963" y="3090863"/>
          <p14:tracePt t="219508" x="3128963" y="3128963"/>
          <p14:tracePt t="219518" x="3128963" y="3178175"/>
          <p14:tracePt t="219528" x="3128963" y="3216275"/>
          <p14:tracePt t="219531" x="3128963" y="3254375"/>
          <p14:tracePt t="219542" x="3128963" y="3278188"/>
          <p14:tracePt t="219558" x="3128963" y="3303588"/>
          <p14:tracePt t="219568" x="3179763" y="3303588"/>
          <p14:tracePt t="219574" x="3192463" y="3303588"/>
          <p14:tracePt t="224390" x="3141663" y="3278188"/>
          <p14:tracePt t="224399" x="3028950" y="3241675"/>
          <p14:tracePt t="224405" x="2903538" y="3154363"/>
          <p14:tracePt t="224416" x="2754313" y="3065463"/>
          <p14:tracePt t="224420" x="2628900" y="2990850"/>
          <p14:tracePt t="224430" x="2465388" y="2903538"/>
          <p14:tracePt t="224439" x="2390775" y="2865438"/>
          <p14:tracePt t="224445" x="2352675" y="2828925"/>
          <p14:tracePt t="224456" x="2278063" y="2790825"/>
          <p14:tracePt t="224572" x="2252663" y="2790825"/>
          <p14:tracePt t="224788" x="2278063" y="2778125"/>
          <p14:tracePt t="224794" x="2303463" y="2765425"/>
          <p14:tracePt t="224804" x="2339975" y="2752725"/>
          <p14:tracePt t="224808" x="2428875" y="2716213"/>
          <p14:tracePt t="224818" x="2490788" y="2703513"/>
          <p14:tracePt t="224828" x="2603500" y="2665413"/>
          <p14:tracePt t="224834" x="2678113" y="2640013"/>
          <p14:tracePt t="224844" x="2767013" y="2603500"/>
          <p14:tracePt t="224850" x="2854325" y="2565400"/>
          <p14:tracePt t="224860" x="2903538" y="2540000"/>
          <p14:tracePt t="224870" x="2916238" y="2527300"/>
          <p14:tracePt t="224874" x="2928938" y="2527300"/>
          <p14:tracePt t="224884" x="2941638" y="2527300"/>
          <p14:tracePt t="225106" x="2916238" y="2527300"/>
          <p14:tracePt t="225112" x="2890838" y="2527300"/>
          <p14:tracePt t="225122" x="2854325" y="2527300"/>
          <p14:tracePt t="225126" x="2803525" y="2527300"/>
          <p14:tracePt t="225136" x="2741613" y="2552700"/>
          <p14:tracePt t="225147" x="2703513" y="2552700"/>
          <p14:tracePt t="225152" x="2678113" y="2565400"/>
          <p14:tracePt t="225162" x="2654300" y="2565400"/>
          <p14:tracePt t="225176" x="2628900" y="2565400"/>
          <p14:tracePt t="225208" x="2616200" y="2565400"/>
          <p14:tracePt t="225284" x="2603500" y="2565400"/>
          <p14:tracePt t="225297" x="2603500" y="2540000"/>
          <p14:tracePt t="225314" x="2603500" y="2516188"/>
          <p14:tracePt t="225324" x="2628900" y="2503488"/>
          <p14:tracePt t="225328" x="2667000" y="2478088"/>
          <p14:tracePt t="225337" x="2703513" y="2452688"/>
          <p14:tracePt t="225345" x="2790825" y="2427288"/>
          <p14:tracePt t="225354" x="2854325" y="2403475"/>
          <p14:tracePt t="225364" x="2954338" y="2378075"/>
          <p14:tracePt t="225368" x="3041650" y="2365375"/>
          <p14:tracePt t="225380" x="3116263" y="2339975"/>
          <p14:tracePt t="225384" x="3205163" y="2339975"/>
          <p14:tracePt t="225395" x="3279775" y="2339975"/>
          <p14:tracePt t="225400" x="3354388" y="2339975"/>
          <p14:tracePt t="225411" x="3392488" y="2339975"/>
          <p14:tracePt t="225420" x="3441700" y="2339975"/>
          <p14:tracePt t="225425" x="3467100" y="2339975"/>
          <p14:tracePt t="225500" x="3405188" y="2339975"/>
          <p14:tracePt t="225510" x="3292475" y="2339975"/>
          <p14:tracePt t="225516" x="3154363" y="2352675"/>
          <p14:tracePt t="225526" x="3016250" y="2378075"/>
          <p14:tracePt t="225535" x="2903538" y="2378075"/>
          <p14:tracePt t="225540" x="2778125" y="2390775"/>
          <p14:tracePt t="225550" x="2690813" y="2414588"/>
          <p14:tracePt t="225556" x="2628900" y="2427288"/>
          <p14:tracePt t="225566" x="2554288" y="2439988"/>
          <p14:tracePt t="225577" x="2541588" y="2439988"/>
          <p14:tracePt t="225657" x="2616200" y="2439988"/>
          <p14:tracePt t="225668" x="2741613" y="2439988"/>
          <p14:tracePt t="225672" x="2854325" y="2439988"/>
          <p14:tracePt t="225682" x="2941638" y="2439988"/>
          <p14:tracePt t="225692" x="3003550" y="2439988"/>
          <p14:tracePt t="225697" x="3028950" y="2439988"/>
          <p14:tracePt t="225708" x="3054350" y="2439988"/>
          <p14:tracePt t="225818" x="3028950" y="2439988"/>
          <p14:tracePt t="225833" x="3003550" y="2439988"/>
          <p14:tracePt t="226268" x="2979738" y="2439988"/>
          <p14:tracePt t="226307" x="2967038" y="2439988"/>
          <p14:tracePt t="226802" x="2967038" y="2427288"/>
          <p14:tracePt t="226812" x="2979738" y="2414588"/>
          <p14:tracePt t="226822" x="3003550" y="2414588"/>
          <p14:tracePt t="226828" x="3028950" y="2403475"/>
          <p14:tracePt t="226838" x="3067050" y="2378075"/>
          <p14:tracePt t="226841" x="3128963" y="2378075"/>
          <p14:tracePt t="226852" x="3216275" y="2352675"/>
          <p14:tracePt t="226862" x="3328988" y="2314575"/>
          <p14:tracePt t="226867" x="3441700" y="2303463"/>
          <p14:tracePt t="226878" x="3517900" y="2290763"/>
          <p14:tracePt t="226882" x="3630613" y="2265363"/>
          <p14:tracePt t="226894" x="3743325" y="2252663"/>
          <p14:tracePt t="226902" x="3779838" y="2252663"/>
          <p14:tracePt t="226908" x="3843338" y="2252663"/>
          <p14:tracePt t="226918" x="3892550" y="2252663"/>
          <p14:tracePt t="226939" x="3956050" y="2252663"/>
          <p14:tracePt t="226944" x="3979863" y="2252663"/>
          <p14:tracePt t="226958" x="3992563" y="2252663"/>
          <p14:tracePt t="226984" x="4005263" y="2252663"/>
          <p14:tracePt t="226997" x="4005263" y="2265363"/>
          <p14:tracePt t="227008" x="4005263" y="2278063"/>
          <p14:tracePt t="227018" x="4005263" y="2290763"/>
          <p14:tracePt t="227034" x="4005263" y="2314575"/>
          <p14:tracePt t="227050" x="4005263" y="2339975"/>
          <p14:tracePt t="227084" x="4005263" y="2352675"/>
          <p14:tracePt t="227094" x="4005263" y="2365375"/>
          <p14:tracePt t="227210" x="3992563" y="2378075"/>
          <p14:tracePt t="227220" x="3992563" y="2390775"/>
          <p14:tracePt t="227240" x="3979863" y="2414588"/>
          <p14:tracePt t="227271" x="3968750" y="2414588"/>
          <p14:tracePt t="227286" x="3968750" y="2427288"/>
          <p14:tracePt t="227292" x="3956050" y="2439988"/>
          <p14:tracePt t="227306" x="3943350" y="2452688"/>
          <p14:tracePt t="227312" x="3930650" y="2465388"/>
          <p14:tracePt t="227322" x="3917950" y="2465388"/>
          <p14:tracePt t="227325" x="3905250" y="2465388"/>
          <p14:tracePt t="227337" x="3892550" y="2478088"/>
          <p14:tracePt t="227346" x="3879850" y="2490788"/>
          <p14:tracePt t="227368" x="3867150" y="2503488"/>
          <p14:tracePt t="227422" x="3856038" y="2503488"/>
          <p14:tracePt t="227462" x="3843338" y="2503488"/>
          <p14:tracePt t="227816" x="3830638" y="2503488"/>
          <p14:tracePt t="227832" x="3805238" y="2527300"/>
          <p14:tracePt t="227846" x="3792538" y="2527300"/>
          <p14:tracePt t="227856" x="3792538" y="2540000"/>
          <p14:tracePt t="227876" x="3779838" y="2540000"/>
          <p14:tracePt t="227886" x="3767138" y="2552700"/>
          <p14:tracePt t="228138" x="3767138" y="2565400"/>
          <p14:tracePt t="228794" x="3767138" y="2540000"/>
          <p14:tracePt t="228803" x="3767138" y="2503488"/>
          <p14:tracePt t="228810" x="3767138" y="2478088"/>
          <p14:tracePt t="228820" x="3767138" y="2439988"/>
          <p14:tracePt t="228824" x="3767138" y="2427288"/>
          <p14:tracePt t="228833" x="3767138" y="2403475"/>
          <p14:tracePt t="228843" x="3767138" y="2390775"/>
          <p14:tracePt t="228850" x="3756025" y="2378075"/>
          <p14:tracePt t="228860" x="3743325" y="2378075"/>
          <p14:tracePt t="228873" x="3730625" y="2352675"/>
          <p14:tracePt t="228890" x="3717925" y="2352675"/>
          <p14:tracePt t="228900" x="3717925" y="2339975"/>
          <p14:tracePt t="228906" x="3705225" y="2339975"/>
          <p14:tracePt t="228916" x="3692525" y="2339975"/>
          <p14:tracePt t="228932" x="3654425" y="2339975"/>
          <p14:tracePt t="228940" x="3617913" y="2339975"/>
          <p14:tracePt t="228946" x="3579813" y="2339975"/>
          <p14:tracePt t="228955" x="3554413" y="2339975"/>
          <p14:tracePt t="228965" x="3517900" y="2339975"/>
          <p14:tracePt t="228969" x="3454400" y="2339975"/>
          <p14:tracePt t="228982" x="3354388" y="2352675"/>
          <p14:tracePt t="228986" x="3228975" y="2390775"/>
          <p14:tracePt t="228996" x="3141663" y="2414588"/>
          <p14:tracePt t="229006" x="3041650" y="2465388"/>
          <p14:tracePt t="229012" x="2954338" y="2465388"/>
          <p14:tracePt t="229022" x="2890838" y="2478088"/>
          <p14:tracePt t="229026" x="2816225" y="2490788"/>
          <p14:tracePt t="229036" x="2767013" y="2490788"/>
          <p14:tracePt t="229047" x="2690813" y="2503488"/>
          <p14:tracePt t="229052" x="2667000" y="2503488"/>
          <p14:tracePt t="229062" x="2654300" y="2527300"/>
          <p14:tracePt t="229066" x="2628900" y="2527300"/>
          <p14:tracePt t="229092" x="2616200" y="2527300"/>
          <p14:tracePt t="229118" x="2603500" y="2552700"/>
          <p14:tracePt t="229127" x="2590800" y="2552700"/>
          <p14:tracePt t="229142" x="2590800" y="2565400"/>
          <p14:tracePt t="229158" x="2578100" y="2578100"/>
          <p14:tracePt t="229168" x="2578100" y="2590800"/>
          <p14:tracePt t="229182" x="2578100" y="2603500"/>
          <p14:tracePt t="229188" x="2578100" y="2616200"/>
          <p14:tracePt t="229207" x="2578100" y="2627313"/>
          <p14:tracePt t="229218" x="2578100" y="2640013"/>
          <p14:tracePt t="229224" x="2578100" y="2652713"/>
          <p14:tracePt t="229234" x="2628900" y="2665413"/>
          <p14:tracePt t="229237" x="2667000" y="2678113"/>
          <p14:tracePt t="229248" x="2728913" y="2690813"/>
          <p14:tracePt t="229258" x="2790825" y="2690813"/>
          <p14:tracePt t="229264" x="2828925" y="2690813"/>
          <p14:tracePt t="229274" x="2854325" y="2690813"/>
          <p14:tracePt t="229277" x="2916238" y="2690813"/>
          <p14:tracePt t="229288" x="2967038" y="2690813"/>
          <p14:tracePt t="229297" x="3003550" y="2690813"/>
          <p14:tracePt t="229304" x="3067050" y="2678113"/>
          <p14:tracePt t="229314" x="3092450" y="2665413"/>
          <p14:tracePt t="229317" x="3128963" y="2652713"/>
          <p14:tracePt t="229328" x="3154363" y="2652713"/>
          <p14:tracePt t="229338" x="3167063" y="2627313"/>
          <p14:tracePt t="229344" x="3179763" y="2616200"/>
          <p14:tracePt t="229360" x="3216275" y="2603500"/>
          <p14:tracePt t="229380" x="3216275" y="2590800"/>
          <p14:tracePt t="229878" x="3216275" y="2552700"/>
          <p14:tracePt t="229894" x="3216275" y="2527300"/>
          <p14:tracePt t="229920" x="3216275" y="2516188"/>
          <p14:tracePt t="231407" x="3216275" y="2503488"/>
          <p14:tracePt t="231428" x="3205163" y="2503488"/>
          <p14:tracePt t="231432" x="3179763" y="2503488"/>
          <p14:tracePt t="231448" x="3128963" y="2503488"/>
          <p14:tracePt t="231458" x="3092450" y="2503488"/>
          <p14:tracePt t="231468" x="3067050" y="2503488"/>
          <p14:tracePt t="231472" x="3016250" y="2503488"/>
          <p14:tracePt t="231481" x="2979738" y="2503488"/>
          <p14:tracePt t="231488" x="2928938" y="2503488"/>
          <p14:tracePt t="231498" x="2903538" y="2503488"/>
          <p14:tracePt t="231508" x="2879725" y="2503488"/>
          <p14:tracePt t="231511" x="2854325" y="2503488"/>
          <p14:tracePt t="231522" x="2841625" y="2503488"/>
          <p14:tracePt t="231528" x="2828925" y="2503488"/>
          <p14:tracePt t="231538" x="2816225" y="2503488"/>
          <p14:tracePt t="231554" x="2803525" y="2516188"/>
          <p14:tracePt t="231564" x="2790825" y="2527300"/>
          <p14:tracePt t="231578" x="2790825" y="2540000"/>
          <p14:tracePt t="231588" x="2790825" y="2552700"/>
          <p14:tracePt t="231608" x="2790825" y="2578100"/>
          <p14:tracePt t="231638" x="2790825" y="2590800"/>
          <p14:tracePt t="231644" x="2803525" y="2603500"/>
          <p14:tracePt t="231654" x="2867025" y="2603500"/>
          <p14:tracePt t="231660" x="2941638" y="2603500"/>
          <p14:tracePt t="231670" x="3041650" y="2603500"/>
          <p14:tracePt t="231679" x="3154363" y="2603500"/>
          <p14:tracePt t="231684" x="3254375" y="2603500"/>
          <p14:tracePt t="231694" x="3379788" y="2603500"/>
          <p14:tracePt t="231700" x="3479800" y="2590800"/>
          <p14:tracePt t="231710" x="3567113" y="2565400"/>
          <p14:tracePt t="231720" x="3654425" y="2540000"/>
          <p14:tracePt t="231724" x="3717925" y="2503488"/>
          <p14:tracePt t="231737" x="3756025" y="2490788"/>
          <p14:tracePt t="231739" x="3792538" y="2465388"/>
          <p14:tracePt t="231750" x="3830638" y="2439988"/>
          <p14:tracePt t="231766" x="3843338" y="2439988"/>
          <p14:tracePt t="231840" x="3756025" y="2439988"/>
          <p14:tracePt t="231846" x="3630613" y="2439988"/>
          <p14:tracePt t="231856" x="3492500" y="2439988"/>
          <p14:tracePt t="231860" x="3379788" y="2439988"/>
          <p14:tracePt t="231872" x="3241675" y="2439988"/>
          <p14:tracePt t="231881" x="3103563" y="2439988"/>
          <p14:tracePt t="231886" x="3028950" y="2439988"/>
          <p14:tracePt t="231896" x="2979738" y="2439988"/>
          <p14:tracePt t="231903" x="2941638" y="2439988"/>
          <p14:tracePt t="231911" x="2890838" y="2465388"/>
          <p14:tracePt t="231922" x="2854325" y="2465388"/>
          <p14:tracePt t="231952" x="2841625" y="2478088"/>
          <p14:tracePt t="231956" x="2841625" y="2490788"/>
          <p14:tracePt t="231969" x="2828925" y="2490788"/>
          <p14:tracePt t="231972" x="2828925" y="2503488"/>
          <p14:tracePt t="231992" x="2828925" y="2516188"/>
          <p14:tracePt t="231998" x="2841625" y="2527300"/>
          <p14:tracePt t="232022" x="2854325" y="2540000"/>
          <p14:tracePt t="232032" x="2890838" y="2540000"/>
          <p14:tracePt t="232038" x="2954338" y="2540000"/>
          <p14:tracePt t="232048" x="3028950" y="2540000"/>
          <p14:tracePt t="232053" x="3092450" y="2540000"/>
          <p14:tracePt t="232062" x="3179763" y="2540000"/>
          <p14:tracePt t="232072" x="3228975" y="2503488"/>
          <p14:tracePt t="232078" x="3305175" y="2465388"/>
          <p14:tracePt t="232088" x="3341688" y="2439988"/>
          <p14:tracePt t="232092" x="3379788" y="2403475"/>
          <p14:tracePt t="232102" x="3417888" y="2378075"/>
          <p14:tracePt t="232119" x="3429000" y="2365375"/>
          <p14:tracePt t="232144" x="3429000" y="2352675"/>
          <p14:tracePt t="232188" x="3392488" y="2352675"/>
          <p14:tracePt t="232198" x="3279775" y="2378075"/>
          <p14:tracePt t="232204" x="3192463" y="2414588"/>
          <p14:tracePt t="232214" x="3116263" y="2465388"/>
          <p14:tracePt t="232218" x="3028950" y="2527300"/>
          <p14:tracePt t="232228" x="2979738" y="2578100"/>
          <p14:tracePt t="232240" x="2928938" y="2652713"/>
          <p14:tracePt t="232244" x="2928938" y="2690813"/>
          <p14:tracePt t="232254" x="2928938" y="2728913"/>
          <p14:tracePt t="232260" x="2928938" y="2790825"/>
          <p14:tracePt t="232270" x="2928938" y="2840038"/>
          <p14:tracePt t="232280" x="2928938" y="2865438"/>
          <p14:tracePt t="232284" x="2928938" y="2890838"/>
          <p14:tracePt t="232294" x="2928938" y="2916238"/>
          <p14:tracePt t="232301" x="2928938" y="2952750"/>
          <p14:tracePt t="232310" x="2941638" y="2965450"/>
          <p14:tracePt t="232320" x="2992438" y="2990850"/>
          <p14:tracePt t="232334" x="3003550" y="2990850"/>
          <p14:tracePt t="232340" x="3028950" y="2990850"/>
          <p14:tracePt t="232351" x="3054350" y="2990850"/>
          <p14:tracePt t="232360" x="3103563" y="2978150"/>
          <p14:tracePt t="232365" x="3128963" y="2978150"/>
          <p14:tracePt t="232376" x="3167063" y="2952750"/>
          <p14:tracePt t="232379" x="3179763" y="2941638"/>
          <p14:tracePt t="232390" x="3205163" y="2903538"/>
          <p14:tracePt t="232401" x="3205163" y="2878138"/>
          <p14:tracePt t="232405" x="3228975" y="2865438"/>
          <p14:tracePt t="232416" x="3228975" y="2852738"/>
          <p14:tracePt t="232420" x="3228975" y="2840038"/>
          <p14:tracePt t="232432" x="3228975" y="2828925"/>
          <p14:tracePt t="232462" x="3205163" y="2803525"/>
          <p14:tracePt t="232466" x="3141663" y="2778125"/>
          <p14:tracePt t="232476" x="3067050" y="2765425"/>
          <p14:tracePt t="232482" x="2967038" y="2765425"/>
          <p14:tracePt t="232492" x="2841625" y="2765425"/>
          <p14:tracePt t="232501" x="2741613" y="2765425"/>
          <p14:tracePt t="232506" x="2654300" y="2765425"/>
          <p14:tracePt t="232517" x="2603500" y="2765425"/>
          <p14:tracePt t="232522" x="2578100" y="2765425"/>
          <p14:tracePt t="232542" x="2554288" y="2765425"/>
          <p14:tracePt t="232602" x="2565400" y="2765425"/>
          <p14:tracePt t="232612" x="2578100" y="2765425"/>
          <p14:tracePt t="232618" x="2603500" y="2765425"/>
          <p14:tracePt t="232628" x="2641600" y="2765425"/>
          <p14:tracePt t="232638" x="2690813" y="2765425"/>
          <p14:tracePt t="232642" x="2716213" y="2765425"/>
          <p14:tracePt t="232652" x="2741613" y="2740025"/>
          <p14:tracePt t="232657" x="2767013" y="2716213"/>
          <p14:tracePt t="232667" x="2790825" y="2690813"/>
          <p14:tracePt t="232677" x="2790825" y="2678113"/>
          <p14:tracePt t="232683" x="2803525" y="2640013"/>
          <p14:tracePt t="232692" x="2803525" y="2627313"/>
          <p14:tracePt t="232698" x="2803525" y="2616200"/>
          <p14:tracePt t="232718" x="2803525" y="2603500"/>
          <p14:tracePt t="232724" x="2803525" y="2565400"/>
          <p14:tracePt t="232734" x="2790825" y="2540000"/>
          <p14:tracePt t="232737" x="2778125" y="2527300"/>
          <p14:tracePt t="232748" x="2778125" y="2503488"/>
          <p14:tracePt t="232758" x="2767013" y="2503488"/>
          <p14:tracePt t="232764" x="2754313" y="2490788"/>
          <p14:tracePt t="232774" x="2741613" y="2478088"/>
          <p14:tracePt t="232777" x="2741613" y="2465388"/>
          <p14:tracePt t="232788" x="2728913" y="2465388"/>
          <p14:tracePt t="232799" x="2716213" y="2465388"/>
          <p14:tracePt t="232804" x="2703513" y="2465388"/>
          <p14:tracePt t="232813" x="2678113" y="2465388"/>
          <p14:tracePt t="232930" x="2703513" y="2465388"/>
          <p14:tracePt t="232940" x="2728913" y="2465388"/>
          <p14:tracePt t="232946" x="2767013" y="2452688"/>
          <p14:tracePt t="232956" x="2790825" y="2439988"/>
          <p14:tracePt t="232966" x="2816225" y="2439988"/>
          <p14:tracePt t="232970" x="2841625" y="2427288"/>
          <p14:tracePt t="232979" x="2854325" y="2414588"/>
          <p14:tracePt t="233115" x="2854325" y="2403475"/>
          <p14:tracePt t="233192" x="2854325" y="2414588"/>
          <p14:tracePt t="233201" x="2854325" y="2427288"/>
          <p14:tracePt t="233212" x="2867025" y="2452688"/>
          <p14:tracePt t="233217" x="2890838" y="2452688"/>
          <p14:tracePt t="233228" x="2903538" y="2465388"/>
          <p14:tracePt t="233232" x="2941638" y="2478088"/>
          <p14:tracePt t="233241" x="2979738" y="2490788"/>
          <p14:tracePt t="233254" x="3003550" y="2490788"/>
          <p14:tracePt t="233258" x="3054350" y="2490788"/>
          <p14:tracePt t="233268" x="3092450" y="2490788"/>
          <p14:tracePt t="233274" x="3154363" y="2490788"/>
          <p14:tracePt t="233284" x="3179763" y="2490788"/>
          <p14:tracePt t="233294" x="3216275" y="2490788"/>
          <p14:tracePt t="233298" x="3241675" y="2490788"/>
          <p14:tracePt t="233308" x="3267075" y="2478088"/>
          <p14:tracePt t="233314" x="3317875" y="2452688"/>
          <p14:tracePt t="233324" x="3354388" y="2452688"/>
          <p14:tracePt t="233334" x="3367088" y="2439988"/>
          <p14:tracePt t="233337" x="3379788" y="2427288"/>
          <p14:tracePt t="233348" x="3405188" y="2427288"/>
          <p14:tracePt t="233354" x="3417888" y="2403475"/>
          <p14:tracePt t="233364" x="3441700" y="2403475"/>
          <p14:tracePt t="233374" x="3454400" y="2378075"/>
          <p14:tracePt t="233390" x="3479800" y="2352675"/>
          <p14:tracePt t="233404" x="3492500" y="2327275"/>
          <p14:tracePt t="233419" x="3505200" y="2303463"/>
          <p14:tracePt t="233434" x="3505200" y="2290763"/>
          <p14:tracePt t="233454" x="3505200" y="2278063"/>
          <p14:tracePt t="233460" x="3505200" y="2265363"/>
          <p14:tracePt t="233473" x="3505200" y="2252663"/>
          <p14:tracePt t="233484" x="3505200" y="2239963"/>
          <p14:tracePt t="233500" x="3505200" y="2227263"/>
          <p14:tracePt t="233510" x="3505200" y="2214563"/>
          <p14:tracePt t="233515" x="3505200" y="2190750"/>
          <p14:tracePt t="233526" x="3492500" y="2190750"/>
          <p14:tracePt t="233536" x="3467100" y="2190750"/>
          <p14:tracePt t="233540" x="3441700" y="2190750"/>
          <p14:tracePt t="233550" x="3417888" y="2190750"/>
          <p14:tracePt t="233556" x="3367088" y="2190750"/>
          <p14:tracePt t="233566" x="3305175" y="2190750"/>
          <p14:tracePt t="233576" x="3267075" y="2190750"/>
          <p14:tracePt t="233580" x="3205163" y="2190750"/>
          <p14:tracePt t="233590" x="3128963" y="2190750"/>
          <p14:tracePt t="233596" x="3028950" y="2190750"/>
          <p14:tracePt t="233606" x="2967038" y="2190750"/>
          <p14:tracePt t="233616" x="2890838" y="2190750"/>
          <p14:tracePt t="233622" x="2828925" y="2190750"/>
          <p14:tracePt t="233632" x="2754313" y="2190750"/>
          <p14:tracePt t="233636" x="2690813" y="2190750"/>
          <p14:tracePt t="233646" x="2654300" y="2190750"/>
          <p14:tracePt t="233656" x="2616200" y="2190750"/>
          <p14:tracePt t="233662" x="2603500" y="2190750"/>
          <p14:tracePt t="233671" x="2565400" y="2190750"/>
          <p14:tracePt t="233676" x="2554288" y="2190750"/>
          <p14:tracePt t="233686" x="2528888" y="2214563"/>
          <p14:tracePt t="233696" x="2516188" y="2214563"/>
          <p14:tracePt t="233702" x="2490788" y="2239963"/>
          <p14:tracePt t="233713" x="2490788" y="2252663"/>
          <p14:tracePt t="233718" x="2490788" y="2290763"/>
          <p14:tracePt t="233729" x="2465388" y="2327275"/>
          <p14:tracePt t="233738" x="2465388" y="2339975"/>
          <p14:tracePt t="233742" x="2465388" y="2352675"/>
          <p14:tracePt t="233751" x="2465388" y="2378075"/>
          <p14:tracePt t="233758" x="2465388" y="2414588"/>
          <p14:tracePt t="233768" x="2465388" y="2439988"/>
          <p14:tracePt t="233778" x="2465388" y="2465388"/>
          <p14:tracePt t="233782" x="2490788" y="2503488"/>
          <p14:tracePt t="233792" x="2516188" y="2527300"/>
          <p14:tracePt t="233798" x="2541588" y="2552700"/>
          <p14:tracePt t="233808" x="2565400" y="2578100"/>
          <p14:tracePt t="233817" x="2603500" y="2640013"/>
          <p14:tracePt t="233822" x="2678113" y="2678113"/>
          <p14:tracePt t="233832" x="2741613" y="2716213"/>
          <p14:tracePt t="233838" x="2828925" y="2765425"/>
          <p14:tracePt t="233848" x="2916238" y="2803525"/>
          <p14:tracePt t="233858" x="3016250" y="2816225"/>
          <p14:tracePt t="233864" x="3116263" y="2828925"/>
          <p14:tracePt t="233873" x="3216275" y="2828925"/>
          <p14:tracePt t="233878" x="3305175" y="2852738"/>
          <p14:tracePt t="233888" x="3392488" y="2852738"/>
          <p14:tracePt t="233898" x="3441700" y="2852738"/>
          <p14:tracePt t="233904" x="3517900" y="2852738"/>
          <p14:tracePt t="233914" x="3567113" y="2840038"/>
          <p14:tracePt t="233917" x="3643313" y="2816225"/>
          <p14:tracePt t="233929" x="3679825" y="2803525"/>
          <p14:tracePt t="233940" x="3779838" y="2740025"/>
          <p14:tracePt t="233945" x="3805238" y="2716213"/>
          <p14:tracePt t="233953" x="3830638" y="2690813"/>
          <p14:tracePt t="233961" x="3867150" y="2616200"/>
          <p14:tracePt t="233969" x="3879850" y="2578100"/>
          <p14:tracePt t="233980" x="3879850" y="2527300"/>
          <p14:tracePt t="233984" x="3905250" y="2465388"/>
          <p14:tracePt t="233994" x="3905250" y="2403475"/>
          <p14:tracePt t="234000" x="3905250" y="2378075"/>
          <p14:tracePt t="234011" x="3905250" y="2327275"/>
          <p14:tracePt t="234020" x="3905250" y="2290763"/>
          <p14:tracePt t="234024" x="3905250" y="2265363"/>
          <p14:tracePt t="234040" x="3905250" y="2239963"/>
          <p14:tracePt t="234050" x="3905250" y="2214563"/>
          <p14:tracePt t="234064" x="3879850" y="2178050"/>
          <p14:tracePt t="234076" x="3879850" y="2165350"/>
          <p14:tracePt t="234080" x="3856038" y="2152650"/>
          <p14:tracePt t="234090" x="3830638" y="2114550"/>
          <p14:tracePt t="234100" x="3805238" y="2101850"/>
          <p14:tracePt t="234106" x="3779838" y="2089150"/>
          <p14:tracePt t="234115" x="3717925" y="2065338"/>
          <p14:tracePt t="234119" x="3654425" y="2052638"/>
          <p14:tracePt t="234130" x="3567113" y="2027238"/>
          <p14:tracePt t="234140" x="3479800" y="2014538"/>
          <p14:tracePt t="234146" x="3405188" y="2014538"/>
          <p14:tracePt t="234156" x="3328988" y="2014538"/>
          <p14:tracePt t="234160" x="3241675" y="2014538"/>
          <p14:tracePt t="234170" x="3179763" y="2014538"/>
          <p14:tracePt t="234179" x="3103563" y="2014538"/>
          <p14:tracePt t="234186" x="3041650" y="2014538"/>
          <p14:tracePt t="234196" x="2979738" y="2014538"/>
          <p14:tracePt t="234202" x="2941638" y="2027238"/>
          <p14:tracePt t="234212" x="2867025" y="2065338"/>
          <p14:tracePt t="234222" x="2841625" y="2089150"/>
          <p14:tracePt t="234227" x="2790825" y="2114550"/>
          <p14:tracePt t="234236" x="2754313" y="2165350"/>
          <p14:tracePt t="234241" x="2741613" y="2178050"/>
          <p14:tracePt t="234251" x="2703513" y="2227263"/>
          <p14:tracePt t="234262" x="2690813" y="2278063"/>
          <p14:tracePt t="234266" x="2678113" y="2314575"/>
          <p14:tracePt t="234276" x="2678113" y="2327275"/>
          <p14:tracePt t="234282" x="2678113" y="2378075"/>
          <p14:tracePt t="234292" x="2678113" y="2414588"/>
          <p14:tracePt t="234302" x="2678113" y="2439988"/>
          <p14:tracePt t="234308" x="2678113" y="2465388"/>
          <p14:tracePt t="234318" x="2678113" y="2490788"/>
          <p14:tracePt t="234321" x="2690813" y="2552700"/>
          <p14:tracePt t="234332" x="2716213" y="2578100"/>
          <p14:tracePt t="234343" x="2741613" y="2627313"/>
          <p14:tracePt t="234348" x="2767013" y="2665413"/>
          <p14:tracePt t="234358" x="2803525" y="2703513"/>
          <p14:tracePt t="234362" x="2828925" y="2752725"/>
          <p14:tracePt t="234372" x="2879725" y="2778125"/>
          <p14:tracePt t="234382" x="2916238" y="2790825"/>
          <p14:tracePt t="234388" x="2979738" y="2816225"/>
          <p14:tracePt t="234398" x="3067050" y="2816225"/>
          <p14:tracePt t="234401" x="3154363" y="2816225"/>
          <p14:tracePt t="234412" x="3241675" y="2816225"/>
          <p14:tracePt t="234422" x="3317875" y="2816225"/>
          <p14:tracePt t="234428" x="3392488" y="2790825"/>
          <p14:tracePt t="234438" x="3505200" y="2740025"/>
          <p14:tracePt t="234444" x="3554413" y="2703513"/>
          <p14:tracePt t="234454" x="3617913" y="2665413"/>
          <p14:tracePt t="234464" x="3667125" y="2603500"/>
          <p14:tracePt t="234468" x="3692525" y="2578100"/>
          <p14:tracePt t="234477" x="3692525" y="2552700"/>
          <p14:tracePt t="234484" x="3717925" y="2503488"/>
          <p14:tracePt t="234494" x="3717925" y="2465388"/>
          <p14:tracePt t="234504" x="3717925" y="2427288"/>
          <p14:tracePt t="234509" x="3717925" y="2390775"/>
          <p14:tracePt t="234517" x="3717925" y="2352675"/>
          <p14:tracePt t="234523" x="3717925" y="2314575"/>
          <p14:tracePt t="234533" x="3717925" y="2265363"/>
          <p14:tracePt t="234543" x="3679825" y="2201863"/>
          <p14:tracePt t="234550" x="3654425" y="2165350"/>
          <p14:tracePt t="234560" x="3605213" y="2101850"/>
          <p14:tracePt t="234564" x="3579813" y="2065338"/>
          <p14:tracePt t="234574" x="3530600" y="2014538"/>
          <p14:tracePt t="234583" x="3467100" y="1978025"/>
          <p14:tracePt t="234590" x="3379788" y="1939925"/>
          <p14:tracePt t="234600" x="3279775" y="1914525"/>
          <p14:tracePt t="234604" x="3167063" y="1914525"/>
          <p14:tracePt t="234613" x="2992438" y="1901825"/>
          <p14:tracePt t="234626" x="2803525" y="1876425"/>
          <p14:tracePt t="234630" x="2565400" y="1876425"/>
          <p14:tracePt t="234640" x="2365375" y="1876425"/>
          <p14:tracePt t="234646" x="2178050" y="1876425"/>
          <p14:tracePt t="234656" x="2027238" y="1876425"/>
          <p14:tracePt t="234666" x="1927225" y="1901825"/>
          <p14:tracePt t="234670" x="1865313" y="1914525"/>
          <p14:tracePt t="234679" x="1801813" y="1978025"/>
          <p14:tracePt t="234686" x="1765300" y="1989138"/>
          <p14:tracePt t="234696" x="1739900" y="2027238"/>
          <p14:tracePt t="234706" x="1727200" y="2052638"/>
          <p14:tracePt t="234709" x="1727200" y="2078038"/>
          <p14:tracePt t="234719" x="1727200" y="2101850"/>
          <p14:tracePt t="234726" x="1727200" y="2165350"/>
          <p14:tracePt t="234736" x="1727200" y="2201863"/>
          <p14:tracePt t="234746" x="1752600" y="2278063"/>
          <p14:tracePt t="234750" x="1814513" y="2378075"/>
          <p14:tracePt t="234759" x="1890713" y="2465388"/>
          <p14:tracePt t="234765" x="1990725" y="2565400"/>
          <p14:tracePt t="234776" x="2065338" y="2640013"/>
          <p14:tracePt t="234786" x="2178050" y="2728913"/>
          <p14:tracePt t="234792" x="2303463" y="2790825"/>
          <p14:tracePt t="234801" x="2390775" y="2803525"/>
          <p14:tracePt t="234805" x="2478088" y="2828925"/>
          <p14:tracePt t="234816" x="2578100" y="2840038"/>
          <p14:tracePt t="234826" x="2690813" y="2840038"/>
          <p14:tracePt t="234832" x="2778125" y="2840038"/>
          <p14:tracePt t="234842" x="2879725" y="2840038"/>
          <p14:tracePt t="234845" x="2954338" y="2828925"/>
          <p14:tracePt t="234856" x="3041650" y="2765425"/>
          <p14:tracePt t="234865" x="3103563" y="2716213"/>
          <p14:tracePt t="234872" x="3167063" y="2652713"/>
          <p14:tracePt t="234882" x="3192463" y="2578100"/>
          <p14:tracePt t="234888" x="3228975" y="2490788"/>
          <p14:tracePt t="234898" x="3228975" y="2439988"/>
          <p14:tracePt t="234908" x="3228975" y="2378075"/>
          <p14:tracePt t="234912" x="3228975" y="2314575"/>
          <p14:tracePt t="234922" x="3228975" y="2265363"/>
          <p14:tracePt t="234941" x="3228975" y="2165350"/>
          <p14:tracePt t="234947" x="3228975" y="2139950"/>
          <p14:tracePt t="234951" x="3228975" y="2127250"/>
          <p14:tracePt t="234962" x="3216275" y="2089150"/>
          <p14:tracePt t="234988" x="3205163" y="2089150"/>
          <p14:tracePt t="234994" x="3192463" y="2078038"/>
          <p14:tracePt t="235004" x="3167063" y="2078038"/>
          <p14:tracePt t="235009" x="3128963" y="2078038"/>
          <p14:tracePt t="235017" x="3092450" y="2078038"/>
          <p14:tracePt t="235028" x="3067050" y="2078038"/>
          <p14:tracePt t="235038" x="3028950" y="2078038"/>
          <p14:tracePt t="235042" x="2992438" y="2078038"/>
          <p14:tracePt t="235052" x="2954338" y="2089150"/>
          <p14:tracePt t="235058" x="2928938" y="2101850"/>
          <p14:tracePt t="235068" x="2879725" y="2114550"/>
          <p14:tracePt t="235072" x="2867025" y="2127250"/>
          <p14:tracePt t="235082" x="2854325" y="2152650"/>
          <p14:tracePt t="235092" x="2854325" y="2178050"/>
          <p14:tracePt t="235098" x="2854325" y="2227263"/>
          <p14:tracePt t="235108" x="2854325" y="2265363"/>
          <p14:tracePt t="235112" x="2854325" y="2314575"/>
          <p14:tracePt t="235124" x="2854325" y="2378075"/>
          <p14:tracePt t="235134" x="2854325" y="2452688"/>
          <p14:tracePt t="235137" x="2867025" y="2490788"/>
          <p14:tracePt t="235148" x="2879725" y="2516188"/>
          <p14:tracePt t="235154" x="2903538" y="2552700"/>
          <p14:tracePt t="235164" x="2903538" y="2578100"/>
          <p14:tracePt t="235174" x="2928938" y="2603500"/>
          <p14:tracePt t="235177" x="2954338" y="2627313"/>
          <p14:tracePt t="235188" x="2967038" y="2640013"/>
          <p14:tracePt t="235194" x="2979738" y="2652713"/>
          <p14:tracePt t="235204" x="3003550" y="2652713"/>
          <p14:tracePt t="235214" x="3067050" y="2652713"/>
          <p14:tracePt t="235218" x="3116263" y="2652713"/>
          <p14:tracePt t="235230" x="3192463" y="2652713"/>
          <p14:tracePt t="235234" x="3254375" y="2652713"/>
          <p14:tracePt t="235244" x="3317875" y="2616200"/>
          <p14:tracePt t="235253" x="3354388" y="2590800"/>
          <p14:tracePt t="235260" x="3392488" y="2552700"/>
          <p14:tracePt t="235270" x="3405188" y="2540000"/>
          <p14:tracePt t="235274" x="3441700" y="2478088"/>
          <p14:tracePt t="235284" x="3441700" y="2452688"/>
          <p14:tracePt t="235294" x="3454400" y="2414588"/>
          <p14:tracePt t="235299" x="3454400" y="2403475"/>
          <p14:tracePt t="235310" x="3454400" y="2390775"/>
          <p14:tracePt t="235316" x="3454400" y="2378075"/>
          <p14:tracePt t="235336" x="3454400" y="2365375"/>
          <p14:tracePt t="235340" x="3454400" y="2352675"/>
          <p14:tracePt t="235349" x="3454400" y="2339975"/>
          <p14:tracePt t="235366" x="3441700" y="2339975"/>
          <p14:tracePt t="235379" x="3429000" y="2339975"/>
          <p14:tracePt t="235390" x="3405188" y="2314575"/>
          <p14:tracePt t="235396" x="3367088" y="2314575"/>
          <p14:tracePt t="235407" x="3328988" y="2314575"/>
          <p14:tracePt t="235415" x="3279775" y="2314575"/>
          <p14:tracePt t="235420" x="3192463" y="2352675"/>
          <p14:tracePt t="235430" x="3154363" y="2352675"/>
          <p14:tracePt t="235436" x="3128963" y="2352675"/>
          <p14:tracePt t="235446" x="3092450" y="2378075"/>
          <p14:tracePt t="235457" x="3067050" y="2390775"/>
          <p14:tracePt t="235459" x="3054350" y="2390775"/>
          <p14:tracePt t="235472" x="3028950" y="2414588"/>
          <p14:tracePt t="235476" x="3003550" y="2439988"/>
          <p14:tracePt t="235486" x="3003550" y="2452688"/>
          <p14:tracePt t="235496" x="2979738" y="2465388"/>
          <p14:tracePt t="235502" x="2979738" y="2478088"/>
          <p14:tracePt t="235512" x="2979738" y="2503488"/>
          <p14:tracePt t="235516" x="2979738" y="2527300"/>
          <p14:tracePt t="235536" x="2979738" y="2552700"/>
          <p14:tracePt t="235541" x="2979738" y="2578100"/>
          <p14:tracePt t="235552" x="2992438" y="2590800"/>
          <p14:tracePt t="235556" x="3003550" y="2603500"/>
          <p14:tracePt t="235575" x="3016250" y="2603500"/>
          <p14:tracePt t="235598" x="3041650" y="2603500"/>
          <p14:tracePt t="235608" x="3067050" y="2603500"/>
          <p14:tracePt t="235618" x="3092450" y="2603500"/>
          <p14:tracePt t="235623" x="3116263" y="2603500"/>
          <p14:tracePt t="235638" x="3128963" y="2603500"/>
          <p14:tracePt t="235658" x="3141663" y="2590800"/>
          <p14:tracePt t="235678" x="3141663" y="2578100"/>
          <p14:tracePt t="235768" x="3103563" y="2578100"/>
          <p14:tracePt t="235774" x="3079750" y="2578100"/>
          <p14:tracePt t="235783" x="3054350" y="2578100"/>
          <p14:tracePt t="235794" x="3028950" y="2578100"/>
          <p14:tracePt t="235798" x="2979738" y="2578100"/>
          <p14:tracePt t="235808" x="2954338" y="2590800"/>
          <p14:tracePt t="235814" x="2916238" y="2590800"/>
          <p14:tracePt t="235823" x="2879725" y="2603500"/>
          <p14:tracePt t="235834" x="2841625" y="2627313"/>
          <p14:tracePt t="235850" x="2816225" y="2627313"/>
          <p14:tracePt t="235854" x="2803525" y="2627313"/>
          <p14:tracePt t="235969" x="2841625" y="2627313"/>
          <p14:tracePt t="235979" x="2903538" y="2603500"/>
          <p14:tracePt t="235986" x="2941638" y="2590800"/>
          <p14:tracePt t="235996" x="2979738" y="2565400"/>
          <p14:tracePt t="236006" x="2992438" y="2565400"/>
          <p14:tracePt t="236082" x="2967038" y="2565400"/>
          <p14:tracePt t="236092" x="2928938" y="2565400"/>
          <p14:tracePt t="236095" x="2903538" y="2565400"/>
          <p14:tracePt t="236106" x="2854325" y="2565400"/>
          <p14:tracePt t="236112" x="2828925" y="2565400"/>
          <p14:tracePt t="236122" x="2803525" y="2565400"/>
          <p14:tracePt t="236132" x="2790825" y="2565400"/>
          <p14:tracePt t="236138" x="2778125" y="2565400"/>
          <p14:tracePt t="236232" x="2803525" y="2565400"/>
          <p14:tracePt t="236243" x="2841625" y="2565400"/>
          <p14:tracePt t="236248" x="2903538" y="2565400"/>
          <p14:tracePt t="236258" x="2979738" y="2552700"/>
          <p14:tracePt t="236268" x="3041650" y="2540000"/>
          <p14:tracePt t="236273" x="3092450" y="2516188"/>
          <p14:tracePt t="236283" x="3103563" y="2516188"/>
          <p14:tracePt t="236288" x="3116263" y="2503488"/>
          <p14:tracePt t="236298" x="3128963" y="2503488"/>
          <p14:tracePt t="236364" x="3092450" y="2503488"/>
          <p14:tracePt t="236374" x="3028950" y="2503488"/>
          <p14:tracePt t="236384" x="2954338" y="2503488"/>
          <p14:tracePt t="236389" x="2903538" y="2503488"/>
          <p14:tracePt t="236400" x="2867025" y="2503488"/>
          <p14:tracePt t="236403" x="2816225" y="2503488"/>
          <p14:tracePt t="236414" x="2803525" y="2503488"/>
          <p14:tracePt t="236490" x="2816225" y="2503488"/>
          <p14:tracePt t="236500" x="2867025" y="2503488"/>
          <p14:tracePt t="236505" x="2941638" y="2503488"/>
          <p14:tracePt t="236515" x="2967038" y="2503488"/>
          <p14:tracePt t="236520" x="3003550" y="2503488"/>
          <p14:tracePt t="236530" x="3028950" y="2503488"/>
          <p14:tracePt t="236545" x="3041650" y="2503488"/>
          <p14:tracePt t="236641" x="3016250" y="2503488"/>
          <p14:tracePt t="236652" x="3003550" y="2503488"/>
          <p14:tracePt t="236656" x="2992438" y="2503488"/>
          <p14:tracePt t="236666" x="2979738" y="2503488"/>
          <p14:tracePt t="236748" x="2967038" y="2503488"/>
          <p14:tracePt t="236778" x="3016250" y="2516188"/>
          <p14:tracePt t="236788" x="3041650" y="2516188"/>
          <p14:tracePt t="236792" x="3092450" y="2516188"/>
          <p14:tracePt t="236802" x="3116263" y="2516188"/>
          <p14:tracePt t="236808" x="3154363" y="2516188"/>
          <p14:tracePt t="236818" x="3179763" y="2516188"/>
          <p14:tracePt t="236970" x="3167063" y="2516188"/>
          <p14:tracePt t="236980" x="3154363" y="2516188"/>
          <p14:tracePt t="236994" x="3128963" y="2527300"/>
          <p14:tracePt t="237076" x="3116263" y="2527300"/>
          <p14:tracePt t="237079" x="3116263" y="2540000"/>
          <p14:tracePt t="237090" x="3116263" y="2552700"/>
          <p14:tracePt t="237096" x="3128963" y="2552700"/>
          <p14:tracePt t="237105" x="3167063" y="2565400"/>
          <p14:tracePt t="237117" x="3216275" y="2565400"/>
          <p14:tracePt t="237119" x="3254375" y="2565400"/>
          <p14:tracePt t="237130" x="3279775" y="2565400"/>
          <p14:tracePt t="237136" x="3341688" y="2565400"/>
          <p14:tracePt t="237156" x="3354388" y="2552700"/>
          <p14:tracePt t="237159" x="3367088" y="2552700"/>
          <p14:tracePt t="237169" x="3379788" y="2552700"/>
          <p14:tracePt t="237176" x="3392488" y="2552700"/>
          <p14:tracePt t="237232" x="3392488" y="2540000"/>
          <p14:tracePt t="237245" x="3392488" y="2527300"/>
          <p14:tracePt t="237262" x="3392488" y="2516188"/>
          <p14:tracePt t="237276" x="3392488" y="2503488"/>
          <p14:tracePt t="237296" x="3405188" y="2478088"/>
          <p14:tracePt t="237302" x="3417888" y="2478088"/>
          <p14:tracePt t="237312" x="3441700" y="2465388"/>
          <p14:tracePt t="237342" x="3454400" y="2452688"/>
          <p14:tracePt t="237378" x="3479800" y="2452688"/>
          <p14:tracePt t="237392" x="3479800" y="2439988"/>
          <p14:tracePt t="237401" x="3492500" y="2439988"/>
          <p14:tracePt t="237428" x="3517900" y="2427288"/>
          <p14:tracePt t="237533" x="3492500" y="2427288"/>
          <p14:tracePt t="237544" x="3467100" y="2427288"/>
          <p14:tracePt t="237549" x="3417888" y="2427288"/>
          <p14:tracePt t="237560" x="3392488" y="2427288"/>
          <p14:tracePt t="237570" x="3354388" y="2427288"/>
          <p14:tracePt t="237574" x="3317875" y="2427288"/>
          <p14:tracePt t="237584" x="3254375" y="2439988"/>
          <p14:tracePt t="237590" x="3205163" y="2439988"/>
          <p14:tracePt t="237600" x="3141663" y="2452688"/>
          <p14:tracePt t="237610" x="3103563" y="2465388"/>
          <p14:tracePt t="237615" x="3041650" y="2490788"/>
          <p14:tracePt t="237624" x="3003550" y="2490788"/>
          <p14:tracePt t="237631" x="2979738" y="2503488"/>
          <p14:tracePt t="237639" x="2941638" y="2516188"/>
          <p14:tracePt t="237649" x="2928938" y="2516188"/>
          <p14:tracePt t="237654" x="2903538" y="2516188"/>
          <p14:tracePt t="237666" x="2903538" y="2527300"/>
          <p14:tracePt t="237845" x="2890838" y="2540000"/>
          <p14:tracePt t="237856" x="2890838" y="2565400"/>
          <p14:tracePt t="237862" x="2941638" y="2578100"/>
          <p14:tracePt t="237871" x="3016250" y="2578100"/>
          <p14:tracePt t="237877" x="3092450" y="2603500"/>
          <p14:tracePt t="237887" x="3192463" y="2603500"/>
          <p14:tracePt t="237898" x="3267075" y="2603500"/>
          <p14:tracePt t="237901" x="3328988" y="2603500"/>
          <p14:tracePt t="237912" x="3392488" y="2603500"/>
          <p14:tracePt t="237918" x="3429000" y="2603500"/>
          <p14:tracePt t="237928" x="3467100" y="2603500"/>
          <p14:tracePt t="237947" x="3505200" y="2603500"/>
          <p14:tracePt t="237978" x="3530600" y="2616200"/>
          <p14:tracePt t="237997" x="3554413" y="2616200"/>
          <p14:tracePt t="238134" x="3530600" y="2616200"/>
          <p14:tracePt t="238144" x="3467100" y="2616200"/>
          <p14:tracePt t="238149" x="3429000" y="2616200"/>
          <p14:tracePt t="238160" x="3341688" y="2616200"/>
          <p14:tracePt t="238164" x="3292475" y="2603500"/>
          <p14:tracePt t="238174" x="3216275" y="2603500"/>
          <p14:tracePt t="238184" x="3154363" y="2590800"/>
          <p14:tracePt t="238189" x="3103563" y="2578100"/>
          <p14:tracePt t="238200" x="3079750" y="2578100"/>
          <p14:tracePt t="238204" x="3054350" y="2578100"/>
          <p14:tracePt t="238214" x="3028950" y="2578100"/>
          <p14:tracePt t="238224" x="3003550" y="2578100"/>
          <p14:tracePt t="238230" x="2979738" y="2578100"/>
          <p14:tracePt t="238240" x="2967038" y="2578100"/>
          <p14:tracePt t="238246" x="2954338" y="2578100"/>
          <p14:tracePt t="238256" x="2941638" y="2578100"/>
          <p14:tracePt t="238275" x="2928938" y="2578100"/>
          <p14:tracePt t="238462" x="2954338" y="2578100"/>
          <p14:tracePt t="238472" x="2967038" y="2578100"/>
          <p14:tracePt t="238478" x="3003550" y="2578100"/>
          <p14:tracePt t="238487" x="3041650" y="2578100"/>
          <p14:tracePt t="238491" x="3092450" y="2578100"/>
          <p14:tracePt t="238502" x="3154363" y="2578100"/>
          <p14:tracePt t="238511" x="3192463" y="2565400"/>
          <p14:tracePt t="238517" x="3216275" y="2565400"/>
          <p14:tracePt t="238528" x="3267075" y="2552700"/>
          <p14:tracePt t="238532" x="3279775" y="2552700"/>
          <p14:tracePt t="238542" x="3292475" y="2552700"/>
          <p14:tracePt t="238551" x="3305175" y="2552700"/>
          <p14:tracePt t="238558" x="3305175" y="2540000"/>
          <p14:tracePt t="238700" x="3317875" y="2540000"/>
          <p14:tracePt t="238734" x="3341688" y="2540000"/>
          <p14:tracePt t="238740" x="3367088" y="2527300"/>
          <p14:tracePt t="238753" x="3392488" y="2527300"/>
          <p14:tracePt t="238764" x="3417888" y="2527300"/>
          <p14:tracePt t="238774" x="3441700" y="2527300"/>
          <p14:tracePt t="238780" x="3467100" y="2516188"/>
          <p14:tracePt t="238789" x="3492500" y="2516188"/>
          <p14:tracePt t="238795" x="3505200" y="2516188"/>
          <p14:tracePt t="238806" x="3530600" y="2516188"/>
          <p14:tracePt t="238816" x="3554413" y="2516188"/>
          <p14:tracePt t="238819" x="3579813" y="2503488"/>
          <p14:tracePt t="238830" x="3605213" y="2503488"/>
          <p14:tracePt t="238836" x="3617913" y="2490788"/>
          <p14:tracePt t="238846" x="3630613" y="2490788"/>
          <p14:tracePt t="238860" x="3643313" y="2490788"/>
          <p14:tracePt t="238876" x="3654425" y="2490788"/>
          <p14:tracePt t="238900" x="3667125" y="2490788"/>
          <p14:tracePt t="238922" x="3679825" y="2490788"/>
          <p14:tracePt t="238996" x="3692525" y="2490788"/>
          <p14:tracePt t="239516" x="3679825" y="2490788"/>
          <p14:tracePt t="239525" x="3654425" y="2490788"/>
          <p14:tracePt t="239532" x="3605213" y="2490788"/>
          <p14:tracePt t="239542" x="3567113" y="2490788"/>
          <p14:tracePt t="239546" x="3541713" y="2490788"/>
          <p14:tracePt t="239557" x="3492500" y="2490788"/>
          <p14:tracePt t="239566" x="3454400" y="2503488"/>
          <p14:tracePt t="239572" x="3367088" y="2516188"/>
          <p14:tracePt t="239582" x="3354388" y="2516188"/>
          <p14:tracePt t="239586" x="3328988" y="2516188"/>
          <p14:tracePt t="239596" x="3305175" y="2516188"/>
          <p14:tracePt t="239608" x="3279775" y="2527300"/>
          <p14:tracePt t="239612" x="3254375" y="2527300"/>
          <p14:tracePt t="239622" x="3241675" y="2527300"/>
          <p14:tracePt t="239642" x="3228975" y="2527300"/>
          <p14:tracePt t="239754" x="3254375" y="2527300"/>
          <p14:tracePt t="239758" x="3305175" y="2527300"/>
          <p14:tracePt t="239768" x="3367088" y="2527300"/>
          <p14:tracePt t="239774" x="3405188" y="2527300"/>
          <p14:tracePt t="239783" x="3429000" y="2527300"/>
          <p14:tracePt t="239798" x="3441700" y="2527300"/>
          <p14:tracePt t="240136" x="3441700" y="2516188"/>
          <p14:tracePt t="240171" x="3441700" y="2503488"/>
          <p14:tracePt t="240242" x="3454400" y="2503488"/>
          <p14:tracePt t="240252" x="3467100" y="2503488"/>
          <p14:tracePt t="240364" x="3479800" y="2503488"/>
          <p14:tracePt t="240387" x="3492500" y="2503488"/>
          <p14:tracePt t="240418" x="3505200" y="2503488"/>
          <p14:tracePt t="240434" x="3517900" y="2503488"/>
          <p14:tracePt t="240484" x="3530600" y="2503488"/>
          <p14:tracePt t="240616" x="3541713" y="2503488"/>
          <p14:tracePt t="240625" x="3541713" y="2516188"/>
          <p14:tracePt t="240646" x="3541713" y="2540000"/>
          <p14:tracePt t="240665" x="3554413" y="2552700"/>
          <p14:tracePt t="240672" x="3554413" y="2578100"/>
          <p14:tracePt t="240681" x="3567113" y="2578100"/>
          <p14:tracePt t="240696" x="3567113" y="2603500"/>
          <p14:tracePt t="240898" x="3554413" y="2603500"/>
          <p14:tracePt t="240904" x="3530600" y="2603500"/>
          <p14:tracePt t="240913" x="3505200" y="2603500"/>
          <p14:tracePt t="240918" x="3479800" y="2603500"/>
          <p14:tracePt t="240928" x="3441700" y="2603500"/>
          <p14:tracePt t="240938" x="3405188" y="2603500"/>
          <p14:tracePt t="240944" x="3367088" y="2603500"/>
          <p14:tracePt t="240954" x="3341688" y="2603500"/>
          <p14:tracePt t="240958" x="3305175" y="2603500"/>
          <p14:tracePt t="240968" x="3279775" y="2603500"/>
          <p14:tracePt t="240977" x="3267075" y="2603500"/>
          <p14:tracePt t="240985" x="3228975" y="2603500"/>
          <p14:tracePt t="240993" x="3205163" y="2603500"/>
          <p14:tracePt t="241000" x="3179763" y="2616200"/>
          <p14:tracePt t="241009" x="3141663" y="2627313"/>
          <p14:tracePt t="241020" x="3116263" y="2627313"/>
          <p14:tracePt t="241024" x="3116263" y="2640013"/>
          <p14:tracePt t="241035" x="3092450" y="2652713"/>
          <p14:tracePt t="241040" x="3079750" y="2652713"/>
          <p14:tracePt t="241050" x="3054350" y="2652713"/>
          <p14:tracePt t="241064" x="3028950" y="2652713"/>
          <p14:tracePt t="241075" x="2992438" y="2652713"/>
          <p14:tracePt t="241079" x="2992438" y="2665413"/>
          <p14:tracePt t="241090" x="2979738" y="2665413"/>
          <p14:tracePt t="241317" x="3003550" y="2665413"/>
          <p14:tracePt t="241321" x="3041650" y="2665413"/>
          <p14:tracePt t="241332" x="3067050" y="2665413"/>
          <p14:tracePt t="241338" x="3141663" y="2665413"/>
          <p14:tracePt t="241349" x="3192463" y="2665413"/>
          <p14:tracePt t="241358" x="3241675" y="2665413"/>
          <p14:tracePt t="241362" x="3279775" y="2665413"/>
          <p14:tracePt t="241372" x="3328988" y="2665413"/>
          <p14:tracePt t="241378" x="3392488" y="2640013"/>
          <p14:tracePt t="241388" x="3429000" y="2640013"/>
          <p14:tracePt t="241399" x="3467100" y="2640013"/>
          <p14:tracePt t="241402" x="3492500" y="2640013"/>
          <p14:tracePt t="241418" x="3505200" y="2640013"/>
          <p14:tracePt t="241438" x="3517900" y="2640013"/>
          <p14:tracePt t="241862" x="3517900" y="2616200"/>
          <p14:tracePt t="241872" x="3517900" y="2603500"/>
          <p14:tracePt t="241882" x="3517900" y="2590800"/>
          <p14:tracePt t="241886" x="3517900" y="2578100"/>
          <p14:tracePt t="241897" x="3517900" y="2552700"/>
          <p14:tracePt t="241921" x="3517900" y="2527300"/>
          <p14:tracePt t="241948" x="3505200" y="2503488"/>
          <p14:tracePt t="241962" x="3492500" y="2503488"/>
          <p14:tracePt t="241982" x="3492500" y="2490788"/>
          <p14:tracePt t="241992" x="3492500" y="2478088"/>
          <p14:tracePt t="242017" x="3479800" y="2465388"/>
          <p14:tracePt t="242028" x="3454400" y="2465388"/>
          <p14:tracePt t="242043" x="3441700" y="2439988"/>
          <p14:tracePt t="242048" x="3417888" y="2427288"/>
          <p14:tracePt t="242057" x="3392488" y="2414588"/>
          <p14:tracePt t="242068" x="3379788" y="2414588"/>
          <p14:tracePt t="242074" x="3354388" y="2403475"/>
          <p14:tracePt t="242083" x="3317875" y="2390775"/>
          <p14:tracePt t="242088" x="3267075" y="2390775"/>
          <p14:tracePt t="242097" x="3205163" y="2365375"/>
          <p14:tracePt t="242108" x="3167063" y="2365375"/>
          <p14:tracePt t="242114" x="3116263" y="2365375"/>
          <p14:tracePt t="242124" x="3079750" y="2365375"/>
          <p14:tracePt t="242130" x="3028950" y="2365375"/>
          <p14:tracePt t="242140" x="2992438" y="2365375"/>
          <p14:tracePt t="242150" x="2967038" y="2365375"/>
          <p14:tracePt t="242154" x="2941638" y="2365375"/>
          <p14:tracePt t="242169" x="2928938" y="2365375"/>
          <p14:tracePt t="242180" x="2916238" y="2378075"/>
          <p14:tracePt t="242189" x="2903538" y="2378075"/>
          <p14:tracePt t="242194" x="2890838" y="2378075"/>
          <p14:tracePt t="242210" x="2879725" y="2378075"/>
          <p14:tracePt t="242220" x="2867025" y="2378075"/>
          <p14:tracePt t="242230" x="2854325" y="2378075"/>
          <p14:tracePt t="242234" x="2841625" y="2378075"/>
          <p14:tracePt t="242250" x="2828925" y="2390775"/>
          <p14:tracePt t="242260" x="2816225" y="2403475"/>
          <p14:tracePt t="242270" x="2790825" y="2403475"/>
          <p14:tracePt t="242276" x="2778125" y="2414588"/>
          <p14:tracePt t="242286" x="2767013" y="2414588"/>
          <p14:tracePt t="242289" x="2754313" y="2427288"/>
          <p14:tracePt t="242300" x="2741613" y="2439988"/>
          <p14:tracePt t="242326" x="2728913" y="2452688"/>
          <p14:tracePt t="242340" x="2728913" y="2465388"/>
          <p14:tracePt t="242351" x="2728913" y="2478088"/>
          <p14:tracePt t="242356" x="2728913" y="2490788"/>
          <p14:tracePt t="242369" x="2728913" y="2516188"/>
          <p14:tracePt t="242390" x="2728913" y="2527300"/>
          <p14:tracePt t="242396" x="2728913" y="2552700"/>
          <p14:tracePt t="242406" x="2754313" y="2565400"/>
          <p14:tracePt t="242413" x="2767013" y="2590800"/>
          <p14:tracePt t="242421" x="2778125" y="2603500"/>
          <p14:tracePt t="242432" x="2803525" y="2603500"/>
          <p14:tracePt t="242436" x="2828925" y="2627313"/>
          <p14:tracePt t="242446" x="2841625" y="2627313"/>
          <p14:tracePt t="242452" x="2867025" y="2652713"/>
          <p14:tracePt t="242462" x="2890838" y="2652713"/>
          <p14:tracePt t="242472" x="2916238" y="2652713"/>
          <p14:tracePt t="242476" x="2928938" y="2652713"/>
          <p14:tracePt t="242488" x="2967038" y="2652713"/>
          <p14:tracePt t="242491" x="3003550" y="2652713"/>
          <p14:tracePt t="242502" x="3041650" y="2652713"/>
          <p14:tracePt t="242512" x="3067050" y="2652713"/>
          <p14:tracePt t="242518" x="3092450" y="2652713"/>
          <p14:tracePt t="242528" x="3116263" y="2652713"/>
          <p14:tracePt t="242531" x="3141663" y="2652713"/>
          <p14:tracePt t="242542" x="3154363" y="2652713"/>
          <p14:tracePt t="242552" x="3179763" y="2652713"/>
          <p14:tracePt t="242568" x="3192463" y="2640013"/>
          <p14:tracePt t="242571" x="3205163" y="2640013"/>
          <p14:tracePt t="242584" x="3205163" y="2627313"/>
          <p14:tracePt t="242594" x="3205163" y="2590800"/>
          <p14:tracePt t="242598" x="3205163" y="2565400"/>
          <p14:tracePt t="242608" x="3205163" y="2540000"/>
          <p14:tracePt t="242613" x="3205163" y="2516188"/>
          <p14:tracePt t="242624" x="3205163" y="2490788"/>
          <p14:tracePt t="242634" x="3205163" y="2465388"/>
          <p14:tracePt t="242638" x="3205163" y="2439988"/>
          <p14:tracePt t="242648" x="3205163" y="2403475"/>
          <p14:tracePt t="242654" x="3205163" y="2378075"/>
          <p14:tracePt t="242664" x="3192463" y="2365375"/>
          <p14:tracePt t="242674" x="3179763" y="2339975"/>
          <p14:tracePt t="242688" x="3167063" y="2314575"/>
          <p14:tracePt t="242695" x="3154363" y="2314575"/>
          <p14:tracePt t="242714" x="3128963" y="2290763"/>
          <p14:tracePt t="242733" x="3103563" y="2290763"/>
          <p14:tracePt t="242744" x="3092450" y="2290763"/>
          <p14:tracePt t="242754" x="3054350" y="2290763"/>
          <p14:tracePt t="242760" x="3028950" y="2290763"/>
          <p14:tracePt t="242774" x="3003550" y="2290763"/>
          <p14:tracePt t="242784" x="2979738" y="2290763"/>
          <p14:tracePt t="242794" x="2954338" y="2303463"/>
          <p14:tracePt t="242800" x="2954338" y="2314575"/>
          <p14:tracePt t="242810" x="2941638" y="2327275"/>
          <p14:tracePt t="242814" x="2928938" y="2352675"/>
          <p14:tracePt t="242834" x="2916238" y="2378075"/>
          <p14:tracePt t="242840" x="2916238" y="2403475"/>
          <p14:tracePt t="242850" x="2916238" y="2427288"/>
          <p14:tracePt t="242855" x="2916238" y="2452688"/>
          <p14:tracePt t="242865" x="2916238" y="2478088"/>
          <p14:tracePt t="242876" x="2928938" y="2490788"/>
          <p14:tracePt t="242880" x="2954338" y="2516188"/>
          <p14:tracePt t="242890" x="2979738" y="2540000"/>
          <p14:tracePt t="242896" x="3003550" y="2565400"/>
          <p14:tracePt t="242906" x="3067050" y="2578100"/>
          <p14:tracePt t="242915" x="3116263" y="2603500"/>
          <p14:tracePt t="242919" x="3154363" y="2616200"/>
          <p14:tracePt t="242932" x="3228975" y="2616200"/>
          <p14:tracePt t="242943" x="3267075" y="2616200"/>
          <p14:tracePt t="242945" x="3317875" y="2616200"/>
          <p14:tracePt t="242956" x="3341688" y="2616200"/>
          <p14:tracePt t="242962" x="3367088" y="2616200"/>
          <p14:tracePt t="242972" x="3392488" y="2616200"/>
          <p14:tracePt t="242977" x="3417888" y="2603500"/>
          <p14:tracePt t="242985" x="3429000" y="2590800"/>
          <p14:tracePt t="242996" x="3429000" y="2578100"/>
          <p14:tracePt t="243002" x="3429000" y="2540000"/>
          <p14:tracePt t="243012" x="3429000" y="2516188"/>
          <p14:tracePt t="243016" x="3429000" y="2490788"/>
          <p14:tracePt t="243027" x="3429000" y="2452688"/>
          <p14:tracePt t="243036" x="3429000" y="2439988"/>
          <p14:tracePt t="243043" x="3417888" y="2414588"/>
          <p14:tracePt t="243052" x="3405188" y="2390775"/>
          <p14:tracePt t="243056" x="3392488" y="2365375"/>
          <p14:tracePt t="243065" x="3379788" y="2352675"/>
          <p14:tracePt t="243076" x="3367088" y="2339975"/>
          <p14:tracePt t="243082" x="3354388" y="2339975"/>
          <p14:tracePt t="243093" x="3341688" y="2327275"/>
          <p14:tracePt t="243097" x="3317875" y="2327275"/>
          <p14:tracePt t="243109" x="3292475" y="2327275"/>
          <p14:tracePt t="243118" x="3254375" y="2327275"/>
          <p14:tracePt t="243121" x="3241675" y="2327275"/>
          <p14:tracePt t="243132" x="3228975" y="2339975"/>
          <p14:tracePt t="243138" x="3192463" y="2352675"/>
          <p14:tracePt t="243147" x="3167063" y="2378075"/>
          <p14:tracePt t="243158" x="3154363" y="2390775"/>
          <p14:tracePt t="243162" x="3141663" y="2414588"/>
          <p14:tracePt t="243172" x="3141663" y="2439988"/>
          <p14:tracePt t="243178" x="3128963" y="2465388"/>
          <p14:tracePt t="243187" x="3128963" y="2490788"/>
          <p14:tracePt t="243197" x="3128963" y="2516188"/>
          <p14:tracePt t="243204" x="3128963" y="2552700"/>
          <p14:tracePt t="243214" x="3128963" y="2590800"/>
          <p14:tracePt t="243218" x="3141663" y="2652713"/>
          <p14:tracePt t="243227" x="3141663" y="2665413"/>
          <p14:tracePt t="243238" x="3154363" y="2678113"/>
          <p14:tracePt t="243244" x="3192463" y="2716213"/>
          <p14:tracePt t="243353" x="3192463" y="2728913"/>
          <p14:tracePt t="243364" x="3179763" y="2728913"/>
          <p14:tracePt t="243374" x="3167063" y="2728913"/>
          <p14:tracePt t="243380" x="3154363" y="2728913"/>
          <p14:tracePt t="243393" x="3141663" y="2728913"/>
          <p14:tracePt t="243490" x="3167063" y="2728913"/>
          <p14:tracePt t="243500" x="3216275" y="2728913"/>
          <p14:tracePt t="243506" x="3254375" y="2728913"/>
          <p14:tracePt t="243516" x="3279775" y="2728913"/>
          <p14:tracePt t="243520" x="3328988" y="2703513"/>
          <p14:tracePt t="243529" x="3354388" y="2703513"/>
          <p14:tracePt t="243541" x="3379788" y="2703513"/>
          <p14:tracePt t="243546" x="3417888" y="2678113"/>
          <p14:tracePt t="243561" x="3441700" y="2665413"/>
          <p14:tracePt t="243582" x="3454400" y="2665413"/>
          <p14:tracePt t="243596" x="3467100" y="2665413"/>
          <p14:tracePt t="243687" x="3479800" y="2665413"/>
          <p14:tracePt t="243702" x="3479800" y="2640013"/>
          <p14:tracePt t="243712" x="3479800" y="2627313"/>
          <p14:tracePt t="243717" x="3467100" y="2603500"/>
          <p14:tracePt t="243728" x="3441700" y="2578100"/>
          <p14:tracePt t="243732" x="3392488" y="2540000"/>
          <p14:tracePt t="243742" x="3341688" y="2516188"/>
          <p14:tracePt t="243752" x="3292475" y="2478088"/>
          <p14:tracePt t="243758" x="3241675" y="2427288"/>
          <p14:tracePt t="243768" x="3192463" y="2390775"/>
          <p14:tracePt t="243775" x="3128963" y="2365375"/>
          <p14:tracePt t="243784" x="3103563" y="2339975"/>
          <p14:tracePt t="243793" x="3067050" y="2314575"/>
          <p14:tracePt t="243797" x="3028950" y="2303463"/>
          <p14:tracePt t="243808" x="2992438" y="2278063"/>
          <p14:tracePt t="243814" x="2967038" y="2252663"/>
          <p14:tracePt t="243824" x="2928938" y="2227263"/>
          <p14:tracePt t="243833" x="2916238" y="2214563"/>
          <p14:tracePt t="243838" x="2854325" y="2178050"/>
          <p14:tracePt t="243848" x="2778125" y="2114550"/>
          <p14:tracePt t="243854" x="2716213" y="2114550"/>
          <p14:tracePt t="243863" x="2641600" y="2101850"/>
          <p14:tracePt t="243874" x="2554288" y="2078038"/>
          <p14:tracePt t="243878" x="2478088" y="2065338"/>
          <p14:tracePt t="243890" x="2378075" y="2065338"/>
          <p14:tracePt t="243893" x="2316163" y="2065338"/>
          <p14:tracePt t="243904" x="2290763" y="2065338"/>
          <p14:tracePt t="243914" x="2252663" y="2065338"/>
          <p14:tracePt t="243920" x="2228850" y="2065338"/>
          <p14:tracePt t="243930" x="2203450" y="2065338"/>
          <p14:tracePt t="243940" x="2165350" y="2052638"/>
          <p14:tracePt t="243944" x="2139950" y="2052638"/>
          <p14:tracePt t="243953" x="2116138" y="2052638"/>
          <p14:tracePt t="243960" x="2090738" y="2039938"/>
          <p14:tracePt t="243970" x="2078038" y="2039938"/>
          <p14:tracePt t="243985" x="2065338" y="2039938"/>
          <p14:tracePt t="244086" x="2052638" y="2039938"/>
          <p14:tracePt t="244090" x="2052638" y="2027238"/>
          <p14:tracePt t="244102" x="2052638" y="2014538"/>
          <p14:tracePt t="244106" x="2052638" y="2001838"/>
          <p14:tracePt t="244116" x="2052638" y="1989138"/>
          <p14:tracePt t="244125" x="2052638" y="1978025"/>
          <p14:tracePt t="244132" x="2065338" y="1965325"/>
          <p14:tracePt t="244142" x="2065338" y="1952625"/>
          <p14:tracePt t="244145" x="2090738" y="1927225"/>
          <p14:tracePt t="244156" x="2127250" y="1901825"/>
          <p14:tracePt t="244165" x="2165350" y="1901825"/>
          <p14:tracePt t="244172" x="2216150" y="1876425"/>
          <p14:tracePt t="244182" x="2278063" y="1839913"/>
          <p14:tracePt t="244186" x="2316163" y="1839913"/>
          <p14:tracePt t="244196" x="2378075" y="1801813"/>
          <p14:tracePt t="244207" x="2416175" y="1801813"/>
          <p14:tracePt t="244212" x="2428875" y="1801813"/>
          <p14:tracePt t="244223" x="2465388" y="1801813"/>
          <p14:tracePt t="244328" x="2441575" y="1801813"/>
          <p14:tracePt t="244338" x="2403475" y="1801813"/>
          <p14:tracePt t="244342" x="2378075" y="1801813"/>
          <p14:tracePt t="244352" x="2328863" y="1801813"/>
          <p14:tracePt t="244364" x="2316163" y="1801813"/>
          <p14:tracePt t="244367" x="2303463" y="1801813"/>
          <p14:tracePt t="244600" x="2290763" y="1814513"/>
          <p14:tracePt t="244620" x="2303463" y="1839913"/>
          <p14:tracePt t="244626" x="2352675" y="1876425"/>
          <p14:tracePt t="244635" x="2441575" y="1927225"/>
          <p14:tracePt t="244640" x="2516188" y="1978025"/>
          <p14:tracePt t="244650" x="2603500" y="2027238"/>
          <p14:tracePt t="244659" x="2690813" y="2078038"/>
          <p14:tracePt t="244666" x="2803525" y="2152650"/>
          <p14:tracePt t="244676" x="2890838" y="2201863"/>
          <p14:tracePt t="244680" x="2967038" y="2265363"/>
          <p14:tracePt t="244691" x="3041650" y="2314575"/>
          <p14:tracePt t="244702" x="3103563" y="2352675"/>
          <p14:tracePt t="244706" x="3128963" y="2378075"/>
          <p14:tracePt t="244716" x="3192463" y="2414588"/>
          <p14:tracePt t="244721" x="3216275" y="2427288"/>
          <p14:tracePt t="244732" x="3228975" y="2439988"/>
          <p14:tracePt t="244742" x="3241675" y="2452688"/>
          <p14:tracePt t="244746" x="3254375" y="2465388"/>
          <p14:tracePt t="244756" x="3267075" y="2478088"/>
          <p14:tracePt t="244772" x="3279775" y="2490788"/>
          <p14:tracePt t="244782" x="3292475" y="2503488"/>
          <p14:tracePt t="244792" x="3292475" y="2516188"/>
          <p14:tracePt t="244808" x="3305175" y="2527300"/>
          <p14:tracePt t="244948" x="3305175" y="2540000"/>
          <p14:tracePt t="244958" x="3317875" y="2540000"/>
          <p14:tracePt t="244968" x="3328988" y="2552700"/>
          <p14:tracePt t="244973" x="3341688" y="2552700"/>
          <p14:tracePt t="244988" x="3354388" y="2565400"/>
          <p14:tracePt t="245014" x="3367088" y="2565400"/>
          <p14:tracePt t="245040" x="3379788" y="2565400"/>
          <p14:tracePt t="245050" x="3392488" y="2565400"/>
          <p14:tracePt t="245054" x="3392488" y="2578100"/>
          <p14:tracePt t="245063" x="3405188" y="2590800"/>
          <p14:tracePt t="245070" x="3417888" y="2590800"/>
          <p14:tracePt t="245080" x="3429000" y="2590800"/>
          <p14:tracePt t="245090" x="3441700" y="2603500"/>
          <p14:tracePt t="245093" x="3454400" y="2603500"/>
          <p14:tracePt t="245372" x="3467100" y="2616200"/>
          <p14:tracePt t="245564" x="3479800" y="2616200"/>
          <p14:tracePt t="245710" x="3492500" y="2616200"/>
          <p14:tracePt t="245756" x="3505200" y="2616200"/>
          <p14:tracePt t="245776" x="3517900" y="2616200"/>
          <p14:tracePt t="245790" x="3517900" y="2627313"/>
          <p14:tracePt t="245795" x="3530600" y="2627313"/>
          <p14:tracePt t="245982" x="3541713" y="2627313"/>
          <p14:tracePt t="246133" x="3554413" y="2627313"/>
          <p14:tracePt t="246148" x="3579813" y="2627313"/>
          <p14:tracePt t="246164" x="3592513" y="2616200"/>
          <p14:tracePt t="246174" x="3592513" y="2603500"/>
          <p14:tracePt t="246178" x="3605213" y="2590800"/>
          <p14:tracePt t="246188" x="3617913" y="2578100"/>
          <p14:tracePt t="246204" x="3630613" y="2540000"/>
          <p14:tracePt t="246220" x="3630613" y="2516188"/>
          <p14:tracePt t="246230" x="3630613" y="2503488"/>
          <p14:tracePt t="246240" x="3630613" y="2490788"/>
          <p14:tracePt t="246244" x="3630613" y="2465388"/>
          <p14:tracePt t="246254" x="3630613" y="2452688"/>
          <p14:tracePt t="246260" x="3630613" y="2427288"/>
          <p14:tracePt t="246280" x="3630613" y="2414588"/>
          <p14:tracePt t="246294" x="3630613" y="2403475"/>
          <p14:tracePt t="246314" x="3630613" y="2390775"/>
          <p14:tracePt t="246360" x="3630613" y="2378075"/>
          <p14:tracePt t="246366" x="3617913" y="2378075"/>
          <p14:tracePt t="246410" x="3605213" y="2378075"/>
          <p14:tracePt t="246426" x="3592513" y="2378075"/>
          <p14:tracePt t="246451" x="3567113" y="2378075"/>
          <p14:tracePt t="246476" x="3554413" y="2378075"/>
          <p14:tracePt t="246486" x="3517900" y="2378075"/>
          <p14:tracePt t="246492" x="3505200" y="2403475"/>
          <p14:tracePt t="246512" x="3492500" y="2427288"/>
          <p14:tracePt t="246516" x="3492500" y="2439988"/>
          <p14:tracePt t="246526" x="3492500" y="2465388"/>
          <p14:tracePt t="246532" x="3492500" y="2490788"/>
          <p14:tracePt t="246542" x="3492500" y="2516188"/>
          <p14:tracePt t="246552" x="3492500" y="2552700"/>
          <p14:tracePt t="246558" x="3492500" y="2578100"/>
          <p14:tracePt t="246568" x="3492500" y="2603500"/>
          <p14:tracePt t="246571" x="3492500" y="2616200"/>
          <p14:tracePt t="246582" x="3492500" y="2640013"/>
          <p14:tracePt t="246592" x="3492500" y="2652713"/>
          <p14:tracePt t="246597" x="3492500" y="2665413"/>
          <p14:tracePt t="246613" x="3492500" y="2678113"/>
          <p14:tracePt t="246622" x="3505200" y="2678113"/>
          <p14:tracePt t="246642" x="3505200" y="2690813"/>
          <p14:tracePt t="246657" x="3517900" y="2690813"/>
          <p14:tracePt t="246684" x="3530600" y="2690813"/>
          <p14:tracePt t="246697" x="3541713" y="2678113"/>
          <p14:tracePt t="246704" x="3554413" y="2652713"/>
          <p14:tracePt t="246714" x="3567113" y="2640013"/>
          <p14:tracePt t="246723" x="3579813" y="2603500"/>
          <p14:tracePt t="246729" x="3579813" y="2565400"/>
          <p14:tracePt t="246738" x="3579813" y="2527300"/>
          <p14:tracePt t="246745" x="3579813" y="2503488"/>
          <p14:tracePt t="246753" x="3579813" y="2452688"/>
          <p14:tracePt t="246764" x="3579813" y="2414588"/>
          <p14:tracePt t="246770" x="3579813" y="2365375"/>
          <p14:tracePt t="246780" x="3579813" y="2327275"/>
          <p14:tracePt t="246784" x="3579813" y="2290763"/>
          <p14:tracePt t="246795" x="3579813" y="2252663"/>
          <p14:tracePt t="246804" x="3579813" y="2214563"/>
          <p14:tracePt t="246820" x="3579813" y="2190750"/>
          <p14:tracePt t="246834" x="3579813" y="2178050"/>
          <p14:tracePt t="246899" x="3579813" y="2165350"/>
          <p14:tracePt t="246926" x="3567113" y="2165350"/>
          <p14:tracePt t="246939" x="3554413" y="2165350"/>
          <p14:tracePt t="246946" x="3541713" y="2165350"/>
          <p14:tracePt t="246965" x="3530600" y="2178050"/>
          <p14:tracePt t="246969" x="3505200" y="2190750"/>
          <p14:tracePt t="246982" x="3505200" y="2201863"/>
          <p14:tracePt t="246986" x="3505200" y="2214563"/>
          <p14:tracePt t="246996" x="3479800" y="2252663"/>
          <p14:tracePt t="247005" x="3467100" y="2278063"/>
          <p14:tracePt t="247012" x="3467100" y="2303463"/>
          <p14:tracePt t="247022" x="3467100" y="2314575"/>
          <p14:tracePt t="247027" x="3467100" y="2352675"/>
          <p14:tracePt t="247036" x="3467100" y="2365375"/>
          <p14:tracePt t="247045" x="3467100" y="2378075"/>
          <p14:tracePt t="247051" x="3467100" y="2403475"/>
          <p14:tracePt t="247061" x="3467100" y="2414588"/>
          <p14:tracePt t="247065" x="3467100" y="2427288"/>
          <p14:tracePt t="247077" x="3467100" y="2439988"/>
          <p14:tracePt t="247086" x="3467100" y="2452688"/>
          <p14:tracePt t="247092" x="3479800" y="2452688"/>
          <p14:tracePt t="247102" x="3479800" y="2478088"/>
          <p14:tracePt t="247118" x="3492500" y="2490788"/>
          <p14:tracePt t="247148" x="3505200" y="2503488"/>
          <p14:tracePt t="247192" x="3517900" y="2503488"/>
          <p14:tracePt t="247202" x="3530600" y="2478088"/>
          <p14:tracePt t="247211" x="3530600" y="2465388"/>
          <p14:tracePt t="247217" x="3541713" y="2439988"/>
          <p14:tracePt t="247228" x="3567113" y="2390775"/>
          <p14:tracePt t="247234" x="3567113" y="2352675"/>
          <p14:tracePt t="247244" x="3567113" y="2327275"/>
          <p14:tracePt t="247253" x="3567113" y="2303463"/>
          <p14:tracePt t="247258" x="3567113" y="2278063"/>
          <p14:tracePt t="247268" x="3567113" y="2265363"/>
          <p14:tracePt t="247274" x="3567113" y="2252663"/>
          <p14:tracePt t="247294" x="3567113" y="2227263"/>
          <p14:tracePt t="247465" x="3567113" y="2239963"/>
          <p14:tracePt t="247476" x="3567113" y="2252663"/>
          <p14:tracePt t="247480" x="3567113" y="2290763"/>
          <p14:tracePt t="247489" x="3567113" y="2314575"/>
          <p14:tracePt t="247496" x="3567113" y="2327275"/>
          <p14:tracePt t="247506" x="3567113" y="2339975"/>
          <p14:tracePt t="247515" x="3567113" y="2365375"/>
          <p14:tracePt t="247520" x="3567113" y="2378075"/>
          <p14:tracePt t="247546" x="3554413" y="2403475"/>
          <p14:tracePt t="247692" x="3554413" y="2378075"/>
          <p14:tracePt t="247708" x="3554413" y="2365375"/>
          <p14:tracePt t="247712" x="3567113" y="2365375"/>
          <p14:tracePt t="247722" x="3579813" y="2352675"/>
          <p14:tracePt t="247737" x="3605213" y="2352675"/>
          <p14:tracePt t="247748" x="3630613" y="2339975"/>
          <p14:tracePt t="247762" x="3654425" y="2339975"/>
          <p14:tracePt t="247777" x="3667125" y="2339975"/>
          <p14:tracePt t="247788" x="3679825" y="2339975"/>
          <p14:tracePt t="247792" x="3705225" y="2339975"/>
          <p14:tracePt t="247801" x="3717925" y="2352675"/>
          <p14:tracePt t="247814" x="3743325" y="2365375"/>
          <p14:tracePt t="247818" x="3767138" y="2403475"/>
          <p14:tracePt t="247828" x="3792538" y="2452688"/>
          <p14:tracePt t="247834" x="3805238" y="2478088"/>
          <p14:tracePt t="247844" x="3817938" y="2527300"/>
          <p14:tracePt t="247854" x="3817938" y="2540000"/>
          <p14:tracePt t="247858" x="3817938" y="2578100"/>
          <p14:tracePt t="247867" x="3817938" y="2590800"/>
          <p14:tracePt t="247884" x="3817938" y="2616200"/>
          <p14:tracePt t="247897" x="3817938" y="2640013"/>
          <p14:tracePt t="247914" x="3817938" y="2652713"/>
          <p14:tracePt t="247924" x="3805238" y="2652713"/>
          <p14:tracePt t="247941" x="3756025" y="2652713"/>
          <p14:tracePt t="247950" x="3730625" y="2652713"/>
          <p14:tracePt t="247954" x="3717925" y="2652713"/>
          <p14:tracePt t="247964" x="3692525" y="2652713"/>
          <p14:tracePt t="247974" x="3643313" y="2627313"/>
          <p14:tracePt t="247980" x="3630613" y="2627313"/>
          <p14:tracePt t="247994" x="3605213" y="2603500"/>
          <p14:tracePt t="248016" x="3592513" y="2603500"/>
          <p14:tracePt t="248030" x="3579813" y="2578100"/>
          <p14:tracePt t="248036" x="3567113" y="2578100"/>
          <p14:tracePt t="248046" x="3567113" y="2565400"/>
          <p14:tracePt t="248056" x="3554413" y="2552700"/>
          <p14:tracePt t="248059" x="3541713" y="2527300"/>
          <p14:tracePt t="248069" x="3541713" y="2516188"/>
          <p14:tracePt t="248075" x="3505200" y="2478088"/>
          <p14:tracePt t="248095" x="3492500" y="2427288"/>
          <p14:tracePt t="248099" x="3479800" y="2403475"/>
          <p14:tracePt t="248110" x="3454400" y="2365375"/>
          <p14:tracePt t="248116" x="3454400" y="2339975"/>
          <p14:tracePt t="248126" x="3454400" y="2327275"/>
          <p14:tracePt t="248136" x="3454400" y="2314575"/>
          <p14:tracePt t="248152" x="3454400" y="2290763"/>
          <p14:tracePt t="248176" x="3454400" y="2278063"/>
          <p14:tracePt t="248181" x="3467100" y="2278063"/>
          <p14:tracePt t="248192" x="3479800" y="2265363"/>
          <p14:tracePt t="248206" x="3492500" y="2265363"/>
          <p14:tracePt t="248216" x="3505200" y="2265363"/>
          <p14:tracePt t="248223" x="3541713" y="2265363"/>
          <p14:tracePt t="248231" x="3554413" y="2265363"/>
          <p14:tracePt t="248238" x="3579813" y="2265363"/>
          <p14:tracePt t="248248" x="3605213" y="2278063"/>
          <p14:tracePt t="248257" x="3617913" y="2303463"/>
          <p14:tracePt t="248261" x="3630613" y="2339975"/>
          <p14:tracePt t="248272" x="3654425" y="2378075"/>
          <p14:tracePt t="248278" x="3654425" y="2390775"/>
          <p14:tracePt t="248289" x="3654425" y="2414588"/>
          <p14:tracePt t="248294" x="3654425" y="2452688"/>
          <p14:tracePt t="248304" x="3654425" y="2478088"/>
          <p14:tracePt t="248314" x="3654425" y="2503488"/>
          <p14:tracePt t="248318" x="3654425" y="2516188"/>
          <p14:tracePt t="248334" x="3654425" y="2527300"/>
          <p14:tracePt t="248358" x="3643313" y="2527300"/>
          <p14:tracePt t="248374" x="3630613" y="2527300"/>
          <p14:tracePt t="248384" x="3617913" y="2527300"/>
          <p14:tracePt t="248390" x="3605213" y="2527300"/>
          <p14:tracePt t="248405" x="3567113" y="2527300"/>
          <p14:tracePt t="248414" x="3554413" y="2503488"/>
          <p14:tracePt t="248430" x="3541713" y="2490788"/>
          <p14:tracePt t="248439" x="3541713" y="2465388"/>
          <p14:tracePt t="248454" x="3541713" y="2439988"/>
          <p14:tracePt t="248470" x="3541713" y="2427288"/>
          <p14:tracePt t="248496" x="3541713" y="2414588"/>
          <p14:tracePt t="248520" x="3541713" y="2403475"/>
          <p14:tracePt t="248540" x="3541713" y="2390775"/>
          <p14:tracePt t="248672" x="3554413" y="2390775"/>
          <p14:tracePt t="248675" x="3567113" y="2403475"/>
          <p14:tracePt t="248686" x="3567113" y="2427288"/>
          <p14:tracePt t="248696" x="3592513" y="2452688"/>
          <p14:tracePt t="248702" x="3592513" y="2478088"/>
          <p14:tracePt t="248711" x="3617913" y="2503488"/>
          <p14:tracePt t="248715" x="3617913" y="2516188"/>
          <p14:tracePt t="248736" x="3630613" y="2527300"/>
          <p14:tracePt t="248752" x="3643313" y="2540000"/>
          <p14:tracePt t="248808" x="3643313" y="2527300"/>
          <p14:tracePt t="248818" x="3643313" y="2503488"/>
          <p14:tracePt t="248822" x="3643313" y="2452688"/>
          <p14:tracePt t="248832" x="3630613" y="2414588"/>
          <p14:tracePt t="248838" x="3605213" y="2352675"/>
          <p14:tracePt t="248848" x="3579813" y="2327275"/>
          <p14:tracePt t="248858" x="3541713" y="2278063"/>
          <p14:tracePt t="248873" x="3530600" y="2265363"/>
          <p14:tracePt t="248888" x="3517900" y="2252663"/>
          <p14:tracePt t="248904" x="3505200" y="2252663"/>
          <p14:tracePt t="248938" x="3492500" y="2252663"/>
          <p14:tracePt t="248944" x="3492500" y="2265363"/>
          <p14:tracePt t="248954" x="3492500" y="2278063"/>
          <p14:tracePt t="248958" x="3505200" y="2314575"/>
          <p14:tracePt t="248980" x="3505200" y="2327275"/>
          <p14:tracePt t="248983" x="3517900" y="2327275"/>
          <p14:tracePt t="248993" x="3517900" y="2339975"/>
          <p14:tracePt t="249010" x="3530600" y="2339975"/>
          <p14:tracePt t="249020" x="3530600" y="2352675"/>
          <p14:tracePt t="249064" x="3541713" y="2352675"/>
          <p14:tracePt t="250154" x="3541713" y="2339975"/>
          <p14:tracePt t="250180" x="3530600" y="2352675"/>
          <p14:tracePt t="250203" x="3517900" y="2365375"/>
          <p14:tracePt t="250220" x="3517900" y="2378075"/>
          <p14:tracePt t="250230" x="3505200" y="2390775"/>
          <p14:tracePt t="250270" x="3492500" y="2390775"/>
          <p14:tracePt t="250286" x="3479800" y="2390775"/>
          <p14:tracePt t="250306" x="3467100" y="2390775"/>
          <p14:tracePt t="250310" x="3441700" y="2390775"/>
          <p14:tracePt t="250320" x="3429000" y="2390775"/>
          <p14:tracePt t="250326" x="3405188" y="2403475"/>
          <p14:tracePt t="250346" x="3379788" y="2414588"/>
          <p14:tracePt t="250353" x="3367088" y="2427288"/>
          <p14:tracePt t="250362" x="3354388" y="2439988"/>
          <p14:tracePt t="250366" x="3341688" y="2452688"/>
          <p14:tracePt t="250376" x="3341688" y="2465388"/>
          <p14:tracePt t="250386" x="3328988" y="2465388"/>
          <p14:tracePt t="250392" x="3317875" y="2490788"/>
          <p14:tracePt t="250401" x="3317875" y="2503488"/>
          <p14:tracePt t="250416" x="3305175" y="2516188"/>
          <p14:tracePt t="250432" x="3305175" y="2527300"/>
          <p14:tracePt t="250518" x="3292475" y="2527300"/>
          <p14:tracePt t="250976" x="3292475" y="2540000"/>
          <p14:tracePt t="251154" x="3292475" y="2552700"/>
          <p14:tracePt t="251380" x="3292475" y="2565400"/>
          <p14:tracePt t="251390" x="3292475" y="2590800"/>
          <p14:tracePt t="251406" x="3279775" y="2616200"/>
          <p14:tracePt t="251410" x="3267075" y="2640013"/>
          <p14:tracePt t="251420" x="3267075" y="2665413"/>
          <p14:tracePt t="251430" x="3254375" y="2678113"/>
          <p14:tracePt t="251446" x="3254375" y="2690813"/>
          <p14:tracePt t="251532" x="3254375" y="2703513"/>
          <p14:tracePt t="251541" x="3241675" y="2703513"/>
          <p14:tracePt t="251546" x="3228975" y="2728913"/>
          <p14:tracePt t="251556" x="3228975" y="2740025"/>
          <p14:tracePt t="251562" x="3216275" y="2752725"/>
          <p14:tracePt t="251572" x="3216275" y="2765425"/>
          <p14:tracePt t="251582" x="3205163" y="2778125"/>
          <p14:tracePt t="251586" x="3205163" y="2803525"/>
          <p14:tracePt t="251596" x="3192463" y="2828925"/>
          <p14:tracePt t="251602" x="3179763" y="2840038"/>
          <p14:tracePt t="251612" x="3154363" y="2865438"/>
          <p14:tracePt t="251621" x="3128963" y="2903538"/>
          <p14:tracePt t="251628" x="3092450" y="2941638"/>
          <p14:tracePt t="251637" x="3067050" y="2965450"/>
          <p14:tracePt t="251643" x="3054350" y="2990850"/>
          <p14:tracePt t="251652" x="3041650" y="3003550"/>
          <p14:tracePt t="251662" x="3041650" y="3016250"/>
          <p14:tracePt t="251668" x="3028950" y="3016250"/>
          <p14:tracePt t="251677" x="3016250" y="3041650"/>
          <p14:tracePt t="251738" x="3003550" y="3041650"/>
          <p14:tracePt t="252904" x="2979738" y="3041650"/>
          <p14:tracePt t="252914" x="2967038" y="3041650"/>
          <p14:tracePt t="252928" x="2954338" y="3041650"/>
          <p14:tracePt t="252943" x="2941638" y="3041650"/>
          <p14:tracePt t="252954" x="2928938" y="3041650"/>
          <p14:tracePt t="252958" x="2903538" y="3041650"/>
          <p14:tracePt t="256136" x="2879725" y="3041650"/>
          <p14:tracePt t="256146" x="2867025" y="3041650"/>
          <p14:tracePt t="256155" x="2854325" y="3041650"/>
          <p14:tracePt t="256162" x="2828925" y="3041650"/>
          <p14:tracePt t="256172" x="2754313" y="3028950"/>
          <p14:tracePt t="256176" x="2641600" y="3003550"/>
          <p14:tracePt t="256185" x="2565400" y="2978150"/>
          <p14:tracePt t="256196" x="2478088" y="2941638"/>
          <p14:tracePt t="256203" x="2390775" y="2928938"/>
          <p14:tracePt t="256212" x="2328863" y="2903538"/>
          <p14:tracePt t="256216" x="2290763" y="2878138"/>
          <p14:tracePt t="256225" x="2278063" y="2878138"/>
          <p14:tracePt t="256235" x="2265363" y="2865438"/>
          <p14:tracePt t="256534" x="2252663" y="2865438"/>
          <p14:tracePt t="256882" x="2239963" y="2865438"/>
          <p14:tracePt t="256892" x="2228850" y="2865438"/>
          <p14:tracePt t="256901" x="2203450" y="2865438"/>
          <p14:tracePt t="256907" x="2190750" y="2865438"/>
          <p14:tracePt t="256918" x="2178050" y="2865438"/>
          <p14:tracePt t="256944" x="2165350" y="2865438"/>
          <p14:tracePt t="256947" x="2152650" y="2865438"/>
          <p14:tracePt t="256964" x="2139950" y="2865438"/>
          <p14:tracePt t="256974" x="2116138" y="2878138"/>
          <p14:tracePt t="256983" x="2078038" y="2890838"/>
          <p14:tracePt t="256988" x="2065338" y="2916238"/>
          <p14:tracePt t="256998" x="2027238" y="2941638"/>
          <p14:tracePt t="257005" x="2027238" y="2965450"/>
          <p14:tracePt t="257014" x="2003425" y="3003550"/>
          <p14:tracePt t="257024" x="1978025" y="3041650"/>
          <p14:tracePt t="257028" x="1978025" y="3054350"/>
          <p14:tracePt t="257039" x="1952625" y="3078163"/>
          <p14:tracePt t="257044" x="1952625" y="3116263"/>
          <p14:tracePt t="257064" x="1914525" y="3141663"/>
          <p14:tracePt t="257071" x="1903413" y="3165475"/>
          <p14:tracePt t="257084" x="1890713" y="3190875"/>
          <p14:tracePt t="257093" x="1878013" y="3203575"/>
          <p14:tracePt t="257123" x="1865313" y="3203575"/>
          <p14:tracePt t="257140" x="1865313" y="3216275"/>
          <p14:tracePt t="257144" x="1852613" y="3216275"/>
          <p14:tracePt t="257155" x="1827213" y="3228975"/>
          <p14:tracePt t="257171" x="1801813" y="3254375"/>
          <p14:tracePt t="257180" x="1765300" y="3267075"/>
          <p14:tracePt t="257186" x="1739900" y="3290888"/>
          <p14:tracePt t="257195" x="1714500" y="3303588"/>
          <p14:tracePt t="257206" x="1677988" y="3341688"/>
          <p14:tracePt t="257209" x="1652588" y="3354388"/>
          <p14:tracePt t="257221" x="1627188" y="3378200"/>
          <p14:tracePt t="257225" x="1614488" y="3390900"/>
          <p14:tracePt t="257237" x="1589088" y="3403600"/>
          <p14:tracePt t="257246" x="1565275" y="3429000"/>
          <p14:tracePt t="257251" x="1552575" y="3441700"/>
          <p14:tracePt t="257262" x="1539875" y="3467100"/>
          <p14:tracePt t="257266" x="1489075" y="3467100"/>
          <p14:tracePt t="257276" x="1465263" y="3490913"/>
          <p14:tracePt t="257290" x="1439863" y="3503613"/>
          <p14:tracePt t="257292" x="1389063" y="3529013"/>
          <p14:tracePt t="257303" x="1327150" y="3554413"/>
          <p14:tracePt t="257307" x="1314450" y="3567113"/>
          <p14:tracePt t="257316" x="1263650" y="3579813"/>
          <p14:tracePt t="257326" x="1227138" y="3579813"/>
          <p14:tracePt t="257332" x="1189038" y="3579813"/>
          <p14:tracePt t="257342" x="1139825" y="3579813"/>
          <p14:tracePt t="257346" x="1101725" y="3579813"/>
          <p14:tracePt t="257355" x="1076325" y="3579813"/>
          <p14:tracePt t="257366" x="1050925" y="3579813"/>
          <p14:tracePt t="257372" x="1027113" y="3579813"/>
          <p14:tracePt t="257382" x="989013" y="3579813"/>
          <p14:tracePt t="257388" x="950913" y="3579813"/>
          <p14:tracePt t="257398" x="925513" y="3579813"/>
          <p14:tracePt t="257408" x="889000" y="3579813"/>
          <p14:tracePt t="257412" x="863600" y="3579813"/>
          <p14:tracePt t="257422" x="850900" y="3579813"/>
          <p14:tracePt t="257432" x="814388" y="3579813"/>
          <p14:tracePt t="257452" x="801688" y="3579813"/>
          <p14:tracePt t="257472" x="776288" y="3579813"/>
          <p14:tracePt t="257476" x="763588" y="3579813"/>
          <p14:tracePt t="257488" x="738188" y="3579813"/>
          <p14:tracePt t="257492" x="701675" y="3567113"/>
          <p14:tracePt t="257506" x="663575" y="3567113"/>
          <p14:tracePt t="257513" x="625475" y="3554413"/>
          <p14:tracePt t="257519" x="600075" y="3541713"/>
          <p14:tracePt t="257528" x="538163" y="3529013"/>
          <p14:tracePt t="257532" x="512763" y="3516313"/>
          <p14:tracePt t="257542" x="476250" y="3516313"/>
          <p14:tracePt t="257552" x="463550" y="3503613"/>
          <p14:tracePt t="257568" x="450850" y="3503613"/>
          <p14:tracePt t="257572" x="450850" y="3490913"/>
          <p14:tracePt t="257581" x="438150" y="3490913"/>
          <p14:tracePt t="258088" x="450850" y="3503613"/>
          <p14:tracePt t="258097" x="450850" y="3516313"/>
          <p14:tracePt t="258112" x="463550" y="3529013"/>
          <p14:tracePt t="258128" x="476250" y="3541713"/>
          <p14:tracePt t="258142" x="488950" y="3554413"/>
          <p14:tracePt t="258158" x="500063" y="3554413"/>
          <p14:tracePt t="258168" x="512763" y="3554413"/>
          <p14:tracePt t="258184" x="525463" y="3554413"/>
          <p14:tracePt t="258234" x="538163" y="3554413"/>
          <p14:tracePt t="258258" x="550863" y="3554413"/>
          <p14:tracePt t="258310" x="550863" y="3541713"/>
          <p14:tracePt t="258364" x="563563" y="3541713"/>
          <p14:tracePt t="258369" x="576263" y="3554413"/>
          <p14:tracePt t="258380" x="600075" y="3590925"/>
          <p14:tracePt t="258390" x="638175" y="3629025"/>
          <p14:tracePt t="258393" x="638175" y="3654425"/>
          <p14:tracePt t="258403" x="676275" y="3703638"/>
          <p14:tracePt t="258409" x="701675" y="3741738"/>
          <p14:tracePt t="258420" x="701675" y="3767138"/>
          <p14:tracePt t="258430" x="701675" y="3816350"/>
          <p14:tracePt t="258435" x="725488" y="3854450"/>
          <p14:tracePt t="258446" x="725488" y="3867150"/>
          <p14:tracePt t="258450" x="725488" y="3879850"/>
          <p14:tracePt t="258460" x="725488" y="3916363"/>
          <p14:tracePt t="258476" x="725488" y="3941763"/>
          <p14:tracePt t="258486" x="725488" y="3954463"/>
          <p14:tracePt t="258489" x="725488" y="3967163"/>
          <p14:tracePt t="258510" x="725488" y="3979863"/>
          <p14:tracePt t="258526" x="725488" y="3992563"/>
          <p14:tracePt t="258533" x="725488" y="4005263"/>
          <p14:tracePt t="258602" x="725488" y="4017963"/>
          <p14:tracePt t="258784" x="712788" y="4029075"/>
          <p14:tracePt t="258858" x="750888" y="4029075"/>
          <p14:tracePt t="258870" x="901700" y="4029075"/>
          <p14:tracePt t="258876" x="989013" y="4029075"/>
          <p14:tracePt t="258886" x="1014413" y="4029075"/>
          <p14:tracePt t="262820" x="989013" y="4029075"/>
          <p14:tracePt t="262824" x="976313" y="4029075"/>
          <p14:tracePt t="262834" x="950913" y="4029075"/>
          <p14:tracePt t="262840" x="938213" y="4029075"/>
          <p14:tracePt t="262850" x="914400" y="4029075"/>
          <p14:tracePt t="262860" x="889000" y="4029075"/>
          <p14:tracePt t="262864" x="863600" y="4029075"/>
          <p14:tracePt t="262873" x="825500" y="4029075"/>
          <p14:tracePt t="262879" x="801688" y="4029075"/>
          <p14:tracePt t="262904" x="788988" y="4029075"/>
          <p14:tracePt t="262920" x="776288" y="4029075"/>
          <p14:tracePt t="262936" x="763588" y="4029075"/>
          <p14:tracePt t="262946" x="750888" y="4029075"/>
          <p14:tracePt t="262955" x="725488" y="4029075"/>
          <p14:tracePt t="262960" x="712788" y="4029075"/>
          <p14:tracePt t="262970" x="688975" y="4029075"/>
          <p14:tracePt t="263212" x="676275" y="4029075"/>
          <p14:tracePt t="263248" x="676275" y="4017963"/>
          <p14:tracePt t="263271" x="688975" y="4005263"/>
          <p14:tracePt t="263283" x="701675" y="3992563"/>
          <p14:tracePt t="263288" x="701675" y="3979863"/>
          <p14:tracePt t="263298" x="712788" y="3967163"/>
          <p14:tracePt t="263304" x="725488" y="3954463"/>
          <p14:tracePt t="263314" x="725488" y="3929063"/>
          <p14:tracePt t="263324" x="738188" y="3916363"/>
          <p14:tracePt t="263328" x="750888" y="3892550"/>
          <p14:tracePt t="263338" x="763588" y="3892550"/>
          <p14:tracePt t="263344" x="763588" y="3879850"/>
          <p14:tracePt t="263353" x="763588" y="3867150"/>
          <p14:tracePt t="263368" x="763588" y="3854450"/>
          <p14:tracePt t="263450" x="763588" y="3841750"/>
          <p14:tracePt t="263460" x="763588" y="3829050"/>
          <p14:tracePt t="263470" x="763588" y="3803650"/>
          <p14:tracePt t="263474" x="750888" y="3803650"/>
          <p14:tracePt t="263484" x="738188" y="3792538"/>
          <p14:tracePt t="263489" x="725488" y="3779838"/>
          <p14:tracePt t="263500" x="688975" y="3779838"/>
          <p14:tracePt t="263509" x="663575" y="3754438"/>
          <p14:tracePt t="263516" x="612775" y="3741738"/>
          <p14:tracePt t="263525" x="576263" y="3741738"/>
          <p14:tracePt t="263530" x="550863" y="3729038"/>
          <p14:tracePt t="263540" x="500063" y="3716338"/>
          <p14:tracePt t="263550" x="438150" y="3692525"/>
          <p14:tracePt t="263555" x="425450" y="3692525"/>
          <p14:tracePt t="263565" x="376238" y="3692525"/>
          <p14:tracePt t="263570" x="350838" y="3692525"/>
          <p14:tracePt t="263580" x="312738" y="3692525"/>
          <p14:tracePt t="263590" x="274638" y="3667125"/>
          <p14:tracePt t="263597" x="250825" y="3654425"/>
          <p14:tracePt t="263606" x="238125" y="3654425"/>
          <p14:tracePt t="263844" x="300038" y="3654425"/>
          <p14:tracePt t="263848" x="412750" y="3667125"/>
          <p14:tracePt t="263857" x="525463" y="3716338"/>
          <p14:tracePt t="263864" x="625475" y="3741738"/>
          <p14:tracePt t="263874" x="763588" y="3779838"/>
          <p14:tracePt t="263884" x="889000" y="3816350"/>
          <p14:tracePt t="263888" x="1014413" y="3816350"/>
          <p14:tracePt t="263897" x="1163638" y="3829050"/>
          <p14:tracePt t="263904" x="1314450" y="3829050"/>
          <p14:tracePt t="263914" x="1452563" y="3854450"/>
          <p14:tracePt t="263929" x="1589088" y="3854450"/>
          <p14:tracePt t="263938" x="1601788" y="3854450"/>
          <p14:tracePt t="263944" x="1614488" y="3854450"/>
          <p14:tracePt t="264045" x="1577975" y="3829050"/>
          <p14:tracePt t="264049" x="1501775" y="3792538"/>
          <p14:tracePt t="264060" x="1476375" y="3767138"/>
          <p14:tracePt t="264070" x="1427163" y="3729038"/>
          <p14:tracePt t="264077" x="1401763" y="3692525"/>
          <p14:tracePt t="264085" x="1389063" y="3679825"/>
          <p14:tracePt t="264089" x="1352550" y="3654425"/>
          <p14:tracePt t="264100" x="1352550" y="3629025"/>
          <p14:tracePt t="264110" x="1327150" y="3603625"/>
          <p14:tracePt t="264116" x="1327150" y="3590925"/>
          <p14:tracePt t="264129" x="1301750" y="3554413"/>
          <p14:tracePt t="264150" x="1289050" y="3529013"/>
          <p14:tracePt t="264165" x="1289050" y="3516313"/>
          <p14:tracePt t="264292" x="1301750" y="3516313"/>
          <p14:tracePt t="264301" x="1327150" y="3516313"/>
          <p14:tracePt t="264309" x="1363663" y="3516313"/>
          <p14:tracePt t="264328" x="1389063" y="3516313"/>
          <p14:tracePt t="264331" x="1414463" y="3516313"/>
          <p14:tracePt t="264343" x="1427163" y="3516313"/>
          <p14:tracePt t="264348" x="1465263" y="3516313"/>
          <p14:tracePt t="264358" x="1489075" y="3516313"/>
          <p14:tracePt t="264368" x="1514475" y="3516313"/>
          <p14:tracePt t="264382" x="1539875" y="3529013"/>
          <p14:tracePt t="264388" x="1589088" y="3541713"/>
          <p14:tracePt t="264408" x="1601788" y="3541713"/>
          <p14:tracePt t="264411" x="1614488" y="3554413"/>
          <p14:tracePt t="264427" x="1627188" y="3554413"/>
          <p14:tracePt t="264438" x="1639888" y="3567113"/>
          <p14:tracePt t="264493" x="1652588" y="3567113"/>
          <p14:tracePt t="264518" x="1665288" y="3567113"/>
          <p14:tracePt t="264644" x="1665288" y="3579813"/>
          <p14:tracePt t="264762" x="1665288" y="3616325"/>
          <p14:tracePt t="264771" x="1639888" y="3667125"/>
          <p14:tracePt t="264776" x="1589088" y="3767138"/>
          <p14:tracePt t="264785" x="1514475" y="3841750"/>
          <p14:tracePt t="264792" x="1489075" y="3892550"/>
          <p14:tracePt t="264801" x="1427163" y="3954463"/>
          <p14:tracePt t="264811" x="1376363" y="4005263"/>
          <p14:tracePt t="264815" x="1314450" y="4054475"/>
          <p14:tracePt t="264826" x="1263650" y="4092575"/>
          <p14:tracePt t="264831" x="1201738" y="4105275"/>
          <p14:tracePt t="264842" x="1150938" y="4129088"/>
          <p14:tracePt t="264852" x="1089025" y="4154488"/>
          <p14:tracePt t="264856" x="1050925" y="4167188"/>
          <p14:tracePt t="264866" x="1001713" y="4167188"/>
          <p14:tracePt t="264872" x="976313" y="4167188"/>
          <p14:tracePt t="264881" x="938213" y="4167188"/>
          <p14:tracePt t="264892" x="914400" y="4167188"/>
          <p14:tracePt t="264897" x="889000" y="4167188"/>
          <p14:tracePt t="265078" x="914400" y="4141788"/>
          <p14:tracePt t="265090" x="963613" y="4092575"/>
          <p14:tracePt t="265094" x="1038225" y="4054475"/>
          <p14:tracePt t="265103" x="1101725" y="4017963"/>
          <p14:tracePt t="265110" x="1176338" y="3979863"/>
          <p14:tracePt t="265120" x="1227138" y="3967163"/>
          <p14:tracePt t="265130" x="1263650" y="3954463"/>
          <p14:tracePt t="265134" x="1301750" y="3929063"/>
          <p14:tracePt t="265150" x="1327150" y="3929063"/>
          <p14:tracePt t="265160" x="1339850" y="3929063"/>
          <p14:tracePt t="265468" x="1389063" y="3905250"/>
          <p14:tracePt t="265478" x="1389063" y="3892550"/>
          <p14:tracePt t="265587" x="1401763" y="3892550"/>
          <p14:tracePt t="265608" x="1414463" y="3892550"/>
          <p14:tracePt t="265614" x="1452563" y="3892550"/>
          <p14:tracePt t="265623" x="1514475" y="3892550"/>
          <p14:tracePt t="265628" x="1614488" y="3892550"/>
          <p14:tracePt t="265638" x="1701800" y="3892550"/>
          <p14:tracePt t="265648" x="1814513" y="3892550"/>
          <p14:tracePt t="265655" x="1927225" y="3892550"/>
          <p14:tracePt t="265664" x="2003425" y="3892550"/>
          <p14:tracePt t="265667" x="2090738" y="3892550"/>
          <p14:tracePt t="265678" x="2190750" y="3892550"/>
          <p14:tracePt t="265689" x="2290763" y="3892550"/>
          <p14:tracePt t="265693" x="2352675" y="3892550"/>
          <p14:tracePt t="265704" x="2390775" y="3892550"/>
          <p14:tracePt t="265710" x="2465388" y="3892550"/>
          <p14:tracePt t="265720" x="2528888" y="3892550"/>
          <p14:tracePt t="265730" x="2590800" y="3892550"/>
          <p14:tracePt t="265734" x="2667000" y="3892550"/>
          <p14:tracePt t="265744" x="2767013" y="3892550"/>
          <p14:tracePt t="265749" x="2854325" y="3892550"/>
          <p14:tracePt t="265760" x="2916238" y="3892550"/>
          <p14:tracePt t="265770" x="2979738" y="3892550"/>
          <p14:tracePt t="265774" x="3028950" y="3892550"/>
          <p14:tracePt t="265784" x="3067050" y="3892550"/>
          <p14:tracePt t="265790" x="3103563" y="3892550"/>
          <p14:tracePt t="265799" x="3128963" y="3892550"/>
          <p14:tracePt t="265810" x="3141663" y="3892550"/>
          <p14:tracePt t="265816" x="3154363" y="3892550"/>
          <p14:tracePt t="265825" x="3167063" y="3892550"/>
          <p14:tracePt t="265840" x="3192463" y="3892550"/>
          <p14:tracePt t="265856" x="3216275" y="3892550"/>
          <p14:tracePt t="265866" x="3241675" y="3892550"/>
          <p14:tracePt t="265871" x="3267075" y="3892550"/>
          <p14:tracePt t="265880" x="3292475" y="3892550"/>
          <p14:tracePt t="265892" x="3317875" y="3892550"/>
          <p14:tracePt t="265896" x="3341688" y="3879850"/>
          <p14:tracePt t="265906" x="3354388" y="3879850"/>
          <p14:tracePt t="265909" x="3379788" y="3867150"/>
          <p14:tracePt t="265937" x="3467100" y="3854450"/>
          <p14:tracePt t="265946" x="3505200" y="3854450"/>
          <p14:tracePt t="265954" x="3541713" y="3829050"/>
          <p14:tracePt t="265961" x="3567113" y="3816350"/>
          <p14:tracePt t="265971" x="3605213" y="3816350"/>
          <p14:tracePt t="265976" x="3643313" y="3803650"/>
          <p14:tracePt t="265986" x="3679825" y="3792538"/>
          <p14:tracePt t="265992" x="3705225" y="3779838"/>
          <p14:tracePt t="266003" x="3730625" y="3767138"/>
          <p14:tracePt t="266012" x="3756025" y="3741738"/>
          <p14:tracePt t="266016" x="3767138" y="3741738"/>
          <p14:tracePt t="266026" x="3792538" y="3741738"/>
          <p14:tracePt t="266032" x="3805238" y="3741738"/>
          <p14:tracePt t="266042" x="3830638" y="3741738"/>
          <p14:tracePt t="266053" x="3856038" y="3729038"/>
          <p14:tracePt t="266058" x="3867150" y="3716338"/>
          <p14:tracePt t="266069" x="3879850" y="3716338"/>
          <p14:tracePt t="266071" x="3917950" y="3716338"/>
          <p14:tracePt t="266081" x="3930650" y="3716338"/>
          <p14:tracePt t="266092" x="3968750" y="3716338"/>
          <p14:tracePt t="266098" x="4005263" y="3716338"/>
          <p14:tracePt t="266108" x="4043363" y="3716338"/>
          <p14:tracePt t="266112" x="4081463" y="3716338"/>
          <p14:tracePt t="266122" x="4117975" y="3716338"/>
          <p14:tracePt t="266134" x="4168775" y="3716338"/>
          <p14:tracePt t="266138" x="4205288" y="3716338"/>
          <p14:tracePt t="266148" x="4230688" y="3716338"/>
          <p14:tracePt t="266153" x="4256088" y="3716338"/>
          <p14:tracePt t="266164" x="4281488" y="3716338"/>
          <p14:tracePt t="266174" x="4305300" y="3716338"/>
          <p14:tracePt t="266178" x="4318000" y="3716338"/>
          <p14:tracePt t="266188" x="4330700" y="3716338"/>
          <p14:tracePt t="266193" x="4343400" y="3716338"/>
          <p14:tracePt t="266214" x="4356100" y="3716338"/>
          <p14:tracePt t="266219" x="4368800" y="3716338"/>
          <p14:tracePt t="266234" x="4394200" y="3716338"/>
          <p14:tracePt t="266257" x="4406900" y="3716338"/>
          <p14:tracePt t="266273" x="4418013" y="3716338"/>
          <p14:tracePt t="266294" x="4430713" y="3716338"/>
          <p14:tracePt t="266310" x="4443413" y="3716338"/>
          <p14:tracePt t="266334" x="4468813" y="3716338"/>
          <p14:tracePt t="266350" x="4481513" y="3716338"/>
          <p14:tracePt t="266385" x="4506913" y="3716338"/>
          <p14:tracePt t="266416" x="4518025" y="3716338"/>
          <p14:tracePt t="266436" x="4530725" y="3716338"/>
          <p14:tracePt t="266456" x="4543425" y="3716338"/>
          <p14:tracePt t="266461" x="4556125" y="3716338"/>
          <p14:tracePt t="266475" x="4568825" y="3716338"/>
          <p14:tracePt t="266496" x="4594225" y="3716338"/>
          <p14:tracePt t="266512" x="4606925" y="3716338"/>
          <p14:tracePt t="266516" x="4619625" y="3716338"/>
          <p14:tracePt t="266536" x="4643438" y="3716338"/>
          <p14:tracePt t="266542" x="4656138" y="3729038"/>
          <p14:tracePt t="266552" x="4668838" y="3729038"/>
          <p14:tracePt t="266556" x="4681538" y="3741738"/>
          <p14:tracePt t="266576" x="4694238" y="3741738"/>
          <p14:tracePt t="266592" x="4706938" y="3741738"/>
          <p14:tracePt t="266596" x="4719638" y="3754438"/>
          <p14:tracePt t="266652" x="4732338" y="3754438"/>
          <p14:tracePt t="266662" x="4732338" y="3767138"/>
          <p14:tracePt t="266678" x="4756150" y="3779838"/>
          <p14:tracePt t="266692" x="4781550" y="3779838"/>
          <p14:tracePt t="266714" x="4794250" y="3779838"/>
          <p14:tracePt t="266734" x="4806950" y="3792538"/>
          <p14:tracePt t="266744" x="4806950" y="3803650"/>
          <p14:tracePt t="266748" x="4806950" y="3829050"/>
          <p14:tracePt t="266758" x="4856163" y="3867150"/>
          <p14:tracePt t="266763" x="4894263" y="3905250"/>
          <p14:tracePt t="266774" x="4932363" y="3967163"/>
          <p14:tracePt t="266784" x="4945063" y="4017963"/>
          <p14:tracePt t="266788" x="4945063" y="4079875"/>
          <p14:tracePt t="266798" x="4932363" y="4129088"/>
          <p14:tracePt t="267178" x="4932363" y="4117975"/>
          <p14:tracePt t="267238" x="4932363" y="4105275"/>
          <p14:tracePt t="267242" x="4932363" y="4092575"/>
          <p14:tracePt t="267258" x="4932363" y="4067175"/>
          <p14:tracePt t="267278" x="4906963" y="4041775"/>
          <p14:tracePt t="267282" x="4881563" y="4029075"/>
          <p14:tracePt t="267293" x="4868863" y="4005263"/>
          <p14:tracePt t="267298" x="4856163" y="4005263"/>
          <p14:tracePt t="267308" x="4832350" y="3992563"/>
          <p14:tracePt t="267324" x="4832350" y="3979863"/>
          <p14:tracePt t="267333" x="4819650" y="3979863"/>
          <p14:tracePt t="267349" x="4806950" y="3967163"/>
          <p14:tracePt t="267358" x="4794250" y="3967163"/>
          <p14:tracePt t="267374" x="4768850" y="3967163"/>
          <p14:tracePt t="267388" x="4756150" y="3967163"/>
          <p14:tracePt t="267414" x="4732338" y="3967163"/>
          <p14:tracePt t="267419" x="4719638" y="3954463"/>
          <p14:tracePt t="267431" x="4706938" y="3941763"/>
          <p14:tracePt t="267440" x="4681538" y="3916363"/>
          <p14:tracePt t="267453" x="4668838" y="3905250"/>
          <p14:tracePt t="267464" x="4656138" y="3892550"/>
          <p14:tracePt t="267500" x="4656138" y="3879850"/>
          <p14:tracePt t="267535" x="4656138" y="3867150"/>
          <p14:tracePt t="267555" x="4656138" y="3854450"/>
          <p14:tracePt t="267570" x="4656138" y="3841750"/>
          <p14:tracePt t="267585" x="4656138" y="3829050"/>
          <p14:tracePt t="267662" x="4656138" y="3816350"/>
          <p14:tracePt t="267892" x="4643438" y="3816350"/>
          <p14:tracePt t="267918" x="4643438" y="3803650"/>
          <p14:tracePt t="267984" x="4630738" y="3803650"/>
          <p14:tracePt t="268034" x="4619625" y="3803650"/>
          <p14:tracePt t="268064" x="4594225" y="3803650"/>
          <p14:tracePt t="268090" x="4581525" y="3803650"/>
          <p14:tracePt t="268099" x="4568825" y="3803650"/>
          <p14:tracePt t="268106" x="4556125" y="3803650"/>
          <p14:tracePt t="268120" x="4530725" y="3803650"/>
          <p14:tracePt t="268129" x="4506913" y="3803650"/>
          <p14:tracePt t="268140" x="4468813" y="3803650"/>
          <p14:tracePt t="268146" x="4430713" y="3803650"/>
          <p14:tracePt t="268156" x="4381500" y="3803650"/>
          <p14:tracePt t="268162" x="4356100" y="3803650"/>
          <p14:tracePt t="268170" x="4330700" y="3803650"/>
          <p14:tracePt t="268180" x="4305300" y="3803650"/>
          <p14:tracePt t="268185" x="4294188" y="3803650"/>
          <p14:tracePt t="268196" x="4281488" y="3803650"/>
          <p14:tracePt t="268212" x="4256088" y="3803650"/>
          <p14:tracePt t="268226" x="4230688" y="3803650"/>
          <p14:tracePt t="268252" x="4205288" y="3829050"/>
          <p14:tracePt t="268282" x="4192588" y="3829050"/>
          <p14:tracePt t="268286" x="4181475" y="3829050"/>
          <p14:tracePt t="268296" x="4130675" y="3829050"/>
          <p14:tracePt t="268301" x="4105275" y="3829050"/>
          <p14:tracePt t="268311" x="4081463" y="3829050"/>
          <p14:tracePt t="268321" x="4043363" y="3829050"/>
          <p14:tracePt t="268326" x="3992563" y="3829050"/>
          <p14:tracePt t="268336" x="3956050" y="3829050"/>
          <p14:tracePt t="268341" x="3892550" y="3829050"/>
          <p14:tracePt t="268351" x="3843338" y="3803650"/>
          <p14:tracePt t="268362" x="3756025" y="3792538"/>
          <p14:tracePt t="268368" x="3643313" y="3767138"/>
          <p14:tracePt t="268378" x="3567113" y="3729038"/>
          <p14:tracePt t="268382" x="3454400" y="3716338"/>
          <p14:tracePt t="268391" x="3367088" y="3679825"/>
          <p14:tracePt t="268402" x="3279775" y="3654425"/>
          <p14:tracePt t="268408" x="3154363" y="3603625"/>
          <p14:tracePt t="268417" x="3103563" y="3603625"/>
          <p14:tracePt t="268422" x="3003550" y="3567113"/>
          <p14:tracePt t="268431" x="2879725" y="3529013"/>
          <p14:tracePt t="268442" x="2754313" y="3490913"/>
          <p14:tracePt t="268448" x="2603500" y="3454400"/>
          <p14:tracePt t="268458" x="2503488" y="3441700"/>
          <p14:tracePt t="268464" x="2378075" y="3390900"/>
          <p14:tracePt t="268474" x="2265363" y="3367088"/>
          <p14:tracePt t="268484" x="2152650" y="3328988"/>
          <p14:tracePt t="268488" x="2065338" y="3316288"/>
          <p14:tracePt t="268497" x="2003425" y="3290888"/>
          <p14:tracePt t="268504" x="1914525" y="3290888"/>
          <p14:tracePt t="268514" x="1827213" y="3290888"/>
          <p14:tracePt t="268524" x="1714500" y="3290888"/>
          <p14:tracePt t="268528" x="1577975" y="3290888"/>
          <p14:tracePt t="268537" x="1452563" y="3290888"/>
          <p14:tracePt t="268544" x="1363663" y="3290888"/>
          <p14:tracePt t="268554" x="1289050" y="3290888"/>
          <p14:tracePt t="268563" x="1252538" y="3290888"/>
          <p14:tracePt t="268570" x="1239838" y="3316288"/>
          <p14:tracePt t="268580" x="1227138" y="3316288"/>
          <p14:tracePt t="269054" x="1227138" y="3328988"/>
          <p14:tracePt t="269068" x="1227138" y="3341688"/>
          <p14:tracePt t="269078" x="1252538" y="3367088"/>
          <p14:tracePt t="269084" x="1263650" y="3378200"/>
          <p14:tracePt t="269094" x="1289050" y="3429000"/>
          <p14:tracePt t="269104" x="1301750" y="3441700"/>
          <p14:tracePt t="269108" x="1327150" y="3479800"/>
          <p14:tracePt t="269118" x="1327150" y="3490913"/>
          <p14:tracePt t="269124" x="1352550" y="3529013"/>
          <p14:tracePt t="269133" x="1352550" y="3541713"/>
          <p14:tracePt t="269144" x="1376363" y="3554413"/>
          <p14:tracePt t="269150" x="1376363" y="3579813"/>
          <p14:tracePt t="269160" x="1389063" y="3579813"/>
          <p14:tracePt t="269175" x="1414463" y="3579813"/>
          <p14:tracePt t="269200" x="1439863" y="3579813"/>
          <p14:tracePt t="269210" x="1476375" y="3603625"/>
          <p14:tracePt t="269214" x="1501775" y="3603625"/>
          <p14:tracePt t="269224" x="1552575" y="3603625"/>
          <p14:tracePt t="269234" x="1589088" y="3603625"/>
          <p14:tracePt t="269241" x="1639888" y="3616325"/>
          <p14:tracePt t="269250" x="1677988" y="3616325"/>
          <p14:tracePt t="269254" x="1714500" y="3629025"/>
          <p14:tracePt t="269264" x="1727200" y="3629025"/>
          <p14:tracePt t="269592" x="1727200" y="3641725"/>
          <p14:tracePt t="269598" x="1714500" y="3654425"/>
          <p14:tracePt t="269608" x="1701800" y="3654425"/>
          <p14:tracePt t="269617" x="1652588" y="3679825"/>
          <p14:tracePt t="269634" x="1627188" y="3692525"/>
          <p14:tracePt t="269638" x="1589088" y="3716338"/>
          <p14:tracePt t="269647" x="1539875" y="3779838"/>
          <p14:tracePt t="269658" x="1489075" y="3792538"/>
          <p14:tracePt t="269664" x="1439863" y="3841750"/>
          <p14:tracePt t="269674" x="1389063" y="3879850"/>
          <p14:tracePt t="269678" x="1352550" y="3916363"/>
          <p14:tracePt t="269689" x="1314450" y="3941763"/>
          <p14:tracePt t="269697" x="1301750" y="3954463"/>
          <p14:tracePt t="269704" x="1276350" y="3967163"/>
          <p14:tracePt t="269714" x="1263650" y="3992563"/>
          <p14:tracePt t="269729" x="1239838" y="4029075"/>
          <p14:tracePt t="269740" x="1239838" y="4041775"/>
          <p14:tracePt t="269755" x="1227138" y="4067175"/>
          <p14:tracePt t="269906" x="1227138" y="4079875"/>
          <p14:tracePt t="269910" x="1239838" y="4079875"/>
          <p14:tracePt t="269920" x="1276350" y="4079875"/>
          <p14:tracePt t="269937" x="1389063" y="4054475"/>
          <p14:tracePt t="269946" x="1439863" y="4041775"/>
          <p14:tracePt t="269952" x="1489075" y="4029075"/>
          <p14:tracePt t="269962" x="1527175" y="4017963"/>
          <p14:tracePt t="269972" x="1565275" y="4005263"/>
          <p14:tracePt t="269976" x="1627188" y="3992563"/>
          <p14:tracePt t="269986" x="1652588" y="3992563"/>
          <p14:tracePt t="269992" x="1701800" y="3992563"/>
          <p14:tracePt t="270002" x="1727200" y="3979863"/>
          <p14:tracePt t="270026" x="1739900" y="3979863"/>
          <p14:tracePt t="270158" x="1727200" y="3979863"/>
          <p14:tracePt t="270167" x="1677988" y="3954463"/>
          <p14:tracePt t="270171" x="1639888" y="3941763"/>
          <p14:tracePt t="270182" x="1565275" y="3905250"/>
          <p14:tracePt t="270194" x="1501775" y="3879850"/>
          <p14:tracePt t="270198" x="1465263" y="3841750"/>
          <p14:tracePt t="270207" x="1401763" y="3816350"/>
          <p14:tracePt t="270213" x="1363663" y="3792538"/>
          <p14:tracePt t="270224" x="1301750" y="3741738"/>
          <p14:tracePt t="270234" x="1276350" y="3716338"/>
          <p14:tracePt t="270237" x="1252538" y="3703638"/>
          <p14:tracePt t="270247" x="1239838" y="3679825"/>
          <p14:tracePt t="270264" x="1227138" y="3667125"/>
          <p14:tracePt t="270556" x="1214438" y="3667125"/>
          <p14:tracePt t="270561" x="1189038" y="3667125"/>
          <p14:tracePt t="270571" x="1189038" y="3679825"/>
          <p14:tracePt t="270582" x="1189038" y="3692525"/>
          <p14:tracePt t="270596" x="1189038" y="3703638"/>
          <p14:tracePt t="270602" x="1163638" y="3716338"/>
          <p14:tracePt t="270612" x="1163638" y="3729038"/>
          <p14:tracePt t="270622" x="1163638" y="3741738"/>
          <p14:tracePt t="270626" x="1163638" y="3754438"/>
          <p14:tracePt t="270636" x="1163638" y="3767138"/>
          <p14:tracePt t="270642" x="1163638" y="3792538"/>
          <p14:tracePt t="270652" x="1163638" y="3816350"/>
          <p14:tracePt t="270662" x="1163638" y="3841750"/>
          <p14:tracePt t="270669" x="1163638" y="3867150"/>
          <p14:tracePt t="270678" x="1163638" y="3892550"/>
          <p14:tracePt t="270682" x="1163638" y="3916363"/>
          <p14:tracePt t="270692" x="1163638" y="3954463"/>
          <p14:tracePt t="270708" x="1163638" y="3967163"/>
          <p14:tracePt t="270830" x="1163638" y="3979863"/>
          <p14:tracePt t="270838" x="1189038" y="3979863"/>
          <p14:tracePt t="270848" x="1227138" y="3979863"/>
          <p14:tracePt t="270854" x="1252538" y="3979863"/>
          <p14:tracePt t="270864" x="1276350" y="3979863"/>
          <p14:tracePt t="270873" x="1301750" y="3979863"/>
          <p14:tracePt t="270879" x="1314450" y="3979863"/>
          <p14:tracePt t="270890" x="1339850" y="3979863"/>
          <p14:tracePt t="270894" x="1352550" y="3979863"/>
          <p14:tracePt t="270904" x="1352550" y="3992563"/>
          <p14:tracePt t="270920" x="1376363" y="3992563"/>
          <p14:tracePt t="270935" x="1389063" y="4005263"/>
          <p14:tracePt t="271201" x="1401763" y="4017963"/>
          <p14:tracePt t="271228" x="1427163" y="4041775"/>
          <p14:tracePt t="271245" x="1427163" y="4054475"/>
          <p14:tracePt t="271252" x="1452563" y="4067175"/>
          <p14:tracePt t="271262" x="1465263" y="4079875"/>
          <p14:tracePt t="271266" x="1476375" y="4092575"/>
          <p14:tracePt t="271276" x="1514475" y="4117975"/>
          <p14:tracePt t="271286" x="1527175" y="4129088"/>
          <p14:tracePt t="271292" x="1539875" y="4129088"/>
          <p14:tracePt t="271302" x="1577975" y="4154488"/>
          <p14:tracePt t="271326" x="1589088" y="4154488"/>
          <p14:tracePt t="271730" x="1601788" y="4154488"/>
          <p14:tracePt t="271790" x="1614488" y="4154488"/>
          <p14:tracePt t="272148" x="1627188" y="4154488"/>
          <p14:tracePt t="272154" x="1652588" y="4154488"/>
          <p14:tracePt t="272163" x="1665288" y="4141788"/>
          <p14:tracePt t="272174" x="1689100" y="4129088"/>
          <p14:tracePt t="272180" x="1727200" y="4105275"/>
          <p14:tracePt t="272190" x="1752600" y="4105275"/>
          <p14:tracePt t="272194" x="1778000" y="4079875"/>
          <p14:tracePt t="272204" x="1790700" y="4079875"/>
          <p14:tracePt t="272214" x="1814513" y="4079875"/>
          <p14:tracePt t="272220" x="1827213" y="4079875"/>
          <p14:tracePt t="272234" x="1852613" y="4079875"/>
          <p14:tracePt t="272244" x="1878013" y="4079875"/>
          <p14:tracePt t="272256" x="1903413" y="4079875"/>
          <p14:tracePt t="272260" x="1927225" y="4079875"/>
          <p14:tracePt t="272270" x="1952625" y="4079875"/>
          <p14:tracePt t="272276" x="1990725" y="4079875"/>
          <p14:tracePt t="272285" x="2014538" y="4079875"/>
          <p14:tracePt t="272296" x="2052638" y="4079875"/>
          <p14:tracePt t="272299" x="2090738" y="4079875"/>
          <p14:tracePt t="272310" x="2103438" y="4079875"/>
          <p14:tracePt t="272316" x="2127250" y="4079875"/>
          <p14:tracePt t="272325" x="2139950" y="4079875"/>
          <p14:tracePt t="272336" x="2165350" y="4079875"/>
          <p14:tracePt t="272340" x="2203450" y="4079875"/>
          <p14:tracePt t="272350" x="2228850" y="4079875"/>
          <p14:tracePt t="272356" x="2252663" y="4079875"/>
          <p14:tracePt t="272366" x="2316163" y="4105275"/>
          <p14:tracePt t="272375" x="2352675" y="4105275"/>
          <p14:tracePt t="272379" x="2378075" y="4105275"/>
          <p14:tracePt t="272392" x="2428875" y="4105275"/>
          <p14:tracePt t="272396" x="2465388" y="4105275"/>
          <p14:tracePt t="272405" x="2528888" y="4105275"/>
          <p14:tracePt t="272416" x="2578100" y="4105275"/>
          <p14:tracePt t="272422" x="2616200" y="4105275"/>
          <p14:tracePt t="272432" x="2678113" y="4105275"/>
          <p14:tracePt t="272436" x="2728913" y="4105275"/>
          <p14:tracePt t="272446" x="2754313" y="4105275"/>
          <p14:tracePt t="272456" x="2790825" y="4105275"/>
          <p14:tracePt t="272462" x="2816225" y="4105275"/>
          <p14:tracePt t="272472" x="2854325" y="4105275"/>
          <p14:tracePt t="272476" x="2879725" y="4105275"/>
          <p14:tracePt t="272486" x="2890838" y="4105275"/>
          <p14:tracePt t="272496" x="2916238" y="4105275"/>
          <p14:tracePt t="272501" x="2928938" y="4105275"/>
          <p14:tracePt t="272512" x="2941638" y="4105275"/>
          <p14:tracePt t="272518" x="2954338" y="4105275"/>
          <p14:tracePt t="272529" x="2967038" y="4105275"/>
          <p14:tracePt t="272929" x="2941638" y="4105275"/>
          <p14:tracePt t="272940" x="2916238" y="4105275"/>
          <p14:tracePt t="272946" x="2903538" y="4117975"/>
          <p14:tracePt t="272956" x="2890838" y="4117975"/>
          <p14:tracePt t="272960" x="2879725" y="4129088"/>
          <p14:tracePt t="272970" x="2867025" y="4129088"/>
          <p14:tracePt t="276330" x="2854325" y="4129088"/>
          <p14:tracePt t="276336" x="2816225" y="4129088"/>
          <p14:tracePt t="276346" x="2754313" y="4129088"/>
          <p14:tracePt t="276356" x="2678113" y="4129088"/>
          <p14:tracePt t="276360" x="2590800" y="4129088"/>
          <p14:tracePt t="276369" x="2516188" y="4129088"/>
          <p14:tracePt t="276376" x="2478088" y="4129088"/>
          <p14:tracePt t="276385" x="2416175" y="4129088"/>
          <p14:tracePt t="276396" x="2339975" y="4154488"/>
          <p14:tracePt t="276401" x="2216150" y="4167188"/>
          <p14:tracePt t="276413" x="2116138" y="4167188"/>
          <p14:tracePt t="276416" x="2027238" y="4192588"/>
          <p14:tracePt t="276425" x="1978025" y="4205288"/>
          <p14:tracePt t="276436" x="1927225" y="4230688"/>
          <p14:tracePt t="276441" x="1914525" y="4230688"/>
          <p14:tracePt t="276452" x="1878013" y="4241800"/>
          <p14:tracePt t="276465" x="1878013" y="4254500"/>
          <p14:tracePt t="276476" x="1865313" y="4254500"/>
          <p14:tracePt t="276482" x="1852613" y="4267200"/>
          <p14:tracePt t="277727" x="1878013" y="4254500"/>
          <p14:tracePt t="277738" x="1890713" y="4254500"/>
          <p14:tracePt t="277751" x="1903413" y="4241800"/>
          <p14:tracePt t="277762" x="1914525" y="4241800"/>
          <p14:tracePt t="277768" x="1939925" y="4241800"/>
          <p14:tracePt t="277777" x="1939925" y="4230688"/>
          <p14:tracePt t="277784" x="1965325" y="4230688"/>
          <p14:tracePt t="277794" x="1978025" y="4230688"/>
          <p14:tracePt t="277804" x="2014538" y="4230688"/>
          <p14:tracePt t="277809" x="2039938" y="4230688"/>
          <p14:tracePt t="277817" x="2065338" y="4230688"/>
          <p14:tracePt t="277834" x="2078038" y="4230688"/>
          <p14:tracePt t="277843" x="2116138" y="4230688"/>
          <p14:tracePt t="277859" x="2139950" y="4230688"/>
          <p14:tracePt t="277874" x="2152650" y="4230688"/>
          <p14:tracePt t="277883" x="2165350" y="4230688"/>
          <p14:tracePt t="277887" x="2190750" y="4230688"/>
          <p14:tracePt t="277898" x="2203450" y="4230688"/>
          <p14:tracePt t="277920" x="2216150" y="4230688"/>
          <p14:tracePt t="278080" x="2228850" y="4230688"/>
          <p14:tracePt t="278096" x="2265363" y="4217988"/>
          <p14:tracePt t="278105" x="2278063" y="4205288"/>
          <p14:tracePt t="278120" x="2303463" y="4205288"/>
          <p14:tracePt t="278145" x="2328863" y="4192588"/>
          <p14:tracePt t="278155" x="2339975" y="4192588"/>
          <p14:tracePt t="278162" x="2352675" y="4192588"/>
          <p14:tracePt t="278172" x="2365375" y="4179888"/>
          <p14:tracePt t="278177" x="2378075" y="4179888"/>
          <p14:tracePt t="278187" x="2403475" y="4167188"/>
          <p14:tracePt t="278212" x="2416175" y="4154488"/>
          <p14:tracePt t="278268" x="2428875" y="4154488"/>
          <p14:tracePt t="278273" x="2428875" y="4141788"/>
          <p14:tracePt t="278284" x="2441575" y="4141788"/>
          <p14:tracePt t="278288" x="2441575" y="4129088"/>
          <p14:tracePt t="278298" x="2452688" y="4129088"/>
          <p14:tracePt t="278308" x="2452688" y="4105275"/>
          <p14:tracePt t="278324" x="2465388" y="4092575"/>
          <p14:tracePt t="278540" x="2478088" y="4092575"/>
          <p14:tracePt t="278782" x="2465388" y="4092575"/>
          <p14:tracePt t="278798" x="2452688" y="4092575"/>
          <p14:tracePt t="278802" x="2428875" y="4092575"/>
          <p14:tracePt t="278808" x="2403475" y="4092575"/>
          <p14:tracePt t="278962" x="2465388" y="4092575"/>
          <p14:tracePt t="278968" x="2554288" y="4092575"/>
          <p14:tracePt t="278977" x="2641600" y="4092575"/>
          <p14:tracePt t="278987" x="2690813" y="4092575"/>
          <p14:tracePt t="278994" x="2741613" y="4092575"/>
          <p14:tracePt t="279004" x="2767013" y="4092575"/>
          <p14:tracePt t="279008" x="2803525" y="4092575"/>
          <p14:tracePt t="279028" x="2816225" y="4092575"/>
          <p14:tracePt t="279034" x="2828925" y="4092575"/>
          <p14:tracePt t="279044" x="2841625" y="4079875"/>
          <p14:tracePt t="279048" x="2854325" y="4079875"/>
          <p14:tracePt t="279059" x="2879725" y="4067175"/>
          <p14:tracePt t="279084" x="2879725" y="4054475"/>
          <p14:tracePt t="279100" x="2879725" y="4041775"/>
          <p14:tracePt t="279109" x="2879725" y="4029075"/>
          <p14:tracePt t="279169" x="2879725" y="4017963"/>
          <p14:tracePt t="279183" x="2879725" y="4005263"/>
          <p14:tracePt t="279196" x="2879725" y="3979863"/>
          <p14:tracePt t="279206" x="2854325" y="3979863"/>
          <p14:tracePt t="279210" x="2803525" y="3954463"/>
          <p14:tracePt t="279220" x="2767013" y="3941763"/>
          <p14:tracePt t="279226" x="2690813" y="3916363"/>
          <p14:tracePt t="279236" x="2628900" y="3905250"/>
          <p14:tracePt t="279246" x="2528888" y="3905250"/>
          <p14:tracePt t="279250" x="2452688" y="3879850"/>
          <p14:tracePt t="279260" x="2365375" y="3879850"/>
          <p14:tracePt t="279266" x="2278063" y="3867150"/>
          <p14:tracePt t="279276" x="2203450" y="3867150"/>
          <p14:tracePt t="279286" x="2152650" y="3854450"/>
          <p14:tracePt t="279291" x="2090738" y="3854450"/>
          <p14:tracePt t="279303" x="2014538" y="3841750"/>
          <p14:tracePt t="279306" x="1914525" y="3841750"/>
          <p14:tracePt t="279315" x="1852613" y="3841750"/>
          <p14:tracePt t="279326" x="1778000" y="3816350"/>
          <p14:tracePt t="279332" x="1752600" y="3816350"/>
          <p14:tracePt t="279342" x="1739900" y="3816350"/>
          <p14:tracePt t="279345" x="1727200" y="3816350"/>
          <p14:tracePt t="279372" x="1701800" y="3816350"/>
          <p14:tracePt t="279386" x="1689100" y="3816350"/>
          <p14:tracePt t="279406" x="1677988" y="3816350"/>
          <p14:tracePt t="279412" x="1652588" y="3816350"/>
          <p14:tracePt t="279422" x="1639888" y="3829050"/>
          <p14:tracePt t="279427" x="1639888" y="3854450"/>
          <p14:tracePt t="279438" x="1627188" y="3867150"/>
          <p14:tracePt t="279447" x="1627188" y="3905250"/>
          <p14:tracePt t="279452" x="1627188" y="3929063"/>
          <p14:tracePt t="279462" x="1627188" y="3954463"/>
          <p14:tracePt t="279468" x="1627188" y="3967163"/>
          <p14:tracePt t="279477" x="1627188" y="4005263"/>
          <p14:tracePt t="279492" x="1627188" y="4029075"/>
          <p14:tracePt t="279502" x="1639888" y="4054475"/>
          <p14:tracePt t="279507" x="1689100" y="4117975"/>
          <p14:tracePt t="279518" x="1739900" y="4141788"/>
          <p14:tracePt t="279528" x="1778000" y="4179888"/>
          <p14:tracePt t="279532" x="1839913" y="4217988"/>
          <p14:tracePt t="279544" x="1914525" y="4254500"/>
          <p14:tracePt t="279547" x="2003425" y="4318000"/>
          <p14:tracePt t="279558" x="2052638" y="4330700"/>
          <p14:tracePt t="279568" x="2127250" y="4367213"/>
          <p14:tracePt t="279574" x="2216150" y="4405313"/>
          <p14:tracePt t="279584" x="2290763" y="4430713"/>
          <p14:tracePt t="279588" x="2378075" y="4443413"/>
          <p14:tracePt t="279597" x="2465388" y="4479925"/>
          <p14:tracePt t="279608" x="2541588" y="4505325"/>
          <p14:tracePt t="279614" x="2590800" y="4518025"/>
          <p14:tracePt t="279624" x="2678113" y="4543425"/>
          <p14:tracePt t="279630" x="2728913" y="4543425"/>
          <p14:tracePt t="279640" x="2790825" y="4543425"/>
          <p14:tracePt t="279651" x="2854325" y="4543425"/>
          <p14:tracePt t="279654" x="2903538" y="4543425"/>
          <p14:tracePt t="279664" x="2928938" y="4543425"/>
          <p14:tracePt t="279670" x="2954338" y="4543425"/>
          <p14:tracePt t="279689" x="2967038" y="4543425"/>
          <p14:tracePt t="279746" x="2979738" y="4543425"/>
          <p14:tracePt t="279750" x="2992438" y="4543425"/>
          <p14:tracePt t="279770" x="2992438" y="4530725"/>
          <p14:tracePt t="279776" x="2992438" y="4505325"/>
          <p14:tracePt t="279786" x="2992438" y="4492625"/>
          <p14:tracePt t="279790" x="2992438" y="4467225"/>
          <p14:tracePt t="279801" x="2992438" y="4454525"/>
          <p14:tracePt t="279809" x="2992438" y="4443413"/>
          <p14:tracePt t="279816" x="2992438" y="4418013"/>
          <p14:tracePt t="279826" x="2992438" y="4392613"/>
          <p14:tracePt t="279832" x="2967038" y="4367213"/>
          <p14:tracePt t="279842" x="2954338" y="4341813"/>
          <p14:tracePt t="279845" x="2941638" y="4330700"/>
          <p14:tracePt t="279856" x="2916238" y="4292600"/>
          <p14:tracePt t="279866" x="2903538" y="4267200"/>
          <p14:tracePt t="279872" x="2879725" y="4254500"/>
          <p14:tracePt t="279882" x="2867025" y="4230688"/>
          <p14:tracePt t="279886" x="2854325" y="4230688"/>
          <p14:tracePt t="279898" x="2841625" y="4217988"/>
          <p14:tracePt t="279908" x="2816225" y="4192588"/>
          <p14:tracePt t="279912" x="2816225" y="4179888"/>
          <p14:tracePt t="279922" x="2790825" y="4179888"/>
          <p14:tracePt t="279927" x="2767013" y="4154488"/>
          <p14:tracePt t="279949" x="2754313" y="4154488"/>
          <p14:tracePt t="279962" x="2754313" y="4141788"/>
          <p14:tracePt t="279998" x="2741613" y="4141788"/>
          <p14:tracePt t="280024" x="2728913" y="4141788"/>
          <p14:tracePt t="280037" x="2716213" y="4129088"/>
          <p14:tracePt t="280064" x="2690813" y="4117975"/>
          <p14:tracePt t="280078" x="2690813" y="4105275"/>
          <p14:tracePt t="280088" x="2678113" y="4105275"/>
          <p14:tracePt t="280098" x="2678113" y="4092575"/>
          <p14:tracePt t="280104" x="2678113" y="4079875"/>
          <p14:tracePt t="280113" x="2667000" y="4079875"/>
          <p14:tracePt t="280134" x="2667000" y="4067175"/>
          <p14:tracePt t="280140" x="2654300" y="4054475"/>
          <p14:tracePt t="280150" x="2654300" y="4041775"/>
          <p14:tracePt t="280164" x="2641600" y="4041775"/>
          <p14:tracePt t="280174" x="2628900" y="4029075"/>
          <p14:tracePt t="280180" x="2628900" y="4017963"/>
          <p14:tracePt t="280190" x="2616200" y="3992563"/>
          <p14:tracePt t="280199" x="2603500" y="3979863"/>
          <p14:tracePt t="280203" x="2590800" y="3954463"/>
          <p14:tracePt t="280219" x="2590800" y="3929063"/>
          <p14:tracePt t="280230" x="2590800" y="3905250"/>
          <p14:tracePt t="280240" x="2578100" y="3892550"/>
          <p14:tracePt t="280245" x="2565400" y="3879850"/>
          <p14:tracePt t="280256" x="2565400" y="3867150"/>
          <p14:tracePt t="280260" x="2565400" y="3854450"/>
          <p14:tracePt t="280270" x="2565400" y="3841750"/>
          <p14:tracePt t="280285" x="2565400" y="3829050"/>
          <p14:tracePt t="280305" x="2554288" y="3816350"/>
          <p14:tracePt t="280487" x="2554288" y="3803650"/>
          <p14:tracePt t="280498" x="2554288" y="3792538"/>
          <p14:tracePt t="280512" x="2554288" y="3779838"/>
          <p14:tracePt t="280558" x="2565400" y="3779838"/>
          <p14:tracePt t="280574" x="2590800" y="3779838"/>
          <p14:tracePt t="280584" x="2616200" y="3779838"/>
          <p14:tracePt t="280594" x="2654300" y="3816350"/>
          <p14:tracePt t="280598" x="2690813" y="3841750"/>
          <p14:tracePt t="280608" x="2716213" y="3905250"/>
          <p14:tracePt t="280614" x="2741613" y="3929063"/>
          <p14:tracePt t="280624" x="2754313" y="3954463"/>
          <p14:tracePt t="280634" x="2767013" y="3979863"/>
          <p14:tracePt t="280638" x="2778125" y="4005263"/>
          <p14:tracePt t="280648" x="2778125" y="4041775"/>
          <p14:tracePt t="280653" x="2778125" y="4092575"/>
          <p14:tracePt t="280665" x="2778125" y="4105275"/>
          <p14:tracePt t="280673" x="2778125" y="4129088"/>
          <p14:tracePt t="280678" x="2778125" y="4141788"/>
          <p14:tracePt t="280690" x="2767013" y="4179888"/>
          <p14:tracePt t="280693" x="2767013" y="4192588"/>
          <p14:tracePt t="280704" x="2728913" y="4217988"/>
          <p14:tracePt t="280714" x="2703513" y="4241800"/>
          <p14:tracePt t="280720" x="2641600" y="4267200"/>
          <p14:tracePt t="280731" x="2603500" y="4279900"/>
          <p14:tracePt t="280733" x="2528888" y="4305300"/>
          <p14:tracePt t="280744" x="2490788" y="4305300"/>
          <p14:tracePt t="280754" x="2452688" y="4305300"/>
          <p14:tracePt t="280760" x="2416175" y="4305300"/>
          <p14:tracePt t="280770" x="2403475" y="4305300"/>
          <p14:tracePt t="280775" x="2378075" y="4305300"/>
          <p14:tracePt t="280786" x="2339975" y="4279900"/>
          <p14:tracePt t="280796" x="2303463" y="4241800"/>
          <p14:tracePt t="280800" x="2265363" y="4205288"/>
          <p14:tracePt t="280809" x="2239963" y="4179888"/>
          <p14:tracePt t="280815" x="2216150" y="4105275"/>
          <p14:tracePt t="280826" x="2203450" y="4067175"/>
          <p14:tracePt t="280836" x="2203450" y="4017963"/>
          <p14:tracePt t="280840" x="2203450" y="3992563"/>
          <p14:tracePt t="280849" x="2203450" y="3941763"/>
          <p14:tracePt t="280855" x="2203450" y="3892550"/>
          <p14:tracePt t="280866" x="2203450" y="3816350"/>
          <p14:tracePt t="280876" x="2216150" y="3754438"/>
          <p14:tracePt t="280880" x="2239963" y="3703638"/>
          <p14:tracePt t="280889" x="2278063" y="3641725"/>
          <p14:tracePt t="280896" x="2303463" y="3616325"/>
          <p14:tracePt t="280906" x="2339975" y="3590925"/>
          <p14:tracePt t="280916" x="2365375" y="3554413"/>
          <p14:tracePt t="280920" x="2378075" y="3554413"/>
          <p14:tracePt t="280946" x="2390775" y="3554413"/>
          <p14:tracePt t="280956" x="2403475" y="3554413"/>
          <p14:tracePt t="280962" x="2428875" y="3554413"/>
          <p14:tracePt t="280971" x="2452688" y="3554413"/>
          <p14:tracePt t="280975" x="2478088" y="3554413"/>
          <p14:tracePt t="280986" x="2516188" y="3579813"/>
          <p14:tracePt t="280996" x="2528888" y="3603625"/>
          <p14:tracePt t="281002" x="2565400" y="3641725"/>
          <p14:tracePt t="281012" x="2578100" y="3692525"/>
          <p14:tracePt t="281015" x="2616200" y="3729038"/>
          <p14:tracePt t="281026" x="2641600" y="3792538"/>
          <p14:tracePt t="281038" x="2641600" y="3829050"/>
          <p14:tracePt t="281041" x="2641600" y="3879850"/>
          <p14:tracePt t="281051" x="2641600" y="3905250"/>
          <p14:tracePt t="281057" x="2641600" y="3929063"/>
          <p14:tracePt t="281068" x="2641600" y="3967163"/>
          <p14:tracePt t="281078" x="2641600" y="3992563"/>
          <p14:tracePt t="281082" x="2641600" y="4017963"/>
          <p14:tracePt t="281091" x="2641600" y="4041775"/>
          <p14:tracePt t="281097" x="2641600" y="4054475"/>
          <p14:tracePt t="281108" x="2641600" y="4067175"/>
          <p14:tracePt t="281148" x="2628900" y="4067175"/>
          <p14:tracePt t="281158" x="2616200" y="4067175"/>
          <p14:tracePt t="281168" x="2603500" y="4067175"/>
          <p14:tracePt t="281173" x="2590800" y="4067175"/>
          <p14:tracePt t="281183" x="2578100" y="4067175"/>
          <p14:tracePt t="281188" x="2554288" y="4054475"/>
          <p14:tracePt t="281223" x="2554288" y="4041775"/>
          <p14:tracePt t="281234" x="2554288" y="4029075"/>
          <p14:tracePt t="281249" x="2554288" y="4017963"/>
          <p14:tracePt t="281264" x="2554288" y="3992563"/>
          <p14:tracePt t="281400" x="2565400" y="3992563"/>
          <p14:tracePt t="281426" x="2578100" y="3992563"/>
          <p14:tracePt t="281430" x="2578100" y="4005263"/>
          <p14:tracePt t="281440" x="2578100" y="4017963"/>
          <p14:tracePt t="281456" x="2578100" y="4041775"/>
          <p14:tracePt t="281470" x="2578100" y="4054475"/>
          <p14:tracePt t="281479" x="2578100" y="4067175"/>
          <p14:tracePt t="281496" x="2578100" y="4079875"/>
          <p14:tracePt t="281522" x="2578100" y="4092575"/>
          <p14:tracePt t="281552" x="2578100" y="4105275"/>
          <p14:tracePt t="281562" x="2578100" y="4129088"/>
          <p14:tracePt t="281576" x="2578100" y="4141788"/>
          <p14:tracePt t="281585" x="2578100" y="4167188"/>
          <p14:tracePt t="281593" x="2578100" y="4179888"/>
          <p14:tracePt t="281602" x="2590800" y="4192588"/>
          <p14:tracePt t="281622" x="2603500" y="4205288"/>
          <p14:tracePt t="281668" x="2616200" y="4205288"/>
          <p14:tracePt t="281672" x="2628900" y="4205288"/>
          <p14:tracePt t="281682" x="2641600" y="4205288"/>
          <p14:tracePt t="281688" x="2667000" y="4192588"/>
          <p14:tracePt t="281698" x="2667000" y="4167188"/>
          <p14:tracePt t="281708" x="2690813" y="4141788"/>
          <p14:tracePt t="281712" x="2703513" y="4079875"/>
          <p14:tracePt t="281723" x="2703513" y="4054475"/>
          <p14:tracePt t="281728" x="2716213" y="4017963"/>
          <p14:tracePt t="281738" x="2716213" y="3992563"/>
          <p14:tracePt t="281747" x="2716213" y="3941763"/>
          <p14:tracePt t="281753" x="2716213" y="3916363"/>
          <p14:tracePt t="281764" x="2716213" y="3892550"/>
          <p14:tracePt t="281768" x="2716213" y="3879850"/>
          <p14:tracePt t="281777" x="2716213" y="3867150"/>
          <p14:tracePt t="281843" x="2716213" y="3854450"/>
          <p14:tracePt t="281870" x="2690813" y="3854450"/>
          <p14:tracePt t="281894" x="2667000" y="3854450"/>
          <p14:tracePt t="281900" x="2654300" y="3867150"/>
          <p14:tracePt t="281914" x="2654300" y="3879850"/>
          <p14:tracePt t="281924" x="2641600" y="3879850"/>
          <p14:tracePt t="281941" x="2641600" y="3916363"/>
          <p14:tracePt t="281949" x="2616200" y="3954463"/>
          <p14:tracePt t="281956" x="2616200" y="3967163"/>
          <p14:tracePt t="281966" x="2616200" y="3979863"/>
          <p14:tracePt t="281976" x="2616200" y="3992563"/>
          <p14:tracePt t="281980" x="2616200" y="4017963"/>
          <p14:tracePt t="281989" x="2616200" y="4041775"/>
          <p14:tracePt t="282006" x="2616200" y="4054475"/>
          <p14:tracePt t="282016" x="2616200" y="4067175"/>
          <p14:tracePt t="282036" x="2616200" y="4079875"/>
          <p14:tracePt t="282046" x="2616200" y="4092575"/>
          <p14:tracePt t="282066" x="2628900" y="4092575"/>
          <p14:tracePt t="282081" x="2641600" y="4092575"/>
          <p14:tracePt t="282106" x="2667000" y="4092575"/>
          <p14:tracePt t="282126" x="2678113" y="4092575"/>
          <p14:tracePt t="282136" x="2690813" y="4079875"/>
          <p14:tracePt t="282146" x="2703513" y="4054475"/>
          <p14:tracePt t="282162" x="2716213" y="4029075"/>
          <p14:tracePt t="282166" x="2716213" y="3992563"/>
          <p14:tracePt t="282177" x="2716213" y="3954463"/>
          <p14:tracePt t="282188" x="2716213" y="3941763"/>
          <p14:tracePt t="282192" x="2716213" y="3916363"/>
          <p14:tracePt t="282202" x="2716213" y="3905250"/>
          <p14:tracePt t="282228" x="2716213" y="3879850"/>
          <p14:tracePt t="282262" x="2703513" y="3879850"/>
          <p14:tracePt t="282272" x="2690813" y="3879850"/>
          <p14:tracePt t="282281" x="2678113" y="3879850"/>
          <p14:tracePt t="282288" x="2667000" y="3879850"/>
          <p14:tracePt t="282298" x="2641600" y="3879850"/>
          <p14:tracePt t="282304" x="2628900" y="3879850"/>
          <p14:tracePt t="282313" x="2603500" y="3892550"/>
          <p14:tracePt t="282324" x="2578100" y="3905250"/>
          <p14:tracePt t="282328" x="2578100" y="3916363"/>
          <p14:tracePt t="282337" x="2565400" y="3941763"/>
          <p14:tracePt t="282344" x="2554288" y="3967163"/>
          <p14:tracePt t="282364" x="2554288" y="3992563"/>
          <p14:tracePt t="282368" x="2554288" y="4005263"/>
          <p14:tracePt t="282378" x="2554288" y="4017963"/>
          <p14:tracePt t="282384" x="2554288" y="4041775"/>
          <p14:tracePt t="282404" x="2554288" y="4054475"/>
          <p14:tracePt t="282407" x="2554288" y="4067175"/>
          <p14:tracePt t="282417" x="2554288" y="4079875"/>
          <p14:tracePt t="282424" x="2554288" y="4092575"/>
          <p14:tracePt t="282434" x="2554288" y="4105275"/>
          <p14:tracePt t="282459" x="2565400" y="4117975"/>
          <p14:tracePt t="282474" x="2578100" y="4117975"/>
          <p14:tracePt t="282490" x="2590800" y="4117975"/>
          <p14:tracePt t="282504" x="2603500" y="4117975"/>
          <p14:tracePt t="282534" x="2616200" y="4117975"/>
          <p14:tracePt t="282544" x="2628900" y="4117975"/>
          <p14:tracePt t="282580" x="2641600" y="4117975"/>
          <p14:tracePt t="282590" x="2654300" y="4117975"/>
          <p14:tracePt t="283140" x="2654300" y="4129088"/>
          <p14:tracePt t="283312" x="2667000" y="4141788"/>
          <p14:tracePt t="283316" x="2678113" y="4141788"/>
          <p14:tracePt t="283317" x="2678113" y="4154488"/>
          <p14:tracePt t="284334" x="2678113" y="4167188"/>
          <p14:tracePt t="284350" x="2678113" y="4179888"/>
          <p14:tracePt t="288274" x="2667000" y="4179888"/>
          <p14:tracePt t="288278" x="2339975" y="3679825"/>
          <p14:tracePt t="288288" x="1727200" y="2952750"/>
          <p14:tracePt t="288300" x="1163638" y="2390775"/>
          <p14:tracePt t="288304" x="438150" y="1776413"/>
          <p14:tracePt t="288855" x="1765300" y="400050"/>
          <p14:tracePt t="288866" x="1965325" y="512763"/>
          <p14:tracePt t="288876" x="2090738" y="588963"/>
          <p14:tracePt t="288880" x="2139950" y="612775"/>
          <p14:tracePt t="288890" x="2203450" y="638175"/>
          <p14:tracePt t="288895" x="2278063" y="688975"/>
          <p14:tracePt t="288906" x="2352675" y="725488"/>
          <p14:tracePt t="288916" x="2441575" y="801688"/>
          <p14:tracePt t="288920" x="2554288" y="876300"/>
          <p14:tracePt t="288936" x="2728913" y="976313"/>
          <p14:tracePt t="288946" x="2803525" y="1038225"/>
          <p14:tracePt t="288956" x="2867025" y="1076325"/>
          <p14:tracePt t="288960" x="2941638" y="1125538"/>
          <p14:tracePt t="288970" x="3016250" y="1201738"/>
          <p14:tracePt t="288976" x="3103563" y="1301750"/>
          <p14:tracePt t="288986" x="3179763" y="1389063"/>
          <p14:tracePt t="288995" x="3254375" y="1489075"/>
          <p14:tracePt t="289002" x="3292475" y="1576388"/>
          <p14:tracePt t="289012" x="3354388" y="1676400"/>
          <p14:tracePt t="289016" x="3379788" y="1739900"/>
          <p14:tracePt t="289025" x="3392488" y="1814513"/>
          <p14:tracePt t="289036" x="3417888" y="1865313"/>
          <p14:tracePt t="289042" x="3417888" y="1939925"/>
          <p14:tracePt t="289052" x="3417888" y="2001838"/>
          <p14:tracePt t="289056" x="3417888" y="2101850"/>
          <p14:tracePt t="289065" x="3417888" y="2227263"/>
          <p14:tracePt t="289076" x="3367088" y="2365375"/>
          <p14:tracePt t="289082" x="3292475" y="2516188"/>
          <p14:tracePt t="289092" x="3241675" y="2652713"/>
          <p14:tracePt t="289096" x="3167063" y="2803525"/>
          <p14:tracePt t="289105" x="3092450" y="2965450"/>
          <p14:tracePt t="289119" x="3003550" y="3103563"/>
          <p14:tracePt t="289121" x="2903538" y="3278188"/>
          <p14:tracePt t="289132" x="2841625" y="3429000"/>
          <p14:tracePt t="289137" x="2778125" y="3541713"/>
          <p14:tracePt t="289147" x="2728913" y="3703638"/>
          <p14:tracePt t="289157" x="2667000" y="3816350"/>
          <p14:tracePt t="289161" x="2641600" y="3941763"/>
          <p14:tracePt t="289172" x="2603500" y="4079875"/>
          <p14:tracePt t="289182" x="2578100" y="4167188"/>
          <p14:tracePt t="289186" x="2565400" y="4217988"/>
          <p14:tracePt t="289195" x="2565400" y="4292600"/>
          <p14:tracePt t="289202" x="2565400" y="4354513"/>
          <p14:tracePt t="289212" x="2541588" y="4430713"/>
          <p14:tracePt t="289221" x="2541588" y="4479925"/>
          <p14:tracePt t="289227" x="2541588" y="4505325"/>
          <p14:tracePt t="289238" x="2541588" y="4530725"/>
          <p14:tracePt t="289268" x="2541588" y="4543425"/>
          <p14:tracePt t="289278" x="2528888" y="4543425"/>
          <p14:tracePt t="289282" x="2516188" y="4567238"/>
          <p14:tracePt t="289292" x="2465388" y="4605338"/>
          <p14:tracePt t="289298" x="2428875" y="4630738"/>
          <p14:tracePt t="289307" x="2352675" y="4667250"/>
          <p14:tracePt t="289318" x="2278063" y="4705350"/>
          <p14:tracePt t="289324" x="2239963" y="4718050"/>
          <p14:tracePt t="289334" x="2203450" y="4743450"/>
          <p14:tracePt t="289337" x="2165350" y="4756150"/>
          <p14:tracePt t="289348" x="2103438" y="4768850"/>
          <p14:tracePt t="289358" x="2052638" y="4805363"/>
          <p14:tracePt t="289363" x="1965325" y="4843463"/>
          <p14:tracePt t="289373" x="1878013" y="4905375"/>
          <p14:tracePt t="289378" x="1778000" y="4992688"/>
          <p14:tracePt t="289388" x="1665288" y="5056188"/>
          <p14:tracePt t="289397" x="1627188" y="5105400"/>
          <p14:tracePt t="289403" x="1577975" y="5130800"/>
          <p14:tracePt t="289414" x="1565275" y="5143500"/>
          <p14:tracePt t="289418" x="1539875" y="5156200"/>
          <p14:tracePt t="289427" x="1514475" y="5156200"/>
          <p14:tracePt t="289438" x="1501775" y="5168900"/>
          <p14:tracePt t="289444" x="1489075" y="5168900"/>
          <p14:tracePt t="289585" x="1489075" y="5156200"/>
          <p14:tracePt t="289596" x="1489075" y="5092700"/>
          <p14:tracePt t="289600" x="1527175" y="5018088"/>
          <p14:tracePt t="289610" x="1552575" y="4968875"/>
          <p14:tracePt t="289616" x="1565275" y="4918075"/>
          <p14:tracePt t="289625" x="1565275" y="4879975"/>
          <p14:tracePt t="289636" x="1589088" y="4830763"/>
          <p14:tracePt t="289640" x="1589088" y="4792663"/>
          <p14:tracePt t="289650" x="1589088" y="4768850"/>
          <p14:tracePt t="289655" x="1589088" y="4743450"/>
          <p14:tracePt t="289665" x="1589088" y="4718050"/>
          <p14:tracePt t="289676" x="1589088" y="4692650"/>
          <p14:tracePt t="289680" x="1589088" y="4667250"/>
          <p14:tracePt t="289692" x="1589088" y="4618038"/>
          <p14:tracePt t="289695" x="1589088" y="4592638"/>
          <p14:tracePt t="289705" x="1589088" y="4554538"/>
          <p14:tracePt t="289716" x="1589088" y="4518025"/>
          <p14:tracePt t="289722" x="1589088" y="4505325"/>
          <p14:tracePt t="289746" x="1589088" y="4479925"/>
          <p14:tracePt t="289772" x="1589088" y="4454525"/>
          <p14:tracePt t="289786" x="1589088" y="4443413"/>
          <p14:tracePt t="289797" x="1589088" y="4418013"/>
          <p14:tracePt t="289802" x="1589088" y="4405313"/>
          <p14:tracePt t="289812" x="1589088" y="4379913"/>
          <p14:tracePt t="289818" x="1577975" y="4367213"/>
          <p14:tracePt t="289827" x="1552575" y="4354513"/>
          <p14:tracePt t="289842" x="1527175" y="4341813"/>
          <p14:tracePt t="289852" x="1514475" y="4341813"/>
          <p14:tracePt t="289857" x="1501775" y="4330700"/>
          <p14:tracePt t="289878" x="1489075" y="4330700"/>
          <p14:tracePt t="289882" x="1476375" y="4330700"/>
          <p14:tracePt t="289894" x="1452563" y="4330700"/>
          <p14:tracePt t="289898" x="1439863" y="4330700"/>
          <p14:tracePt t="289907" x="1427163" y="4330700"/>
          <p14:tracePt t="289913" x="1401763" y="4330700"/>
          <p14:tracePt t="289923" x="1376363" y="4330700"/>
          <p14:tracePt t="289935" x="1352550" y="4330700"/>
          <p14:tracePt t="289940" x="1339850" y="4330700"/>
          <p14:tracePt t="289951" x="1314450" y="4330700"/>
          <p14:tracePt t="289953" x="1301750" y="4330700"/>
          <p14:tracePt t="289964" x="1276350" y="4341813"/>
          <p14:tracePt t="289974" x="1252538" y="4354513"/>
          <p14:tracePt t="289980" x="1201738" y="4354513"/>
          <p14:tracePt t="289989" x="1176338" y="4367213"/>
          <p14:tracePt t="289993" x="1139825" y="4379913"/>
          <p14:tracePt t="290004" x="1076325" y="4405313"/>
          <p14:tracePt t="290014" x="1050925" y="4405313"/>
          <p14:tracePt t="290020" x="1027113" y="4405313"/>
          <p14:tracePt t="290030" x="989013" y="4430713"/>
          <p14:tracePt t="290075" x="963613" y="4430713"/>
          <p14:tracePt t="290096" x="950913" y="4430713"/>
          <p14:tracePt t="290100" x="938213" y="4430713"/>
          <p14:tracePt t="290116" x="914400" y="4430713"/>
          <p14:tracePt t="290150" x="901700" y="4418013"/>
          <p14:tracePt t="290312" x="901700" y="4405313"/>
          <p14:tracePt t="290322" x="901700" y="4379913"/>
          <p14:tracePt t="290328" x="901700" y="4367213"/>
          <p14:tracePt t="290338" x="901700" y="4341813"/>
          <p14:tracePt t="290342" x="901700" y="4330700"/>
          <p14:tracePt t="290364" x="901700" y="4318000"/>
          <p14:tracePt t="290388" x="901700" y="4305300"/>
          <p14:tracePt t="290397" x="901700" y="4292600"/>
          <p14:tracePt t="290414" x="914400" y="4279900"/>
          <p14:tracePt t="290428" x="914400" y="4267200"/>
          <p14:tracePt t="290438" x="925513" y="4267200"/>
          <p14:tracePt t="290443" x="950913" y="4267200"/>
          <p14:tracePt t="290454" x="1001713" y="4267200"/>
          <p14:tracePt t="290469" x="1050925" y="4267200"/>
          <p14:tracePt t="290484" x="1076325" y="4267200"/>
          <p14:tracePt t="290500" x="1089025" y="4267200"/>
          <p14:tracePt t="290510" x="1101725" y="4267200"/>
          <p14:tracePt t="290520" x="1114425" y="4267200"/>
          <p14:tracePt t="290534" x="1127125" y="4267200"/>
          <p14:tracePt t="290660" x="1114425" y="4267200"/>
          <p14:tracePt t="290670" x="1076325" y="4267200"/>
          <p14:tracePt t="290676" x="1050925" y="4267200"/>
          <p14:tracePt t="290686" x="1014413" y="4241800"/>
          <p14:tracePt t="290691" x="1001713" y="4241800"/>
          <p14:tracePt t="290712" x="976313" y="4230688"/>
          <p14:tracePt t="291018" x="989013" y="4230688"/>
          <p14:tracePt t="291028" x="1001713" y="4241800"/>
          <p14:tracePt t="291084" x="1014413" y="4254500"/>
          <p14:tracePt t="291104" x="963613" y="4254500"/>
          <p14:tracePt t="291114" x="825500" y="4254500"/>
          <p14:tracePt t="291124" x="688975" y="4230688"/>
          <p14:tracePt t="291129" x="550863" y="4217988"/>
          <p14:tracePt t="291139" x="450850" y="4217988"/>
          <p14:tracePt t="291143" x="387350" y="4217988"/>
          <p14:tracePt t="291154" x="350838" y="4217988"/>
          <p14:tracePt t="291164" x="338138" y="4217988"/>
          <p14:tracePt t="291246" x="363538" y="4241800"/>
          <p14:tracePt t="291256" x="450850" y="4279900"/>
          <p14:tracePt t="291260" x="538163" y="4318000"/>
          <p14:tracePt t="291269" x="625475" y="4354513"/>
          <p14:tracePt t="291280" x="712788" y="4379913"/>
          <p14:tracePt t="291286" x="825500" y="4392613"/>
          <p14:tracePt t="291296" x="914400" y="4443413"/>
          <p14:tracePt t="291301" x="963613" y="4454525"/>
          <p14:tracePt t="291312" x="976313" y="4454525"/>
          <p14:tracePt t="291322" x="989013" y="4454525"/>
          <p14:tracePt t="291402" x="938213" y="4454525"/>
          <p14:tracePt t="291412" x="889000" y="4454525"/>
          <p14:tracePt t="291422" x="814388" y="4443413"/>
          <p14:tracePt t="291426" x="788988" y="4430713"/>
          <p14:tracePt t="291437" x="763588" y="4418013"/>
          <p14:tracePt t="291558" x="763588" y="4392613"/>
          <p14:tracePt t="291574" x="750888" y="4392613"/>
          <p14:tracePt t="291584" x="750888" y="4379913"/>
          <p14:tracePt t="291608" x="738188" y="4379913"/>
          <p14:tracePt t="291624" x="738188" y="4367213"/>
          <p14:tracePt t="291634" x="738188" y="4354513"/>
          <p14:tracePt t="291643" x="738188" y="4341813"/>
          <p14:tracePt t="291650" x="738188" y="4330700"/>
          <p14:tracePt t="291664" x="738188" y="4305300"/>
          <p14:tracePt t="291720" x="738188" y="4292600"/>
          <p14:tracePt t="291730" x="788988" y="4292600"/>
          <p14:tracePt t="291736" x="901700" y="4330700"/>
          <p14:tracePt t="291745" x="976313" y="4367213"/>
          <p14:tracePt t="291756" x="1089025" y="4379913"/>
          <p14:tracePt t="291760" x="1189038" y="4418013"/>
          <p14:tracePt t="291770" x="1327150" y="4467225"/>
          <p14:tracePt t="291776" x="1465263" y="4467225"/>
          <p14:tracePt t="291785" x="1577975" y="4492625"/>
          <p14:tracePt t="291796" x="1689100" y="4505325"/>
          <p14:tracePt t="291800" x="1765300" y="4505325"/>
          <p14:tracePt t="291810" x="1839913" y="4505325"/>
          <p14:tracePt t="291816" x="1903413" y="4505325"/>
          <p14:tracePt t="291825" x="1927225" y="4505325"/>
          <p14:tracePt t="291835" x="1965325" y="4505325"/>
          <p14:tracePt t="291850" x="1990725" y="4492625"/>
          <p14:tracePt t="291951" x="1965325" y="4492625"/>
          <p14:tracePt t="291961" x="1890713" y="4492625"/>
          <p14:tracePt t="291968" x="1801813" y="4492625"/>
          <p14:tracePt t="291978" x="1689100" y="4492625"/>
          <p14:tracePt t="291987" x="1589088" y="4492625"/>
          <p14:tracePt t="291991" x="1465263" y="4505325"/>
          <p14:tracePt t="292002" x="1352550" y="4505325"/>
          <p14:tracePt t="292008" x="1252538" y="4530725"/>
          <p14:tracePt t="292018" x="1163638" y="4543425"/>
          <p14:tracePt t="292028" x="1101725" y="4543425"/>
          <p14:tracePt t="292032" x="1027113" y="4567238"/>
          <p14:tracePt t="292041" x="1001713" y="4567238"/>
          <p14:tracePt t="292049" x="976313" y="4567238"/>
          <p14:tracePt t="292058" x="963613" y="4567238"/>
          <p14:tracePt t="292168" x="989013" y="4567238"/>
          <p14:tracePt t="292174" x="1063625" y="4567238"/>
          <p14:tracePt t="292183" x="1163638" y="4567238"/>
          <p14:tracePt t="292188" x="1252538" y="4567238"/>
          <p14:tracePt t="292198" x="1401763" y="4567238"/>
          <p14:tracePt t="292210" x="1539875" y="4567238"/>
          <p14:tracePt t="292214" x="1677988" y="4554538"/>
          <p14:tracePt t="292224" x="1778000" y="4543425"/>
          <p14:tracePt t="292229" x="1890713" y="4543425"/>
          <p14:tracePt t="292240" x="1965325" y="4530725"/>
          <p14:tracePt t="292250" x="2014538" y="4530725"/>
          <p14:tracePt t="292254" x="2039938" y="4518025"/>
          <p14:tracePt t="292264" x="2065338" y="4518025"/>
          <p14:tracePt t="292269" x="2078038" y="4518025"/>
          <p14:tracePt t="292280" x="2090738" y="4518025"/>
          <p14:tracePt t="292376" x="2065338" y="4518025"/>
          <p14:tracePt t="292386" x="2003425" y="4518025"/>
          <p14:tracePt t="292390" x="1914525" y="4518025"/>
          <p14:tracePt t="292400" x="1865313" y="4518025"/>
          <p14:tracePt t="292405" x="1801813" y="4518025"/>
          <p14:tracePt t="292426" x="1778000" y="4518025"/>
          <p14:tracePt t="292433" x="1765300" y="4530725"/>
          <p14:tracePt t="293560" x="1778000" y="4530725"/>
          <p14:tracePt t="293586" x="1790700" y="4530725"/>
          <p14:tracePt t="293600" x="1801813" y="4530725"/>
          <p14:tracePt t="293616" x="1814513" y="4530725"/>
          <p14:tracePt t="293632" x="1827213" y="4554538"/>
          <p14:tracePt t="293656" x="1852613" y="4567238"/>
          <p14:tracePt t="293665" x="1852613" y="4579938"/>
          <p14:tracePt t="293672" x="1865313" y="4592638"/>
          <p14:tracePt t="293692" x="1865313" y="4605338"/>
          <p14:tracePt t="293696" x="1878013" y="4605338"/>
          <p14:tracePt t="294004" x="1878013" y="4618038"/>
          <p14:tracePt t="294019" x="1890713" y="4618038"/>
          <p14:tracePt t="294024" x="1903413" y="4618038"/>
          <p14:tracePt t="294033" x="1927225" y="4618038"/>
          <p14:tracePt t="294044" x="1927225" y="4605338"/>
          <p14:tracePt t="294059" x="1939925" y="4605338"/>
          <p14:tracePt t="294076" x="1952625" y="4605338"/>
          <p14:tracePt t="294086" x="1978025" y="4592638"/>
          <p14:tracePt t="294106" x="2003425" y="4579938"/>
          <p14:tracePt t="294126" x="2014538" y="4579938"/>
          <p14:tracePt t="294377" x="1990725" y="4579938"/>
          <p14:tracePt t="294388" x="1927225" y="4579938"/>
          <p14:tracePt t="294394" x="1839913" y="4567238"/>
          <p14:tracePt t="294401" x="1727200" y="4543425"/>
          <p14:tracePt t="294408" x="1614488" y="4543425"/>
          <p14:tracePt t="294417" x="1489075" y="4492625"/>
          <p14:tracePt t="294427" x="1376363" y="4492625"/>
          <p14:tracePt t="294433" x="1276350" y="4467225"/>
          <p14:tracePt t="294443" x="1189038" y="4454525"/>
          <p14:tracePt t="294448" x="1101725" y="4454525"/>
          <p14:tracePt t="294458" x="1050925" y="4430713"/>
          <p14:tracePt t="294467" x="1014413" y="4430713"/>
          <p14:tracePt t="294494" x="989013" y="4430713"/>
          <p14:tracePt t="294554" x="989013" y="4443413"/>
          <p14:tracePt t="294560" x="1001713" y="4454525"/>
          <p14:tracePt t="294570" x="1038225" y="4479925"/>
          <p14:tracePt t="294574" x="1050925" y="4479925"/>
          <p14:tracePt t="294584" x="1076325" y="4492625"/>
          <p14:tracePt t="294593" x="1101725" y="4505325"/>
          <p14:tracePt t="294600" x="1139825" y="4505325"/>
          <p14:tracePt t="294610" x="1163638" y="4505325"/>
          <p14:tracePt t="294614" x="1201738" y="4518025"/>
          <p14:tracePt t="294624" x="1252538" y="4530725"/>
          <p14:tracePt t="294633" x="1314450" y="4543425"/>
          <p14:tracePt t="294640" x="1339850" y="4543425"/>
          <p14:tracePt t="294650" x="1389063" y="4543425"/>
          <p14:tracePt t="294654" x="1439863" y="4567238"/>
          <p14:tracePt t="294666" x="1501775" y="4567238"/>
          <p14:tracePt t="294676" x="1552575" y="4567238"/>
          <p14:tracePt t="294680" x="1589088" y="4567238"/>
          <p14:tracePt t="294690" x="1639888" y="4567238"/>
          <p14:tracePt t="294696" x="1714500" y="4567238"/>
          <p14:tracePt t="294705" x="1752600" y="4567238"/>
          <p14:tracePt t="294715" x="1814513" y="4567238"/>
          <p14:tracePt t="294720" x="1852613" y="4567238"/>
          <p14:tracePt t="294730" x="1890713" y="4567238"/>
          <p14:tracePt t="294736" x="1952625" y="4567238"/>
          <p14:tracePt t="294748" x="1990725" y="4567238"/>
          <p14:tracePt t="294756" x="2014538" y="4567238"/>
          <p14:tracePt t="294763" x="2039938" y="4567238"/>
          <p14:tracePt t="294772" x="2065338" y="4567238"/>
          <p14:tracePt t="294776" x="2090738" y="4567238"/>
          <p14:tracePt t="294786" x="2116138" y="4567238"/>
          <p14:tracePt t="294801" x="2127250" y="4567238"/>
          <p14:tracePt t="294812" x="2139950" y="4567238"/>
          <p14:tracePt t="294816" x="2152650" y="4567238"/>
          <p14:tracePt t="294825" x="2165350" y="4567238"/>
          <p14:tracePt t="294841" x="2178050" y="4567238"/>
          <p14:tracePt t="295054" x="2190750" y="4567238"/>
          <p14:tracePt t="295064" x="2203450" y="4567238"/>
          <p14:tracePt t="295088" x="2228850" y="4567238"/>
          <p14:tracePt t="295094" x="2252663" y="4567238"/>
          <p14:tracePt t="295114" x="2265363" y="4567238"/>
          <p14:tracePt t="295118" x="2278063" y="4567238"/>
          <p14:tracePt t="295130" x="2290763" y="4567238"/>
          <p14:tracePt t="295134" x="2303463" y="4567238"/>
          <p14:tracePt t="295144" x="2328863" y="4567238"/>
          <p14:tracePt t="295154" x="2339975" y="4567238"/>
          <p14:tracePt t="295160" x="2352675" y="4567238"/>
          <p14:tracePt t="295169" x="2365375" y="4567238"/>
          <p14:tracePt t="295184" x="2390775" y="4567238"/>
          <p14:tracePt t="295209" x="2416175" y="4567238"/>
          <p14:tracePt t="295235" x="2428875" y="4567238"/>
          <p14:tracePt t="295240" x="2452688" y="4567238"/>
          <p14:tracePt t="295250" x="2465388" y="4567238"/>
          <p14:tracePt t="295256" x="2478088" y="4567238"/>
          <p14:tracePt t="295265" x="2503488" y="4567238"/>
          <p14:tracePt t="295280" x="2516188" y="4567238"/>
          <p14:tracePt t="295290" x="2528888" y="4567238"/>
          <p14:tracePt t="295297" x="2541588" y="4567238"/>
          <p14:tracePt t="295306" x="2554288" y="4567238"/>
          <p14:tracePt t="295316" x="2578100" y="4567238"/>
          <p14:tracePt t="295322" x="2616200" y="4567238"/>
          <p14:tracePt t="295332" x="2641600" y="4567238"/>
          <p14:tracePt t="295336" x="2690813" y="4567238"/>
          <p14:tracePt t="295346" x="2716213" y="4567238"/>
          <p14:tracePt t="295355" x="2767013" y="4567238"/>
          <p14:tracePt t="295363" x="2790825" y="4567238"/>
          <p14:tracePt t="295371" x="2841625" y="4567238"/>
          <p14:tracePt t="295376" x="2879725" y="4567238"/>
          <p14:tracePt t="295386" x="2928938" y="4567238"/>
          <p14:tracePt t="295396" x="2967038" y="4567238"/>
          <p14:tracePt t="295401" x="2992438" y="4567238"/>
          <p14:tracePt t="295413" x="3041650" y="4567238"/>
          <p14:tracePt t="295425" x="3054350" y="4567238"/>
          <p14:tracePt t="295442" x="3067050" y="4567238"/>
          <p14:tracePt t="295481" x="3079750" y="4567238"/>
          <p14:tracePt t="295502" x="3092450" y="4567238"/>
          <p14:tracePt t="295518" x="3103563" y="4567238"/>
          <p14:tracePt t="295532" x="3128963" y="4567238"/>
          <p14:tracePt t="295547" x="3154363" y="4579938"/>
          <p14:tracePt t="295557" x="3179763" y="4579938"/>
          <p14:tracePt t="295584" x="3192463" y="4579938"/>
          <p14:tracePt t="295588" x="3205163" y="4592638"/>
          <p14:tracePt t="295830" x="3216275" y="4592638"/>
          <p14:tracePt t="295836" x="3241675" y="4605338"/>
          <p14:tracePt t="295856" x="3254375" y="4618038"/>
          <p14:tracePt t="295860" x="3279775" y="4618038"/>
          <p14:tracePt t="295870" x="3292475" y="4618038"/>
          <p14:tracePt t="295876" x="3317875" y="4618038"/>
          <p14:tracePt t="295886" x="3328988" y="4618038"/>
          <p14:tracePt t="295896" x="3354388" y="4618038"/>
          <p14:tracePt t="295902" x="3367088" y="4618038"/>
          <p14:tracePt t="295913" x="3379788" y="4618038"/>
          <p14:tracePt t="295915" x="3392488" y="4618038"/>
          <p14:tracePt t="295942" x="3405188" y="4618038"/>
          <p14:tracePt t="295956" x="3417888" y="4618038"/>
          <p14:tracePt t="295975" x="3429000" y="4618038"/>
          <p14:tracePt t="295992" x="3441700" y="4618038"/>
          <p14:tracePt t="296163" x="3454400" y="4618038"/>
          <p14:tracePt t="296174" x="3467100" y="4618038"/>
          <p14:tracePt t="296178" x="3479800" y="4618038"/>
          <p14:tracePt t="296198" x="3492500" y="4618038"/>
          <p14:tracePt t="296203" x="3505200" y="4618038"/>
          <p14:tracePt t="296213" x="3517900" y="4605338"/>
          <p14:tracePt t="296218" x="3530600" y="4605338"/>
          <p14:tracePt t="296228" x="3554413" y="4592638"/>
          <p14:tracePt t="296238" x="3579813" y="4592638"/>
          <p14:tracePt t="296245" x="3617913" y="4567238"/>
          <p14:tracePt t="296254" x="3643313" y="4567238"/>
          <p14:tracePt t="296258" x="3692525" y="4567238"/>
          <p14:tracePt t="296268" x="3730625" y="4567238"/>
          <p14:tracePt t="296278" x="3779838" y="4567238"/>
          <p14:tracePt t="296283" x="3830638" y="4567238"/>
          <p14:tracePt t="296295" x="3892550" y="4567238"/>
          <p14:tracePt t="296300" x="3979863" y="4567238"/>
          <p14:tracePt t="296310" x="4017963" y="4567238"/>
          <p14:tracePt t="296320" x="4105275" y="4567238"/>
          <p14:tracePt t="296323" x="4181475" y="4567238"/>
          <p14:tracePt t="296333" x="4256088" y="4592638"/>
          <p14:tracePt t="296340" x="4330700" y="4592638"/>
          <p14:tracePt t="296350" x="4406900" y="4605338"/>
          <p14:tracePt t="296360" x="4481513" y="4618038"/>
          <p14:tracePt t="296364" x="4530725" y="4630738"/>
          <p14:tracePt t="296375" x="4568825" y="4630738"/>
          <p14:tracePt t="296380" x="4619625" y="4643438"/>
          <p14:tracePt t="296390" x="4643438" y="4643438"/>
          <p14:tracePt t="296400" x="4656138" y="4643438"/>
          <p14:tracePt t="296405" x="4681538" y="4643438"/>
          <p14:tracePt t="296416" x="4694238" y="4643438"/>
          <p14:tracePt t="296420" x="4719638" y="4643438"/>
          <p14:tracePt t="296430" x="4756150" y="4643438"/>
          <p14:tracePt t="296446" x="4768850" y="4643438"/>
          <p14:tracePt t="296460" x="4781550" y="4643438"/>
          <p14:tracePt t="296482" x="4794250" y="4643438"/>
          <p14:tracePt t="298084" x="4794250" y="4630738"/>
          <p14:tracePt t="298094" x="4781550" y="4592638"/>
          <p14:tracePt t="298111" x="4756150" y="4567238"/>
          <p14:tracePt t="298120" x="4743450" y="4530725"/>
          <p14:tracePt t="298126" x="4732338" y="4530725"/>
          <p14:tracePt t="298136" x="4719638" y="4518025"/>
          <p14:tracePt t="298146" x="4706938" y="4505325"/>
          <p14:tracePt t="298149" x="4681538" y="4492625"/>
          <p14:tracePt t="298161" x="4656138" y="4479925"/>
          <p14:tracePt t="298177" x="4643438" y="4479925"/>
          <p14:tracePt t="298186" x="4619625" y="4454525"/>
          <p14:tracePt t="298206" x="4594225" y="4454525"/>
          <p14:tracePt t="298216" x="4556125" y="4454525"/>
          <p14:tracePt t="298227" x="4506913" y="4430713"/>
          <p14:tracePt t="298232" x="4443413" y="4392613"/>
          <p14:tracePt t="298242" x="4368800" y="4354513"/>
          <p14:tracePt t="298245" x="4281488" y="4318000"/>
          <p14:tracePt t="298256" x="4192588" y="4279900"/>
          <p14:tracePt t="298266" x="4081463" y="4241800"/>
          <p14:tracePt t="298272" x="3968750" y="4192588"/>
          <p14:tracePt t="298281" x="3830638" y="4141788"/>
          <p14:tracePt t="298286" x="3630613" y="4092575"/>
          <p14:tracePt t="298296" x="3479800" y="4054475"/>
          <p14:tracePt t="298305" x="3305175" y="3967163"/>
          <p14:tracePt t="298311" x="3141663" y="3892550"/>
          <p14:tracePt t="298322" x="2979738" y="3792538"/>
          <p14:tracePt t="298326" x="2841625" y="3703638"/>
          <p14:tracePt t="298336" x="2716213" y="3579813"/>
          <p14:tracePt t="298346" x="2641600" y="3503613"/>
          <p14:tracePt t="298351" x="2565400" y="3441700"/>
          <p14:tracePt t="298362" x="2478088" y="3367088"/>
          <p14:tracePt t="298368" x="2416175" y="3303588"/>
          <p14:tracePt t="298378" x="2339975" y="3190875"/>
          <p14:tracePt t="298388" x="2278063" y="3116263"/>
          <p14:tracePt t="298393" x="2239963" y="3054350"/>
          <p14:tracePt t="298401" x="2190750" y="2978150"/>
          <p14:tracePt t="298407" x="2127250" y="2878138"/>
          <p14:tracePt t="298418" x="2103438" y="2765425"/>
          <p14:tracePt t="298427" x="2052638" y="2703513"/>
          <p14:tracePt t="298432" x="2014538" y="2616200"/>
          <p14:tracePt t="298442" x="2003425" y="2565400"/>
          <p14:tracePt t="298448" x="2003425" y="2540000"/>
          <p14:tracePt t="298458" x="2003425" y="2516188"/>
          <p14:tracePt t="298468" x="2003425" y="2490788"/>
          <p14:tracePt t="298514" x="2003425" y="2478088"/>
          <p14:tracePt t="298517" x="2003425" y="2452688"/>
          <p14:tracePt t="298527" x="2014538" y="2452688"/>
          <p14:tracePt t="298538" x="2027238" y="2452688"/>
          <p14:tracePt t="298544" x="2039938" y="2452688"/>
          <p14:tracePt t="298554" x="2052638" y="2452688"/>
          <p14:tracePt t="298560" x="2065338" y="2439988"/>
          <p14:tracePt t="298634" x="2078038" y="2427288"/>
          <p14:tracePt t="298650" x="2078038" y="2390775"/>
          <p14:tracePt t="298654" x="2103438" y="2339975"/>
          <p14:tracePt t="298664" x="2127250" y="2314575"/>
          <p14:tracePt t="298673" x="2139950" y="2265363"/>
          <p14:tracePt t="298679" x="2178050" y="2227263"/>
          <p14:tracePt t="298690" x="2203450" y="2214563"/>
          <p14:tracePt t="298696" x="2216150" y="2178050"/>
          <p14:tracePt t="298706" x="2228850" y="2178050"/>
          <p14:tracePt t="298716" x="2228850" y="2165350"/>
          <p14:tracePt t="298730" x="2239963" y="2165350"/>
          <p14:tracePt t="298736" x="2265363" y="2152650"/>
          <p14:tracePt t="298746" x="2278063" y="2152650"/>
          <p14:tracePt t="298756" x="2290763" y="2152650"/>
          <p14:tracePt t="298760" x="2303463" y="2152650"/>
          <p14:tracePt t="298796" x="2328863" y="2152650"/>
          <p14:tracePt t="298812" x="2328863" y="2139950"/>
          <p14:tracePt t="298826" x="2339975" y="2139950"/>
          <p14:tracePt t="298842" x="2339975" y="2127250"/>
          <p14:tracePt t="298872" x="2352675" y="2127250"/>
          <p14:tracePt t="298892" x="2352675" y="2114550"/>
          <p14:tracePt t="298896" x="2352675" y="2101850"/>
          <p14:tracePt t="298908" x="2365375" y="2078038"/>
          <p14:tracePt t="298912" x="2365375" y="2052638"/>
          <p14:tracePt t="298921" x="2378075" y="2014538"/>
          <p14:tracePt t="298942" x="2378075" y="1952625"/>
          <p14:tracePt t="298947" x="2390775" y="1901825"/>
          <p14:tracePt t="298951" x="2403475" y="1865313"/>
          <p14:tracePt t="298961" x="2416175" y="1839913"/>
          <p14:tracePt t="298972" x="2416175" y="1789113"/>
          <p14:tracePt t="298977" x="2416175" y="1752600"/>
          <p14:tracePt t="298988" x="2416175" y="1714500"/>
          <p14:tracePt t="298992" x="2416175" y="1689100"/>
          <p14:tracePt t="299004" x="2416175" y="1676400"/>
          <p14:tracePt t="299011" x="2416175" y="1663700"/>
          <p14:tracePt t="299028" x="2416175" y="1652588"/>
          <p14:tracePt t="299144" x="2403475" y="1652588"/>
          <p14:tracePt t="299149" x="2390775" y="1652588"/>
          <p14:tracePt t="299160" x="2378075" y="1663700"/>
          <p14:tracePt t="299164" x="2365375" y="1663700"/>
          <p14:tracePt t="299173" x="2328863" y="1676400"/>
          <p14:tracePt t="299184" x="2303463" y="1689100"/>
          <p14:tracePt t="299190" x="2228850" y="1689100"/>
          <p14:tracePt t="299200" x="2178050" y="1714500"/>
          <p14:tracePt t="299204" x="2090738" y="1752600"/>
          <p14:tracePt t="299213" x="1990725" y="1765300"/>
          <p14:tracePt t="299224" x="1890713" y="1801813"/>
          <p14:tracePt t="299230" x="1801813" y="1827213"/>
          <p14:tracePt t="299240" x="1727200" y="1839913"/>
          <p14:tracePt t="299244" x="1652588" y="1876425"/>
          <p14:tracePt t="299255" x="1577975" y="1914525"/>
          <p14:tracePt t="299265" x="1514475" y="1952625"/>
          <p14:tracePt t="299270" x="1489075" y="1978025"/>
          <p14:tracePt t="299280" x="1465263" y="1978025"/>
          <p14:tracePt t="299286" x="1465263" y="1989138"/>
          <p14:tracePt t="299305" x="1452563" y="2001838"/>
          <p14:tracePt t="299326" x="1452563" y="2014538"/>
          <p14:tracePt t="299336" x="1439863" y="2039938"/>
          <p14:tracePt t="299349" x="1439863" y="2052638"/>
          <p14:tracePt t="299366" x="1439863" y="2065338"/>
          <p14:tracePt t="299376" x="1439863" y="2078038"/>
          <p14:tracePt t="299402" x="1439863" y="2101850"/>
          <p14:tracePt t="299426" x="1439863" y="2127250"/>
          <p14:tracePt t="299432" x="1439863" y="2152650"/>
          <p14:tracePt t="299443" x="1452563" y="2190750"/>
          <p14:tracePt t="299446" x="1489075" y="2214563"/>
          <p14:tracePt t="299455" x="1539875" y="2252663"/>
          <p14:tracePt t="299466" x="1589088" y="2278063"/>
          <p14:tracePt t="299472" x="1677988" y="2327275"/>
          <p14:tracePt t="299482" x="1739900" y="2352675"/>
          <p14:tracePt t="299485" x="1827213" y="2390775"/>
          <p14:tracePt t="299497" x="1890713" y="2403475"/>
          <p14:tracePt t="299509" x="2003425" y="2427288"/>
          <p14:tracePt t="299512" x="2078038" y="2427288"/>
          <p14:tracePt t="299522" x="2127250" y="2427288"/>
          <p14:tracePt t="299528" x="2203450" y="2427288"/>
          <p14:tracePt t="299537" x="2239963" y="2427288"/>
          <p14:tracePt t="299547" x="2265363" y="2427288"/>
          <p14:tracePt t="299552" x="2316163" y="2427288"/>
          <p14:tracePt t="299562" x="2339975" y="2427288"/>
          <p14:tracePt t="299568" x="2352675" y="2427288"/>
          <p14:tracePt t="299578" x="2390775" y="2414588"/>
          <p14:tracePt t="299593" x="2416175" y="2414588"/>
          <p14:tracePt t="299603" x="2441575" y="2390775"/>
          <p14:tracePt t="299618" x="2465388" y="2378075"/>
          <p14:tracePt t="299628" x="2465388" y="2365375"/>
          <p14:tracePt t="299633" x="2478088" y="2365375"/>
          <p14:tracePt t="299644" x="2503488" y="2352675"/>
          <p14:tracePt t="299648" x="2503488" y="2339975"/>
          <p14:tracePt t="299659" x="2503488" y="2327275"/>
          <p14:tracePt t="299667" x="2503488" y="2303463"/>
          <p14:tracePt t="299674" x="2503488" y="2290763"/>
          <p14:tracePt t="299684" x="2503488" y="2278063"/>
          <p14:tracePt t="299697" x="2503488" y="2252663"/>
          <p14:tracePt t="299708" x="2503488" y="2227263"/>
          <p14:tracePt t="299714" x="2503488" y="2201863"/>
          <p14:tracePt t="299725" x="2503488" y="2165350"/>
          <p14:tracePt t="299728" x="2503488" y="2139950"/>
          <p14:tracePt t="299738" x="2503488" y="2127250"/>
          <p14:tracePt t="299749" x="2503488" y="2101850"/>
          <p14:tracePt t="299753" x="2503488" y="2089150"/>
          <p14:tracePt t="299764" x="2503488" y="2065338"/>
          <p14:tracePt t="299770" x="2503488" y="2052638"/>
          <p14:tracePt t="299779" x="2503488" y="2039938"/>
          <p14:tracePt t="299820" x="2490788" y="2039938"/>
          <p14:tracePt t="299824" x="2490788" y="2027238"/>
          <p14:tracePt t="299834" x="2478088" y="2027238"/>
          <p14:tracePt t="299854" x="2478088" y="2014538"/>
          <p14:tracePt t="299876" x="2465388" y="2014538"/>
          <p14:tracePt t="299890" x="2452688" y="2014538"/>
          <p14:tracePt t="299900" x="2441575" y="2014538"/>
          <p14:tracePt t="299905" x="2428875" y="2014538"/>
          <p14:tracePt t="299916" x="2403475" y="2014538"/>
          <p14:tracePt t="299920" x="2365375" y="2014538"/>
          <p14:tracePt t="299942" x="2278063" y="2014538"/>
          <p14:tracePt t="299945" x="2178050" y="2052638"/>
          <p14:tracePt t="299956" x="2078038" y="2101850"/>
          <p14:tracePt t="299962" x="1978025" y="2152650"/>
          <p14:tracePt t="299972" x="1890713" y="2190750"/>
          <p14:tracePt t="299982" x="1778000" y="2227263"/>
          <p14:tracePt t="299985" x="1689100" y="2265363"/>
          <p14:tracePt t="299996" x="1614488" y="2290763"/>
          <p14:tracePt t="300001" x="1565275" y="2314575"/>
          <p14:tracePt t="300012" x="1527175" y="2314575"/>
          <p14:tracePt t="300021" x="1501775" y="2327275"/>
          <p14:tracePt t="300026" x="1476375" y="2352675"/>
          <p14:tracePt t="300042" x="1465263" y="2352675"/>
          <p14:tracePt t="300071" x="1452563" y="2352675"/>
          <p14:tracePt t="300112" x="1452563" y="2365375"/>
          <p14:tracePt t="300127" x="1452563" y="2378075"/>
          <p14:tracePt t="300132" x="1465263" y="2390775"/>
          <p14:tracePt t="300142" x="1501775" y="2414588"/>
          <p14:tracePt t="300152" x="1514475" y="2427288"/>
          <p14:tracePt t="300158" x="1527175" y="2452688"/>
          <p14:tracePt t="300168" x="1539875" y="2452688"/>
          <p14:tracePt t="300175" x="1565275" y="2465388"/>
          <p14:tracePt t="300184" x="1577975" y="2478088"/>
          <p14:tracePt t="300194" x="1614488" y="2503488"/>
          <p14:tracePt t="300198" x="1652588" y="2516188"/>
          <p14:tracePt t="300208" x="1677988" y="2516188"/>
          <p14:tracePt t="300214" x="1739900" y="2516188"/>
          <p14:tracePt t="300224" x="1801813" y="2516188"/>
          <p14:tracePt t="300234" x="1927225" y="2516188"/>
          <p14:tracePt t="300238" x="2039938" y="2516188"/>
          <p14:tracePt t="300248" x="2152650" y="2516188"/>
          <p14:tracePt t="300254" x="2228850" y="2516188"/>
          <p14:tracePt t="300264" x="2328863" y="2516188"/>
          <p14:tracePt t="300275" x="2365375" y="2516188"/>
          <p14:tracePt t="300277" x="2416175" y="2503488"/>
          <p14:tracePt t="300288" x="2465388" y="2465388"/>
          <p14:tracePt t="300294" x="2503488" y="2452688"/>
          <p14:tracePt t="300304" x="2541588" y="2439988"/>
          <p14:tracePt t="300314" x="2565400" y="2414588"/>
          <p14:tracePt t="300318" x="2616200" y="2378075"/>
          <p14:tracePt t="300330" x="2641600" y="2352675"/>
          <p14:tracePt t="300334" x="2667000" y="2314575"/>
          <p14:tracePt t="300343" x="2703513" y="2290763"/>
          <p14:tracePt t="300354" x="2728913" y="2252663"/>
          <p14:tracePt t="300359" x="2767013" y="2214563"/>
          <p14:tracePt t="300369" x="2767013" y="2178050"/>
          <p14:tracePt t="300374" x="2778125" y="2139950"/>
          <p14:tracePt t="300384" x="2803525" y="2127250"/>
          <p14:tracePt t="300394" x="2803525" y="2101850"/>
          <p14:tracePt t="300400" x="2803525" y="2078038"/>
          <p14:tracePt t="300410" x="2803525" y="2052638"/>
          <p14:tracePt t="300426" x="2803525" y="2027238"/>
          <p14:tracePt t="300440" x="2803525" y="2014538"/>
          <p14:tracePt t="300456" x="2803525" y="2001838"/>
          <p14:tracePt t="300465" x="2803525" y="1989138"/>
          <p14:tracePt t="300486" x="2790825" y="1989138"/>
          <p14:tracePt t="300490" x="2767013" y="1989138"/>
          <p14:tracePt t="300500" x="2728913" y="1989138"/>
          <p14:tracePt t="300506" x="2667000" y="1989138"/>
          <p14:tracePt t="300515" x="2616200" y="1989138"/>
          <p14:tracePt t="300525" x="2554288" y="1989138"/>
          <p14:tracePt t="300532" x="2516188" y="1978025"/>
          <p14:tracePt t="300542" x="2478088" y="1978025"/>
          <p14:tracePt t="300545" x="2452688" y="1978025"/>
          <p14:tracePt t="300555" x="2390775" y="1978025"/>
          <p14:tracePt t="300566" x="2316163" y="1978025"/>
          <p14:tracePt t="300572" x="2216150" y="1978025"/>
          <p14:tracePt t="300582" x="2090738" y="1978025"/>
          <p14:tracePt t="300585" x="1990725" y="1978025"/>
          <p14:tracePt t="300596" x="1865313" y="1978025"/>
          <p14:tracePt t="300606" x="1778000" y="2001838"/>
          <p14:tracePt t="300612" x="1714500" y="2001838"/>
          <p14:tracePt t="300622" x="1665288" y="2014538"/>
          <p14:tracePt t="300626" x="1627188" y="2014538"/>
          <p14:tracePt t="300635" x="1589088" y="2027238"/>
          <p14:tracePt t="300645" x="1565275" y="2027238"/>
          <p14:tracePt t="300651" x="1539875" y="2027238"/>
          <p14:tracePt t="300662" x="1527175" y="2027238"/>
          <p14:tracePt t="300668" x="1514475" y="2039938"/>
          <p14:tracePt t="300677" x="1501775" y="2039938"/>
          <p14:tracePt t="300692" x="1489075" y="2039938"/>
          <p14:tracePt t="300718" x="1476375" y="2052638"/>
          <p14:tracePt t="300728" x="1465263" y="2065338"/>
          <p14:tracePt t="300732" x="1452563" y="2065338"/>
          <p14:tracePt t="300742" x="1439863" y="2089150"/>
          <p14:tracePt t="300748" x="1439863" y="2114550"/>
          <p14:tracePt t="300758" x="1414463" y="2152650"/>
          <p14:tracePt t="300768" x="1414463" y="2178050"/>
          <p14:tracePt t="300772" x="1414463" y="2201863"/>
          <p14:tracePt t="300784" x="1414463" y="2252663"/>
          <p14:tracePt t="300788" x="1414463" y="2303463"/>
          <p14:tracePt t="300797" x="1414463" y="2378075"/>
          <p14:tracePt t="300808" x="1414463" y="2414588"/>
          <p14:tracePt t="300813" x="1439863" y="2478088"/>
          <p14:tracePt t="300824" x="1489075" y="2540000"/>
          <p14:tracePt t="300828" x="1539875" y="2590800"/>
          <p14:tracePt t="300837" x="1577975" y="2627313"/>
          <p14:tracePt t="300848" x="1627188" y="2678113"/>
          <p14:tracePt t="300854" x="1665288" y="2703513"/>
          <p14:tracePt t="300864" x="1714500" y="2740025"/>
          <p14:tracePt t="300870" x="1739900" y="2752725"/>
          <p14:tracePt t="300880" x="1790700" y="2752725"/>
          <p14:tracePt t="300891" x="1827213" y="2765425"/>
          <p14:tracePt t="300893" x="1865313" y="2765425"/>
          <p14:tracePt t="300904" x="1903413" y="2765425"/>
          <p14:tracePt t="300909" x="1965325" y="2765425"/>
          <p14:tracePt t="300919" x="2003425" y="2765425"/>
          <p14:tracePt t="300930" x="2052638" y="2765425"/>
          <p14:tracePt t="300941" x="2103438" y="2752725"/>
          <p14:tracePt t="300944" x="2165350" y="2716213"/>
          <p14:tracePt t="300949" x="2190750" y="2703513"/>
          <p14:tracePt t="300959" x="2203450" y="2690813"/>
          <p14:tracePt t="300970" x="2228850" y="2678113"/>
          <p14:tracePt t="300974" x="2252663" y="2652713"/>
          <p14:tracePt t="300984" x="2252663" y="2640013"/>
          <p14:tracePt t="300993" x="2278063" y="2627313"/>
          <p14:tracePt t="301000" x="2278063" y="2616200"/>
          <p14:tracePt t="301009" x="2316163" y="2578100"/>
          <p14:tracePt t="301014" x="2339975" y="2540000"/>
          <p14:tracePt t="301024" x="2365375" y="2516188"/>
          <p14:tracePt t="301034" x="2365375" y="2490788"/>
          <p14:tracePt t="301040" x="2403475" y="2439988"/>
          <p14:tracePt t="301049" x="2428875" y="2414588"/>
          <p14:tracePt t="301054" x="2428875" y="2378075"/>
          <p14:tracePt t="301064" x="2452688" y="2314575"/>
          <p14:tracePt t="301075" x="2465388" y="2303463"/>
          <p14:tracePt t="301080" x="2465388" y="2278063"/>
          <p14:tracePt t="301090" x="2478088" y="2252663"/>
          <p14:tracePt t="301094" x="2490788" y="2227263"/>
          <p14:tracePt t="301104" x="2490788" y="2214563"/>
          <p14:tracePt t="301113" x="2516188" y="2178050"/>
          <p14:tracePt t="301120" x="2516188" y="2152650"/>
          <p14:tracePt t="301130" x="2516188" y="2127250"/>
          <p14:tracePt t="301136" x="2516188" y="2101850"/>
          <p14:tracePt t="301146" x="2516188" y="2089150"/>
          <p14:tracePt t="301156" x="2516188" y="2078038"/>
          <p14:tracePt t="301159" x="2516188" y="2039938"/>
          <p14:tracePt t="301169" x="2516188" y="2014538"/>
          <p14:tracePt t="301176" x="2516188" y="2001838"/>
          <p14:tracePt t="301186" x="2516188" y="1978025"/>
          <p14:tracePt t="301196" x="2516188" y="1965325"/>
          <p14:tracePt t="301209" x="2516188" y="1952625"/>
          <p14:tracePt t="301216" x="2516188" y="1939925"/>
          <p14:tracePt t="301226" x="2490788" y="1927225"/>
          <p14:tracePt t="301235" x="2465388" y="1901825"/>
          <p14:tracePt t="301242" x="2452688" y="1901825"/>
          <p14:tracePt t="301252" x="2416175" y="1889125"/>
          <p14:tracePt t="301256" x="2378075" y="1876425"/>
          <p14:tracePt t="301266" x="2339975" y="1876425"/>
          <p14:tracePt t="301276" x="2265363" y="1852613"/>
          <p14:tracePt t="301281" x="2228850" y="1852613"/>
          <p14:tracePt t="301291" x="2165350" y="1852613"/>
          <p14:tracePt t="301295" x="2116138" y="1852613"/>
          <p14:tracePt t="301307" x="2052638" y="1852613"/>
          <p14:tracePt t="301315" x="1978025" y="1852613"/>
          <p14:tracePt t="301321" x="1939925" y="1852613"/>
          <p14:tracePt t="301332" x="1890713" y="1852613"/>
          <p14:tracePt t="301338" x="1827213" y="1852613"/>
          <p14:tracePt t="301348" x="1778000" y="1852613"/>
          <p14:tracePt t="301358" x="1689100" y="1876425"/>
          <p14:tracePt t="301361" x="1614488" y="1889125"/>
          <p14:tracePt t="301372" x="1527175" y="1914525"/>
          <p14:tracePt t="301377" x="1439863" y="1939925"/>
          <p14:tracePt t="301388" x="1376363" y="1965325"/>
          <p14:tracePt t="301397" x="1327150" y="2001838"/>
          <p14:tracePt t="301401" x="1276350" y="2027238"/>
          <p14:tracePt t="301411" x="1201738" y="2065338"/>
          <p14:tracePt t="301417" x="1189038" y="2089150"/>
          <p14:tracePt t="301428" x="1163638" y="2089150"/>
          <p14:tracePt t="301438" x="1139825" y="2114550"/>
          <p14:tracePt t="301452" x="1114425" y="2139950"/>
          <p14:tracePt t="301468" x="1101725" y="2178050"/>
          <p14:tracePt t="301477" x="1101725" y="2190750"/>
          <p14:tracePt t="301494" x="1101725" y="2214563"/>
          <p14:tracePt t="301500" x="1101725" y="2239963"/>
          <p14:tracePt t="301510" x="1101725" y="2265363"/>
          <p14:tracePt t="301514" x="1101725" y="2290763"/>
          <p14:tracePt t="301525" x="1101725" y="2327275"/>
          <p14:tracePt t="301534" x="1127125" y="2352675"/>
          <p14:tracePt t="301540" x="1176338" y="2427288"/>
          <p14:tracePt t="301550" x="1214438" y="2439988"/>
          <p14:tracePt t="301554" x="1276350" y="2478088"/>
          <p14:tracePt t="301563" x="1327150" y="2490788"/>
          <p14:tracePt t="301576" x="1389063" y="2503488"/>
          <p14:tracePt t="301579" x="1452563" y="2503488"/>
          <p14:tracePt t="301590" x="1514475" y="2503488"/>
          <p14:tracePt t="301596" x="1589088" y="2503488"/>
          <p14:tracePt t="301607" x="1689100" y="2503488"/>
          <p14:tracePt t="301616" x="1739900" y="2503488"/>
          <p14:tracePt t="301620" x="1814513" y="2490788"/>
          <p14:tracePt t="301630" x="1890713" y="2452688"/>
          <p14:tracePt t="301636" x="1939925" y="2427288"/>
          <p14:tracePt t="301646" x="2014538" y="2378075"/>
          <p14:tracePt t="301657" x="2103438" y="2303463"/>
          <p14:tracePt t="301662" x="2139950" y="2265363"/>
          <p14:tracePt t="301670" x="2203450" y="2190750"/>
          <p14:tracePt t="301676" x="2239963" y="2114550"/>
          <p14:tracePt t="301685" x="2278063" y="2027238"/>
          <p14:tracePt t="301696" x="2290763" y="1914525"/>
          <p14:tracePt t="301702" x="2316163" y="1865313"/>
          <p14:tracePt t="301712" x="2316163" y="1852613"/>
          <p14:tracePt t="301716" x="2316163" y="1827213"/>
          <p14:tracePt t="301726" x="2316163" y="1801813"/>
          <p14:tracePt t="301736" x="2303463" y="1789113"/>
          <p14:tracePt t="301755" x="2290763" y="1789113"/>
          <p14:tracePt t="301761" x="2252663" y="1765300"/>
          <p14:tracePt t="301772" x="2190750" y="1765300"/>
          <p14:tracePt t="301776" x="2078038" y="1765300"/>
          <p14:tracePt t="301786" x="1965325" y="1765300"/>
          <p14:tracePt t="301796" x="1839913" y="1765300"/>
          <p14:tracePt t="301802" x="1701800" y="1814513"/>
          <p14:tracePt t="301811" x="1589088" y="1876425"/>
          <p14:tracePt t="301817" x="1465263" y="1978025"/>
          <p14:tracePt t="301828" x="1327150" y="2089150"/>
          <p14:tracePt t="301838" x="1239838" y="2227263"/>
          <p14:tracePt t="301841" x="1150938" y="2365375"/>
          <p14:tracePt t="301852" x="1050925" y="2527300"/>
          <p14:tracePt t="301858" x="989013" y="2690813"/>
          <p14:tracePt t="301868" x="950913" y="2852738"/>
          <p14:tracePt t="301878" x="901700" y="3028950"/>
          <p14:tracePt t="301882" x="901700" y="3190875"/>
          <p14:tracePt t="301891" x="889000" y="3341688"/>
          <p14:tracePt t="301898" x="889000" y="3454400"/>
          <p14:tracePt t="301907" x="889000" y="3590925"/>
          <p14:tracePt t="301918" x="889000" y="3703638"/>
          <p14:tracePt t="301939" x="1027113" y="3992563"/>
          <p14:tracePt t="301947" x="1063625" y="4054475"/>
          <p14:tracePt t="301958" x="1089025" y="4079875"/>
          <p14:tracePt t="301964" x="1101725" y="4092575"/>
          <p14:tracePt t="301974" x="1139825" y="4129088"/>
          <p14:tracePt t="301977" x="1150938" y="4167188"/>
          <p14:tracePt t="301988" x="1163638" y="4179888"/>
          <p14:tracePt t="301998" x="1176338" y="4179888"/>
          <p14:tracePt t="302004" x="1189038" y="4179888"/>
          <p14:tracePt t="302013" x="1189038" y="4192588"/>
          <p14:tracePt t="302020" x="1201738" y="4192588"/>
          <p14:tracePt t="302040" x="1214438" y="4192588"/>
          <p14:tracePt t="302044" x="1227138" y="4192588"/>
          <p14:tracePt t="302053" x="1239838" y="4192588"/>
          <p14:tracePt t="302059" x="1263650" y="4192588"/>
          <p14:tracePt t="302070" x="1276350" y="4192588"/>
          <p14:tracePt t="302084" x="1289050" y="4192588"/>
          <p14:tracePt t="302094" x="1314450" y="4179888"/>
          <p14:tracePt t="302100" x="1314450" y="4167188"/>
          <p14:tracePt t="302110" x="1327150" y="4154488"/>
          <p14:tracePt t="302120" x="1327150" y="4141788"/>
          <p14:tracePt t="302140" x="1339850" y="4129088"/>
          <p14:tracePt t="302160" x="1352550" y="4129088"/>
          <p14:tracePt t="302302" x="1339850" y="4129088"/>
          <p14:tracePt t="302306" x="1301750" y="4105275"/>
          <p14:tracePt t="302316" x="1263650" y="4092575"/>
          <p14:tracePt t="302326" x="1201738" y="4054475"/>
          <p14:tracePt t="302331" x="1127125" y="4017963"/>
          <p14:tracePt t="302342" x="1089025" y="3979863"/>
          <p14:tracePt t="302345" x="1063625" y="3967163"/>
          <p14:tracePt t="302356" x="1027113" y="3941763"/>
          <p14:tracePt t="302373" x="1014413" y="3929063"/>
          <p14:tracePt t="302422" x="1001713" y="3916363"/>
          <p14:tracePt t="302438" x="989013" y="3905250"/>
          <p14:tracePt t="302448" x="963613" y="3879850"/>
          <p14:tracePt t="302451" x="938213" y="3879850"/>
          <p14:tracePt t="302462" x="938213" y="3854450"/>
          <p14:tracePt t="302468" x="925513" y="3841750"/>
          <p14:tracePt t="302478" x="914400" y="3829050"/>
          <p14:tracePt t="302501" x="914400" y="3816350"/>
          <p14:tracePt t="302568" x="901700" y="3816350"/>
          <p14:tracePt t="302574" x="901700" y="3803650"/>
          <p14:tracePt t="302594" x="901700" y="3792538"/>
          <p14:tracePt t="302630" x="889000" y="3792538"/>
          <p14:tracePt t="302756" x="901700" y="3792538"/>
          <p14:tracePt t="302766" x="925513" y="3792538"/>
          <p14:tracePt t="302776" x="938213" y="3816350"/>
          <p14:tracePt t="302779" x="963613" y="3816350"/>
          <p14:tracePt t="302790" x="1001713" y="3841750"/>
          <p14:tracePt t="302796" x="1014413" y="3854450"/>
          <p14:tracePt t="302807" x="1076325" y="3867150"/>
          <p14:tracePt t="302816" x="1114425" y="3879850"/>
          <p14:tracePt t="302819" x="1163638" y="3879850"/>
          <p14:tracePt t="302829" x="1201738" y="3879850"/>
          <p14:tracePt t="302836" x="1252538" y="3879850"/>
          <p14:tracePt t="302846" x="1289050" y="3879850"/>
          <p14:tracePt t="302857" x="1339850" y="3879850"/>
          <p14:tracePt t="302862" x="1376363" y="3879850"/>
          <p14:tracePt t="302872" x="1401763" y="3879850"/>
          <p14:tracePt t="302876" x="1427163" y="3879850"/>
          <p14:tracePt t="302896" x="1452563" y="3879850"/>
          <p14:tracePt t="302987" x="1452563" y="3867150"/>
          <p14:tracePt t="302992" x="1452563" y="3829050"/>
          <p14:tracePt t="303002" x="1427163" y="3803650"/>
          <p14:tracePt t="303008" x="1389063" y="3792538"/>
          <p14:tracePt t="303018" x="1352550" y="3792538"/>
          <p14:tracePt t="303028" x="1352550" y="3779838"/>
          <p14:tracePt t="303031" x="1339850" y="3779838"/>
          <p14:tracePt t="303048" x="1339850" y="3767138"/>
          <p14:tracePt t="303260" x="1352550" y="3779838"/>
          <p14:tracePt t="303269" x="1376363" y="3792538"/>
          <p14:tracePt t="303273" x="1427163" y="3792538"/>
          <p14:tracePt t="303283" x="1465263" y="3829050"/>
          <p14:tracePt t="303293" x="1514475" y="3829050"/>
          <p14:tracePt t="303300" x="1552575" y="3841750"/>
          <p14:tracePt t="303310" x="1601788" y="3854450"/>
          <p14:tracePt t="303316" x="1614488" y="3854450"/>
          <p14:tracePt t="303326" x="1627188" y="3854450"/>
          <p14:tracePt t="303336" x="1665288" y="3867150"/>
          <p14:tracePt t="303349" x="1677988" y="3867150"/>
          <p14:tracePt t="303435" x="1677988" y="3879850"/>
          <p14:tracePt t="303441" x="1677988" y="3892550"/>
          <p14:tracePt t="303452" x="1652588" y="3916363"/>
          <p14:tracePt t="303462" x="1589088" y="3979863"/>
          <p14:tracePt t="303466" x="1565275" y="4005263"/>
          <p14:tracePt t="303475" x="1514475" y="4054475"/>
          <p14:tracePt t="303481" x="1489075" y="4079875"/>
          <p14:tracePt t="303492" x="1389063" y="4154488"/>
          <p14:tracePt t="303502" x="1314450" y="4179888"/>
          <p14:tracePt t="303506" x="1252538" y="4217988"/>
          <p14:tracePt t="303515" x="1201738" y="4254500"/>
          <p14:tracePt t="303522" x="1150938" y="4279900"/>
          <p14:tracePt t="303532" x="1127125" y="4292600"/>
          <p14:tracePt t="303542" x="1114425" y="4292600"/>
          <p14:tracePt t="303915" x="1163638" y="4292600"/>
          <p14:tracePt t="303926" x="1201738" y="4292600"/>
          <p14:tracePt t="303930" x="1239838" y="4292600"/>
          <p14:tracePt t="303940" x="1276350" y="4267200"/>
          <p14:tracePt t="303950" x="1289050" y="4254500"/>
          <p14:tracePt t="303956" x="1301750" y="4241800"/>
          <p14:tracePt t="303965" x="1314450" y="4241800"/>
          <p14:tracePt t="303971" x="1327150" y="4217988"/>
          <p14:tracePt t="303980" x="1339850" y="4217988"/>
          <p14:tracePt t="303996" x="1339850" y="4205288"/>
          <p14:tracePt t="304006" x="1339850" y="4167188"/>
          <p14:tracePt t="304012" x="1339850" y="4154488"/>
          <p14:tracePt t="304022" x="1339850" y="4129088"/>
          <p14:tracePt t="304032" x="1314450" y="4105275"/>
          <p14:tracePt t="304036" x="1289050" y="4067175"/>
          <p14:tracePt t="304045" x="1252538" y="4017963"/>
          <p14:tracePt t="304051" x="1239838" y="3979863"/>
          <p14:tracePt t="304062" x="1189038" y="3941763"/>
          <p14:tracePt t="304072" x="1163638" y="3905250"/>
          <p14:tracePt t="304076" x="1127125" y="3854450"/>
          <p14:tracePt t="304085" x="1101725" y="3829050"/>
          <p14:tracePt t="304091" x="1063625" y="3803650"/>
          <p14:tracePt t="304102" x="1038225" y="3767138"/>
          <p14:tracePt t="304128" x="1014413" y="3741738"/>
          <p14:tracePt t="304243" x="1050925" y="3767138"/>
          <p14:tracePt t="304248" x="1089025" y="3767138"/>
          <p14:tracePt t="304258" x="1150938" y="3779838"/>
          <p14:tracePt t="304264" x="1201738" y="3779838"/>
          <p14:tracePt t="304273" x="1263650" y="3779838"/>
          <p14:tracePt t="304283" x="1339850" y="3779838"/>
          <p14:tracePt t="304288" x="1414463" y="3767138"/>
          <p14:tracePt t="304298" x="1476375" y="3741738"/>
          <p14:tracePt t="304304" x="1527175" y="3716338"/>
          <p14:tracePt t="304314" x="1552575" y="3703638"/>
          <p14:tracePt t="304323" x="1577975" y="3692525"/>
          <p14:tracePt t="304327" x="1589088" y="3692525"/>
          <p14:tracePt t="304419" x="1565275" y="3692525"/>
          <p14:tracePt t="304424" x="1527175" y="3692525"/>
          <p14:tracePt t="304434" x="1465263" y="3716338"/>
          <p14:tracePt t="304444" x="1376363" y="3754438"/>
          <p14:tracePt t="304449" x="1327150" y="3792538"/>
          <p14:tracePt t="304459" x="1263650" y="3816350"/>
          <p14:tracePt t="304466" x="1176338" y="3854450"/>
          <p14:tracePt t="304476" x="1101725" y="3892550"/>
          <p14:tracePt t="304485" x="1063625" y="3892550"/>
          <p14:tracePt t="304490" x="1038225" y="3905250"/>
          <p14:tracePt t="304530" x="1038225" y="3916363"/>
          <p14:tracePt t="304550" x="1038225" y="3929063"/>
          <p14:tracePt t="304556" x="1038225" y="3954463"/>
          <p14:tracePt t="304566" x="1076325" y="3979863"/>
          <p14:tracePt t="304571" x="1114425" y="3992563"/>
          <p14:tracePt t="304581" x="1150938" y="4005263"/>
          <p14:tracePt t="304596" x="1163638" y="4005263"/>
          <p14:tracePt t="304646" x="1176338" y="4017963"/>
          <p14:tracePt t="304655" x="1176338" y="4041775"/>
          <p14:tracePt t="304672" x="1176338" y="4067175"/>
          <p14:tracePt t="304682" x="1176338" y="4092575"/>
          <p14:tracePt t="304686" x="1176338" y="4129088"/>
          <p14:tracePt t="304701" x="1163638" y="4154488"/>
          <p14:tracePt t="304712" x="1163638" y="4167188"/>
          <p14:tracePt t="304728" x="1163638" y="4179888"/>
          <p14:tracePt t="304761" x="1189038" y="4179888"/>
          <p14:tracePt t="304768" x="1263650" y="4179888"/>
          <p14:tracePt t="304778" x="1401763" y="4179888"/>
          <p14:tracePt t="304788" x="1552575" y="4179888"/>
          <p14:tracePt t="304791" x="1765300" y="4179888"/>
          <p14:tracePt t="304804" x="2003425" y="4179888"/>
          <p14:tracePt t="304808" x="2239963" y="4179888"/>
          <p14:tracePt t="304818" x="2478088" y="4179888"/>
          <p14:tracePt t="304828" x="2667000" y="4179888"/>
          <p14:tracePt t="304834" x="2790825" y="4179888"/>
          <p14:tracePt t="304844" x="2916238" y="4179888"/>
          <p14:tracePt t="304848" x="2979738" y="4179888"/>
          <p14:tracePt t="304858" x="3016250" y="4179888"/>
          <p14:tracePt t="304868" x="3028950" y="4179888"/>
          <p14:tracePt t="305006" x="3041650" y="4179888"/>
          <p14:tracePt t="305020" x="3041650" y="4167188"/>
          <p14:tracePt t="305026" x="3041650" y="4154488"/>
          <p14:tracePt t="305036" x="3028950" y="4141788"/>
          <p14:tracePt t="305046" x="3016250" y="4141788"/>
          <p14:tracePt t="305050" x="2979738" y="4129088"/>
          <p14:tracePt t="305059" x="2928938" y="4105275"/>
          <p14:tracePt t="305066" x="2854325" y="4079875"/>
          <p14:tracePt t="305075" x="2790825" y="4067175"/>
          <p14:tracePt t="305087" x="2678113" y="4017963"/>
          <p14:tracePt t="305090" x="2578100" y="4017963"/>
          <p14:tracePt t="305100" x="2503488" y="4017963"/>
          <p14:tracePt t="305106" x="2416175" y="4017963"/>
          <p14:tracePt t="305116" x="2365375" y="4017963"/>
          <p14:tracePt t="305125" x="2316163" y="4017963"/>
          <p14:tracePt t="305129" x="2278063" y="4017963"/>
          <p14:tracePt t="305140" x="2252663" y="4017963"/>
          <p14:tracePt t="305248" x="2303463" y="4017963"/>
          <p14:tracePt t="305252" x="2316163" y="4017963"/>
          <p14:tracePt t="305261" x="2339975" y="4005263"/>
          <p14:tracePt t="305271" x="2352675" y="4005263"/>
          <p14:tracePt t="305288" x="2378075" y="4005263"/>
          <p14:tracePt t="305394" x="2352675" y="4005263"/>
          <p14:tracePt t="305404" x="2316163" y="4005263"/>
          <p14:tracePt t="305408" x="2252663" y="4005263"/>
          <p14:tracePt t="305418" x="2165350" y="4029075"/>
          <p14:tracePt t="305427" x="2078038" y="4041775"/>
          <p14:tracePt t="305434" x="1978025" y="4041775"/>
          <p14:tracePt t="305444" x="1878013" y="4067175"/>
          <p14:tracePt t="305448" x="1814513" y="4079875"/>
          <p14:tracePt t="305468" x="1801813" y="4079875"/>
          <p14:tracePt t="305599" x="1827213" y="4092575"/>
          <p14:tracePt t="305616" x="1852613" y="4105275"/>
          <p14:tracePt t="305660" x="1865313" y="4105275"/>
          <p14:tracePt t="305680" x="1878013" y="4117975"/>
          <p14:tracePt t="305806" x="1890713" y="4117975"/>
          <p14:tracePt t="305816" x="1890713" y="4129088"/>
          <p14:tracePt t="305825" x="1914525" y="4129088"/>
          <p14:tracePt t="305831" x="1927225" y="4141788"/>
          <p14:tracePt t="305841" x="1939925" y="4141788"/>
          <p14:tracePt t="305847" x="1952625" y="4141788"/>
          <p14:tracePt t="305858" x="1978025" y="4154488"/>
          <p14:tracePt t="305872" x="2003425" y="4154488"/>
          <p14:tracePt t="305882" x="2014538" y="4154488"/>
          <p14:tracePt t="305888" x="2027238" y="4154488"/>
          <p14:tracePt t="305897" x="2052638" y="4154488"/>
          <p14:tracePt t="305907" x="2078038" y="4154488"/>
          <p14:tracePt t="305921" x="2103438" y="4154488"/>
          <p14:tracePt t="305937" x="2127250" y="4154488"/>
          <p14:tracePt t="305948" x="2139950" y="4154488"/>
          <p14:tracePt t="305954" x="2152650" y="4154488"/>
          <p14:tracePt t="305968" x="2165350" y="4154488"/>
          <p14:tracePt t="305988" x="2178050" y="4154488"/>
          <p14:tracePt t="305993" x="2190750" y="4154488"/>
          <p14:tracePt t="306004" x="2203450" y="4154488"/>
          <p14:tracePt t="306034" x="2216150" y="4154488"/>
          <p14:tracePt t="306110" x="2228850" y="4154488"/>
          <p14:tracePt t="306120" x="2252663" y="4167188"/>
          <p14:tracePt t="306134" x="2265363" y="4167188"/>
          <p14:tracePt t="306140" x="2278063" y="4167188"/>
          <p14:tracePt t="306150" x="2290763" y="4179888"/>
          <p14:tracePt t="306159" x="2303463" y="4179888"/>
          <p14:tracePt t="306164" x="2316163" y="4179888"/>
          <p14:tracePt t="306174" x="2328863" y="4179888"/>
          <p14:tracePt t="306190" x="2339975" y="4192588"/>
          <p14:tracePt t="306870" x="2352675" y="4192588"/>
          <p14:tracePt t="307432" x="2365375" y="4192588"/>
          <p14:tracePt t="307486" x="2378075" y="4192588"/>
          <p14:tracePt t="307502" x="2403475" y="4205288"/>
          <p14:tracePt t="307516" x="2428875" y="4230688"/>
          <p14:tracePt t="307526" x="2452688" y="4230688"/>
          <p14:tracePt t="307531" x="2478088" y="4241800"/>
          <p14:tracePt t="307541" x="2516188" y="4254500"/>
          <p14:tracePt t="307546" x="2528888" y="4267200"/>
          <p14:tracePt t="307557" x="2565400" y="4279900"/>
          <p14:tracePt t="307569" x="2578100" y="4292600"/>
          <p14:tracePt t="307572" x="2603500" y="4292600"/>
          <p14:tracePt t="307587" x="2628900" y="4292600"/>
          <p14:tracePt t="307608" x="2654300" y="4292600"/>
          <p14:tracePt t="307622" x="2678113" y="4292600"/>
          <p14:tracePt t="307638" x="2690813" y="4292600"/>
          <p14:tracePt t="307734" x="2703513" y="4292600"/>
          <p14:tracePt t="307747" x="2716213" y="4292600"/>
          <p14:tracePt t="307753" x="2741613" y="4292600"/>
          <p14:tracePt t="307764" x="2754313" y="4292600"/>
          <p14:tracePt t="307774" x="2767013" y="4292600"/>
          <p14:tracePt t="307779" x="2790825" y="4292600"/>
          <p14:tracePt t="307790" x="2816225" y="4292600"/>
          <p14:tracePt t="307794" x="2828925" y="4292600"/>
          <p14:tracePt t="307804" x="2841625" y="4292600"/>
          <p14:tracePt t="307820" x="2854325" y="4292600"/>
          <p14:tracePt t="307829" x="2879725" y="4292600"/>
          <p14:tracePt t="307834" x="2903538" y="4292600"/>
          <p14:tracePt t="307844" x="2928938" y="4292600"/>
          <p14:tracePt t="307854" x="2979738" y="4292600"/>
          <p14:tracePt t="307860" x="3003550" y="4292600"/>
          <p14:tracePt t="307869" x="3028950" y="4292600"/>
          <p14:tracePt t="307874" x="3041650" y="4292600"/>
          <p14:tracePt t="307885" x="3067050" y="4292600"/>
          <p14:tracePt t="308212" x="3092450" y="4267200"/>
          <p14:tracePt t="308221" x="3128963" y="4241800"/>
          <p14:tracePt t="308234" x="3154363" y="4230688"/>
          <p14:tracePt t="308238" x="3179763" y="4230688"/>
          <p14:tracePt t="308248" x="3205163" y="4230688"/>
          <p14:tracePt t="308253" x="3216275" y="4217988"/>
          <p14:tracePt t="308265" x="3254375" y="4205288"/>
          <p14:tracePt t="308274" x="3279775" y="4205288"/>
          <p14:tracePt t="308278" x="3328988" y="4205288"/>
          <p14:tracePt t="308288" x="3405188" y="4205288"/>
          <p14:tracePt t="308294" x="3467100" y="4205288"/>
          <p14:tracePt t="308304" x="3541713" y="4205288"/>
          <p14:tracePt t="308313" x="3579813" y="4205288"/>
          <p14:tracePt t="308318" x="3630613" y="4205288"/>
          <p14:tracePt t="308334" x="3667125" y="4217988"/>
          <p14:tracePt t="308353" x="3679825" y="4230688"/>
          <p14:tracePt t="308368" x="3692525" y="4230688"/>
          <p14:tracePt t="308385" x="3705225" y="4230688"/>
          <p14:tracePt t="308394" x="3717925" y="4230688"/>
          <p14:tracePt t="308400" x="3730625" y="4230688"/>
          <p14:tracePt t="308410" x="3756025" y="4230688"/>
          <p14:tracePt t="308414" x="3779838" y="4230688"/>
          <p14:tracePt t="308424" x="3792538" y="4230688"/>
          <p14:tracePt t="308439" x="3805238" y="4230688"/>
          <p14:tracePt t="308454" x="3817938" y="4230688"/>
          <p14:tracePt t="308464" x="3843338" y="4230688"/>
          <p14:tracePt t="308470" x="3856038" y="4230688"/>
          <p14:tracePt t="308480" x="3867150" y="4230688"/>
          <p14:tracePt t="308526" x="3892550" y="4230688"/>
          <p14:tracePt t="308550" x="3917950" y="4230688"/>
          <p14:tracePt t="308566" x="3943350" y="4230688"/>
          <p14:tracePt t="308586" x="3956050" y="4217988"/>
          <p14:tracePt t="308601" x="3968750" y="4217988"/>
          <p14:tracePt t="308605" x="3992563" y="4217988"/>
          <p14:tracePt t="308616" x="4005263" y="4205288"/>
          <p14:tracePt t="308625" x="4017963" y="4192588"/>
          <p14:tracePt t="308631" x="4056063" y="4179888"/>
          <p14:tracePt t="308642" x="4081463" y="4154488"/>
          <p14:tracePt t="308646" x="4092575" y="4154488"/>
          <p14:tracePt t="308832" x="4092575" y="4179888"/>
          <p14:tracePt t="308841" x="4043363" y="4217988"/>
          <p14:tracePt t="308853" x="4017963" y="4279900"/>
          <p14:tracePt t="308857" x="3956050" y="4341813"/>
          <p14:tracePt t="308868" x="3905250" y="4379913"/>
          <p14:tracePt t="308874" x="3867150" y="4405313"/>
          <p14:tracePt t="308884" x="3817938" y="4443413"/>
          <p14:tracePt t="308893" x="3779838" y="4454525"/>
          <p14:tracePt t="308898" x="3756025" y="4454525"/>
          <p14:tracePt t="308908" x="3743325" y="4467225"/>
          <p14:tracePt t="308913" x="3705225" y="4467225"/>
          <p14:tracePt t="308923" x="3667125" y="4479925"/>
          <p14:tracePt t="308935" x="3617913" y="4479925"/>
          <p14:tracePt t="308940" x="3579813" y="4479925"/>
          <p14:tracePt t="308951" x="3530600" y="4479925"/>
          <p14:tracePt t="308954" x="3467100" y="4479925"/>
          <p14:tracePt t="308963" x="3429000" y="4479925"/>
          <p14:tracePt t="308974" x="3341688" y="4479925"/>
          <p14:tracePt t="308980" x="3267075" y="4479925"/>
          <p14:tracePt t="308990" x="3167063" y="4467225"/>
          <p14:tracePt t="308993" x="3116263" y="4467225"/>
          <p14:tracePt t="309004" x="3028950" y="4430713"/>
          <p14:tracePt t="309014" x="2967038" y="4418013"/>
          <p14:tracePt t="309020" x="2928938" y="4392613"/>
          <p14:tracePt t="309029" x="2890838" y="4367213"/>
          <p14:tracePt t="309034" x="2867025" y="4367213"/>
          <p14:tracePt t="309044" x="2841625" y="4341813"/>
          <p14:tracePt t="309060" x="2816225" y="4318000"/>
          <p14:tracePt t="309070" x="2790825" y="4292600"/>
          <p14:tracePt t="309076" x="2778125" y="4279900"/>
          <p14:tracePt t="309085" x="2767013" y="4254500"/>
          <p14:tracePt t="309101" x="2754313" y="4230688"/>
          <p14:tracePt t="309110" x="2741613" y="4179888"/>
          <p14:tracePt t="309116" x="2741613" y="4141788"/>
          <p14:tracePt t="309125" x="2741613" y="4105275"/>
          <p14:tracePt t="309136" x="2741613" y="4054475"/>
          <p14:tracePt t="309140" x="2741613" y="4041775"/>
          <p14:tracePt t="309151" x="2741613" y="4017963"/>
          <p14:tracePt t="309155" x="2741613" y="4005263"/>
          <p14:tracePt t="309167" x="2741613" y="3992563"/>
          <p14:tracePt t="309176" x="2741613" y="3979863"/>
          <p14:tracePt t="309196" x="2741613" y="3967163"/>
          <p14:tracePt t="309206" x="2741613" y="3954463"/>
          <p14:tracePt t="309217" x="2741613" y="3941763"/>
          <p14:tracePt t="309222" x="2741613" y="3929063"/>
          <p14:tracePt t="309233" x="2741613" y="3916363"/>
          <p14:tracePt t="309242" x="2741613" y="3905250"/>
          <p14:tracePt t="309256" x="2728913" y="3905250"/>
          <p14:tracePt t="309266" x="2728913" y="3892550"/>
          <p14:tracePt t="309291" x="2716213" y="3892550"/>
          <p14:tracePt t="309312" x="2716213" y="3879850"/>
          <p14:tracePt t="309328" x="2703513" y="3879850"/>
          <p14:tracePt t="309338" x="2690813" y="3879850"/>
          <p14:tracePt t="309348" x="2678113" y="3879850"/>
          <p14:tracePt t="309352" x="2667000" y="3879850"/>
          <p14:tracePt t="309378" x="2641600" y="3879850"/>
          <p14:tracePt t="309408" x="2616200" y="3879850"/>
          <p14:tracePt t="309417" x="2603500" y="3879850"/>
          <p14:tracePt t="309428" x="2590800" y="3879850"/>
          <p14:tracePt t="309434" x="2565400" y="3879850"/>
          <p14:tracePt t="309444" x="2565400" y="3905250"/>
          <p14:tracePt t="309448" x="2554288" y="3916363"/>
          <p14:tracePt t="309457" x="2554288" y="3929063"/>
          <p14:tracePt t="309468" x="2541588" y="3941763"/>
          <p14:tracePt t="309474" x="2541588" y="3954463"/>
          <p14:tracePt t="309484" x="2541588" y="3992563"/>
          <p14:tracePt t="309488" x="2541588" y="4029075"/>
          <p14:tracePt t="309500" x="2541588" y="4079875"/>
          <p14:tracePt t="309510" x="2578100" y="4141788"/>
          <p14:tracePt t="309514" x="2616200" y="4179888"/>
          <p14:tracePt t="309524" x="2678113" y="4241800"/>
          <p14:tracePt t="309529" x="2703513" y="4279900"/>
          <p14:tracePt t="309540" x="2728913" y="4305300"/>
          <p14:tracePt t="309550" x="2754313" y="4330700"/>
          <p14:tracePt t="309553" x="2803525" y="4354513"/>
          <p14:tracePt t="309564" x="2854325" y="4367213"/>
          <p14:tracePt t="309569" x="2903538" y="4367213"/>
          <p14:tracePt t="309580" x="2941638" y="4367213"/>
          <p14:tracePt t="309590" x="2992438" y="4367213"/>
          <p14:tracePt t="309594" x="3028950" y="4367213"/>
          <p14:tracePt t="309604" x="3054350" y="4367213"/>
          <p14:tracePt t="309609" x="3079750" y="4367213"/>
          <p14:tracePt t="309619" x="3103563" y="4367213"/>
          <p14:tracePt t="309634" x="3116263" y="4367213"/>
          <p14:tracePt t="309650" x="3116263" y="4341813"/>
          <p14:tracePt t="309659" x="3116263" y="4330700"/>
          <p14:tracePt t="309670" x="3116263" y="4305300"/>
          <p14:tracePt t="309676" x="3116263" y="4267200"/>
          <p14:tracePt t="309686" x="3116263" y="4241800"/>
          <p14:tracePt t="309689" x="3116263" y="4217988"/>
          <p14:tracePt t="309700" x="3092450" y="4167188"/>
          <p14:tracePt t="309710" x="3067050" y="4141788"/>
          <p14:tracePt t="309716" x="3041650" y="4117975"/>
          <p14:tracePt t="309726" x="3016250" y="4092575"/>
          <p14:tracePt t="309729" x="2992438" y="4067175"/>
          <p14:tracePt t="309750" x="2967038" y="4041775"/>
          <p14:tracePt t="309756" x="2928938" y="4041775"/>
          <p14:tracePt t="309766" x="2903538" y="4041775"/>
          <p14:tracePt t="309771" x="2867025" y="4041775"/>
          <p14:tracePt t="309782" x="2841625" y="4041775"/>
          <p14:tracePt t="309792" x="2803525" y="4017963"/>
          <p14:tracePt t="309795" x="2790825" y="4017963"/>
          <p14:tracePt t="309811" x="2778125" y="4017963"/>
          <p14:tracePt t="309822" x="2767013" y="4017963"/>
          <p14:tracePt t="309836" x="2754313" y="4017963"/>
          <p14:tracePt t="309846" x="2741613" y="4017963"/>
          <p14:tracePt t="309872" x="2728913" y="4017963"/>
          <p14:tracePt t="309888" x="2703513" y="4017963"/>
          <p14:tracePt t="309892" x="2678113" y="4017963"/>
          <p14:tracePt t="309902" x="2654300" y="4017963"/>
          <p14:tracePt t="309912" x="2628900" y="4017963"/>
          <p14:tracePt t="309918" x="2590800" y="4017963"/>
          <p14:tracePt t="309928" x="2565400" y="4017963"/>
          <p14:tracePt t="309933" x="2528888" y="4029075"/>
          <p14:tracePt t="309941" x="2503488" y="4041775"/>
          <p14:tracePt t="309952" x="2452688" y="4067175"/>
          <p14:tracePt t="309957" x="2441575" y="4092575"/>
          <p14:tracePt t="309968" x="2416175" y="4117975"/>
          <p14:tracePt t="309972" x="2390775" y="4141788"/>
          <p14:tracePt t="309983" x="2378075" y="4205288"/>
          <p14:tracePt t="309991" x="2365375" y="4230688"/>
          <p14:tracePt t="309999" x="2352675" y="4254500"/>
          <p14:tracePt t="310008" x="2352675" y="4279900"/>
          <p14:tracePt t="310014" x="2352675" y="4292600"/>
          <p14:tracePt t="310023" x="2352675" y="4305300"/>
          <p14:tracePt t="310048" x="2352675" y="4330700"/>
          <p14:tracePt t="310064" x="2352675" y="4341813"/>
          <p14:tracePt t="310078" x="2365375" y="4341813"/>
          <p14:tracePt t="310090" x="2403475" y="4341813"/>
          <p14:tracePt t="310094" x="2452688" y="4341813"/>
          <p14:tracePt t="310103" x="2490788" y="4341813"/>
          <p14:tracePt t="310114" x="2541588" y="4341813"/>
          <p14:tracePt t="310120" x="2590800" y="4341813"/>
          <p14:tracePt t="310129" x="2628900" y="4341813"/>
          <p14:tracePt t="310133" x="2654300" y="4318000"/>
          <p14:tracePt t="310144" x="2716213" y="4279900"/>
          <p14:tracePt t="310154" x="2741613" y="4267200"/>
          <p14:tracePt t="310160" x="2754313" y="4241800"/>
          <p14:tracePt t="310169" x="2803525" y="4217988"/>
          <p14:tracePt t="310173" x="2816225" y="4192588"/>
          <p14:tracePt t="310183" x="2828925" y="4179888"/>
          <p14:tracePt t="310193" x="2828925" y="4167188"/>
          <p14:tracePt t="310200" x="2841625" y="4141788"/>
          <p14:tracePt t="310209" x="2841625" y="4117975"/>
          <p14:tracePt t="310216" x="2841625" y="4105275"/>
          <p14:tracePt t="310225" x="2841625" y="4067175"/>
          <p14:tracePt t="310235" x="2841625" y="4041775"/>
          <p14:tracePt t="310240" x="2841625" y="4017963"/>
          <p14:tracePt t="310250" x="2828925" y="3967163"/>
          <p14:tracePt t="310256" x="2816225" y="3954463"/>
          <p14:tracePt t="310266" x="2803525" y="3941763"/>
          <p14:tracePt t="310276" x="2790825" y="3905250"/>
          <p14:tracePt t="310289" x="2767013" y="3892550"/>
          <p14:tracePt t="310296" x="2741613" y="3879850"/>
          <p14:tracePt t="310316" x="2716213" y="3879850"/>
          <p14:tracePt t="310320" x="2690813" y="3879850"/>
          <p14:tracePt t="310330" x="2667000" y="3879850"/>
          <p14:tracePt t="310336" x="2641600" y="3879850"/>
          <p14:tracePt t="310345" x="2628900" y="3879850"/>
          <p14:tracePt t="310355" x="2603500" y="3879850"/>
          <p14:tracePt t="310361" x="2565400" y="3905250"/>
          <p14:tracePt t="310372" x="2528888" y="3954463"/>
          <p14:tracePt t="310376" x="2516188" y="3992563"/>
          <p14:tracePt t="310386" x="2478088" y="4041775"/>
          <p14:tracePt t="310396" x="2478088" y="4079875"/>
          <p14:tracePt t="310402" x="2465388" y="4117975"/>
          <p14:tracePt t="310412" x="2465388" y="4141788"/>
          <p14:tracePt t="310416" x="2465388" y="4154488"/>
          <p14:tracePt t="310426" x="2465388" y="4179888"/>
          <p14:tracePt t="310436" x="2465388" y="4192588"/>
          <p14:tracePt t="310442" x="2465388" y="4205288"/>
          <p14:tracePt t="310452" x="2465388" y="4217988"/>
          <p14:tracePt t="310456" x="2465388" y="4230688"/>
          <p14:tracePt t="310467" x="2465388" y="4241800"/>
          <p14:tracePt t="310478" x="2465388" y="4254500"/>
          <p14:tracePt t="310483" x="2490788" y="4267200"/>
          <p14:tracePt t="310492" x="2516188" y="4267200"/>
          <p14:tracePt t="310498" x="2528888" y="4279900"/>
          <p14:tracePt t="310507" x="2578100" y="4279900"/>
          <p14:tracePt t="310518" x="2654300" y="4279900"/>
          <p14:tracePt t="310522" x="2703513" y="4279900"/>
          <p14:tracePt t="310532" x="2741613" y="4279900"/>
          <p14:tracePt t="310537" x="2803525" y="4279900"/>
          <p14:tracePt t="310549" x="2828925" y="4254500"/>
          <p14:tracePt t="310558" x="2867025" y="4230688"/>
          <p14:tracePt t="310565" x="2890838" y="4192588"/>
          <p14:tracePt t="310578" x="2903538" y="4167188"/>
          <p14:tracePt t="310588" x="2903538" y="4154488"/>
          <p14:tracePt t="310598" x="2903538" y="4129088"/>
          <p14:tracePt t="310603" x="2903538" y="4105275"/>
          <p14:tracePt t="310615" x="2903538" y="4079875"/>
          <p14:tracePt t="310618" x="2879725" y="4041775"/>
          <p14:tracePt t="310627" x="2854325" y="4017963"/>
          <p14:tracePt t="310637" x="2803525" y="3992563"/>
          <p14:tracePt t="310644" x="2790825" y="3979863"/>
          <p14:tracePt t="310654" x="2767013" y="3979863"/>
          <p14:tracePt t="310657" x="2728913" y="3954463"/>
          <p14:tracePt t="310667" x="2678113" y="3954463"/>
          <p14:tracePt t="310678" x="2641600" y="3954463"/>
          <p14:tracePt t="310684" x="2578100" y="3954463"/>
          <p14:tracePt t="310694" x="2528888" y="3954463"/>
          <p14:tracePt t="310698" x="2452688" y="3954463"/>
          <p14:tracePt t="310707" x="2416175" y="3954463"/>
          <p14:tracePt t="310720" x="2352675" y="3954463"/>
          <p14:tracePt t="310723" x="2316163" y="3954463"/>
          <p14:tracePt t="310734" x="2303463" y="3954463"/>
          <p14:tracePt t="310740" x="2252663" y="3992563"/>
          <p14:tracePt t="310750" x="2252663" y="4005263"/>
          <p14:tracePt t="310759" x="2228850" y="4017963"/>
          <p14:tracePt t="310764" x="2228850" y="4029075"/>
          <p14:tracePt t="310774" x="2216150" y="4067175"/>
          <p14:tracePt t="310780" x="2216150" y="4105275"/>
          <p14:tracePt t="310789" x="2216150" y="4141788"/>
          <p14:tracePt t="310800" x="2216150" y="4192588"/>
          <p14:tracePt t="310806" x="2239963" y="4241800"/>
          <p14:tracePt t="310816" x="2252663" y="4279900"/>
          <p14:tracePt t="310820" x="2278063" y="4318000"/>
          <p14:tracePt t="310829" x="2303463" y="4341813"/>
          <p14:tracePt t="310840" x="2316163" y="4354513"/>
          <p14:tracePt t="310846" x="2352675" y="4367213"/>
          <p14:tracePt t="310856" x="2378075" y="4392613"/>
          <p14:tracePt t="310860" x="2403475" y="4392613"/>
          <p14:tracePt t="310869" x="2452688" y="4392613"/>
          <p14:tracePt t="310880" x="2490788" y="4392613"/>
          <p14:tracePt t="310886" x="2528888" y="4367213"/>
          <p14:tracePt t="310896" x="2603500" y="4318000"/>
          <p14:tracePt t="310899" x="2641600" y="4305300"/>
          <p14:tracePt t="310912" x="2667000" y="4279900"/>
          <p14:tracePt t="310922" x="2703513" y="4230688"/>
          <p14:tracePt t="310926" x="2703513" y="4217988"/>
          <p14:tracePt t="310935" x="2703513" y="4205288"/>
          <p14:tracePt t="310942" x="2703513" y="4192588"/>
          <p14:tracePt t="310952" x="2703513" y="4179888"/>
          <p14:tracePt t="310961" x="2703513" y="4141788"/>
          <p14:tracePt t="310966" x="2690813" y="4105275"/>
          <p14:tracePt t="310976" x="2667000" y="4079875"/>
          <p14:tracePt t="310982" x="2628900" y="4067175"/>
          <p14:tracePt t="310992" x="2616200" y="4041775"/>
          <p14:tracePt t="311001" x="2590800" y="4041775"/>
          <p14:tracePt t="311006" x="2565400" y="4041775"/>
          <p14:tracePt t="311016" x="2516188" y="4041775"/>
          <p14:tracePt t="311022" x="2490788" y="4041775"/>
          <p14:tracePt t="311032" x="2452688" y="4041775"/>
          <p14:tracePt t="311042" x="2403475" y="4041775"/>
          <p14:tracePt t="311046" x="2365375" y="4041775"/>
          <p14:tracePt t="311057" x="2339975" y="4067175"/>
          <p14:tracePt t="311062" x="2316163" y="4117975"/>
          <p14:tracePt t="311071" x="2303463" y="4154488"/>
          <p14:tracePt t="311082" x="2303463" y="4179888"/>
          <p14:tracePt t="311088" x="2303463" y="4230688"/>
          <p14:tracePt t="311098" x="2303463" y="4267200"/>
          <p14:tracePt t="311102" x="2328863" y="4305300"/>
          <p14:tracePt t="311111" x="2352675" y="4341813"/>
          <p14:tracePt t="311121" x="2378075" y="4367213"/>
          <p14:tracePt t="311127" x="2390775" y="4379913"/>
          <p14:tracePt t="311138" x="2403475" y="4379913"/>
          <p14:tracePt t="311144" x="2428875" y="4379913"/>
          <p14:tracePt t="311153" x="2478088" y="4379913"/>
          <p14:tracePt t="311164" x="2503488" y="4379913"/>
          <p14:tracePt t="311167" x="2516188" y="4379913"/>
          <p14:tracePt t="311178" x="2528888" y="4379913"/>
          <p14:tracePt t="311254" x="2478088" y="4379913"/>
          <p14:tracePt t="311259" x="2390775" y="4379913"/>
          <p14:tracePt t="311270" x="2252663" y="4379913"/>
          <p14:tracePt t="311274" x="2139950" y="4367213"/>
          <p14:tracePt t="311284" x="2052638" y="4318000"/>
          <p14:tracePt t="311294" x="1978025" y="4279900"/>
          <p14:tracePt t="311299" x="1865313" y="4205288"/>
          <p14:tracePt t="311309" x="1801813" y="4141788"/>
          <p14:tracePt t="311314" x="1765300" y="4092575"/>
          <p14:tracePt t="311324" x="1677988" y="3979863"/>
          <p14:tracePt t="311333" x="1614488" y="3879850"/>
          <p14:tracePt t="311339" x="1539875" y="3754438"/>
          <p14:tracePt t="311350" x="1476375" y="3641725"/>
          <p14:tracePt t="311356" x="1401763" y="3541713"/>
          <p14:tracePt t="311365" x="1352550" y="3429000"/>
          <p14:tracePt t="311376" x="1301750" y="3341688"/>
          <p14:tracePt t="311381" x="1252538" y="3267075"/>
          <p14:tracePt t="311390" x="1214438" y="3190875"/>
          <p14:tracePt t="311395" x="1176338" y="3116263"/>
          <p14:tracePt t="311406" x="1163638" y="3065463"/>
          <p14:tracePt t="311416" x="1150938" y="3028950"/>
          <p14:tracePt t="311420" x="1139825" y="2990850"/>
          <p14:tracePt t="311430" x="1114425" y="2928938"/>
          <p14:tracePt t="311435" x="1114425" y="2890838"/>
          <p14:tracePt t="311445" x="1114425" y="2865438"/>
          <p14:tracePt t="311456" x="1114425" y="2840038"/>
          <p14:tracePt t="311460" x="1101725" y="2816225"/>
          <p14:tracePt t="311470" x="1101725" y="2778125"/>
          <p14:tracePt t="311475" x="1101725" y="2752725"/>
          <p14:tracePt t="311485" x="1101725" y="2740025"/>
          <p14:tracePt t="311495" x="1101725" y="2716213"/>
          <p14:tracePt t="311500" x="1101725" y="2690813"/>
          <p14:tracePt t="311510" x="1101725" y="2665413"/>
          <p14:tracePt t="311515" x="1101725" y="2627313"/>
          <p14:tracePt t="311525" x="1114425" y="2603500"/>
          <p14:tracePt t="311536" x="1139825" y="2565400"/>
          <p14:tracePt t="311542" x="1163638" y="2552700"/>
          <p14:tracePt t="311552" x="1189038" y="2527300"/>
          <p14:tracePt t="311556" x="1201738" y="2516188"/>
          <p14:tracePt t="311565" x="1214438" y="2490788"/>
          <p14:tracePt t="311576" x="1227138" y="2478088"/>
          <p14:tracePt t="311582" x="1239838" y="2478088"/>
          <p14:tracePt t="311592" x="1252538" y="2465388"/>
          <p14:tracePt t="311598" x="1263650" y="2465388"/>
          <p14:tracePt t="311608" x="1263650" y="2452688"/>
          <p14:tracePt t="311617" x="1289050" y="2439988"/>
          <p14:tracePt t="311632" x="1301750" y="2427288"/>
          <p14:tracePt t="311637" x="1327150" y="2414588"/>
          <p14:tracePt t="311648" x="1363663" y="2403475"/>
          <p14:tracePt t="311658" x="1414463" y="2378075"/>
          <p14:tracePt t="311662" x="1465263" y="2378075"/>
          <p14:tracePt t="311672" x="1514475" y="2352675"/>
          <p14:tracePt t="311678" x="1552575" y="2339975"/>
          <p14:tracePt t="311688" x="1614488" y="2314575"/>
          <p14:tracePt t="311698" x="1665288" y="2303463"/>
          <p14:tracePt t="311701" x="1714500" y="2290763"/>
          <p14:tracePt t="311712" x="1739900" y="2290763"/>
          <p14:tracePt t="311718" x="1778000" y="2278063"/>
          <p14:tracePt t="311728" x="1827213" y="2252663"/>
          <p14:tracePt t="311738" x="1852613" y="2252663"/>
          <p14:tracePt t="311744" x="1890713" y="2239963"/>
          <p14:tracePt t="311754" x="1914525" y="2227263"/>
          <p14:tracePt t="311758" x="1939925" y="2227263"/>
          <p14:tracePt t="311768" x="1952625" y="2214563"/>
          <p14:tracePt t="311778" x="1990725" y="2214563"/>
          <p14:tracePt t="311784" x="2014538" y="2201863"/>
          <p14:tracePt t="311798" x="2027238" y="2201863"/>
          <p14:tracePt t="311807" x="2039938" y="2190750"/>
          <p14:tracePt t="311818" x="2052638" y="2190750"/>
          <p14:tracePt t="311824" x="2078038" y="2190750"/>
          <p14:tracePt t="311834" x="2090738" y="2178050"/>
          <p14:tracePt t="311838" x="2103438" y="2178050"/>
          <p14:tracePt t="311849" x="2127250" y="2165350"/>
          <p14:tracePt t="311870" x="2139950" y="2165350"/>
          <p14:tracePt t="311889" x="2152650" y="2152650"/>
          <p14:tracePt t="311893" x="2165350" y="2152650"/>
          <p14:tracePt t="311904" x="2165350" y="2139950"/>
          <p14:tracePt t="311920" x="2190750" y="2139950"/>
          <p14:tracePt t="311930" x="2216150" y="2139950"/>
          <p14:tracePt t="311948" x="2239963" y="2127250"/>
          <p14:tracePt t="311960" x="2252663" y="2127250"/>
          <p14:tracePt t="311969" x="2265363" y="2127250"/>
          <p14:tracePt t="311976" x="2290763" y="2114550"/>
          <p14:tracePt t="311985" x="2303463" y="2114550"/>
          <p14:tracePt t="311990" x="2328863" y="2114550"/>
          <p14:tracePt t="312000" x="2339975" y="2114550"/>
          <p14:tracePt t="312009" x="2378075" y="2101850"/>
          <p14:tracePt t="312025" x="2390775" y="2101850"/>
          <p14:tracePt t="312030" x="2416175" y="2101850"/>
          <p14:tracePt t="312042" x="2428875" y="2101850"/>
          <p14:tracePt t="312056" x="2452688" y="2101850"/>
          <p14:tracePt t="312065" x="2478088" y="2101850"/>
          <p14:tracePt t="312082" x="2503488" y="2101850"/>
          <p14:tracePt t="312092" x="2516188" y="2101850"/>
          <p14:tracePt t="312105" x="2528888" y="2101850"/>
          <p14:tracePt t="312136" x="2554288" y="2101850"/>
          <p14:tracePt t="312162" x="2578100" y="2101850"/>
          <p14:tracePt t="312182" x="2590800" y="2114550"/>
          <p14:tracePt t="312228" x="2603500" y="2114550"/>
          <p14:tracePt t="312312" x="2603500" y="2127250"/>
          <p14:tracePt t="312334" x="2590800" y="2165350"/>
          <p14:tracePt t="312344" x="2565400" y="2190750"/>
          <p14:tracePt t="312353" x="2528888" y="2190750"/>
          <p14:tracePt t="312358" x="2528888" y="2201863"/>
          <p14:tracePt t="312368" x="2503488" y="2214563"/>
          <p14:tracePt t="312373" x="2441575" y="2214563"/>
          <p14:tracePt t="312384" x="2390775" y="2214563"/>
          <p14:tracePt t="312394" x="2316163" y="2239963"/>
          <p14:tracePt t="312398" x="2278063" y="2239963"/>
          <p14:tracePt t="312409" x="2216150" y="2252663"/>
          <p14:tracePt t="312414" x="2165350" y="2252663"/>
          <p14:tracePt t="312423" x="2127250" y="2252663"/>
          <p14:tracePt t="312434" x="2078038" y="2278063"/>
          <p14:tracePt t="312440" x="2039938" y="2290763"/>
          <p14:tracePt t="312449" x="1990725" y="2290763"/>
          <p14:tracePt t="312454" x="1927225" y="2290763"/>
          <p14:tracePt t="312464" x="1878013" y="2303463"/>
          <p14:tracePt t="312473" x="1852613" y="2303463"/>
          <p14:tracePt t="312480" x="1814513" y="2314575"/>
          <p14:tracePt t="312490" x="1801813" y="2314575"/>
          <p14:tracePt t="312504" x="1778000" y="2314575"/>
          <p14:tracePt t="312514" x="1752600" y="2314575"/>
          <p14:tracePt t="312536" x="1727200" y="2314575"/>
          <p14:tracePt t="312546" x="1714500" y="2314575"/>
          <p14:tracePt t="312556" x="1677988" y="2314575"/>
          <p14:tracePt t="312560" x="1652588" y="2314575"/>
          <p14:tracePt t="312570" x="1627188" y="2314575"/>
          <p14:tracePt t="312576" x="1589088" y="2314575"/>
          <p14:tracePt t="312586" x="1565275" y="2314575"/>
          <p14:tracePt t="312597" x="1539875" y="2314575"/>
          <p14:tracePt t="312599" x="1514475" y="2314575"/>
          <p14:tracePt t="312610" x="1501775" y="2314575"/>
          <p14:tracePt t="312615" x="1489075" y="2314575"/>
          <p14:tracePt t="312867" x="1527175" y="2314575"/>
          <p14:tracePt t="312878" x="1614488" y="2314575"/>
          <p14:tracePt t="312884" x="1701800" y="2314575"/>
          <p14:tracePt t="312894" x="1778000" y="2314575"/>
          <p14:tracePt t="312897" x="1852613" y="2314575"/>
          <p14:tracePt t="312907" x="1939925" y="2314575"/>
          <p14:tracePt t="312918" x="1978025" y="2303463"/>
          <p14:tracePt t="312923" x="2065338" y="2278063"/>
          <p14:tracePt t="312934" x="2116138" y="2278063"/>
          <p14:tracePt t="312938" x="2178050" y="2278063"/>
          <p14:tracePt t="312948" x="2203450" y="2278063"/>
          <p14:tracePt t="312958" x="2228850" y="2278063"/>
          <p14:tracePt t="312964" x="2252663" y="2278063"/>
          <p14:tracePt t="312974" x="2278063" y="2252663"/>
          <p14:tracePt t="312981" x="2290763" y="2252663"/>
          <p14:tracePt t="312989" x="2316163" y="2252663"/>
          <p14:tracePt t="313000" x="2339975" y="2252663"/>
          <p14:tracePt t="313003" x="2365375" y="2252663"/>
          <p14:tracePt t="313014" x="2378075" y="2252663"/>
          <p14:tracePt t="313020" x="2390775" y="2252663"/>
          <p14:tracePt t="313030" x="2403475" y="2252663"/>
          <p14:tracePt t="313040" x="2416175" y="2239963"/>
          <p14:tracePt t="313044" x="2416175" y="2227263"/>
          <p14:tracePt t="313054" x="2428875" y="2227263"/>
          <p14:tracePt t="313210" x="2378075" y="2227263"/>
          <p14:tracePt t="313216" x="2339975" y="2227263"/>
          <p14:tracePt t="313226" x="2303463" y="2227263"/>
          <p14:tracePt t="313232" x="2239963" y="2227263"/>
          <p14:tracePt t="313241" x="2178050" y="2227263"/>
          <p14:tracePt t="313252" x="2127250" y="2227263"/>
          <p14:tracePt t="313256" x="2090738" y="2227263"/>
          <p14:tracePt t="313265" x="2027238" y="2227263"/>
          <p14:tracePt t="313271" x="1978025" y="2227263"/>
          <p14:tracePt t="313282" x="1952625" y="2227263"/>
          <p14:tracePt t="313292" x="1914525" y="2227263"/>
          <p14:tracePt t="313296" x="1890713" y="2227263"/>
          <p14:tracePt t="313600" x="1878013" y="2227263"/>
          <p14:tracePt t="313609" x="1852613" y="2227263"/>
          <p14:tracePt t="313630" x="1827213" y="2239963"/>
          <p14:tracePt t="314628" x="1827213" y="2265363"/>
          <p14:tracePt t="314634" x="1827213" y="2290763"/>
          <p14:tracePt t="314644" x="1827213" y="2327275"/>
          <p14:tracePt t="314647" x="1852613" y="2365375"/>
          <p14:tracePt t="314657" x="1914525" y="2427288"/>
          <p14:tracePt t="314667" x="1965325" y="2503488"/>
          <p14:tracePt t="314674" x="2027238" y="2578100"/>
          <p14:tracePt t="314684" x="2139950" y="2678113"/>
          <p14:tracePt t="314688" x="2239963" y="2790825"/>
          <p14:tracePt t="314697" x="2416175" y="2928938"/>
          <p14:tracePt t="314708" x="2565400" y="3065463"/>
          <p14:tracePt t="314714" x="2690813" y="3165475"/>
          <p14:tracePt t="314724" x="2828925" y="3254375"/>
          <p14:tracePt t="314728" x="2928938" y="3354388"/>
          <p14:tracePt t="314738" x="2992438" y="3403600"/>
          <p14:tracePt t="314750" x="3079750" y="3467100"/>
          <p14:tracePt t="314754" x="3141663" y="3516313"/>
          <p14:tracePt t="314764" x="3167063" y="3541713"/>
          <p14:tracePt t="314770" x="3228975" y="3603625"/>
          <p14:tracePt t="314779" x="3279775" y="3654425"/>
          <p14:tracePt t="314790" x="3317875" y="3692525"/>
          <p14:tracePt t="314796" x="3354388" y="3729038"/>
          <p14:tracePt t="314805" x="3392488" y="3779838"/>
          <p14:tracePt t="314812" x="3392488" y="3816350"/>
          <p14:tracePt t="314820" x="3417888" y="3854450"/>
          <p14:tracePt t="314829" x="3441700" y="3892550"/>
          <p14:tracePt t="314836" x="3479800" y="3967163"/>
          <p14:tracePt t="314845" x="3554413" y="4079875"/>
          <p14:tracePt t="314849" x="3592513" y="4154488"/>
          <p14:tracePt t="314861" x="3630613" y="4205288"/>
          <p14:tracePt t="314870" x="3667125" y="4292600"/>
          <p14:tracePt t="314876" x="3679825" y="4354513"/>
          <p14:tracePt t="314886" x="3692525" y="4392613"/>
          <p14:tracePt t="314889" x="3717925" y="4430713"/>
          <p14:tracePt t="314900" x="3717925" y="4443413"/>
          <p14:tracePt t="314911" x="3730625" y="4454525"/>
          <p14:tracePt t="315142" x="3730625" y="4467225"/>
          <p14:tracePt t="315178" x="3717925" y="4467225"/>
          <p14:tracePt t="315181" x="3692525" y="4467225"/>
          <p14:tracePt t="315195" x="3643313" y="4467225"/>
          <p14:tracePt t="315204" x="3541713" y="4505325"/>
          <p14:tracePt t="315208" x="3492500" y="4543425"/>
          <p14:tracePt t="315217" x="3405188" y="4554538"/>
          <p14:tracePt t="315224" x="3379788" y="4567238"/>
          <p14:tracePt t="315233" x="3341688" y="4567238"/>
          <p14:tracePt t="315244" x="3305175" y="4592638"/>
          <p14:tracePt t="315257" x="3292475" y="4592638"/>
          <p14:tracePt t="315274" x="3279775" y="4592638"/>
          <p14:tracePt t="315284" x="3267075" y="4592638"/>
          <p14:tracePt t="315304" x="3254375" y="4592638"/>
          <p14:tracePt t="315324" x="3228975" y="4605338"/>
          <p14:tracePt t="315329" x="3205163" y="4618038"/>
          <p14:tracePt t="315339" x="3154363" y="4618038"/>
          <p14:tracePt t="315344" x="3103563" y="4643438"/>
          <p14:tracePt t="315354" x="3054350" y="4656138"/>
          <p14:tracePt t="315363" x="3016250" y="4667250"/>
          <p14:tracePt t="315370" x="2954338" y="4679950"/>
          <p14:tracePt t="315379" x="2928938" y="4679950"/>
          <p14:tracePt t="315383" x="2903538" y="4705350"/>
          <p14:tracePt t="315396" x="2890838" y="4705350"/>
          <p14:tracePt t="315406" x="2854325" y="4718050"/>
          <p14:tracePt t="315411" x="2841625" y="4718050"/>
          <p14:tracePt t="315420" x="2828925" y="4730750"/>
          <p14:tracePt t="315428" x="2816225" y="4730750"/>
          <p14:tracePt t="315435" x="2803525" y="4730750"/>
          <p14:tracePt t="315446" x="2790825" y="4730750"/>
          <p14:tracePt t="315450" x="2778125" y="4730750"/>
          <p14:tracePt t="315465" x="2754313" y="4730750"/>
          <p14:tracePt t="315641" x="2754313" y="4743450"/>
          <p14:tracePt t="315652" x="2816225" y="4743450"/>
          <p14:tracePt t="315658" x="2867025" y="4768850"/>
          <p14:tracePt t="315667" x="2954338" y="4792663"/>
          <p14:tracePt t="315671" x="3092450" y="4805363"/>
          <p14:tracePt t="315682" x="3192463" y="4830763"/>
          <p14:tracePt t="315692" x="3341688" y="4843463"/>
          <p14:tracePt t="315697" x="3492500" y="4879975"/>
          <p14:tracePt t="315707" x="3592513" y="4879975"/>
          <p14:tracePt t="315712" x="3705225" y="4892675"/>
          <p14:tracePt t="315722" x="3779838" y="4892675"/>
          <p14:tracePt t="315734" x="3830638" y="4892675"/>
          <p14:tracePt t="315737" x="3867150" y="4892675"/>
          <p14:tracePt t="315747" x="3930650" y="4892675"/>
          <p14:tracePt t="315752" x="3956050" y="4892675"/>
          <p14:tracePt t="315764" x="4017963" y="4892675"/>
          <p14:tracePt t="315774" x="4056063" y="4892675"/>
          <p14:tracePt t="315778" x="4130675" y="4879975"/>
          <p14:tracePt t="315787" x="4192588" y="4856163"/>
          <p14:tracePt t="315794" x="4294188" y="4843463"/>
          <p14:tracePt t="315803" x="4368800" y="4843463"/>
          <p14:tracePt t="315814" x="4406900" y="4818063"/>
          <p14:tracePt t="315818" x="4468813" y="4805363"/>
          <p14:tracePt t="315828" x="4518025" y="4792663"/>
          <p14:tracePt t="315833" x="4530725" y="4779963"/>
          <p14:tracePt t="315844" x="4581525" y="4779963"/>
          <p14:tracePt t="315854" x="4619625" y="4756150"/>
          <p14:tracePt t="315858" x="4630738" y="4756150"/>
          <p14:tracePt t="315874" x="4643438" y="4756150"/>
          <p14:tracePt t="315884" x="4656138" y="4730750"/>
          <p14:tracePt t="315944" x="4668838" y="4730750"/>
          <p14:tracePt t="315954" x="4681538" y="4730750"/>
          <p14:tracePt t="315964" x="4694238" y="4730750"/>
          <p14:tracePt t="315969" x="4706938" y="4730750"/>
          <p14:tracePt t="315979" x="4719638" y="4730750"/>
          <p14:tracePt t="315994" x="4732338" y="4730750"/>
          <p14:tracePt t="316035" x="4756150" y="4730750"/>
          <p14:tracePt t="316056" x="4781550" y="4730750"/>
          <p14:tracePt t="316061" x="4794250" y="4730750"/>
          <p14:tracePt t="316069" x="4819650" y="4730750"/>
          <p14:tracePt t="316086" x="4843463" y="4730750"/>
          <p14:tracePt t="316096" x="4881563" y="4692650"/>
          <p14:tracePt t="316100" x="4945063" y="4656138"/>
          <p14:tracePt t="316111" x="4994275" y="4630738"/>
          <p14:tracePt t="316116" x="5019675" y="4592638"/>
          <p14:tracePt t="316126" x="5032375" y="4579938"/>
          <p14:tracePt t="316136" x="5045075" y="4567238"/>
          <p14:tracePt t="316152" x="5068888" y="4567238"/>
          <p14:tracePt t="316252" x="5068888" y="4554538"/>
          <p14:tracePt t="316271" x="5068888" y="4543425"/>
          <p14:tracePt t="316288" x="5068888" y="4530725"/>
          <p14:tracePt t="316334" x="5068888" y="4518025"/>
          <p14:tracePt t="316337" x="5057775" y="4505325"/>
          <p14:tracePt t="316347" x="5019675" y="4492625"/>
          <p14:tracePt t="316354" x="5006975" y="4492625"/>
          <p14:tracePt t="316364" x="4968875" y="4479925"/>
          <p14:tracePt t="316374" x="4932363" y="4479925"/>
          <p14:tracePt t="316378" x="4894263" y="4479925"/>
          <p14:tracePt t="316387" x="4868863" y="4479925"/>
          <p14:tracePt t="316394" x="4819650" y="4479925"/>
          <p14:tracePt t="316403" x="4781550" y="4479925"/>
          <p14:tracePt t="316414" x="4756150" y="4479925"/>
          <p14:tracePt t="316418" x="4732338" y="4479925"/>
          <p14:tracePt t="316428" x="4706938" y="4479925"/>
          <p14:tracePt t="316444" x="4681538" y="4479925"/>
          <p14:tracePt t="316460" x="4656138" y="4479925"/>
          <p14:tracePt t="316469" x="4643438" y="4467225"/>
          <p14:tracePt t="316494" x="4619625" y="4467225"/>
          <p14:tracePt t="316500" x="4606925" y="4454525"/>
          <p14:tracePt t="316510" x="4581525" y="4430713"/>
          <p14:tracePt t="316513" x="4556125" y="4430713"/>
          <p14:tracePt t="316524" x="4530725" y="4430713"/>
          <p14:tracePt t="316534" x="4494213" y="4418013"/>
          <p14:tracePt t="316540" x="4494213" y="4405313"/>
          <p14:tracePt t="316549" x="4481513" y="4405313"/>
          <p14:tracePt t="316563" x="4468813" y="4405313"/>
          <p14:tracePt t="316580" x="4456113" y="4405313"/>
          <p14:tracePt t="316606" x="4443413" y="4405313"/>
          <p14:tracePt t="316616" x="4430713" y="4405313"/>
          <p14:tracePt t="316620" x="4430713" y="4418013"/>
          <p14:tracePt t="316630" x="4430713" y="4430713"/>
          <p14:tracePt t="316635" x="4430713" y="4443413"/>
          <p14:tracePt t="316656" x="4443413" y="4467225"/>
          <p14:tracePt t="316660" x="4443413" y="4492625"/>
          <p14:tracePt t="316670" x="4456113" y="4492625"/>
          <p14:tracePt t="316677" x="4468813" y="4518025"/>
          <p14:tracePt t="316686" x="4494213" y="4518025"/>
          <p14:tracePt t="316696" x="4518025" y="4518025"/>
          <p14:tracePt t="316702" x="4543425" y="4518025"/>
          <p14:tracePt t="316712" x="4594225" y="4518025"/>
          <p14:tracePt t="316715" x="4643438" y="4518025"/>
          <p14:tracePt t="316726" x="4694238" y="4518025"/>
          <p14:tracePt t="316736" x="4794250" y="4518025"/>
          <p14:tracePt t="316742" x="4868863" y="4518025"/>
          <p14:tracePt t="316752" x="4945063" y="4518025"/>
          <p14:tracePt t="316756" x="5019675" y="4505325"/>
          <p14:tracePt t="316766" x="5081588" y="4492625"/>
          <p14:tracePt t="316777" x="5145088" y="4479925"/>
          <p14:tracePt t="316781" x="5170488" y="4454525"/>
          <p14:tracePt t="316792" x="5219700" y="4443413"/>
          <p14:tracePt t="316798" x="5245100" y="4430713"/>
          <p14:tracePt t="316808" x="5270500" y="4418013"/>
          <p14:tracePt t="316818" x="5294313" y="4405313"/>
          <p14:tracePt t="316822" x="5307013" y="4405313"/>
          <p14:tracePt t="316838" x="5319713" y="4392613"/>
          <p14:tracePt t="316973" x="5294313" y="4392613"/>
          <p14:tracePt t="316984" x="5232400" y="4405313"/>
          <p14:tracePt t="316988" x="5194300" y="4443413"/>
          <p14:tracePt t="316997" x="5157788" y="4454525"/>
          <p14:tracePt t="317003" x="5081588" y="4492625"/>
          <p14:tracePt t="317014" x="4994275" y="4518025"/>
          <p14:tracePt t="317024" x="4932363" y="4530725"/>
          <p14:tracePt t="317028" x="4906963" y="4543425"/>
          <p14:tracePt t="317037" x="4881563" y="4543425"/>
          <p14:tracePt t="317044" x="4868863" y="4543425"/>
          <p14:tracePt t="317054" x="4832350" y="4554538"/>
          <p14:tracePt t="317070" x="4819650" y="4554538"/>
          <p14:tracePt t="317084" x="4806950" y="4567238"/>
          <p14:tracePt t="317240" x="4832350" y="4567238"/>
          <p14:tracePt t="317249" x="4856163" y="4543425"/>
          <p14:tracePt t="317260" x="4868863" y="4530725"/>
          <p14:tracePt t="317265" x="4894263" y="4505325"/>
          <p14:tracePt t="317277" x="4906963" y="4492625"/>
          <p14:tracePt t="317281" x="4906963" y="4467225"/>
          <p14:tracePt t="317292" x="4932363" y="4443413"/>
          <p14:tracePt t="317302" x="4932363" y="4418013"/>
          <p14:tracePt t="317306" x="4932363" y="4379913"/>
          <p14:tracePt t="317316" x="4956175" y="4341813"/>
          <p14:tracePt t="317321" x="4956175" y="4318000"/>
          <p14:tracePt t="317331" x="4956175" y="4267200"/>
          <p14:tracePt t="317343" x="4956175" y="4217988"/>
          <p14:tracePt t="317346" x="4956175" y="4167188"/>
          <p14:tracePt t="317356" x="4956175" y="4105275"/>
          <p14:tracePt t="317361" x="4956175" y="4017963"/>
          <p14:tracePt t="317371" x="4932363" y="3916363"/>
          <p14:tracePt t="317382" x="4894263" y="3816350"/>
          <p14:tracePt t="317388" x="4856163" y="3741738"/>
          <p14:tracePt t="317398" x="4819650" y="3679825"/>
          <p14:tracePt t="317402" x="4768850" y="3616325"/>
          <p14:tracePt t="317411" x="4706938" y="3554413"/>
          <p14:tracePt t="317422" x="4656138" y="3479800"/>
          <p14:tracePt t="317428" x="4581525" y="3403600"/>
          <p14:tracePt t="317438" x="4468813" y="3290888"/>
          <p14:tracePt t="317442" x="4394200" y="3228975"/>
          <p14:tracePt t="317452" x="4268788" y="3154363"/>
          <p14:tracePt t="317462" x="4143375" y="3103563"/>
          <p14:tracePt t="317468" x="4043363" y="3054350"/>
          <p14:tracePt t="317477" x="3956050" y="3016250"/>
          <p14:tracePt t="317481" x="3867150" y="2952750"/>
          <p14:tracePt t="317492" x="3767138" y="2903538"/>
          <p14:tracePt t="317504" x="3692525" y="2852738"/>
          <p14:tracePt t="317508" x="3654425" y="2828925"/>
          <p14:tracePt t="317518" x="3630613" y="2803525"/>
          <p14:tracePt t="317524" x="3592513" y="2790825"/>
          <p14:tracePt t="317534" x="3592513" y="2778125"/>
          <p14:tracePt t="317544" x="3567113" y="2752725"/>
          <p14:tracePt t="317547" x="3554413" y="2752725"/>
          <p14:tracePt t="317558" x="3541713" y="2728913"/>
          <p14:tracePt t="317564" x="3517900" y="2728913"/>
          <p14:tracePt t="317575" x="3479800" y="2690813"/>
          <p14:tracePt t="317584" x="3454400" y="2678113"/>
          <p14:tracePt t="317588" x="3429000" y="2665413"/>
          <p14:tracePt t="317598" x="3405188" y="2640013"/>
          <p14:tracePt t="317604" x="3354388" y="2640013"/>
          <p14:tracePt t="317613" x="3292475" y="2616200"/>
          <p14:tracePt t="317625" x="3216275" y="2603500"/>
          <p14:tracePt t="317630" x="3141663" y="2578100"/>
          <p14:tracePt t="317640" x="3079750" y="2565400"/>
          <p14:tracePt t="317644" x="3016250" y="2540000"/>
          <p14:tracePt t="317653" x="2941638" y="2503488"/>
          <p14:tracePt t="317664" x="2928938" y="2490788"/>
          <p14:tracePt t="317670" x="2890838" y="2478088"/>
          <p14:tracePt t="317680" x="2867025" y="2465388"/>
          <p14:tracePt t="317684" x="2816225" y="2452688"/>
          <p14:tracePt t="317693" x="2767013" y="2439988"/>
          <p14:tracePt t="317705" x="2654300" y="2390775"/>
          <p14:tracePt t="317710" x="2541588" y="2365375"/>
          <p14:tracePt t="317720" x="2441575" y="2352675"/>
          <p14:tracePt t="317726" x="2365375" y="2314575"/>
          <p14:tracePt t="317735" x="2290763" y="2290763"/>
          <p14:tracePt t="317746" x="2265363" y="2290763"/>
          <p14:tracePt t="317750" x="2239963" y="2290763"/>
          <p14:tracePt t="317760" x="2216150" y="2265363"/>
          <p14:tracePt t="317766" x="2203450" y="2265363"/>
          <p14:tracePt t="317776" x="2178050" y="2265363"/>
          <p14:tracePt t="317786" x="2152650" y="2265363"/>
          <p14:tracePt t="317790" x="2127250" y="2265363"/>
          <p14:tracePt t="317800" x="2090738" y="2265363"/>
          <p14:tracePt t="317806" x="2078038" y="2265363"/>
          <p14:tracePt t="317910" x="2065338" y="2265363"/>
          <p14:tracePt t="317920" x="2052638" y="2265363"/>
          <p14:tracePt t="318141" x="2039938" y="2252663"/>
          <p14:tracePt t="318177" x="2039938" y="2239963"/>
          <p14:tracePt t="318188" x="2027238" y="2227263"/>
          <p14:tracePt t="318204" x="2003425" y="2214563"/>
          <p14:tracePt t="318214" x="2003425" y="2201863"/>
          <p14:tracePt t="318218" x="2003425" y="2190750"/>
          <p14:tracePt t="318228" x="1978025" y="2165350"/>
          <p14:tracePt t="318243" x="1952625" y="2152650"/>
          <p14:tracePt t="318254" x="1927225" y="2114550"/>
          <p14:tracePt t="318277" x="1914525" y="2101850"/>
          <p14:tracePt t="318283" x="1903413" y="2101850"/>
          <p14:tracePt t="318308" x="1890713" y="2101850"/>
          <p14:tracePt t="318330" x="1890713" y="2089150"/>
          <p14:tracePt t="318340" x="1878013" y="2078038"/>
          <p14:tracePt t="318370" x="1865313" y="2078038"/>
          <p14:tracePt t="318602" x="1865313" y="2089150"/>
          <p14:tracePt t="318611" x="1903413" y="2127250"/>
          <p14:tracePt t="318622" x="1978025" y="2178050"/>
          <p14:tracePt t="318628" x="2065338" y="2252663"/>
          <p14:tracePt t="318638" x="2139950" y="2303463"/>
          <p14:tracePt t="318642" x="2252663" y="2378075"/>
          <p14:tracePt t="318651" x="2378075" y="2490788"/>
          <p14:tracePt t="318662" x="2490788" y="2565400"/>
          <p14:tracePt t="318668" x="2616200" y="2652713"/>
          <p14:tracePt t="318677" x="2703513" y="2740025"/>
          <p14:tracePt t="318681" x="2828925" y="2852738"/>
          <p14:tracePt t="318692" x="2941638" y="2941638"/>
          <p14:tracePt t="318702" x="3054350" y="3028950"/>
          <p14:tracePt t="318708" x="3128963" y="3116263"/>
          <p14:tracePt t="318717" x="3254375" y="3190875"/>
          <p14:tracePt t="318722" x="3317875" y="3254375"/>
          <p14:tracePt t="318732" x="3354388" y="3303588"/>
          <p14:tracePt t="318742" x="3392488" y="3328988"/>
          <p14:tracePt t="318747" x="3429000" y="3378200"/>
          <p14:tracePt t="318759" x="3467100" y="3403600"/>
          <p14:tracePt t="318764" x="3479800" y="3416300"/>
          <p14:tracePt t="318774" x="3505200" y="3454400"/>
          <p14:tracePt t="318784" x="3517900" y="3454400"/>
          <p14:tracePt t="318787" x="3541713" y="3479800"/>
          <p14:tracePt t="318798" x="3554413" y="3503613"/>
          <p14:tracePt t="318803" x="3592513" y="3541713"/>
          <p14:tracePt t="318814" x="3630613" y="3590925"/>
          <p14:tracePt t="318824" x="3679825" y="3667125"/>
          <p14:tracePt t="318828" x="3743325" y="3729038"/>
          <p14:tracePt t="318837" x="3805238" y="3792538"/>
          <p14:tracePt t="318843" x="3856038" y="3867150"/>
          <p14:tracePt t="318854" x="3917950" y="3916363"/>
          <p14:tracePt t="318864" x="3956050" y="3967163"/>
          <p14:tracePt t="318867" x="4005263" y="4029075"/>
          <p14:tracePt t="318878" x="4030663" y="4054475"/>
          <p14:tracePt t="318884" x="4043363" y="4079875"/>
          <p14:tracePt t="318894" x="4081463" y="4129088"/>
          <p14:tracePt t="318904" x="4092575" y="4141788"/>
          <p14:tracePt t="318909" x="4117975" y="4167188"/>
          <p14:tracePt t="318920" x="4143375" y="4217988"/>
          <p14:tracePt t="318941" x="4156075" y="4230688"/>
          <p14:tracePt t="318944" x="4168775" y="4254500"/>
          <p14:tracePt t="318960" x="4192588" y="4267200"/>
          <p14:tracePt t="318963" x="4192588" y="4279900"/>
          <p14:tracePt t="318986" x="4217988" y="4292600"/>
          <p14:tracePt t="318990" x="4217988" y="4305300"/>
          <p14:tracePt t="319000" x="4230688" y="4305300"/>
          <p14:tracePt t="319007" x="4256088" y="4305300"/>
          <p14:tracePt t="319026" x="4268788" y="4330700"/>
          <p14:tracePt t="319030" x="4305300" y="4330700"/>
          <p14:tracePt t="319041" x="4318000" y="4341813"/>
          <p14:tracePt t="319045" x="4343400" y="4367213"/>
          <p14:tracePt t="319057" x="4381500" y="4379913"/>
          <p14:tracePt t="319066" x="4430713" y="4418013"/>
          <p14:tracePt t="319069" x="4456113" y="4418013"/>
          <p14:tracePt t="319081" x="4481513" y="4443413"/>
          <p14:tracePt t="319086" x="4518025" y="4454525"/>
          <p14:tracePt t="319096" x="4530725" y="4479925"/>
          <p14:tracePt t="319106" x="4543425" y="4479925"/>
          <p14:tracePt t="319111" x="4568825" y="4492625"/>
          <p14:tracePt t="319122" x="4581525" y="4505325"/>
          <p14:tracePt t="319126" x="4594225" y="4505325"/>
          <p14:tracePt t="319136" x="4606925" y="4518025"/>
          <p14:tracePt t="319146" x="4619625" y="4530725"/>
          <p14:tracePt t="319151" x="4643438" y="4543425"/>
          <p14:tracePt t="319192" x="4656138" y="4543425"/>
          <p14:tracePt t="319206" x="4668838" y="4554538"/>
          <p14:tracePt t="319216" x="4668838" y="4567238"/>
          <p14:tracePt t="319232" x="4694238" y="4605338"/>
          <p14:tracePt t="319242" x="4694238" y="4618038"/>
          <p14:tracePt t="319248" x="4706938" y="4643438"/>
          <p14:tracePt t="319258" x="4719638" y="4667250"/>
          <p14:tracePt t="319272" x="4732338" y="4679950"/>
          <p14:tracePt t="319519" x="4743450" y="4679950"/>
          <p14:tracePt t="319649" x="4732338" y="4667250"/>
          <p14:tracePt t="319656" x="4706938" y="4667250"/>
          <p14:tracePt t="319679" x="4694238" y="4667250"/>
          <p14:tracePt t="319922" x="4694238" y="4656138"/>
          <p14:tracePt t="319948" x="4706938" y="4656138"/>
          <p14:tracePt t="321203" x="4732338" y="4643438"/>
          <p14:tracePt t="321220" x="4756150" y="4643438"/>
          <p14:tracePt t="321230" x="4756150" y="4630738"/>
          <p14:tracePt t="321233" x="4794250" y="4618038"/>
          <p14:tracePt t="321244" x="4806950" y="4605338"/>
          <p14:tracePt t="321255" x="4832350" y="4605338"/>
          <p14:tracePt t="321260" x="4843463" y="4605338"/>
          <p14:tracePt t="321269" x="4856163" y="4592638"/>
          <p14:tracePt t="321284" x="4881563" y="4592638"/>
          <p14:tracePt t="321300" x="4919663" y="4579938"/>
          <p14:tracePt t="321310" x="4956175" y="4579938"/>
          <p14:tracePt t="321315" x="4981575" y="4579938"/>
          <p14:tracePt t="321325" x="5006975" y="4579938"/>
          <p14:tracePt t="321336" x="5032375" y="4579938"/>
          <p14:tracePt t="321340" x="5045075" y="4579938"/>
          <p14:tracePt t="321349" x="5068888" y="4579938"/>
          <p14:tracePt t="321357" x="5081588" y="4579938"/>
          <p14:tracePt t="321376" x="5094288" y="4579938"/>
          <p14:tracePt t="321380" x="5106988" y="4579938"/>
          <p14:tracePt t="321416" x="5119688" y="4579938"/>
          <p14:tracePt t="321422" x="5132388" y="4567238"/>
          <p14:tracePt t="321445" x="5145088" y="4567238"/>
          <p14:tracePt t="321475" x="5157788" y="4554538"/>
          <p14:tracePt t="321552" x="5170488" y="4554538"/>
          <p14:tracePt t="321694" x="5181600" y="4554538"/>
          <p14:tracePt t="321704" x="5207000" y="4530725"/>
          <p14:tracePt t="321714" x="5219700" y="4505325"/>
          <p14:tracePt t="321717" x="5257800" y="4479925"/>
          <p14:tracePt t="321728" x="5294313" y="4454525"/>
          <p14:tracePt t="321740" x="5319713" y="4418013"/>
          <p14:tracePt t="321744" x="5383213" y="4392613"/>
          <p14:tracePt t="321755" x="5470525" y="4367213"/>
          <p14:tracePt t="321759" x="5545138" y="4330700"/>
          <p14:tracePt t="321771" x="5657850" y="4318000"/>
          <p14:tracePt t="321780" x="5783263" y="4267200"/>
          <p14:tracePt t="321784" x="5883275" y="4241800"/>
          <p14:tracePt t="321793" x="6008688" y="4205288"/>
          <p14:tracePt t="321799" x="6157913" y="4167188"/>
          <p14:tracePt t="321809" x="6308725" y="4154488"/>
          <p14:tracePt t="321822" x="6459538" y="4117975"/>
          <p14:tracePt t="321824" x="6596063" y="4105275"/>
          <p14:tracePt t="321834" x="6708775" y="4079875"/>
          <p14:tracePt t="321840" x="6821488" y="4067175"/>
          <p14:tracePt t="321849" x="6859588" y="4067175"/>
          <p14:tracePt t="321860" x="6910388" y="4041775"/>
          <p14:tracePt t="321864" x="6934200" y="4041775"/>
          <p14:tracePt t="321873" x="6972300" y="4005263"/>
          <p14:tracePt t="321890" x="7021513" y="3992563"/>
          <p14:tracePt t="321900" x="7034213" y="3979863"/>
          <p14:tracePt t="321905" x="7085013" y="3954463"/>
          <p14:tracePt t="321915" x="7146925" y="3916363"/>
          <p14:tracePt t="321922" x="7197725" y="3905250"/>
          <p14:tracePt t="321939" x="7235825" y="3879850"/>
          <p14:tracePt t="321940" x="7259638" y="3854450"/>
          <p14:tracePt t="321946" x="7310438" y="3829050"/>
          <p14:tracePt t="321956" x="7348538" y="3816350"/>
          <p14:tracePt t="321960" x="7372350" y="3803650"/>
          <p14:tracePt t="321972" x="7410450" y="3767138"/>
          <p14:tracePt t="321980" x="7435850" y="3767138"/>
          <p14:tracePt t="321986" x="7510463" y="3741738"/>
          <p14:tracePt t="321996" x="7548563" y="3716338"/>
          <p14:tracePt t="322001" x="7597775" y="3692525"/>
          <p14:tracePt t="322011" x="7673975" y="3654425"/>
          <p14:tracePt t="322022" x="7723188" y="3641725"/>
          <p14:tracePt t="322026" x="7761288" y="3629025"/>
          <p14:tracePt t="322035" x="7785100" y="3603625"/>
          <p14:tracePt t="322041" x="7810500" y="3579813"/>
          <p14:tracePt t="322052" x="7874000" y="3554413"/>
          <p14:tracePt t="322062" x="7886700" y="3541713"/>
          <p14:tracePt t="322066" x="7910513" y="3516313"/>
          <p14:tracePt t="322078" x="7935913" y="3490913"/>
          <p14:tracePt t="322081" x="7948613" y="3490913"/>
          <p14:tracePt t="322092" x="7974013" y="3467100"/>
          <p14:tracePt t="322102" x="7999413" y="3454400"/>
          <p14:tracePt t="322108" x="7999413" y="3441700"/>
          <p14:tracePt t="322117" x="8010525" y="3429000"/>
          <p14:tracePt t="322122" x="8048625" y="3429000"/>
          <p14:tracePt t="322132" x="8048625" y="3416300"/>
          <p14:tracePt t="322142" x="8061325" y="3416300"/>
          <p14:tracePt t="322148" x="8074025" y="3416300"/>
          <p14:tracePt t="322157" x="8086725" y="3416300"/>
          <p14:tracePt t="322172" x="8099425" y="3416300"/>
          <p14:tracePt t="322188" x="8110538" y="3416300"/>
          <p14:tracePt t="322201" x="8123238" y="3416300"/>
          <p14:tracePt t="322211" x="8135938" y="3416300"/>
          <p14:tracePt t="322222" x="8148638" y="3416300"/>
          <p14:tracePt t="322228" x="8161338" y="3416300"/>
          <p14:tracePt t="322238" x="8174038" y="3416300"/>
          <p14:tracePt t="322255" x="8199438" y="3416300"/>
          <p14:tracePt t="322264" x="8223250" y="3416300"/>
          <p14:tracePt t="322268" x="8248650" y="3416300"/>
          <p14:tracePt t="322278" x="8274050" y="3416300"/>
          <p14:tracePt t="322284" x="8299450" y="3416300"/>
          <p14:tracePt t="322294" x="8324850" y="3416300"/>
          <p14:tracePt t="322304" x="8348663" y="3416300"/>
          <p14:tracePt t="322308" x="8374063" y="3416300"/>
          <p14:tracePt t="322318" x="8386763" y="3416300"/>
          <p14:tracePt t="322334" x="8412163" y="3429000"/>
          <p14:tracePt t="322344" x="8424863" y="3429000"/>
          <p14:tracePt t="322359" x="8435975" y="3429000"/>
          <p14:tracePt t="322363" x="8448675" y="3429000"/>
          <p14:tracePt t="322373" x="8461375" y="3429000"/>
          <p14:tracePt t="322384" x="8474075" y="3429000"/>
          <p14:tracePt t="322390" x="8474075" y="3441700"/>
          <p14:tracePt t="322404" x="8499475" y="3441700"/>
          <p14:tracePt t="322414" x="8524875" y="3441700"/>
          <p14:tracePt t="322430" x="8548688" y="3441700"/>
          <p14:tracePt t="322440" x="8574088" y="3441700"/>
          <p14:tracePt t="322456" x="8599488" y="3441700"/>
          <p14:tracePt t="322466" x="8624888" y="3441700"/>
          <p14:tracePt t="322471" x="8674100" y="3454400"/>
          <p14:tracePt t="322480" x="8686800" y="3454400"/>
          <p14:tracePt t="322486" x="8712200" y="3467100"/>
          <p14:tracePt t="322496" x="8763000" y="3490913"/>
          <p14:tracePt t="322506" x="8786813" y="3503613"/>
          <p14:tracePt t="322510" x="8824913" y="3503613"/>
          <p14:tracePt t="322521" x="8886825" y="3529013"/>
          <p14:tracePt t="322525" x="8950325" y="3529013"/>
          <p14:tracePt t="322537" x="8986838" y="3554413"/>
          <p14:tracePt t="322545" x="9088438" y="3590925"/>
          <p14:tracePt t="322550" x="9124950" y="3590925"/>
          <p14:tracePt t="322560" x="9163050" y="3603625"/>
          <p14:tracePt t="322565" x="9212263" y="3616325"/>
          <p14:tracePt t="322576" x="9237663" y="3616325"/>
          <p14:tracePt t="322586" x="9275763" y="3616325"/>
          <p14:tracePt t="322591" x="9301163" y="3616325"/>
          <p14:tracePt t="322602" x="9324975" y="3616325"/>
          <p14:tracePt t="322615" x="9337675" y="3616325"/>
          <p14:tracePt t="322656" x="9350375" y="3616325"/>
          <p14:tracePt t="322682" x="9363075" y="3616325"/>
          <p14:tracePt t="322698" x="9375775" y="3616325"/>
          <p14:tracePt t="322718" x="9388475" y="3616325"/>
          <p14:tracePt t="322722" x="9401175" y="3616325"/>
          <p14:tracePt t="322738" x="9413875" y="3616325"/>
          <p14:tracePt t="323272" x="9312275" y="3603625"/>
          <p14:tracePt t="323281" x="9137650" y="3567113"/>
          <p14:tracePt t="323288" x="8912225" y="3541713"/>
          <p14:tracePt t="323298" x="8561388" y="3441700"/>
          <p14:tracePt t="323303" x="8148638" y="3429000"/>
          <p14:tracePt t="323312" x="7761288" y="3367088"/>
          <p14:tracePt t="323321" x="7359650" y="3303588"/>
          <p14:tracePt t="323328" x="6972300" y="3241675"/>
          <p14:tracePt t="323337" x="6684963" y="3203575"/>
          <p14:tracePt t="323344" x="6383338" y="3141663"/>
          <p14:tracePt t="323354" x="5995988" y="3128963"/>
          <p14:tracePt t="323364" x="5708650" y="3065463"/>
          <p14:tracePt t="323368" x="5419725" y="3028950"/>
          <p14:tracePt t="323377" x="5170488" y="3016250"/>
          <p14:tracePt t="323384" x="4945063" y="2990850"/>
          <p14:tracePt t="323394" x="4781550" y="2990850"/>
          <p14:tracePt t="323404" x="4630738" y="2990850"/>
          <p14:tracePt t="323408" x="4530725" y="2990850"/>
          <p14:tracePt t="323417" x="4443413" y="2990850"/>
          <p14:tracePt t="323423" x="4381500" y="2990850"/>
          <p14:tracePt t="323434" x="4318000" y="2990850"/>
          <p14:tracePt t="323444" x="4281488" y="2990850"/>
          <p14:tracePt t="323448" x="4217988" y="2990850"/>
          <p14:tracePt t="323457" x="4168775" y="2990850"/>
          <p14:tracePt t="323463" x="4117975" y="2990850"/>
          <p14:tracePt t="323473" x="4068763" y="2990850"/>
          <p14:tracePt t="323484" x="4005263" y="2990850"/>
          <p14:tracePt t="323488" x="3943350" y="2990850"/>
          <p14:tracePt t="323498" x="3917950" y="2990850"/>
          <p14:tracePt t="323504" x="3879850" y="2990850"/>
          <p14:tracePt t="323513" x="3830638" y="2990850"/>
          <p14:tracePt t="323524" x="3792538" y="2978150"/>
          <p14:tracePt t="323530" x="3767138" y="2978150"/>
          <p14:tracePt t="323539" x="3717925" y="2952750"/>
          <p14:tracePt t="323544" x="3679825" y="2941638"/>
          <p14:tracePt t="323554" x="3654425" y="2941638"/>
          <p14:tracePt t="323564" x="3617913" y="2928938"/>
          <p14:tracePt t="323570" x="3592513" y="2916238"/>
          <p14:tracePt t="323584" x="3579813" y="2916238"/>
          <p14:tracePt t="323594" x="3567113" y="2916238"/>
          <p14:tracePt t="323610" x="3567113" y="2903538"/>
          <p14:tracePt t="323625" x="3541713" y="2890838"/>
          <p14:tracePt t="323636" x="3541713" y="2865438"/>
          <p14:tracePt t="323646" x="3541713" y="2828925"/>
          <p14:tracePt t="323649" x="3541713" y="2778125"/>
          <p14:tracePt t="323659" x="3541713" y="2740025"/>
          <p14:tracePt t="323666" x="3541713" y="2703513"/>
          <p14:tracePt t="323676" x="3517900" y="2640013"/>
          <p14:tracePt t="323687" x="3505200" y="2590800"/>
          <p14:tracePt t="323692" x="3505200" y="2552700"/>
          <p14:tracePt t="323702" x="3505200" y="2503488"/>
          <p14:tracePt t="323706" x="3492500" y="2465388"/>
          <p14:tracePt t="323715" x="3479800" y="2439988"/>
          <p14:tracePt t="323725" x="3454400" y="2390775"/>
          <p14:tracePt t="323732" x="3441700" y="2378075"/>
          <p14:tracePt t="323741" x="3441700" y="2352675"/>
          <p14:tracePt t="323745" x="3429000" y="2314575"/>
          <p14:tracePt t="323755" x="3405188" y="2290763"/>
          <p14:tracePt t="323766" x="3392488" y="2265363"/>
          <p14:tracePt t="323782" x="3379788" y="2239963"/>
          <p14:tracePt t="323786" x="3367088" y="2227263"/>
          <p14:tracePt t="323796" x="3367088" y="2214563"/>
          <p14:tracePt t="323806" x="3354388" y="2214563"/>
          <p14:tracePt t="323812" x="3354388" y="2201863"/>
          <p14:tracePt t="323902" x="3328988" y="2201863"/>
          <p14:tracePt t="323927" x="3305175" y="2201863"/>
          <p14:tracePt t="323937" x="3279775" y="2165350"/>
          <p14:tracePt t="323944" x="3254375" y="2152650"/>
          <p14:tracePt t="323954" x="3241675" y="2127250"/>
          <p14:tracePt t="323958" x="3216275" y="2114550"/>
          <p14:tracePt t="323970" x="3216275" y="2101850"/>
          <p14:tracePt t="323978" x="3205163" y="2078038"/>
          <p14:tracePt t="323984" x="3192463" y="2078038"/>
          <p14:tracePt t="324044" x="3179763" y="2078038"/>
          <p14:tracePt t="324059" x="3154363" y="2078038"/>
          <p14:tracePt t="324070" x="3141663" y="2078038"/>
          <p14:tracePt t="324080" x="3128963" y="2078038"/>
          <p14:tracePt t="324094" x="3116263" y="2078038"/>
          <p14:tracePt t="324110" x="3092450" y="2052638"/>
          <p14:tracePt t="324123" x="3067050" y="2052638"/>
          <p14:tracePt t="324134" x="3028950" y="2027238"/>
          <p14:tracePt t="324149" x="3003550" y="2001838"/>
          <p14:tracePt t="324160" x="2967038" y="1989138"/>
          <p14:tracePt t="324164" x="2941638" y="1978025"/>
          <p14:tracePt t="324174" x="2928938" y="1978025"/>
          <p14:tracePt t="324180" x="2903538" y="1965325"/>
          <p14:tracePt t="324200" x="2879725" y="1965325"/>
          <p14:tracePt t="324206" x="2854325" y="1952625"/>
          <p14:tracePt t="324216" x="2828925" y="1952625"/>
          <p14:tracePt t="324220" x="2816225" y="1952625"/>
          <p14:tracePt t="324229" x="2778125" y="1939925"/>
          <p14:tracePt t="324240" x="2754313" y="1927225"/>
          <p14:tracePt t="324245" x="2716213" y="1927225"/>
          <p14:tracePt t="324256" x="2641600" y="1914525"/>
          <p14:tracePt t="324260" x="2616200" y="1914525"/>
          <p14:tracePt t="324270" x="2565400" y="1914525"/>
          <p14:tracePt t="324279" x="2541588" y="1914525"/>
          <p14:tracePt t="324296" x="2516188" y="1914525"/>
          <p14:tracePt t="324309" x="2503488" y="1914525"/>
          <p14:tracePt t="324326" x="2490788" y="1914525"/>
          <p14:tracePt t="324670" x="2516188" y="1952625"/>
          <p14:tracePt t="324673" x="2541588" y="2001838"/>
          <p14:tracePt t="324684" x="2565400" y="2039938"/>
          <p14:tracePt t="324694" x="2578100" y="2052638"/>
          <p14:tracePt t="324700" x="2603500" y="2078038"/>
          <p14:tracePt t="324709" x="2603500" y="2101850"/>
          <p14:tracePt t="324714" x="2603500" y="2114550"/>
          <p14:tracePt t="324889" x="2616200" y="2114550"/>
          <p14:tracePt t="324932" x="2628900" y="2114550"/>
          <p14:tracePt t="324942" x="2667000" y="2114550"/>
          <p14:tracePt t="324952" x="2690813" y="2114550"/>
          <p14:tracePt t="324955" x="2728913" y="2078038"/>
          <p14:tracePt t="324966" x="2790825" y="2039938"/>
          <p14:tracePt t="324972" x="2828925" y="2014538"/>
          <p14:tracePt t="324982" x="2890838" y="1989138"/>
          <p14:tracePt t="324992" x="2928938" y="1939925"/>
          <p14:tracePt t="324996" x="3003550" y="1901825"/>
          <p14:tracePt t="325007" x="3041650" y="1876425"/>
          <p14:tracePt t="325011" x="3116263" y="1827213"/>
          <p14:tracePt t="325021" x="3154363" y="1789113"/>
          <p14:tracePt t="325032" x="3192463" y="1776413"/>
          <p14:tracePt t="325038" x="3228975" y="1739900"/>
          <p14:tracePt t="325047" x="3254375" y="1727200"/>
          <p14:tracePt t="325052" x="3292475" y="1701800"/>
          <p14:tracePt t="325062" x="3305175" y="1701800"/>
          <p14:tracePt t="325072" x="3328988" y="1689100"/>
          <p14:tracePt t="325078" x="3328988" y="1676400"/>
          <p14:tracePt t="325087" x="3341688" y="1676400"/>
          <p14:tracePt t="325104" x="3341688" y="1663700"/>
          <p14:tracePt t="325476" x="3341688" y="1689100"/>
          <p14:tracePt t="325485" x="3328988" y="1701800"/>
          <p14:tracePt t="325502" x="3317875" y="1714500"/>
          <p14:tracePt t="325512" x="3305175" y="1714500"/>
          <p14:tracePt t="325516" x="3292475" y="1714500"/>
          <p14:tracePt t="325526" x="3267075" y="1727200"/>
          <p14:tracePt t="325531" x="3267075" y="1739900"/>
          <p14:tracePt t="325552" x="3254375" y="1739900"/>
          <p14:tracePt t="325566" x="3241675" y="1739900"/>
          <p14:tracePt t="325572" x="3228975" y="1765300"/>
          <p14:tracePt t="325582" x="3216275" y="1765300"/>
          <p14:tracePt t="325598" x="3192463" y="1765300"/>
          <p14:tracePt t="325608" x="3192463" y="1776413"/>
          <p14:tracePt t="325612" x="3179763" y="1776413"/>
          <p14:tracePt t="325621" x="3179763" y="1789113"/>
          <p14:tracePt t="325638" x="3167063" y="1789113"/>
          <p14:tracePt t="325648" x="3128963" y="1801813"/>
          <p14:tracePt t="325652" x="3103563" y="1839913"/>
          <p14:tracePt t="325664" x="3092450" y="1839913"/>
          <p14:tracePt t="325674" x="3041650" y="1865313"/>
          <p14:tracePt t="325678" x="3016250" y="1876425"/>
          <p14:tracePt t="325688" x="2967038" y="1901825"/>
          <p14:tracePt t="325693" x="2954338" y="1901825"/>
          <p14:tracePt t="325704" x="2903538" y="1927225"/>
          <p14:tracePt t="325713" x="2890838" y="1939925"/>
          <p14:tracePt t="325718" x="2867025" y="1952625"/>
          <p14:tracePt t="325728" x="2854325" y="1952625"/>
          <p14:tracePt t="325735" x="2828925" y="1965325"/>
          <p14:tracePt t="325753" x="2803525" y="1978025"/>
          <p14:tracePt t="325768" x="2790825" y="1978025"/>
          <p14:tracePt t="325784" x="2790825" y="1989138"/>
          <p14:tracePt t="325926" x="2767013" y="1989138"/>
          <p14:tracePt t="325950" x="2741613" y="1989138"/>
          <p14:tracePt t="325955" x="2728913" y="2001838"/>
          <p14:tracePt t="325985" x="2716213" y="2001838"/>
          <p14:tracePt t="325995" x="2703513" y="2001838"/>
          <p14:tracePt t="326000" x="2690813" y="2001838"/>
          <p14:tracePt t="326012" x="2667000" y="2001838"/>
          <p14:tracePt t="326018" x="2654300" y="2001838"/>
          <p14:tracePt t="326036" x="2628900" y="2001838"/>
          <p14:tracePt t="326052" x="2616200" y="2001838"/>
          <p14:tracePt t="326056" x="2603500" y="2001838"/>
          <p14:tracePt t="326066" x="2590800" y="2001838"/>
          <p14:tracePt t="326076" x="2565400" y="2001838"/>
          <p14:tracePt t="326081" x="2528888" y="2001838"/>
          <p14:tracePt t="326092" x="2503488" y="2001838"/>
          <p14:tracePt t="326096" x="2465388" y="2001838"/>
          <p14:tracePt t="326105" x="2441575" y="2001838"/>
          <p14:tracePt t="326116" x="2428875" y="2001838"/>
          <p14:tracePt t="326121" x="2416175" y="2001838"/>
          <p14:tracePt t="326132" x="2390775" y="2001838"/>
          <p14:tracePt t="326136" x="2378075" y="2001838"/>
          <p14:tracePt t="326192" x="2365375" y="2001838"/>
          <p14:tracePt t="326202" x="2352675" y="2001838"/>
          <p14:tracePt t="326294" x="2352675" y="2014538"/>
          <p14:tracePt t="326314" x="2352675" y="2027238"/>
          <p14:tracePt t="326327" x="2339975" y="2039938"/>
          <p14:tracePt t="326338" x="2328863" y="2052638"/>
          <p14:tracePt t="326353" x="2303463" y="2078038"/>
          <p14:tracePt t="326370" x="2290763" y="2089150"/>
          <p14:tracePt t="326400" x="2278063" y="2089150"/>
          <p14:tracePt t="326414" x="2252663" y="2101850"/>
          <p14:tracePt t="326440" x="2252663" y="2114550"/>
          <p14:tracePt t="326460" x="2239963" y="2114550"/>
          <p14:tracePt t="326473" x="2228850" y="2127250"/>
          <p14:tracePt t="326489" x="2216150" y="2127250"/>
          <p14:tracePt t="326510" x="2203450" y="2139950"/>
          <p14:tracePt t="326515" x="2190750" y="2139950"/>
          <p14:tracePt t="326526" x="2178050" y="2152650"/>
          <p14:tracePt t="326540" x="2178050" y="2165350"/>
          <p14:tracePt t="326696" x="2203450" y="2165350"/>
          <p14:tracePt t="326705" x="2252663" y="2139950"/>
          <p14:tracePt t="326717" x="2339975" y="2127250"/>
          <p14:tracePt t="326721" x="2428875" y="2101850"/>
          <p14:tracePt t="326732" x="2478088" y="2089150"/>
          <p14:tracePt t="326738" x="2554288" y="2089150"/>
          <p14:tracePt t="326748" x="2628900" y="2078038"/>
          <p14:tracePt t="326757" x="2667000" y="2065338"/>
          <p14:tracePt t="326761" x="2690813" y="2065338"/>
          <p14:tracePt t="326771" x="2728913" y="2065338"/>
          <p14:tracePt t="326984" x="2741613" y="2052638"/>
          <p14:tracePt t="327000" x="2741613" y="2027238"/>
          <p14:tracePt t="327019" x="2741613" y="2001838"/>
          <p14:tracePt t="327034" x="2741613" y="1989138"/>
          <p14:tracePt t="327468" x="2741613" y="1978025"/>
          <p14:tracePt t="327484" x="2716213" y="1978025"/>
          <p14:tracePt t="327493" x="2703513" y="1978025"/>
          <p14:tracePt t="327508" x="2678113" y="1978025"/>
          <p14:tracePt t="327574" x="2667000" y="1978025"/>
          <p14:tracePt t="327766" x="2654300" y="1978025"/>
          <p14:tracePt t="327775" x="2654300" y="2001838"/>
          <p14:tracePt t="327785" x="2654300" y="2027238"/>
          <p14:tracePt t="327792" x="2654300" y="2065338"/>
          <p14:tracePt t="327802" x="2654300" y="2089150"/>
          <p14:tracePt t="327806" x="2654300" y="2114550"/>
          <p14:tracePt t="327817" x="2654300" y="2152650"/>
          <p14:tracePt t="327826" x="2667000" y="2190750"/>
          <p14:tracePt t="327841" x="2678113" y="2201863"/>
          <p14:tracePt t="327846" x="2690813" y="2214563"/>
          <p14:tracePt t="327866" x="2690813" y="2227263"/>
          <p14:tracePt t="327968" x="2703513" y="2227263"/>
          <p14:tracePt t="327994" x="2728913" y="2227263"/>
          <p14:tracePt t="327998" x="2767013" y="2227263"/>
          <p14:tracePt t="328008" x="2790825" y="2227263"/>
          <p14:tracePt t="328014" x="2867025" y="2227263"/>
          <p14:tracePt t="328023" x="2916238" y="2201863"/>
          <p14:tracePt t="328034" x="2992438" y="2165350"/>
          <p14:tracePt t="328038" x="3079750" y="2139950"/>
          <p14:tracePt t="328049" x="3154363" y="2101850"/>
          <p14:tracePt t="328053" x="3216275" y="2078038"/>
          <p14:tracePt t="328065" x="3254375" y="2039938"/>
          <p14:tracePt t="328074" x="3328988" y="2001838"/>
          <p14:tracePt t="328078" x="3392488" y="1978025"/>
          <p14:tracePt t="328088" x="3441700" y="1939925"/>
          <p14:tracePt t="328094" x="3492500" y="1914525"/>
          <p14:tracePt t="328104" x="3530600" y="1901825"/>
          <p14:tracePt t="328114" x="3567113" y="1889125"/>
          <p14:tracePt t="328118" x="3579813" y="1889125"/>
          <p14:tracePt t="328130" x="3579813" y="1876425"/>
          <p14:tracePt t="328764" x="3592513" y="1876425"/>
          <p14:tracePt t="329446" x="3592513" y="1889125"/>
          <p14:tracePt t="329465" x="3592513" y="1901825"/>
          <p14:tracePt t="329472" x="3592513" y="1927225"/>
          <p14:tracePt t="329502" x="3592513" y="1939925"/>
          <p14:tracePt t="329521" x="3592513" y="1952625"/>
          <p14:tracePt t="329536" x="3592513" y="1965325"/>
          <p14:tracePt t="329546" x="3567113" y="1978025"/>
          <p14:tracePt t="329561" x="3567113" y="2001838"/>
          <p14:tracePt t="329571" x="3541713" y="2039938"/>
          <p14:tracePt t="329578" x="3517900" y="2078038"/>
          <p14:tracePt t="329588" x="3492500" y="2114550"/>
          <p14:tracePt t="329598" x="3441700" y="2190750"/>
          <p14:tracePt t="329601" x="3405188" y="2265363"/>
          <p14:tracePt t="329612" x="3317875" y="2390775"/>
          <p14:tracePt t="329618" x="3267075" y="2503488"/>
          <p14:tracePt t="329628" x="3205163" y="2590800"/>
          <p14:tracePt t="329638" x="3103563" y="2716213"/>
          <p14:tracePt t="329642" x="3041650" y="2828925"/>
          <p14:tracePt t="329651" x="2941638" y="2941638"/>
          <p14:tracePt t="329657" x="2854325" y="3065463"/>
          <p14:tracePt t="329668" x="2790825" y="3216275"/>
          <p14:tracePt t="329678" x="2728913" y="3328988"/>
          <p14:tracePt t="329682" x="2690813" y="3441700"/>
          <p14:tracePt t="329691" x="2654300" y="3529013"/>
          <p14:tracePt t="329698" x="2628900" y="3641725"/>
          <p14:tracePt t="329708" x="2616200" y="3703638"/>
          <p14:tracePt t="329718" x="2590800" y="3767138"/>
          <p14:tracePt t="329721" x="2590800" y="3803650"/>
          <p14:tracePt t="329732" x="2590800" y="3829050"/>
          <p14:tracePt t="329784" x="2578100" y="3829050"/>
          <p14:tracePt t="329818" x="2565400" y="3829050"/>
          <p14:tracePt t="329827" x="2554288" y="3829050"/>
          <p14:tracePt t="329833" x="2554288" y="3841750"/>
          <p14:tracePt t="329844" x="2528888" y="3854450"/>
          <p14:tracePt t="329860" x="2503488" y="3854450"/>
          <p14:tracePt t="329870" x="2478088" y="3867150"/>
          <p14:tracePt t="329874" x="2465388" y="3867150"/>
          <p14:tracePt t="329883" x="2452688" y="3879850"/>
          <p14:tracePt t="329914" x="2441575" y="3879850"/>
          <p14:tracePt t="329933" x="2428875" y="3879850"/>
          <p14:tracePt t="329954" x="2416175" y="3879850"/>
          <p14:tracePt t="329976" x="2403475" y="3879850"/>
          <p14:tracePt t="329990" x="2378075" y="3892550"/>
          <p14:tracePt t="330000" x="2365375" y="3905250"/>
          <p14:tracePt t="330009" x="2339975" y="3929063"/>
          <p14:tracePt t="330016" x="2316163" y="3979863"/>
          <p14:tracePt t="330025" x="2290763" y="3992563"/>
          <p14:tracePt t="330031" x="2290763" y="4017963"/>
          <p14:tracePt t="330040" x="2265363" y="4029075"/>
          <p14:tracePt t="330049" x="2252663" y="4067175"/>
          <p14:tracePt t="330055" x="2239963" y="4079875"/>
          <p14:tracePt t="330106" x="2228850" y="4092575"/>
          <p14:tracePt t="330182" x="2216150" y="4092575"/>
          <p14:tracePt t="330201" x="2203450" y="4092575"/>
          <p14:tracePt t="330278" x="2190750" y="4092575"/>
          <p14:tracePt t="330288" x="2178050" y="4092575"/>
          <p14:tracePt t="330293" x="2165350" y="4105275"/>
          <p14:tracePt t="330884" x="2178050" y="4105275"/>
          <p14:tracePt t="330894" x="2190750" y="4105275"/>
          <p14:tracePt t="332285" x="2203450" y="4105275"/>
          <p14:tracePt t="332289" x="2228850" y="4105275"/>
          <p14:tracePt t="332300" x="2290763" y="4105275"/>
          <p14:tracePt t="332310" x="2365375" y="4092575"/>
          <p14:tracePt t="332316" x="2428875" y="4092575"/>
          <p14:tracePt t="332325" x="2503488" y="4067175"/>
          <p14:tracePt t="332329" x="2590800" y="4054475"/>
          <p14:tracePt t="332340" x="2690813" y="4054475"/>
          <p14:tracePt t="332350" x="2767013" y="4029075"/>
          <p14:tracePt t="332356" x="2790825" y="4029075"/>
          <p14:tracePt t="332966" x="2816225" y="4005263"/>
          <p14:tracePt t="333097" x="2803525" y="4005263"/>
          <p14:tracePt t="333108" x="2778125" y="3979863"/>
          <p14:tracePt t="333112" x="2741613" y="3979863"/>
          <p14:tracePt t="333121" x="2703513" y="3979863"/>
          <p14:tracePt t="333148" x="2678113" y="3979863"/>
          <p14:tracePt t="333152" x="2654300" y="3979863"/>
          <p14:tracePt t="333162" x="2590800" y="4017963"/>
          <p14:tracePt t="333171" x="2503488" y="4054475"/>
          <p14:tracePt t="333178" x="2403475" y="4117975"/>
          <p14:tracePt t="333188" x="2228850" y="4179888"/>
          <p14:tracePt t="333194" x="2103438" y="4217988"/>
          <p14:tracePt t="333204" x="1965325" y="4267200"/>
          <p14:tracePt t="333213" x="1914525" y="4292600"/>
          <p14:tracePt t="333217" x="1852613" y="4330700"/>
          <p14:tracePt t="333228" x="1827213" y="4341813"/>
          <p14:tracePt t="333234" x="1801813" y="4354513"/>
          <p14:tracePt t="333244" x="1778000" y="4379913"/>
          <p14:tracePt t="333254" x="1752600" y="4379913"/>
          <p14:tracePt t="333258" x="1714500" y="4418013"/>
          <p14:tracePt t="333267" x="1665288" y="4430713"/>
          <p14:tracePt t="333273" x="1627188" y="4443413"/>
          <p14:tracePt t="333284" x="1589088" y="4479925"/>
          <p14:tracePt t="333294" x="1552575" y="4479925"/>
          <p14:tracePt t="333299" x="1514475" y="4505325"/>
          <p14:tracePt t="333310" x="1439863" y="4530725"/>
          <p14:tracePt t="333314" x="1363663" y="4554538"/>
          <p14:tracePt t="333324" x="1314450" y="4567238"/>
          <p14:tracePt t="333333" x="1239838" y="4579938"/>
          <p14:tracePt t="333339" x="1163638" y="4605338"/>
          <p14:tracePt t="333350" x="1139825" y="4618038"/>
          <p14:tracePt t="333354" x="1114425" y="4618038"/>
          <p14:tracePt t="333364" x="1089025" y="4630738"/>
          <p14:tracePt t="333373" x="1076325" y="4630738"/>
          <p14:tracePt t="333379" x="1063625" y="4643438"/>
          <p14:tracePt t="333530" x="1050925" y="4643438"/>
          <p14:tracePt t="333546" x="1050925" y="4656138"/>
          <p14:tracePt t="333566" x="1050925" y="4667250"/>
          <p14:tracePt t="333572" x="1050925" y="4679950"/>
          <p14:tracePt t="333582" x="1050925" y="4692650"/>
          <p14:tracePt t="333596" x="1050925" y="4705350"/>
          <p14:tracePt t="333611" x="1050925" y="4718050"/>
          <p14:tracePt t="333621" x="1063625" y="4718050"/>
          <p14:tracePt t="333646" x="1076325" y="4730750"/>
          <p14:tracePt t="333652" x="1089025" y="4743450"/>
          <p14:tracePt t="333661" x="1101725" y="4743450"/>
          <p14:tracePt t="333667" x="1101725" y="4756150"/>
          <p14:tracePt t="333688" x="1114425" y="4756150"/>
          <p14:tracePt t="333692" x="1139825" y="4756150"/>
          <p14:tracePt t="333708" x="1139825" y="4768850"/>
          <p14:tracePt t="333728" x="1150938" y="4779963"/>
          <p14:tracePt t="333732" x="1163638" y="4779963"/>
          <p14:tracePt t="333742" x="1176338" y="4792663"/>
          <p14:tracePt t="333747" x="1201738" y="4792663"/>
          <p14:tracePt t="333758" x="1227138" y="4792663"/>
          <p14:tracePt t="333768" x="1252538" y="4792663"/>
          <p14:tracePt t="333783" x="1276350" y="4792663"/>
          <p14:tracePt t="333797" x="1289050" y="4792663"/>
          <p14:tracePt t="333814" x="1301750" y="4792663"/>
          <p14:tracePt t="333824" x="1314450" y="4792663"/>
          <p14:tracePt t="333828" x="1327150" y="4792663"/>
          <p14:tracePt t="333838" x="1339850" y="4792663"/>
          <p14:tracePt t="333848" x="1352550" y="4792663"/>
          <p14:tracePt t="333854" x="1363663" y="4792663"/>
          <p14:tracePt t="333863" x="1389063" y="4792663"/>
          <p14:tracePt t="333869" x="1401763" y="4792663"/>
          <p14:tracePt t="333880" x="1427163" y="4792663"/>
          <p14:tracePt t="333889" x="1439863" y="4792663"/>
          <p14:tracePt t="333894" x="1465263" y="4792663"/>
          <p14:tracePt t="333904" x="1476375" y="4779963"/>
          <p14:tracePt t="333911" x="1489075" y="4779963"/>
          <p14:tracePt t="333920" x="1527175" y="4768850"/>
          <p14:tracePt t="333940" x="1539875" y="4768850"/>
          <p14:tracePt t="333944" x="1552575" y="4768850"/>
          <p14:tracePt t="333953" x="1565275" y="4768850"/>
          <p14:tracePt t="333980" x="1577975" y="4756150"/>
          <p14:tracePt t="334016" x="1589088" y="4756150"/>
          <p14:tracePt t="334020" x="1601788" y="4756150"/>
          <p14:tracePt t="334039" x="1627188" y="4756150"/>
          <p14:tracePt t="334046" x="1639888" y="4756150"/>
          <p14:tracePt t="334060" x="1652588" y="4756150"/>
          <p14:tracePt t="334080" x="1665288" y="4756150"/>
          <p14:tracePt t="334096" x="1677988" y="4756150"/>
          <p14:tracePt t="334110" x="1701800" y="4756150"/>
          <p14:tracePt t="334125" x="1714500" y="4756150"/>
          <p14:tracePt t="334142" x="1739900" y="4756150"/>
          <p14:tracePt t="334151" x="1752600" y="4756150"/>
          <p14:tracePt t="334161" x="1765300" y="4756150"/>
          <p14:tracePt t="334182" x="1778000" y="4756150"/>
          <p14:tracePt t="334248" x="1790700" y="4756150"/>
          <p14:tracePt t="334252" x="1801813" y="4756150"/>
          <p14:tracePt t="334262" x="1814513" y="4756150"/>
          <p14:tracePt t="334278" x="1839913" y="4756150"/>
          <p14:tracePt t="334292" x="1839913" y="4743450"/>
          <p14:tracePt t="334302" x="1852613" y="4743450"/>
          <p14:tracePt t="334307" x="1865313" y="4743450"/>
          <p14:tracePt t="334662" x="1878013" y="4743450"/>
          <p14:tracePt t="334672" x="1890713" y="4743450"/>
          <p14:tracePt t="334686" x="1903413" y="4743450"/>
          <p14:tracePt t="334695" x="1914525" y="4743450"/>
          <p14:tracePt t="334702" x="1927225" y="4743450"/>
          <p14:tracePt t="334712" x="1965325" y="4743450"/>
          <p14:tracePt t="334721" x="1990725" y="4743450"/>
          <p14:tracePt t="334726" x="2014538" y="4756150"/>
          <p14:tracePt t="334736" x="2027238" y="4756150"/>
          <p14:tracePt t="334742" x="2052638" y="4756150"/>
          <p14:tracePt t="334752" x="2065338" y="4756150"/>
          <p14:tracePt t="334761" x="2090738" y="4768850"/>
          <p14:tracePt t="334766" x="2103438" y="4768850"/>
          <p14:tracePt t="334801" x="2116138" y="4768850"/>
          <p14:tracePt t="334822" x="2127250" y="4768850"/>
          <p14:tracePt t="335442" x="2139950" y="4768850"/>
          <p14:tracePt t="335527" x="2152650" y="4779963"/>
          <p14:tracePt t="335533" x="2165350" y="4768850"/>
          <p14:tracePt t="335544" x="2178050" y="4768850"/>
          <p14:tracePt t="335548" x="2190750" y="4743450"/>
          <p14:tracePt t="335574" x="2203450" y="4730750"/>
          <p14:tracePt t="335876" x="2190750" y="4730750"/>
          <p14:tracePt t="335882" x="2178050" y="4730750"/>
          <p14:tracePt t="335892" x="2127250" y="4705350"/>
          <p14:tracePt t="335906" x="2116138" y="4705350"/>
          <p14:tracePt t="335921" x="2090738" y="4705350"/>
          <p14:tracePt t="335946" x="2078038" y="4705350"/>
          <p14:tracePt t="336052" x="2065338" y="4705350"/>
          <p14:tracePt t="336077" x="2052638" y="4705350"/>
          <p14:tracePt t="336103" x="2027238" y="4705350"/>
          <p14:tracePt t="336108" x="2003425" y="4705350"/>
          <p14:tracePt t="336118" x="1978025" y="4705350"/>
          <p14:tracePt t="336134" x="1952625" y="4705350"/>
          <p14:tracePt t="336168" x="1939925" y="4705350"/>
          <p14:tracePt t="336183" x="1914525" y="4705350"/>
          <p14:tracePt t="336203" x="1903413" y="4705350"/>
          <p14:tracePt t="336210" x="1878013" y="4705350"/>
          <p14:tracePt t="336220" x="1865313" y="4705350"/>
          <p14:tracePt t="336224" x="1852613" y="4705350"/>
          <p14:tracePt t="336233" x="1814513" y="4718050"/>
          <p14:tracePt t="336244" x="1801813" y="4730750"/>
          <p14:tracePt t="336250" x="1778000" y="4730750"/>
          <p14:tracePt t="336259" x="1765300" y="4730750"/>
          <p14:tracePt t="336264" x="1739900" y="4730750"/>
          <p14:tracePt t="336274" x="1727200" y="4730750"/>
          <p14:tracePt t="336292" x="1714500" y="4730750"/>
          <p14:tracePt t="336299" x="1701800" y="4730750"/>
          <p14:tracePt t="336303" x="1689100" y="4730750"/>
          <p14:tracePt t="336326" x="1665288" y="4730750"/>
          <p14:tracePt t="336340" x="1652588" y="4730750"/>
          <p14:tracePt t="336345" x="1639888" y="4730750"/>
          <p14:tracePt t="336366" x="1627188" y="4730750"/>
          <p14:tracePt t="336432" x="1614488" y="4730750"/>
          <p14:tracePt t="336435" x="1589088" y="4730750"/>
          <p14:tracePt t="336446" x="1565275" y="4730750"/>
          <p14:tracePt t="336451" x="1539875" y="4730750"/>
          <p14:tracePt t="336462" x="1514475" y="4730750"/>
          <p14:tracePt t="336471" x="1489075" y="4730750"/>
          <p14:tracePt t="336475" x="1476375" y="4730750"/>
          <p14:tracePt t="336486" x="1465263" y="4730750"/>
          <p14:tracePt t="336492" x="1452563" y="4730750"/>
          <p14:tracePt t="336516" x="1439863" y="4730750"/>
          <p14:tracePt t="336532" x="1427163" y="4730750"/>
          <p14:tracePt t="336548" x="1414463" y="4730750"/>
          <p14:tracePt t="336558" x="1401763" y="4730750"/>
          <p14:tracePt t="336561" x="1376363" y="4730750"/>
          <p14:tracePt t="336582" x="1339850" y="4718050"/>
          <p14:tracePt t="336587" x="1301750" y="4705350"/>
          <p14:tracePt t="336597" x="1252538" y="4692650"/>
          <p14:tracePt t="336601" x="1214438" y="4679950"/>
          <p14:tracePt t="336622" x="1189038" y="4667250"/>
          <p14:tracePt t="336628" x="1176338" y="4667250"/>
          <p14:tracePt t="336638" x="1150938" y="4667250"/>
          <p14:tracePt t="336644" x="1139825" y="4667250"/>
          <p14:tracePt t="336654" x="1127125" y="4667250"/>
          <p14:tracePt t="336707" x="1114425" y="4656138"/>
          <p14:tracePt t="336860" x="1101725" y="4656138"/>
          <p14:tracePt t="336874" x="1089025" y="4656138"/>
          <p14:tracePt t="337102" x="1163638" y="4656138"/>
          <p14:tracePt t="337112" x="1289050" y="4692650"/>
          <p14:tracePt t="337122" x="1439863" y="4705350"/>
          <p14:tracePt t="337128" x="1577975" y="4718050"/>
          <p14:tracePt t="337137" x="1689100" y="4730750"/>
          <p14:tracePt t="337141" x="1814513" y="4756150"/>
          <p14:tracePt t="337152" x="1903413" y="4768850"/>
          <p14:tracePt t="337162" x="1952625" y="4768850"/>
          <p14:tracePt t="337168" x="1978025" y="4768850"/>
          <p14:tracePt t="337177" x="2014538" y="4768850"/>
          <p14:tracePt t="337182" x="2027238" y="4768850"/>
          <p14:tracePt t="337258" x="2039938" y="4779963"/>
          <p14:tracePt t="337264" x="2039938" y="4792663"/>
          <p14:tracePt t="337274" x="2027238" y="4818063"/>
          <p14:tracePt t="337283" x="1965325" y="4843463"/>
          <p14:tracePt t="337288" x="1914525" y="4856163"/>
          <p14:tracePt t="337297" x="1839913" y="4892675"/>
          <p14:tracePt t="337304" x="1765300" y="4930775"/>
          <p14:tracePt t="337314" x="1652588" y="4968875"/>
          <p14:tracePt t="337324" x="1552575" y="5030788"/>
          <p14:tracePt t="337329" x="1465263" y="5056188"/>
          <p14:tracePt t="337341" x="1376363" y="5092700"/>
          <p14:tracePt t="337344" x="1301750" y="5105400"/>
          <p14:tracePt t="337354" x="1201738" y="5130800"/>
          <p14:tracePt t="337363" x="1114425" y="5168900"/>
          <p14:tracePt t="337369" x="1089025" y="5168900"/>
          <p14:tracePt t="337380" x="1038225" y="5168900"/>
          <p14:tracePt t="337384" x="1027113" y="5168900"/>
          <p14:tracePt t="337393" x="1014413" y="5168900"/>
          <p14:tracePt t="337520" x="1027113" y="5156200"/>
          <p14:tracePt t="337530" x="1063625" y="5130800"/>
          <p14:tracePt t="337536" x="1101725" y="5105400"/>
          <p14:tracePt t="337545" x="1163638" y="5081588"/>
          <p14:tracePt t="337549" x="1214438" y="5056188"/>
          <p14:tracePt t="337560" x="1252538" y="5030788"/>
          <p14:tracePt t="337572" x="1301750" y="5005388"/>
          <p14:tracePt t="337576" x="1352550" y="5005388"/>
          <p14:tracePt t="337586" x="1401763" y="4968875"/>
          <p14:tracePt t="337592" x="1439863" y="4956175"/>
          <p14:tracePt t="337611" x="1465263" y="4943475"/>
          <p14:tracePt t="337616" x="1476375" y="4943475"/>
          <p14:tracePt t="337626" x="1476375" y="4930775"/>
          <p14:tracePt t="338248" x="1489075" y="4930775"/>
          <p14:tracePt t="338469" x="1501775" y="4918075"/>
          <p14:tracePt t="338480" x="1514475" y="4918075"/>
          <p14:tracePt t="338583" x="1527175" y="4918075"/>
          <p14:tracePt t="338629" x="1539875" y="4918075"/>
          <p14:tracePt t="338646" x="1552575" y="4905375"/>
          <p14:tracePt t="338660" x="1577975" y="4879975"/>
          <p14:tracePt t="338685" x="1589088" y="4868863"/>
          <p14:tracePt t="338689" x="1589088" y="4856163"/>
          <p14:tracePt t="338709" x="1589088" y="4843463"/>
          <p14:tracePt t="339936" x="1627188" y="4805363"/>
          <p14:tracePt t="339942" x="1627188" y="4792663"/>
          <p14:tracePt t="339952" x="1639888" y="4792663"/>
          <p14:tracePt t="339961" x="1665288" y="4792663"/>
          <p14:tracePt t="340240" x="1677988" y="4768850"/>
          <p14:tracePt t="340249" x="1778000" y="4643438"/>
          <p14:tracePt t="340254" x="1914525" y="4479925"/>
          <p14:tracePt t="340264" x="2116138" y="4254500"/>
          <p14:tracePt t="340271" x="2303463" y="4067175"/>
          <p14:tracePt t="340280" x="2465388" y="3854450"/>
          <p14:tracePt t="340289" x="2565400" y="3716338"/>
          <p14:tracePt t="340294" x="2628900" y="3629025"/>
          <p14:tracePt t="340304" x="2703513" y="3516313"/>
          <p14:tracePt t="340309" x="2728913" y="3441700"/>
          <p14:tracePt t="340320" x="2741613" y="3390900"/>
          <p14:tracePt t="340329" x="2767013" y="3328988"/>
          <p14:tracePt t="340334" x="2778125" y="3303588"/>
          <p14:tracePt t="340344" x="2778125" y="3278188"/>
          <p14:tracePt t="340350" x="2778125" y="3267075"/>
          <p14:tracePt t="340360" x="2778125" y="3254375"/>
          <p14:tracePt t="340375" x="2778125" y="3241675"/>
          <p14:tracePt t="340405" x="2778125" y="3228975"/>
          <p14:tracePt t="340445" x="2778125" y="3216275"/>
          <p14:tracePt t="340452" x="2778125" y="3203575"/>
          <p14:tracePt t="340462" x="2778125" y="3178175"/>
          <p14:tracePt t="340468" x="2778125" y="3165475"/>
          <p14:tracePt t="340478" x="2790825" y="3128963"/>
          <p14:tracePt t="340488" x="2790825" y="3103563"/>
          <p14:tracePt t="340491" x="2803525" y="3041650"/>
          <p14:tracePt t="340501" x="2803525" y="2978150"/>
          <p14:tracePt t="340507" x="2828925" y="2903538"/>
          <p14:tracePt t="340518" x="2828925" y="2852738"/>
          <p14:tracePt t="340528" x="2841625" y="2765425"/>
          <p14:tracePt t="340531" x="2841625" y="2703513"/>
          <p14:tracePt t="340542" x="2867025" y="2590800"/>
          <p14:tracePt t="340548" x="2867025" y="2527300"/>
          <p14:tracePt t="340558" x="2867025" y="2478088"/>
          <p14:tracePt t="340567" x="2867025" y="2427288"/>
          <p14:tracePt t="340573" x="2867025" y="2390775"/>
          <p14:tracePt t="340584" x="2867025" y="2365375"/>
          <p14:tracePt t="340588" x="2867025" y="2339975"/>
          <p14:tracePt t="340664" x="2867025" y="2327275"/>
          <p14:tracePt t="340673" x="2854325" y="2327275"/>
          <p14:tracePt t="340683" x="2841625" y="2314575"/>
          <p14:tracePt t="340687" x="2803525" y="2303463"/>
          <p14:tracePt t="340700" x="2728913" y="2278063"/>
          <p14:tracePt t="340705" x="2667000" y="2278063"/>
          <p14:tracePt t="340718" x="2565400" y="2265363"/>
          <p14:tracePt t="340724" x="2478088" y="2239963"/>
          <p14:tracePt t="340727" x="2352675" y="2214563"/>
          <p14:tracePt t="340737" x="2252663" y="2201863"/>
          <p14:tracePt t="340747" x="2165350" y="2190750"/>
          <p14:tracePt t="340754" x="2065338" y="2165350"/>
          <p14:tracePt t="340764" x="1965325" y="2165350"/>
          <p14:tracePt t="340768" x="1852613" y="2152650"/>
          <p14:tracePt t="340777" x="1752600" y="2152650"/>
          <p14:tracePt t="340788" x="1665288" y="2127250"/>
          <p14:tracePt t="340794" x="1601788" y="2127250"/>
          <p14:tracePt t="340804" x="1539875" y="2127250"/>
          <p14:tracePt t="340809" x="1476375" y="2127250"/>
          <p14:tracePt t="340820" x="1439863" y="2139950"/>
          <p14:tracePt t="340830" x="1427163" y="2139950"/>
          <p14:tracePt t="340833" x="1389063" y="2152650"/>
          <p14:tracePt t="340844" x="1363663" y="2178050"/>
          <p14:tracePt t="340849" x="1352550" y="2178050"/>
          <p14:tracePt t="340871" x="1339850" y="2178050"/>
          <p14:tracePt t="340874" x="1339850" y="2190750"/>
          <p14:tracePt t="340916" x="1339850" y="2214563"/>
          <p14:tracePt t="340921" x="1339850" y="2239963"/>
          <p14:tracePt t="340937" x="1339850" y="2278063"/>
          <p14:tracePt t="340939" x="1339850" y="2303463"/>
          <p14:tracePt t="340946" x="1363663" y="2352675"/>
          <p14:tracePt t="340956" x="1389063" y="2378075"/>
          <p14:tracePt t="340960" x="1427163" y="2414588"/>
          <p14:tracePt t="340971" x="1452563" y="2427288"/>
          <p14:tracePt t="340979" x="1489075" y="2452688"/>
          <p14:tracePt t="340986" x="1527175" y="2465388"/>
          <p14:tracePt t="340996" x="1565275" y="2465388"/>
          <p14:tracePt t="341000" x="1652588" y="2465388"/>
          <p14:tracePt t="341011" x="1739900" y="2465388"/>
          <p14:tracePt t="341022" x="1839913" y="2465388"/>
          <p14:tracePt t="341026" x="1914525" y="2465388"/>
          <p14:tracePt t="341036" x="1990725" y="2465388"/>
          <p14:tracePt t="341041" x="2052638" y="2465388"/>
          <p14:tracePt t="341053" x="2116138" y="2452688"/>
          <p14:tracePt t="341062" x="2152650" y="2439988"/>
          <p14:tracePt t="341066" x="2178050" y="2427288"/>
          <p14:tracePt t="341076" x="2203450" y="2414588"/>
          <p14:tracePt t="341092" x="2203450" y="2403475"/>
          <p14:tracePt t="341103" x="2216150" y="2390775"/>
          <p14:tracePt t="341105" x="2228850" y="2378075"/>
          <p14:tracePt t="341121" x="2228850" y="2365375"/>
          <p14:tracePt t="341132" x="2239963" y="2365375"/>
          <p14:tracePt t="341145" x="2239963" y="2352675"/>
          <p14:tracePt t="341177" x="2239963" y="2339975"/>
          <p14:tracePt t="341192" x="2252663" y="2327275"/>
          <p14:tracePt t="341212" x="2265363" y="2327275"/>
          <p14:tracePt t="341228" x="2278063" y="2327275"/>
          <p14:tracePt t="341237" x="2290763" y="2314575"/>
          <p14:tracePt t="341242" x="2303463" y="2314575"/>
          <p14:tracePt t="341262" x="2316163" y="2314575"/>
          <p14:tracePt t="341277" x="2339975" y="2314575"/>
          <p14:tracePt t="341294" x="2352675" y="2290763"/>
          <p14:tracePt t="341304" x="2390775" y="2290763"/>
          <p14:tracePt t="341404" x="2390775" y="2314575"/>
          <p14:tracePt t="341414" x="2328863" y="2352675"/>
          <p14:tracePt t="341424" x="2290763" y="2403475"/>
          <p14:tracePt t="341430" x="2252663" y="2414588"/>
          <p14:tracePt t="341440" x="2216150" y="2439988"/>
          <p14:tracePt t="341444" x="2190750" y="2439988"/>
          <p14:tracePt t="341454" x="2178050" y="2465388"/>
          <p14:tracePt t="341463" x="2165350" y="2465388"/>
          <p14:tracePt t="341569" x="2203450" y="2465388"/>
          <p14:tracePt t="341576" x="2290763" y="2465388"/>
          <p14:tracePt t="341587" x="2339975" y="2465388"/>
          <p14:tracePt t="341591" x="2403475" y="2465388"/>
          <p14:tracePt t="341603" x="2452688" y="2465388"/>
          <p14:tracePt t="341612" x="2478088" y="2465388"/>
          <p14:tracePt t="341616" x="2516188" y="2465388"/>
          <p14:tracePt t="341705" x="2490788" y="2465388"/>
          <p14:tracePt t="341711" x="2465388" y="2465388"/>
          <p14:tracePt t="341722" x="2441575" y="2465388"/>
          <p14:tracePt t="341728" x="2403475" y="2465388"/>
          <p14:tracePt t="341738" x="2365375" y="2503488"/>
          <p14:tracePt t="341747" x="2339975" y="2503488"/>
          <p14:tracePt t="341753" x="2303463" y="2516188"/>
          <p14:tracePt t="341762" x="2290763" y="2516188"/>
          <p14:tracePt t="341777" x="2265363" y="2516188"/>
          <p14:tracePt t="341883" x="2303463" y="2516188"/>
          <p14:tracePt t="341888" x="2352675" y="2516188"/>
          <p14:tracePt t="341898" x="2390775" y="2516188"/>
          <p14:tracePt t="341903" x="2416175" y="2516188"/>
          <p14:tracePt t="341913" x="2428875" y="2516188"/>
          <p14:tracePt t="341936" x="2441575" y="2516188"/>
          <p14:tracePt t="342020" x="2428875" y="2516188"/>
          <p14:tracePt t="342030" x="2390775" y="2516188"/>
          <p14:tracePt t="342040" x="2365375" y="2527300"/>
          <p14:tracePt t="342043" x="2339975" y="2527300"/>
          <p14:tracePt t="342053" x="2328863" y="2527300"/>
          <p14:tracePt t="342060" x="2316163" y="2540000"/>
          <p14:tracePt t="342136" x="2316163" y="2552700"/>
          <p14:tracePt t="342150" x="2316163" y="2578100"/>
          <p14:tracePt t="342159" x="2339975" y="2590800"/>
          <p14:tracePt t="342166" x="2365375" y="2603500"/>
          <p14:tracePt t="342176" x="2390775" y="2603500"/>
          <p14:tracePt t="342179" x="2403475" y="2616200"/>
          <p14:tracePt t="342190" x="2416175" y="2616200"/>
          <p14:tracePt t="342200" x="2428875" y="2616200"/>
          <p14:tracePt t="342216" x="2441575" y="2616200"/>
          <p14:tracePt t="342358" x="2390775" y="2627313"/>
          <p14:tracePt t="342368" x="2339975" y="2652713"/>
          <p14:tracePt t="342371" x="2316163" y="2652713"/>
          <p14:tracePt t="342382" x="2290763" y="2665413"/>
          <p14:tracePt t="342388" x="2252663" y="2665413"/>
          <p14:tracePt t="342398" x="2239963" y="2665413"/>
          <p14:tracePt t="342408" x="2239963" y="2678113"/>
          <p14:tracePt t="342624" x="2228850" y="2678113"/>
          <p14:tracePt t="342746" x="2216150" y="2690813"/>
          <p14:tracePt t="342750" x="2216150" y="2703513"/>
          <p14:tracePt t="342760" x="2190750" y="2778125"/>
          <p14:tracePt t="342765" x="2152650" y="2828925"/>
          <p14:tracePt t="342775" x="2116138" y="2916238"/>
          <p14:tracePt t="342786" x="2090738" y="2990850"/>
          <p14:tracePt t="342792" x="2039938" y="3090863"/>
          <p14:tracePt t="342802" x="2003425" y="3178175"/>
          <p14:tracePt t="342805" x="1978025" y="3254375"/>
          <p14:tracePt t="342816" x="1939925" y="3341688"/>
          <p14:tracePt t="342826" x="1903413" y="3429000"/>
          <p14:tracePt t="342832" x="1865313" y="3503613"/>
          <p14:tracePt t="342841" x="1827213" y="3579813"/>
          <p14:tracePt t="342845" x="1814513" y="3654425"/>
          <p14:tracePt t="342856" x="1778000" y="3692525"/>
          <p14:tracePt t="342868" x="1752600" y="3767138"/>
          <p14:tracePt t="342872" x="1739900" y="3816350"/>
          <p14:tracePt t="342881" x="1714500" y="3892550"/>
          <p14:tracePt t="342887" x="1689100" y="3954463"/>
          <p14:tracePt t="342898" x="1677988" y="4005263"/>
          <p14:tracePt t="342908" x="1639888" y="4079875"/>
          <p14:tracePt t="342912" x="1614488" y="4129088"/>
          <p14:tracePt t="342921" x="1601788" y="4167188"/>
          <p14:tracePt t="342936" x="1589088" y="4205288"/>
          <p14:tracePt t="342938" x="1577975" y="4241800"/>
          <p14:tracePt t="342947" x="1577975" y="4254500"/>
          <p14:tracePt t="342952" x="1552575" y="4279900"/>
          <p14:tracePt t="342961" x="1552575" y="4318000"/>
          <p14:tracePt t="342968" x="1539875" y="4341813"/>
          <p14:tracePt t="342977" x="1527175" y="4341813"/>
          <p14:tracePt t="342992" x="1527175" y="4354513"/>
          <p14:tracePt t="343003" x="1527175" y="4367213"/>
          <p14:tracePt t="343064" x="1527175" y="4379913"/>
          <p14:tracePt t="343083" x="1527175" y="4405313"/>
          <p14:tracePt t="343104" x="1527175" y="4430713"/>
          <p14:tracePt t="343120" x="1527175" y="4454525"/>
          <p14:tracePt t="343124" x="1552575" y="4492625"/>
          <p14:tracePt t="343134" x="1552575" y="4505325"/>
          <p14:tracePt t="343143" x="1552575" y="4530725"/>
          <p14:tracePt t="343150" x="1552575" y="4554538"/>
          <p14:tracePt t="343160" x="1552575" y="4579938"/>
          <p14:tracePt t="343164" x="1552575" y="4605338"/>
          <p14:tracePt t="343173" x="1552575" y="4618038"/>
          <p14:tracePt t="343184" x="1552575" y="4656138"/>
          <p14:tracePt t="343190" x="1552575" y="4692650"/>
          <p14:tracePt t="343202" x="1552575" y="4718050"/>
          <p14:tracePt t="343224" x="1552575" y="4730750"/>
          <p14:tracePt t="343240" x="1552575" y="4743450"/>
          <p14:tracePt t="343246" x="1552575" y="4756150"/>
          <p14:tracePt t="343356" x="1552575" y="4768850"/>
          <p14:tracePt t="343478" x="1552575" y="4779963"/>
          <p14:tracePt t="343508" x="1565275" y="4779963"/>
          <p14:tracePt t="343518" x="1565275" y="4792663"/>
          <p14:tracePt t="344300" x="1589088" y="4792663"/>
          <p14:tracePt t="344313" x="1614488" y="4792663"/>
          <p14:tracePt t="344324" x="1652588" y="4792663"/>
          <p14:tracePt t="344334" x="1714500" y="4792663"/>
          <p14:tracePt t="344340" x="1814513" y="4792663"/>
          <p14:tracePt t="344351" x="1927225" y="4792663"/>
          <p14:tracePt t="344353" x="2065338" y="4792663"/>
          <p14:tracePt t="344364" x="2228850" y="4792663"/>
          <p14:tracePt t="344374" x="2441575" y="4792663"/>
          <p14:tracePt t="344380" x="2690813" y="4768850"/>
          <p14:tracePt t="344389" x="2979738" y="4743450"/>
          <p14:tracePt t="344396" x="3179763" y="4692650"/>
          <p14:tracePt t="344405" x="3379788" y="4630738"/>
          <p14:tracePt t="344417" x="3517900" y="4592638"/>
          <p14:tracePt t="344420" x="3643313" y="4505325"/>
          <p14:tracePt t="344430" x="3756025" y="4467225"/>
          <p14:tracePt t="344436" x="3805238" y="4418013"/>
          <p14:tracePt t="344446" x="3867150" y="4379913"/>
          <p14:tracePt t="344456" x="3879850" y="4367213"/>
          <p14:tracePt t="344459" x="3879850" y="4354513"/>
          <p14:tracePt t="344470" x="3892550" y="4341813"/>
          <p14:tracePt t="344476" x="3892550" y="4330700"/>
          <p14:tracePt t="344496" x="3892550" y="4305300"/>
          <p14:tracePt t="344501" x="3892550" y="4292600"/>
          <p14:tracePt t="344512" x="3892550" y="4279900"/>
          <p14:tracePt t="344516" x="3892550" y="4267200"/>
          <p14:tracePt t="344526" x="3892550" y="4254500"/>
          <p14:tracePt t="344542" x="3892550" y="4230688"/>
          <p14:tracePt t="344551" x="3879850" y="4230688"/>
          <p14:tracePt t="344555" x="3867150" y="4205288"/>
          <p14:tracePt t="344566" x="3817938" y="4192588"/>
          <p14:tracePt t="344576" x="3817938" y="4179888"/>
          <p14:tracePt t="344583" x="3805238" y="4167188"/>
          <p14:tracePt t="344608" x="3792538" y="4167188"/>
          <p14:tracePt t="344618" x="3756025" y="4129088"/>
          <p14:tracePt t="344622" x="3730625" y="4105275"/>
          <p14:tracePt t="344632" x="3692525" y="4067175"/>
          <p14:tracePt t="344637" x="3654425" y="4054475"/>
          <p14:tracePt t="344647" x="3630613" y="4029075"/>
          <p14:tracePt t="344658" x="3579813" y="4005263"/>
          <p14:tracePt t="344662" x="3554413" y="4005263"/>
          <p14:tracePt t="344672" x="3517900" y="4005263"/>
          <p14:tracePt t="344677" x="3467100" y="4005263"/>
          <p14:tracePt t="344688" x="3379788" y="4005263"/>
          <p14:tracePt t="344698" x="3279775" y="4005263"/>
          <p14:tracePt t="344702" x="3179763" y="4005263"/>
          <p14:tracePt t="344711" x="3079750" y="4005263"/>
          <p14:tracePt t="344717" x="2979738" y="4005263"/>
          <p14:tracePt t="344728" x="2890838" y="4029075"/>
          <p14:tracePt t="344737" x="2816225" y="4054475"/>
          <p14:tracePt t="344744" x="2703513" y="4092575"/>
          <p14:tracePt t="344753" x="2641600" y="4117975"/>
          <p14:tracePt t="344757" x="2603500" y="4117975"/>
          <p14:tracePt t="344768" x="2578100" y="4117975"/>
          <p14:tracePt t="344778" x="2554288" y="4141788"/>
          <p14:tracePt t="344784" x="2541588" y="4154488"/>
          <p14:tracePt t="344797" x="2528888" y="4154488"/>
          <p14:tracePt t="344849" x="2528888" y="4167188"/>
          <p14:tracePt t="344860" x="2528888" y="4179888"/>
          <p14:tracePt t="344864" x="2528888" y="4192588"/>
          <p14:tracePt t="344874" x="2541588" y="4192588"/>
          <p14:tracePt t="344880" x="2554288" y="4192588"/>
          <p14:tracePt t="344889" x="2578100" y="4205288"/>
          <p14:tracePt t="344901" x="2616200" y="4217988"/>
          <p14:tracePt t="344904" x="2641600" y="4217988"/>
          <p14:tracePt t="344913" x="2667000" y="4217988"/>
          <p14:tracePt t="344920" x="2690813" y="4217988"/>
          <p14:tracePt t="344934" x="2716213" y="4217988"/>
          <p14:tracePt t="344940" x="2767013" y="4192588"/>
          <p14:tracePt t="344944" x="2790825" y="4167188"/>
          <p14:tracePt t="344953" x="2816225" y="4141788"/>
          <p14:tracePt t="344959" x="2841625" y="4117975"/>
          <p14:tracePt t="344970" x="2841625" y="4105275"/>
          <p14:tracePt t="344980" x="2841625" y="4092575"/>
          <p14:tracePt t="344986" x="2841625" y="4041775"/>
          <p14:tracePt t="344995" x="2841625" y="4005263"/>
          <p14:tracePt t="345001" x="2841625" y="3967163"/>
          <p14:tracePt t="345009" x="2841625" y="3916363"/>
          <p14:tracePt t="345019" x="2816225" y="3879850"/>
          <p14:tracePt t="345026" x="2803525" y="3854450"/>
          <p14:tracePt t="345036" x="2790825" y="3816350"/>
          <p14:tracePt t="345040" x="2790825" y="3803650"/>
          <p14:tracePt t="345052" x="2778125" y="3792538"/>
          <p14:tracePt t="345061" x="2767013" y="3779838"/>
          <p14:tracePt t="345066" x="2754313" y="3767138"/>
          <p14:tracePt t="345082" x="2741613" y="3767138"/>
          <p14:tracePt t="345092" x="2728913" y="3767138"/>
          <p14:tracePt t="345102" x="2716213" y="3767138"/>
          <p14:tracePt t="345105" x="2690813" y="3767138"/>
          <p14:tracePt t="345117" x="2667000" y="3767138"/>
          <p14:tracePt t="345121" x="2628900" y="3767138"/>
          <p14:tracePt t="345132" x="2590800" y="3767138"/>
          <p14:tracePt t="345142" x="2565400" y="3803650"/>
          <p14:tracePt t="345146" x="2541588" y="3816350"/>
          <p14:tracePt t="345156" x="2516188" y="3841750"/>
          <p14:tracePt t="345161" x="2490788" y="3867150"/>
          <p14:tracePt t="345182" x="2490788" y="3892550"/>
          <p14:tracePt t="345186" x="2490788" y="3916363"/>
          <p14:tracePt t="345202" x="2490788" y="3941763"/>
          <p14:tracePt t="345212" x="2490788" y="3954463"/>
          <p14:tracePt t="345221" x="2503488" y="3979863"/>
          <p14:tracePt t="345238" x="2528888" y="3979863"/>
          <p14:tracePt t="345242" x="2590800" y="3979863"/>
          <p14:tracePt t="345251" x="2654300" y="3979863"/>
          <p14:tracePt t="345262" x="2716213" y="3979863"/>
          <p14:tracePt t="345268" x="2754313" y="3979863"/>
          <p14:tracePt t="345278" x="2778125" y="3979863"/>
          <p14:tracePt t="345283" x="2790825" y="3967163"/>
          <p14:tracePt t="345291" x="2790825" y="3954463"/>
          <p14:tracePt t="345304" x="2803525" y="3954463"/>
          <p14:tracePt t="345308" x="2803525" y="3929063"/>
          <p14:tracePt t="345318" x="2790825" y="3905250"/>
          <p14:tracePt t="345323" x="2778125" y="3905250"/>
          <p14:tracePt t="345363" x="2767013" y="3905250"/>
          <p14:tracePt t="345368" x="2741613" y="3905250"/>
          <p14:tracePt t="345377" x="2728913" y="3905250"/>
          <p14:tracePt t="345383" x="2716213" y="3905250"/>
          <p14:tracePt t="345394" x="2690813" y="3905250"/>
          <p14:tracePt t="345403" x="2690813" y="3916363"/>
          <p14:tracePt t="345419" x="2690813" y="3929063"/>
          <p14:tracePt t="345464" x="2690813" y="3941763"/>
          <p14:tracePt t="345556" x="2667000" y="3979863"/>
          <p14:tracePt t="345566" x="2516188" y="4092575"/>
          <p14:tracePt t="345575" x="2416175" y="4192588"/>
          <p14:tracePt t="345579" x="2303463" y="4267200"/>
          <p14:tracePt t="345590" x="2203450" y="4354513"/>
          <p14:tracePt t="345596" x="2090738" y="4430713"/>
          <p14:tracePt t="345606" x="1978025" y="4518025"/>
          <p14:tracePt t="345616" x="1890713" y="4567238"/>
          <p14:tracePt t="345619" x="1801813" y="4630738"/>
          <p14:tracePt t="345630" x="1727200" y="4679950"/>
          <p14:tracePt t="345636" x="1677988" y="4730750"/>
          <p14:tracePt t="345646" x="1614488" y="4756150"/>
          <p14:tracePt t="345656" x="1577975" y="4768850"/>
          <p14:tracePt t="345662" x="1527175" y="4805363"/>
          <p14:tracePt t="345672" x="1501775" y="4818063"/>
          <p14:tracePt t="345676" x="1489075" y="4830763"/>
          <p14:tracePt t="345685" x="1476375" y="4830763"/>
          <p14:tracePt t="345702" x="1476375" y="4843463"/>
          <p14:tracePt t="345716" x="1465263" y="4843463"/>
          <p14:tracePt t="345742" x="1452563" y="4856163"/>
          <p14:tracePt t="345762" x="1439863" y="4856163"/>
          <p14:tracePt t="345798" x="1427163" y="4868863"/>
          <p14:tracePt t="345817" x="1414463" y="4868863"/>
          <p14:tracePt t="345862" x="1401763" y="4879975"/>
          <p14:tracePt t="346040" x="1401763" y="4868863"/>
          <p14:tracePt t="346044" x="1401763" y="4843463"/>
          <p14:tracePt t="346053" x="1414463" y="4818063"/>
          <p14:tracePt t="346064" x="1439863" y="4792663"/>
          <p14:tracePt t="346070" x="1465263" y="4768850"/>
          <p14:tracePt t="346080" x="1514475" y="4743450"/>
          <p14:tracePt t="346086" x="1565275" y="4705350"/>
          <p14:tracePt t="346095" x="1589088" y="4692650"/>
          <p14:tracePt t="346106" x="1627188" y="4679950"/>
          <p14:tracePt t="346110" x="1639888" y="4667250"/>
          <p14:tracePt t="346120" x="1665288" y="4667250"/>
          <p14:tracePt t="346126" x="1677988" y="4656138"/>
          <p14:tracePt t="346145" x="1689100" y="4656138"/>
          <p14:tracePt t="346266" x="1701800" y="4656138"/>
          <p14:tracePt t="346438" x="1739900" y="4656138"/>
          <p14:tracePt t="346442" x="1752600" y="4667250"/>
          <p14:tracePt t="346452" x="1790700" y="4692650"/>
          <p14:tracePt t="346467" x="1827213" y="4730750"/>
          <p14:tracePt t="346478" x="1852613" y="4743450"/>
          <p14:tracePt t="346484" x="1890713" y="4768850"/>
          <p14:tracePt t="346494" x="1927225" y="4779963"/>
          <p14:tracePt t="346499" x="1965325" y="4818063"/>
          <p14:tracePt t="346507" x="1990725" y="4830763"/>
          <p14:tracePt t="346517" x="2039938" y="4868863"/>
          <p14:tracePt t="346523" x="2065338" y="4879975"/>
          <p14:tracePt t="346534" x="2078038" y="4892675"/>
          <p14:tracePt t="346548" x="2103438" y="4905375"/>
          <p14:tracePt t="346565" x="2116138" y="4905375"/>
          <p14:tracePt t="346574" x="2139950" y="4918075"/>
          <p14:tracePt t="346709" x="2165350" y="4918075"/>
          <p14:tracePt t="346720" x="2190750" y="4918075"/>
          <p14:tracePt t="346730" x="2216150" y="4905375"/>
          <p14:tracePt t="346736" x="2228850" y="4892675"/>
          <p14:tracePt t="346746" x="2252663" y="4879975"/>
          <p14:tracePt t="346750" x="2252663" y="4868863"/>
          <p14:tracePt t="346759" x="2265363" y="4868863"/>
          <p14:tracePt t="346770" x="2290763" y="4856163"/>
          <p14:tracePt t="346812" x="2303463" y="4856163"/>
          <p14:tracePt t="346852" x="2316163" y="4856163"/>
          <p14:tracePt t="346891" x="2328863" y="4856163"/>
          <p14:tracePt t="346917" x="2339975" y="4856163"/>
          <p14:tracePt t="346977" x="2352675" y="4856163"/>
          <p14:tracePt t="346991" x="2365375" y="4856163"/>
          <p14:tracePt t="347077" x="2378075" y="4856163"/>
          <p14:tracePt t="347107" x="2403475" y="4868863"/>
          <p14:tracePt t="347144" x="2416175" y="4868863"/>
          <p14:tracePt t="347170" x="2428875" y="4868863"/>
          <p14:tracePt t="347180" x="2452688" y="4868863"/>
          <p14:tracePt t="347193" x="2478088" y="4868863"/>
          <p14:tracePt t="347200" x="2490788" y="4868863"/>
          <p14:tracePt t="347210" x="2516188" y="4843463"/>
          <p14:tracePt t="347220" x="2554288" y="4805363"/>
          <p14:tracePt t="347224" x="2565400" y="4779963"/>
          <p14:tracePt t="347233" x="2590800" y="4756150"/>
          <p14:tracePt t="347240" x="2616200" y="4730750"/>
          <p14:tracePt t="347249" x="2628900" y="4692650"/>
          <p14:tracePt t="347260" x="2654300" y="4643438"/>
          <p14:tracePt t="347265" x="2667000" y="4618038"/>
          <p14:tracePt t="347275" x="2667000" y="4567238"/>
          <p14:tracePt t="347281" x="2667000" y="4530725"/>
          <p14:tracePt t="347289" x="2667000" y="4505325"/>
          <p14:tracePt t="347300" x="2667000" y="4479925"/>
          <p14:tracePt t="347306" x="2654300" y="4454525"/>
          <p14:tracePt t="347320" x="2641600" y="4443413"/>
          <p14:tracePt t="347350" x="2628900" y="4443413"/>
          <p14:tracePt t="347365" x="2603500" y="4443413"/>
          <p14:tracePt t="347376" x="2590800" y="4443413"/>
          <p14:tracePt t="347382" x="2578100" y="4443413"/>
          <p14:tracePt t="347391" x="2554288" y="4443413"/>
          <p14:tracePt t="347402" x="2541588" y="4454525"/>
          <p14:tracePt t="347406" x="2516188" y="4492625"/>
          <p14:tracePt t="347416" x="2503488" y="4505325"/>
          <p14:tracePt t="347421" x="2478088" y="4543425"/>
          <p14:tracePt t="347432" x="2478088" y="4567238"/>
          <p14:tracePt t="347441" x="2465388" y="4605338"/>
          <p14:tracePt t="347445" x="2465388" y="4630738"/>
          <p14:tracePt t="347456" x="2465388" y="4656138"/>
          <p14:tracePt t="347462" x="2465388" y="4667250"/>
          <p14:tracePt t="347472" x="2465388" y="4679950"/>
          <p14:tracePt t="347482" x="2465388" y="4718050"/>
          <p14:tracePt t="347488" x="2478088" y="4718050"/>
          <p14:tracePt t="347498" x="2478088" y="4730750"/>
          <p14:tracePt t="347502" x="2503488" y="4743450"/>
          <p14:tracePt t="347521" x="2503488" y="4756150"/>
          <p14:tracePt t="347528" x="2516188" y="4756150"/>
          <p14:tracePt t="347542" x="2541588" y="4756150"/>
          <p14:tracePt t="347561" x="2565400" y="4756150"/>
          <p14:tracePt t="347568" x="2590800" y="4756150"/>
          <p14:tracePt t="347578" x="2616200" y="4756150"/>
          <p14:tracePt t="347582" x="2654300" y="4730750"/>
          <p14:tracePt t="347592" x="2667000" y="4692650"/>
          <p14:tracePt t="347601" x="2667000" y="4656138"/>
          <p14:tracePt t="347608" x="2667000" y="4605338"/>
          <p14:tracePt t="347617" x="2667000" y="4567238"/>
          <p14:tracePt t="347622" x="2667000" y="4543425"/>
          <p14:tracePt t="347634" x="2667000" y="4518025"/>
          <p14:tracePt t="347644" x="2641600" y="4467225"/>
          <p14:tracePt t="347648" x="2603500" y="4443413"/>
          <p14:tracePt t="347664" x="2578100" y="4443413"/>
          <p14:tracePt t="347683" x="2541588" y="4443413"/>
          <p14:tracePt t="347698" x="2528888" y="4443413"/>
          <p14:tracePt t="347704" x="2503488" y="4443413"/>
          <p14:tracePt t="347714" x="2490788" y="4454525"/>
          <p14:tracePt t="347723" x="2490788" y="4492625"/>
          <p14:tracePt t="347728" x="2490788" y="4554538"/>
          <p14:tracePt t="347740" x="2490788" y="4592638"/>
          <p14:tracePt t="347744" x="2490788" y="4643438"/>
          <p14:tracePt t="347754" x="2490788" y="4667250"/>
          <p14:tracePt t="347764" x="2490788" y="4692650"/>
          <p14:tracePt t="347770" x="2490788" y="4730750"/>
          <p14:tracePt t="347781" x="2516188" y="4756150"/>
          <p14:tracePt t="347784" x="2528888" y="4779963"/>
          <p14:tracePt t="347794" x="2541588" y="4792663"/>
          <p14:tracePt t="347803" x="2554288" y="4792663"/>
          <p14:tracePt t="347810" x="2565400" y="4805363"/>
          <p14:tracePt t="347819" x="2578100" y="4805363"/>
          <p14:tracePt t="347826" x="2603500" y="4805363"/>
          <p14:tracePt t="347836" x="2641600" y="4805363"/>
          <p14:tracePt t="347848" x="2667000" y="4805363"/>
          <p14:tracePt t="347849" x="2728913" y="4768850"/>
          <p14:tracePt t="347859" x="2767013" y="4730750"/>
          <p14:tracePt t="347866" x="2816225" y="4656138"/>
          <p14:tracePt t="347876" x="2828925" y="4630738"/>
          <p14:tracePt t="347885" x="2828925" y="4592638"/>
          <p14:tracePt t="347889" x="2828925" y="4567238"/>
          <p14:tracePt t="347900" x="2828925" y="4530725"/>
          <p14:tracePt t="347906" x="2828925" y="4492625"/>
          <p14:tracePt t="347916" x="2816225" y="4492625"/>
          <p14:tracePt t="347931" x="2803525" y="4479925"/>
          <p14:tracePt t="347939" x="2790825" y="4479925"/>
          <p14:tracePt t="347947" x="2767013" y="4479925"/>
          <p14:tracePt t="347956" x="2741613" y="4479925"/>
          <p14:tracePt t="347965" x="2728913" y="4479925"/>
          <p14:tracePt t="347969" x="2690813" y="4479925"/>
          <p14:tracePt t="347981" x="2678113" y="4518025"/>
          <p14:tracePt t="347985" x="2667000" y="4554538"/>
          <p14:tracePt t="347997" x="2667000" y="4605338"/>
          <p14:tracePt t="348005" x="2667000" y="4643438"/>
          <p14:tracePt t="348012" x="2667000" y="4692650"/>
          <p14:tracePt t="348022" x="2667000" y="4730750"/>
          <p14:tracePt t="348026" x="2667000" y="4756150"/>
          <p14:tracePt t="348036" x="2667000" y="4805363"/>
          <p14:tracePt t="348046" x="2690813" y="4818063"/>
          <p14:tracePt t="348051" x="2716213" y="4843463"/>
          <p14:tracePt t="348063" x="2716213" y="4856163"/>
          <p14:tracePt t="348068" x="2728913" y="4856163"/>
          <p14:tracePt t="348078" x="2741613" y="4856163"/>
          <p14:tracePt t="348088" x="2767013" y="4856163"/>
          <p14:tracePt t="348091" x="2778125" y="4856163"/>
          <p14:tracePt t="348102" x="2790825" y="4856163"/>
          <p14:tracePt t="348108" x="2803525" y="4856163"/>
          <p14:tracePt t="348118" x="2828925" y="4856163"/>
          <p14:tracePt t="348127" x="2828925" y="4830763"/>
          <p14:tracePt t="348132" x="2828925" y="4792663"/>
          <p14:tracePt t="348142" x="2790825" y="4756150"/>
          <p14:tracePt t="348147" x="2754313" y="4705350"/>
          <p14:tracePt t="348158" x="2703513" y="4667250"/>
          <p14:tracePt t="348168" x="2690813" y="4656138"/>
          <p14:tracePt t="348171" x="2678113" y="4643438"/>
          <p14:tracePt t="348203" x="2667000" y="4643438"/>
          <p14:tracePt t="348208" x="2654300" y="4643438"/>
          <p14:tracePt t="348234" x="2654300" y="4656138"/>
          <p14:tracePt t="348244" x="2654300" y="4679950"/>
          <p14:tracePt t="348254" x="2654300" y="4730750"/>
          <p14:tracePt t="348257" x="2654300" y="4768850"/>
          <p14:tracePt t="348268" x="2654300" y="4792663"/>
          <p14:tracePt t="348273" x="2654300" y="4830763"/>
          <p14:tracePt t="348284" x="2667000" y="4830763"/>
          <p14:tracePt t="348293" x="2667000" y="4843463"/>
          <p14:tracePt t="348297" x="2678113" y="4843463"/>
          <p14:tracePt t="348310" x="2690813" y="4856163"/>
          <p14:tracePt t="348324" x="2703513" y="4856163"/>
          <p14:tracePt t="348334" x="2716213" y="4856163"/>
          <p14:tracePt t="348340" x="2741613" y="4856163"/>
          <p14:tracePt t="348350" x="2754313" y="4856163"/>
          <p14:tracePt t="348353" x="2767013" y="4856163"/>
          <p14:tracePt t="348364" x="2767013" y="4830763"/>
          <p14:tracePt t="348374" x="2767013" y="4805363"/>
          <p14:tracePt t="348380" x="2767013" y="4779963"/>
          <p14:tracePt t="348394" x="2767013" y="4768850"/>
          <p14:tracePt t="348466" x="2754313" y="4756150"/>
          <p14:tracePt t="348495" x="2741613" y="4756150"/>
          <p14:tracePt t="348516" x="2728913" y="4756150"/>
          <p14:tracePt t="348651" x="2716213" y="4756150"/>
          <p14:tracePt t="348687" x="2703513" y="4756150"/>
          <p14:tracePt t="348712" x="2690813" y="4756150"/>
          <p14:tracePt t="348777" x="2678113" y="4756150"/>
          <p14:tracePt t="348783" x="2667000" y="4756150"/>
          <p14:tracePt t="348823" x="2654300" y="4756150"/>
          <p14:tracePt t="348870" x="2641600" y="4756150"/>
          <p14:tracePt t="349258" x="2628900" y="4756150"/>
          <p14:tracePt t="350070" x="2641600" y="4756150"/>
          <p14:tracePt t="350074" x="2678113" y="4756150"/>
          <p14:tracePt t="350083" x="2754313" y="4756150"/>
          <p14:tracePt t="350089" x="2816225" y="4756150"/>
          <p14:tracePt t="350100" x="2879725" y="4756150"/>
          <p14:tracePt t="350112" x="2954338" y="4756150"/>
          <p14:tracePt t="350113" x="3003550" y="4756150"/>
          <p14:tracePt t="350124" x="3067050" y="4756150"/>
          <p14:tracePt t="350130" x="3103563" y="4756150"/>
          <p14:tracePt t="350140" x="3154363" y="4756150"/>
          <p14:tracePt t="350150" x="3179763" y="4756150"/>
          <p14:tracePt t="350153" x="3216275" y="4756150"/>
          <p14:tracePt t="350166" x="3254375" y="4756150"/>
          <p14:tracePt t="350170" x="3279775" y="4756150"/>
          <p14:tracePt t="350180" x="3305175" y="4756150"/>
          <p14:tracePt t="350206" x="3317875" y="4756150"/>
          <p14:tracePt t="350225" x="3328988" y="4756150"/>
          <p14:tracePt t="350321" x="3279775" y="4756150"/>
          <p14:tracePt t="350332" x="3192463" y="4768850"/>
          <p14:tracePt t="350342" x="3103563" y="4805363"/>
          <p14:tracePt t="350345" x="3003550" y="4830763"/>
          <p14:tracePt t="350355" x="2928938" y="4830763"/>
          <p14:tracePt t="350362" x="2879725" y="4830763"/>
          <p14:tracePt t="350372" x="2828925" y="4830763"/>
          <p14:tracePt t="350382" x="2790825" y="4830763"/>
          <p14:tracePt t="350385" x="2767013" y="4830763"/>
          <p14:tracePt t="350396" x="2754313" y="4830763"/>
          <p14:tracePt t="350401" x="2741613" y="4830763"/>
          <p14:tracePt t="350448" x="2728913" y="4830763"/>
          <p14:tracePt t="350487" x="2754313" y="4818063"/>
          <p14:tracePt t="350498" x="2778125" y="4818063"/>
          <p14:tracePt t="350502" x="2816225" y="4805363"/>
          <p14:tracePt t="350512" x="2890838" y="4779963"/>
          <p14:tracePt t="350523" x="2954338" y="4779963"/>
          <p14:tracePt t="350529" x="3079750" y="4779963"/>
          <p14:tracePt t="350538" x="3141663" y="4779963"/>
          <p14:tracePt t="350544" x="3241675" y="4779963"/>
          <p14:tracePt t="350554" x="3328988" y="4779963"/>
          <p14:tracePt t="350564" x="3392488" y="4779963"/>
          <p14:tracePt t="350567" x="3441700" y="4779963"/>
          <p14:tracePt t="350578" x="3479800" y="4779963"/>
          <p14:tracePt t="350584" x="3505200" y="4779963"/>
          <p14:tracePt t="350594" x="3530600" y="4779963"/>
          <p14:tracePt t="350612" x="3554413" y="4779963"/>
          <p14:tracePt t="350710" x="3517900" y="4779963"/>
          <p14:tracePt t="350720" x="3454400" y="4779963"/>
          <p14:tracePt t="350730" x="3429000" y="4779963"/>
          <p14:tracePt t="350734" x="3405188" y="4779963"/>
          <p14:tracePt t="350744" x="3354388" y="4779963"/>
          <p14:tracePt t="350750" x="3341688" y="4779963"/>
          <p14:tracePt t="350760" x="3328988" y="4779963"/>
          <p14:tracePt t="350776" x="3305175" y="4779963"/>
          <p14:tracePt t="350881" x="3328988" y="4779963"/>
          <p14:tracePt t="350895" x="3354388" y="4779963"/>
          <p14:tracePt t="350902" x="3379788" y="4779963"/>
          <p14:tracePt t="351027" x="3279775" y="4779963"/>
          <p14:tracePt t="351038" x="3179763" y="4743450"/>
          <p14:tracePt t="351042" x="3054350" y="4705350"/>
          <p14:tracePt t="351052" x="2992438" y="4692650"/>
          <p14:tracePt t="351064" x="2928938" y="4692650"/>
          <p14:tracePt t="351067" x="2867025" y="4667250"/>
          <p14:tracePt t="351078" x="2841625" y="4667250"/>
          <p14:tracePt t="351084" x="2841625" y="4656138"/>
          <p14:tracePt t="351104" x="2816225" y="4656138"/>
          <p14:tracePt t="351158" x="2841625" y="4656138"/>
          <p14:tracePt t="351168" x="2879725" y="4656138"/>
          <p14:tracePt t="351173" x="2928938" y="4656138"/>
          <p14:tracePt t="351184" x="2979738" y="4656138"/>
          <p14:tracePt t="351194" x="3067050" y="4656138"/>
          <p14:tracePt t="351200" x="3128963" y="4667250"/>
          <p14:tracePt t="351210" x="3205163" y="4667250"/>
          <p14:tracePt t="351213" x="3292475" y="4667250"/>
          <p14:tracePt t="351224" x="3341688" y="4667250"/>
          <p14:tracePt t="351234" x="3454400" y="4667250"/>
          <p14:tracePt t="351240" x="3567113" y="4667250"/>
          <p14:tracePt t="351249" x="3692525" y="4667250"/>
          <p14:tracePt t="351253" x="3756025" y="4667250"/>
          <p14:tracePt t="351264" x="3792538" y="4667250"/>
          <p14:tracePt t="351277" x="3830638" y="4667250"/>
          <p14:tracePt t="351280" x="3867150" y="4667250"/>
          <p14:tracePt t="351290" x="3879850" y="4667250"/>
          <p14:tracePt t="351370" x="3879850" y="4679950"/>
          <p14:tracePt t="351376" x="3843338" y="4692650"/>
          <p14:tracePt t="351386" x="3767138" y="4730750"/>
          <p14:tracePt t="351389" x="3717925" y="4756150"/>
          <p14:tracePt t="351402" x="3654425" y="4768850"/>
          <p14:tracePt t="351411" x="3579813" y="4792663"/>
          <p14:tracePt t="351416" x="3530600" y="4792663"/>
          <p14:tracePt t="351427" x="3479800" y="4818063"/>
          <p14:tracePt t="351432" x="3441700" y="4818063"/>
          <p14:tracePt t="351442" x="3417888" y="4830763"/>
          <p14:tracePt t="351572" x="3454400" y="4830763"/>
          <p14:tracePt t="351578" x="3505200" y="4830763"/>
          <p14:tracePt t="351587" x="3554413" y="4830763"/>
          <p14:tracePt t="351594" x="3592513" y="4830763"/>
          <p14:tracePt t="351604" x="3605213" y="4830763"/>
          <p14:tracePt t="351640" x="3617913" y="4830763"/>
          <p14:tracePt t="351680" x="3554413" y="4830763"/>
          <p14:tracePt t="351690" x="3479800" y="4830763"/>
          <p14:tracePt t="351694" x="3392488" y="4856163"/>
          <p14:tracePt t="351703" x="3317875" y="4856163"/>
          <p14:tracePt t="351715" x="3267075" y="4868863"/>
          <p14:tracePt t="351719" x="3228975" y="4868863"/>
          <p14:tracePt t="351730" x="3216275" y="4868863"/>
          <p14:tracePt t="351736" x="3205163" y="4868863"/>
          <p14:tracePt t="351810" x="3254375" y="4868863"/>
          <p14:tracePt t="351820" x="3328988" y="4856163"/>
          <p14:tracePt t="351825" x="3417888" y="4830763"/>
          <p14:tracePt t="351835" x="3541713" y="4792663"/>
          <p14:tracePt t="351846" x="3654425" y="4756150"/>
          <p14:tracePt t="351850" x="3756025" y="4743450"/>
          <p14:tracePt t="351861" x="3817938" y="4718050"/>
          <p14:tracePt t="351865" x="3879850" y="4705350"/>
          <p14:tracePt t="351876" x="3905250" y="4692650"/>
          <p14:tracePt t="351886" x="3917950" y="4692650"/>
          <p14:tracePt t="351893" x="3930650" y="4692650"/>
          <p14:tracePt t="352016" x="3905250" y="4692650"/>
          <p14:tracePt t="352021" x="3879850" y="4692650"/>
          <p14:tracePt t="352032" x="3805238" y="4705350"/>
          <p14:tracePt t="352035" x="3743325" y="4718050"/>
          <p14:tracePt t="352046" x="3617913" y="4718050"/>
          <p14:tracePt t="352056" x="3492500" y="4743450"/>
          <p14:tracePt t="352062" x="3341688" y="4743450"/>
          <p14:tracePt t="352071" x="3216275" y="4743450"/>
          <p14:tracePt t="352076" x="3067050" y="4743450"/>
          <p14:tracePt t="352085" x="2941638" y="4743450"/>
          <p14:tracePt t="352096" x="2790825" y="4743450"/>
          <p14:tracePt t="352102" x="2603500" y="4743450"/>
          <p14:tracePt t="352112" x="2441575" y="4743450"/>
          <p14:tracePt t="352117" x="2265363" y="4743450"/>
          <p14:tracePt t="352128" x="2127250" y="4743450"/>
          <p14:tracePt t="352138" x="2003425" y="4718050"/>
          <p14:tracePt t="352142" x="1939925" y="4705350"/>
          <p14:tracePt t="352152" x="1927225" y="4705350"/>
          <p14:tracePt t="352158" x="1903413" y="4705350"/>
          <p14:tracePt t="352212" x="1903413" y="4692650"/>
          <p14:tracePt t="352222" x="1914525" y="4692650"/>
          <p14:tracePt t="352233" x="1939925" y="4679950"/>
          <p14:tracePt t="352248" x="1965325" y="4679950"/>
          <p14:tracePt t="352254" x="1978025" y="4667250"/>
          <p14:tracePt t="352273" x="2003425" y="4667250"/>
          <p14:tracePt t="352277" x="2039938" y="4667250"/>
          <p14:tracePt t="352288" x="2065338" y="4667250"/>
          <p14:tracePt t="352294" x="2116138" y="4667250"/>
          <p14:tracePt t="352304" x="2165350" y="4667250"/>
          <p14:tracePt t="352313" x="2216150" y="4692650"/>
          <p14:tracePt t="352319" x="2278063" y="4718050"/>
          <p14:tracePt t="352329" x="2303463" y="4730750"/>
          <p14:tracePt t="352334" x="2316163" y="4730750"/>
          <p14:tracePt t="352343" x="2339975" y="4756150"/>
          <p14:tracePt t="352360" x="2378075" y="4756150"/>
          <p14:tracePt t="352485" x="2390775" y="4756150"/>
          <p14:tracePt t="352530" x="2416175" y="4756150"/>
          <p14:tracePt t="352545" x="2441575" y="4756150"/>
          <p14:tracePt t="352556" x="2452688" y="4756150"/>
          <p14:tracePt t="352561" x="2478088" y="4743450"/>
          <p14:tracePt t="352571" x="2490788" y="4743450"/>
          <p14:tracePt t="352702" x="2503488" y="4730750"/>
          <p14:tracePt t="352847" x="2465388" y="4730750"/>
          <p14:tracePt t="352858" x="2390775" y="4730750"/>
          <p14:tracePt t="352864" x="2316163" y="4743450"/>
          <p14:tracePt t="352874" x="2216150" y="4768850"/>
          <p14:tracePt t="352883" x="2116138" y="4768850"/>
          <p14:tracePt t="352889" x="2003425" y="4779963"/>
          <p14:tracePt t="352898" x="1878013" y="4805363"/>
          <p14:tracePt t="352904" x="1778000" y="4818063"/>
          <p14:tracePt t="352914" x="1652588" y="4856163"/>
          <p14:tracePt t="352924" x="1577975" y="4856163"/>
          <p14:tracePt t="352929" x="1489075" y="4868863"/>
          <p14:tracePt t="352943" x="1414463" y="4868863"/>
          <p14:tracePt t="352943" x="1352550" y="4879975"/>
          <p14:tracePt t="352954" x="1289050" y="4879975"/>
          <p14:tracePt t="352963" x="1263650" y="4879975"/>
          <p14:tracePt t="352969" x="1239838" y="4879975"/>
          <p14:tracePt t="352980" x="1214438" y="4879975"/>
          <p14:tracePt t="352984" x="1201738" y="4879975"/>
          <p14:tracePt t="352993" x="1189038" y="4879975"/>
          <p14:tracePt t="353003" x="1163638" y="4879975"/>
          <p14:tracePt t="353010" x="1150938" y="4879975"/>
          <p14:tracePt t="353020" x="1139825" y="4879975"/>
          <p14:tracePt t="353025" x="1127125" y="4879975"/>
          <p14:tracePt t="353080" x="1101725" y="4879975"/>
          <p14:tracePt t="353099" x="1089025" y="4879975"/>
          <p14:tracePt t="353110" x="1063625" y="4879975"/>
          <p14:tracePt t="353120" x="1038225" y="4879975"/>
          <p14:tracePt t="353126" x="1027113" y="4879975"/>
          <p14:tracePt t="353136" x="1001713" y="4879975"/>
          <p14:tracePt t="353140" x="989013" y="4879975"/>
          <p14:tracePt t="353150" x="976313" y="4879975"/>
          <p14:tracePt t="353165" x="963613" y="4879975"/>
          <p14:tracePt t="353211" x="950913" y="4879975"/>
          <p14:tracePt t="353236" x="950913" y="4856163"/>
          <p14:tracePt t="353251" x="950913" y="4843463"/>
          <p14:tracePt t="353261" x="950913" y="4805363"/>
          <p14:tracePt t="353276" x="950913" y="4792663"/>
          <p14:tracePt t="353287" x="950913" y="4779963"/>
          <p14:tracePt t="353293" x="950913" y="4768850"/>
          <p14:tracePt t="353302" x="950913" y="4756150"/>
          <p14:tracePt t="353308" x="950913" y="4730750"/>
          <p14:tracePt t="353328" x="950913" y="4718050"/>
          <p14:tracePt t="353343" x="950913" y="4705350"/>
          <p14:tracePt t="353367" x="976313" y="4705350"/>
          <p14:tracePt t="353377" x="1014413" y="4705350"/>
          <p14:tracePt t="353382" x="1038225" y="4705350"/>
          <p14:tracePt t="353393" x="1089025" y="4705350"/>
          <p14:tracePt t="353404" x="1163638" y="4705350"/>
          <p14:tracePt t="353409" x="1201738" y="4705350"/>
          <p14:tracePt t="353417" x="1263650" y="4705350"/>
          <p14:tracePt t="353425" x="1327150" y="4705350"/>
          <p14:tracePt t="353434" x="1376363" y="4705350"/>
          <p14:tracePt t="353444" x="1427163" y="4692650"/>
          <p14:tracePt t="353448" x="1452563" y="4679950"/>
          <p14:tracePt t="353459" x="1476375" y="4679950"/>
          <p14:tracePt t="353464" x="1489075" y="4679950"/>
          <p14:tracePt t="353475" x="1501775" y="4679950"/>
          <p14:tracePt t="353514" x="1501775" y="4667250"/>
          <p14:tracePt t="353530" x="1501775" y="4656138"/>
          <p14:tracePt t="353540" x="1501775" y="4630738"/>
          <p14:tracePt t="353544" x="1489075" y="4630738"/>
          <p14:tracePt t="353553" x="1452563" y="4630738"/>
          <p14:tracePt t="353563" x="1414463" y="4630738"/>
          <p14:tracePt t="353570" x="1389063" y="4630738"/>
          <p14:tracePt t="353579" x="1376363" y="4630738"/>
          <p14:tracePt t="353585" x="1363663" y="4630738"/>
          <p14:tracePt t="353626" x="1352550" y="4630738"/>
          <p14:tracePt t="353646" x="1352550" y="4643438"/>
          <p14:tracePt t="353649" x="1389063" y="4679950"/>
          <p14:tracePt t="353659" x="1427163" y="4679950"/>
          <p14:tracePt t="353666" x="1501775" y="4718050"/>
          <p14:tracePt t="353676" x="1539875" y="4730750"/>
          <p14:tracePt t="353686" x="1565275" y="4743450"/>
          <p14:tracePt t="353705" x="1577975" y="4743450"/>
          <p14:tracePt t="353716" x="1577975" y="4756150"/>
          <p14:tracePt t="353726" x="1577975" y="4768850"/>
          <p14:tracePt t="353732" x="1577975" y="4779963"/>
          <p14:tracePt t="353742" x="1577975" y="4805363"/>
          <p14:tracePt t="353746" x="1577975" y="4830763"/>
          <p14:tracePt t="353755" x="1552575" y="4868863"/>
          <p14:tracePt t="353766" x="1527175" y="4905375"/>
          <p14:tracePt t="353772" x="1501775" y="4905375"/>
          <p14:tracePt t="353781" x="1489075" y="4930775"/>
          <p14:tracePt t="353786" x="1465263" y="4943475"/>
          <p14:tracePt t="353812" x="1452563" y="4943475"/>
          <p14:tracePt t="353821" x="1439863" y="4943475"/>
          <p14:tracePt t="353835" x="1427163" y="4943475"/>
          <p14:tracePt t="353852" x="1427163" y="4918075"/>
          <p14:tracePt t="353861" x="1427163" y="4905375"/>
          <p14:tracePt t="353867" x="1427163" y="4879975"/>
          <p14:tracePt t="353878" x="1439863" y="4856163"/>
          <p14:tracePt t="353888" x="1465263" y="4843463"/>
          <p14:tracePt t="353892" x="1465263" y="4830763"/>
          <p14:tracePt t="353901" x="1476375" y="4818063"/>
          <p14:tracePt t="353918" x="1501775" y="4792663"/>
          <p14:tracePt t="353942" x="1501775" y="4779963"/>
          <p14:tracePt t="353974" x="1514475" y="4779963"/>
          <p14:tracePt t="353987" x="1527175" y="4779963"/>
          <p14:tracePt t="354008" x="1539875" y="4768850"/>
          <p14:tracePt t="354027" x="1565275" y="4768850"/>
          <p14:tracePt t="354048" x="1577975" y="4756150"/>
          <p14:tracePt t="354063" x="1601788" y="4756150"/>
          <p14:tracePt t="354068" x="1614488" y="4743450"/>
          <p14:tracePt t="354080" x="1639888" y="4730750"/>
          <p14:tracePt t="354090" x="1652588" y="4730750"/>
          <p14:tracePt t="354094" x="1727200" y="4705350"/>
          <p14:tracePt t="354105" x="1790700" y="4705350"/>
          <p14:tracePt t="354110" x="1903413" y="4705350"/>
          <p14:tracePt t="354120" x="2027238" y="4705350"/>
          <p14:tracePt t="354126" x="2116138" y="4705350"/>
          <p14:tracePt t="354135" x="2216150" y="4705350"/>
          <p14:tracePt t="354146" x="2252663" y="4705350"/>
          <p14:tracePt t="354150" x="2278063" y="4705350"/>
          <p14:tracePt t="354160" x="2303463" y="4705350"/>
          <p14:tracePt t="354166" x="2316163" y="4705350"/>
          <p14:tracePt t="354175" x="2328863" y="4705350"/>
          <p14:tracePt t="354185" x="2352675" y="4705350"/>
          <p14:tracePt t="354272" x="2352675" y="4718050"/>
          <p14:tracePt t="354398" x="2352675" y="4692650"/>
          <p14:tracePt t="354401" x="2352675" y="4656138"/>
          <p14:tracePt t="354414" x="2352675" y="4618038"/>
          <p14:tracePt t="354424" x="2316163" y="4579938"/>
          <p14:tracePt t="354427" x="2278063" y="4530725"/>
          <p14:tracePt t="354438" x="2228850" y="4492625"/>
          <p14:tracePt t="354444" x="2203450" y="4467225"/>
          <p14:tracePt t="354454" x="2139950" y="4443413"/>
          <p14:tracePt t="354464" x="2103438" y="4430713"/>
          <p14:tracePt t="354467" x="2078038" y="4430713"/>
          <p14:tracePt t="354478" x="2039938" y="4430713"/>
          <p14:tracePt t="354484" x="1990725" y="4430713"/>
          <p14:tracePt t="354494" x="1939925" y="4430713"/>
          <p14:tracePt t="354503" x="1903413" y="4430713"/>
          <p14:tracePt t="354509" x="1878013" y="4430713"/>
          <p14:tracePt t="354518" x="1839913" y="4430713"/>
          <p14:tracePt t="354524" x="1814513" y="4443413"/>
          <p14:tracePt t="354534" x="1801813" y="4454525"/>
          <p14:tracePt t="354543" x="1790700" y="4479925"/>
          <p14:tracePt t="354547" x="1790700" y="4518025"/>
          <p14:tracePt t="354558" x="1790700" y="4530725"/>
          <p14:tracePt t="354568" x="1790700" y="4554538"/>
          <p14:tracePt t="354574" x="1790700" y="4579938"/>
          <p14:tracePt t="354583" x="1790700" y="4630738"/>
          <p14:tracePt t="354587" x="1827213" y="4667250"/>
          <p14:tracePt t="354597" x="1865313" y="4705350"/>
          <p14:tracePt t="354609" x="1903413" y="4718050"/>
          <p14:tracePt t="354614" x="1939925" y="4756150"/>
          <p14:tracePt t="354625" x="2014538" y="4768850"/>
          <p14:tracePt t="354627" x="2065338" y="4779963"/>
          <p14:tracePt t="354637" x="2127250" y="4779963"/>
          <p14:tracePt t="354648" x="2216150" y="4779963"/>
          <p14:tracePt t="354654" x="2316163" y="4779963"/>
          <p14:tracePt t="354664" x="2403475" y="4779963"/>
          <p14:tracePt t="354669" x="2503488" y="4779963"/>
          <p14:tracePt t="354680" x="2578100" y="4768850"/>
          <p14:tracePt t="354690" x="2654300" y="4705350"/>
          <p14:tracePt t="354694" x="2690813" y="4667250"/>
          <p14:tracePt t="354704" x="2728913" y="4618038"/>
          <p14:tracePt t="354710" x="2754313" y="4567238"/>
          <p14:tracePt t="354720" x="2754313" y="4530725"/>
          <p14:tracePt t="354729" x="2754313" y="4492625"/>
          <p14:tracePt t="354734" x="2754313" y="4467225"/>
          <p14:tracePt t="354744" x="2728913" y="4430713"/>
          <p14:tracePt t="354749" x="2703513" y="4405313"/>
          <p14:tracePt t="354759" x="2667000" y="4392613"/>
          <p14:tracePt t="354770" x="2616200" y="4367213"/>
          <p14:tracePt t="354776" x="2590800" y="4367213"/>
          <p14:tracePt t="354785" x="2528888" y="4367213"/>
          <p14:tracePt t="354791" x="2490788" y="4367213"/>
          <p14:tracePt t="354800" x="2441575" y="4405313"/>
          <p14:tracePt t="354810" x="2390775" y="4467225"/>
          <p14:tracePt t="354816" x="2365375" y="4492625"/>
          <p14:tracePt t="354825" x="2365375" y="4554538"/>
          <p14:tracePt t="354829" x="2365375" y="4605338"/>
          <p14:tracePt t="354840" x="2365375" y="4643438"/>
          <p14:tracePt t="354852" x="2365375" y="4679950"/>
          <p14:tracePt t="354856" x="2390775" y="4705350"/>
          <p14:tracePt t="354865" x="2390775" y="4730750"/>
          <p14:tracePt t="354871" x="2403475" y="4730750"/>
          <p14:tracePt t="354882" x="2416175" y="4730750"/>
          <p14:tracePt t="354896" x="2428875" y="4730750"/>
          <p14:tracePt t="354942" x="2441575" y="4730750"/>
          <p14:tracePt t="354988" x="2428875" y="4730750"/>
          <p14:tracePt t="355001" x="2403475" y="4730750"/>
          <p14:tracePt t="355012" x="2390775" y="4730750"/>
          <p14:tracePt t="355018" x="2365375" y="4743450"/>
          <p14:tracePt t="355027" x="2339975" y="4743450"/>
          <p14:tracePt t="355038" x="2328863" y="4768850"/>
          <p14:tracePt t="355041" x="2316163" y="4768850"/>
          <p14:tracePt t="355052" x="2303463" y="4779963"/>
          <p14:tracePt t="355058" x="2290763" y="4779963"/>
          <p14:tracePt t="355067" x="2265363" y="4792663"/>
          <p14:tracePt t="355082" x="2252663" y="4792663"/>
          <p14:tracePt t="355144" x="2239963" y="4792663"/>
          <p14:tracePt t="355157" x="2228850" y="4792663"/>
          <p14:tracePt t="355217" x="2216150" y="4792663"/>
          <p14:tracePt t="355264" x="2216150" y="4768850"/>
          <p14:tracePt t="355270" x="2265363" y="4743450"/>
          <p14:tracePt t="355279" x="2328863" y="4743450"/>
          <p14:tracePt t="355290" x="2403475" y="4730750"/>
          <p14:tracePt t="355294" x="2490788" y="4692650"/>
          <p14:tracePt t="355304" x="2628900" y="4656138"/>
          <p14:tracePt t="355310" x="2728913" y="4656138"/>
          <p14:tracePt t="355319" x="2854325" y="4630738"/>
          <p14:tracePt t="355329" x="3016250" y="4605338"/>
          <p14:tracePt t="355336" x="3254375" y="4567238"/>
          <p14:tracePt t="355346" x="3517900" y="4530725"/>
          <p14:tracePt t="355350" x="3767138" y="4518025"/>
          <p14:tracePt t="355359" x="3992563" y="4467225"/>
          <p14:tracePt t="355369" x="4217988" y="4430713"/>
          <p14:tracePt t="355376" x="4381500" y="4418013"/>
          <p14:tracePt t="355386" x="4543425" y="4379913"/>
          <p14:tracePt t="355390" x="4643438" y="4341813"/>
          <p14:tracePt t="355399" x="4743450" y="4305300"/>
          <p14:tracePt t="355410" x="4806950" y="4292600"/>
          <p14:tracePt t="355416" x="4856163" y="4279900"/>
          <p14:tracePt t="355425" x="4919663" y="4254500"/>
          <p14:tracePt t="355430" x="4932363" y="4230688"/>
          <p14:tracePt t="355441" x="4945063" y="4217988"/>
          <p14:tracePt t="355450" x="4981575" y="4205288"/>
          <p14:tracePt t="355456" x="5019675" y="4179888"/>
          <p14:tracePt t="355466" x="5045075" y="4141788"/>
          <p14:tracePt t="355472" x="5081588" y="4105275"/>
          <p14:tracePt t="355481" x="5119688" y="4041775"/>
          <p14:tracePt t="355491" x="5145088" y="4005263"/>
          <p14:tracePt t="355495" x="5194300" y="3941763"/>
          <p14:tracePt t="355506" x="5232400" y="3879850"/>
          <p14:tracePt t="355512" x="5270500" y="3779838"/>
          <p14:tracePt t="355522" x="5319713" y="3692525"/>
          <p14:tracePt t="355531" x="5357813" y="3616325"/>
          <p14:tracePt t="355536" x="5394325" y="3503613"/>
          <p14:tracePt t="355546" x="5419725" y="3403600"/>
          <p14:tracePt t="355552" x="5445125" y="3316288"/>
          <p14:tracePt t="355561" x="5457825" y="3254375"/>
          <p14:tracePt t="355573" x="5457825" y="3178175"/>
          <p14:tracePt t="355576" x="5457825" y="3141663"/>
          <p14:tracePt t="355588" x="5457825" y="3078163"/>
          <p14:tracePt t="355592" x="5457825" y="3028950"/>
          <p14:tracePt t="355601" x="5457825" y="2990850"/>
          <p14:tracePt t="355612" x="5457825" y="2941638"/>
          <p14:tracePt t="355617" x="5457825" y="2916238"/>
          <p14:tracePt t="355628" x="5419725" y="2865438"/>
          <p14:tracePt t="355632" x="5407025" y="2828925"/>
          <p14:tracePt t="355642" x="5383213" y="2803525"/>
          <p14:tracePt t="355652" x="5332413" y="2752725"/>
          <p14:tracePt t="355658" x="5281613" y="2716213"/>
          <p14:tracePt t="355667" x="5232400" y="2690813"/>
          <p14:tracePt t="355674" x="5157788" y="2652713"/>
          <p14:tracePt t="355684" x="5081588" y="2603500"/>
          <p14:tracePt t="355694" x="4994275" y="2590800"/>
          <p14:tracePt t="355697" x="4906963" y="2565400"/>
          <p14:tracePt t="355707" x="4794250" y="2527300"/>
          <p14:tracePt t="355714" x="4694238" y="2490788"/>
          <p14:tracePt t="355724" x="4606925" y="2490788"/>
          <p14:tracePt t="355733" x="4518025" y="2478088"/>
          <p14:tracePt t="355738" x="4456113" y="2452688"/>
          <p14:tracePt t="355748" x="4368800" y="2452688"/>
          <p14:tracePt t="355754" x="4268788" y="2439988"/>
          <p14:tracePt t="355763" x="4181475" y="2439988"/>
          <p14:tracePt t="355774" x="4081463" y="2439988"/>
          <p14:tracePt t="355778" x="3968750" y="2439988"/>
          <p14:tracePt t="355789" x="3817938" y="2439988"/>
          <p14:tracePt t="355793" x="3692525" y="2439988"/>
          <p14:tracePt t="355804" x="3567113" y="2439988"/>
          <p14:tracePt t="355814" x="3467100" y="2439988"/>
          <p14:tracePt t="355818" x="3341688" y="2439988"/>
          <p14:tracePt t="355830" x="3267075" y="2439988"/>
          <p14:tracePt t="355834" x="3179763" y="2439988"/>
          <p14:tracePt t="355843" x="3092450" y="2439988"/>
          <p14:tracePt t="355854" x="3054350" y="2439988"/>
          <p14:tracePt t="355860" x="3003550" y="2439988"/>
          <p14:tracePt t="355870" x="2928938" y="2465388"/>
          <p14:tracePt t="355873" x="2890838" y="2465388"/>
          <p14:tracePt t="355883" x="2841625" y="2465388"/>
          <p14:tracePt t="355893" x="2816225" y="2478088"/>
          <p14:tracePt t="355899" x="2778125" y="2478088"/>
          <p14:tracePt t="355910" x="2754313" y="2478088"/>
          <p14:tracePt t="355914" x="2741613" y="2478088"/>
          <p14:tracePt t="355939" x="2728913" y="2490788"/>
          <p14:tracePt t="356105" x="2716213" y="2490788"/>
          <p14:tracePt t="356131" x="2703513" y="2490788"/>
          <p14:tracePt t="356146" x="2690813" y="2490788"/>
          <p14:tracePt t="356152" x="2678113" y="2478088"/>
          <p14:tracePt t="356172" x="2667000" y="2478088"/>
          <p14:tracePt t="356204" x="2667000" y="2465388"/>
          <p14:tracePt t="356218" x="2667000" y="2452688"/>
          <p14:tracePt t="356224" x="2667000" y="2439988"/>
          <p14:tracePt t="356234" x="2667000" y="2414588"/>
          <p14:tracePt t="356244" x="2678113" y="2378075"/>
          <p14:tracePt t="356247" x="2716213" y="2339975"/>
          <p14:tracePt t="356257" x="2728913" y="2290763"/>
          <p14:tracePt t="356263" x="2767013" y="2265363"/>
          <p14:tracePt t="356273" x="2803525" y="2214563"/>
          <p14:tracePt t="356284" x="2816225" y="2178050"/>
          <p14:tracePt t="356290" x="2867025" y="2127250"/>
          <p14:tracePt t="356299" x="2890838" y="2101850"/>
          <p14:tracePt t="356304" x="2903538" y="2078038"/>
          <p14:tracePt t="356314" x="2928938" y="2065338"/>
          <p14:tracePt t="356324" x="2941638" y="2052638"/>
          <p14:tracePt t="356329" x="2967038" y="2039938"/>
          <p14:tracePt t="356340" x="2979738" y="2027238"/>
          <p14:tracePt t="356344" x="2992438" y="2027238"/>
          <p14:tracePt t="356375" x="3003550" y="2014538"/>
          <p14:tracePt t="356522" x="2967038" y="2052638"/>
          <p14:tracePt t="356531" x="2903538" y="2089150"/>
          <p14:tracePt t="356536" x="2879725" y="2127250"/>
          <p14:tracePt t="356546" x="2816225" y="2190750"/>
          <p14:tracePt t="356556" x="2741613" y="2239963"/>
          <p14:tracePt t="356561" x="2678113" y="2303463"/>
          <p14:tracePt t="356572" x="2603500" y="2365375"/>
          <p14:tracePt t="356575" x="2516188" y="2414588"/>
          <p14:tracePt t="356586" x="2452688" y="2478088"/>
          <p14:tracePt t="356596" x="2390775" y="2527300"/>
          <p14:tracePt t="356602" x="2339975" y="2578100"/>
          <p14:tracePt t="356611" x="2316163" y="2616200"/>
          <p14:tracePt t="356615" x="2290763" y="2640013"/>
          <p14:tracePt t="356628" x="2265363" y="2665413"/>
          <p14:tracePt t="356638" x="2265363" y="2690813"/>
          <p14:tracePt t="356646" x="2252663" y="2703513"/>
          <p14:tracePt t="356682" x="2239963" y="2716213"/>
          <p14:tracePt t="356768" x="2278063" y="2716213"/>
          <p14:tracePt t="356778" x="2365375" y="2678113"/>
          <p14:tracePt t="356781" x="2478088" y="2678113"/>
          <p14:tracePt t="356792" x="2603500" y="2652713"/>
          <p14:tracePt t="356798" x="2754313" y="2640013"/>
          <p14:tracePt t="356808" x="2928938" y="2616200"/>
          <p14:tracePt t="356818" x="3167063" y="2565400"/>
          <p14:tracePt t="356822" x="3354388" y="2552700"/>
          <p14:tracePt t="356833" x="3517900" y="2552700"/>
          <p14:tracePt t="356839" x="3679825" y="2527300"/>
          <p14:tracePt t="356848" x="3805238" y="2516188"/>
          <p14:tracePt t="356858" x="3905250" y="2516188"/>
          <p14:tracePt t="356864" x="3968750" y="2516188"/>
          <p14:tracePt t="356873" x="3992563" y="2516188"/>
          <p14:tracePt t="357110" x="3979863" y="2490788"/>
          <p14:tracePt t="357115" x="3968750" y="2490788"/>
          <p14:tracePt t="357126" x="3956050" y="2490788"/>
          <p14:tracePt t="357139" x="3943350" y="2465388"/>
          <p14:tracePt t="357166" x="3930650" y="2465388"/>
          <p14:tracePt t="357205" x="3905250" y="2452688"/>
          <p14:tracePt t="357226" x="3905250" y="2439988"/>
          <p14:tracePt t="357241" x="3879850" y="2427288"/>
          <p14:tracePt t="357248" x="3879850" y="2414588"/>
          <p14:tracePt t="357262" x="3867150" y="2403475"/>
          <p14:tracePt t="357288" x="3856038" y="2378075"/>
          <p14:tracePt t="357311" x="3843338" y="2365375"/>
          <p14:tracePt t="357368" x="3843338" y="2352675"/>
          <p14:tracePt t="357387" x="3843338" y="2339975"/>
          <p14:tracePt t="357404" x="3830638" y="2327275"/>
          <p14:tracePt t="357444" x="3817938" y="2314575"/>
          <p14:tracePt t="357516" x="3817938" y="2303463"/>
          <p14:tracePt t="357520" x="3817938" y="2278063"/>
          <p14:tracePt t="357529" x="3779838" y="2278063"/>
          <p14:tracePt t="357546" x="3717925" y="2252663"/>
          <p14:tracePt t="357555" x="3692525" y="2239963"/>
          <p14:tracePt t="357560" x="3630613" y="2239963"/>
          <p14:tracePt t="357572" x="3541713" y="2214563"/>
          <p14:tracePt t="357579" x="3492500" y="2214563"/>
          <p14:tracePt t="357585" x="3367088" y="2214563"/>
          <p14:tracePt t="357596" x="3305175" y="2214563"/>
          <p14:tracePt t="357599" x="3205163" y="2214563"/>
          <p14:tracePt t="357609" x="3116263" y="2214563"/>
          <p14:tracePt t="357622" x="3016250" y="2214563"/>
          <p14:tracePt t="357626" x="2954338" y="2214563"/>
          <p14:tracePt t="357635" x="2867025" y="2214563"/>
          <p14:tracePt t="357639" x="2778125" y="2252663"/>
          <p14:tracePt t="357650" x="2703513" y="2278063"/>
          <p14:tracePt t="357660" x="2678113" y="2290763"/>
          <p14:tracePt t="357665" x="2641600" y="2290763"/>
          <p14:tracePt t="357675" x="2616200" y="2303463"/>
          <p14:tracePt t="357695" x="2616200" y="2327275"/>
          <p14:tracePt t="357722" x="2603500" y="2339975"/>
          <p14:tracePt t="357736" x="2603500" y="2352675"/>
          <p14:tracePt t="357742" x="2603500" y="2365375"/>
          <p14:tracePt t="357751" x="2603500" y="2378075"/>
          <p14:tracePt t="357761" x="2603500" y="2403475"/>
          <p14:tracePt t="357765" x="2616200" y="2414588"/>
          <p14:tracePt t="357776" x="2641600" y="2414588"/>
          <p14:tracePt t="357782" x="2678113" y="2414588"/>
          <p14:tracePt t="357792" x="2703513" y="2414588"/>
          <p14:tracePt t="357801" x="2728913" y="2414588"/>
          <p14:tracePt t="357808" x="2741613" y="2414588"/>
          <p14:tracePt t="357818" x="2754313" y="2414588"/>
          <p14:tracePt t="357822" x="2767013" y="2414588"/>
          <p14:tracePt t="357832" x="2778125" y="2403475"/>
          <p14:tracePt t="357848" x="2778125" y="2390775"/>
          <p14:tracePt t="357858" x="2778125" y="2378075"/>
          <p14:tracePt t="357872" x="2778125" y="2352675"/>
          <p14:tracePt t="357884" x="2778125" y="2327275"/>
          <p14:tracePt t="357888" x="2778125" y="2303463"/>
          <p14:tracePt t="357905" x="2778125" y="2278063"/>
          <p14:tracePt t="357938" x="2767013" y="2278063"/>
          <p14:tracePt t="357939" x="2741613" y="2278063"/>
          <p14:tracePt t="357944" x="2703513" y="2278063"/>
          <p14:tracePt t="357955" x="2678113" y="2278063"/>
          <p14:tracePt t="357964" x="2654300" y="2278063"/>
          <p14:tracePt t="357968" x="2628900" y="2290763"/>
          <p14:tracePt t="357979" x="2603500" y="2314575"/>
          <p14:tracePt t="357984" x="2590800" y="2352675"/>
          <p14:tracePt t="357994" x="2578100" y="2390775"/>
          <p14:tracePt t="358004" x="2578100" y="2403475"/>
          <p14:tracePt t="358021" x="2578100" y="2414588"/>
          <p14:tracePt t="358033" x="2578100" y="2427288"/>
          <p14:tracePt t="358060" x="2578100" y="2439988"/>
          <p14:tracePt t="358070" x="2603500" y="2439988"/>
          <p14:tracePt t="358079" x="2667000" y="2439988"/>
          <p14:tracePt t="358086" x="2703513" y="2439988"/>
          <p14:tracePt t="358096" x="2767013" y="2427288"/>
          <p14:tracePt t="358100" x="2816225" y="2403475"/>
          <p14:tracePt t="358110" x="2879725" y="2365375"/>
          <p14:tracePt t="358120" x="2903538" y="2314575"/>
          <p14:tracePt t="358126" x="2916238" y="2314575"/>
          <p14:tracePt t="358137" x="2916238" y="2290763"/>
          <p14:tracePt t="358140" x="2916238" y="2278063"/>
          <p14:tracePt t="358190" x="2916238" y="2265363"/>
          <p14:tracePt t="358206" x="2903538" y="2265363"/>
          <p14:tracePt t="358210" x="2879725" y="2265363"/>
          <p14:tracePt t="358221" x="2854325" y="2265363"/>
          <p14:tracePt t="358232" x="2841625" y="2265363"/>
          <p14:tracePt t="358246" x="2841625" y="2290763"/>
          <p14:tracePt t="358252" x="2816225" y="2303463"/>
          <p14:tracePt t="358272" x="2816225" y="2314575"/>
          <p14:tracePt t="358312" x="2828925" y="2314575"/>
          <p14:tracePt t="358316" x="2867025" y="2314575"/>
          <p14:tracePt t="358326" x="2941638" y="2314575"/>
          <p14:tracePt t="358336" x="2979738" y="2314575"/>
          <p14:tracePt t="358341" x="3041650" y="2303463"/>
          <p14:tracePt t="358351" x="3067050" y="2290763"/>
          <p14:tracePt t="358358" x="3092450" y="2278063"/>
          <p14:tracePt t="358368" x="3128963" y="2252663"/>
          <p14:tracePt t="358377" x="3128963" y="2239963"/>
          <p14:tracePt t="358392" x="3141663" y="2227263"/>
          <p14:tracePt t="358514" x="3103563" y="2239963"/>
          <p14:tracePt t="358517" x="3041650" y="2303463"/>
          <p14:tracePt t="358528" x="2967038" y="2352675"/>
          <p14:tracePt t="358533" x="2854325" y="2452688"/>
          <p14:tracePt t="358544" x="2754313" y="2540000"/>
          <p14:tracePt t="358554" x="2654300" y="2627313"/>
          <p14:tracePt t="358558" x="2541588" y="2728913"/>
          <p14:tracePt t="358567" x="2452688" y="2790825"/>
          <p14:tracePt t="358573" x="2365375" y="2865438"/>
          <p14:tracePt t="358584" x="2316163" y="2928938"/>
          <p14:tracePt t="358593" x="2278063" y="2952750"/>
          <p14:tracePt t="358599" x="2278063" y="2965450"/>
          <p14:tracePt t="358610" x="2265363" y="2965450"/>
          <p14:tracePt t="358674" x="2303463" y="2965450"/>
          <p14:tracePt t="358679" x="2416175" y="2965450"/>
          <p14:tracePt t="358690" x="2528888" y="2952750"/>
          <p14:tracePt t="358700" x="2703513" y="2878138"/>
          <p14:tracePt t="358705" x="2928938" y="2778125"/>
          <p14:tracePt t="358715" x="3079750" y="2716213"/>
          <p14:tracePt t="358721" x="3317875" y="2616200"/>
          <p14:tracePt t="358730" x="3467100" y="2578100"/>
          <p14:tracePt t="358739" x="3617913" y="2503488"/>
          <p14:tracePt t="358745" x="3717925" y="2490788"/>
          <p14:tracePt t="358756" x="3767138" y="2478088"/>
          <p14:tracePt t="358760" x="3779838" y="2465388"/>
          <p14:tracePt t="358878" x="3792538" y="2465388"/>
          <p14:tracePt t="358918" x="3767138" y="2465388"/>
          <p14:tracePt t="358922" x="3730625" y="2465388"/>
          <p14:tracePt t="358936" x="3717925" y="2414588"/>
          <p14:tracePt t="358938" x="3679825" y="2339975"/>
          <p14:tracePt t="358948" x="3679825" y="2314575"/>
          <p14:tracePt t="358958" x="3654425" y="2252663"/>
          <p14:tracePt t="358961" x="3643313" y="2214563"/>
          <p14:tracePt t="358971" x="3643313" y="2190750"/>
          <p14:tracePt t="358988" x="3643313" y="2165350"/>
          <p14:tracePt t="358998" x="3643313" y="2152650"/>
          <p14:tracePt t="359003" x="3643313" y="2139950"/>
          <p14:tracePt t="359053" x="3630613" y="2139950"/>
          <p14:tracePt t="359063" x="3617913" y="2139950"/>
          <p14:tracePt t="359068" x="3605213" y="2139950"/>
          <p14:tracePt t="359078" x="3567113" y="2139950"/>
          <p14:tracePt t="359084" x="3530600" y="2139950"/>
          <p14:tracePt t="359094" x="3467100" y="2165350"/>
          <p14:tracePt t="359104" x="3367088" y="2239963"/>
          <p14:tracePt t="359107" x="3254375" y="2339975"/>
          <p14:tracePt t="359118" x="3128963" y="2427288"/>
          <p14:tracePt t="359124" x="2992438" y="2527300"/>
          <p14:tracePt t="359134" x="2867025" y="2616200"/>
          <p14:tracePt t="359144" x="2741613" y="2703513"/>
          <p14:tracePt t="359147" x="2641600" y="2790825"/>
          <p14:tracePt t="359158" x="2528888" y="2840038"/>
          <p14:tracePt t="359164" x="2452688" y="2903538"/>
          <p14:tracePt t="359173" x="2390775" y="2941638"/>
          <p14:tracePt t="359184" x="2378075" y="2941638"/>
          <p14:tracePt t="359286" x="2365375" y="2941638"/>
          <p14:tracePt t="359295" x="2328863" y="2941638"/>
          <p14:tracePt t="359299" x="2328863" y="2916238"/>
          <p14:tracePt t="359309" x="2328863" y="2903538"/>
          <p14:tracePt t="359392" x="2328863" y="2878138"/>
          <p14:tracePt t="359402" x="2328863" y="2852738"/>
          <p14:tracePt t="359406" x="2328863" y="2828925"/>
          <p14:tracePt t="359425" x="2328863" y="2803525"/>
          <p14:tracePt t="359432" x="2339975" y="2765425"/>
          <p14:tracePt t="359442" x="2352675" y="2740025"/>
          <p14:tracePt t="359446" x="2365375" y="2690813"/>
          <p14:tracePt t="359455" x="2378075" y="2678113"/>
          <p14:tracePt t="359468" x="2390775" y="2640013"/>
          <p14:tracePt t="359472" x="2441575" y="2603500"/>
          <p14:tracePt t="359482" x="2452688" y="2590800"/>
          <p14:tracePt t="359488" x="2516188" y="2552700"/>
          <p14:tracePt t="359498" x="2578100" y="2527300"/>
          <p14:tracePt t="359507" x="2667000" y="2516188"/>
          <p14:tracePt t="359511" x="2741613" y="2490788"/>
          <p14:tracePt t="359522" x="2841625" y="2478088"/>
          <p14:tracePt t="359528" x="2916238" y="2478088"/>
          <p14:tracePt t="359537" x="2954338" y="2478088"/>
          <p14:tracePt t="359547" x="2992438" y="2465388"/>
          <p14:tracePt t="359562" x="3003550" y="2465388"/>
          <p14:tracePt t="359569" x="3016250" y="2465388"/>
          <p14:tracePt t="359577" x="3028950" y="2465388"/>
          <p14:tracePt t="359588" x="3041650" y="2465388"/>
          <p14:tracePt t="359592" x="3054350" y="2465388"/>
          <p14:tracePt t="359603" x="3067050" y="2465388"/>
          <p14:tracePt t="359618" x="3092450" y="2465388"/>
          <p14:tracePt t="359654" x="3103563" y="2465388"/>
          <p14:tracePt t="359673" x="3116263" y="2452688"/>
          <p14:tracePt t="359688" x="3141663" y="2439988"/>
          <p14:tracePt t="359714" x="3154363" y="2427288"/>
          <p14:tracePt t="359728" x="3167063" y="2427288"/>
          <p14:tracePt t="359743" x="3179763" y="2427288"/>
          <p14:tracePt t="359760" x="3192463" y="2414588"/>
          <p14:tracePt t="359770" x="3205163" y="2403475"/>
          <p14:tracePt t="359779" x="3216275" y="2390775"/>
          <p14:tracePt t="359794" x="3228975" y="2390775"/>
          <p14:tracePt t="359810" x="3241675" y="2365375"/>
          <p14:tracePt t="359820" x="3267075" y="2365375"/>
          <p14:tracePt t="359833" x="3292475" y="2339975"/>
          <p14:tracePt t="359956" x="3241675" y="2365375"/>
          <p14:tracePt t="359960" x="3167063" y="2414588"/>
          <p14:tracePt t="359966" x="3079750" y="2452688"/>
          <p14:tracePt t="359976" x="3003550" y="2516188"/>
          <p14:tracePt t="359986" x="2916238" y="2565400"/>
          <p14:tracePt t="359989" x="2854325" y="2603500"/>
          <p14:tracePt t="360000" x="2728913" y="2652713"/>
          <p14:tracePt t="360006" x="2690813" y="2690813"/>
          <p14:tracePt t="360015" x="2667000" y="2703513"/>
          <p14:tracePt t="360025" x="2628900" y="2716213"/>
          <p14:tracePt t="360029" x="2616200" y="2728913"/>
          <p14:tracePt t="360132" x="2603500" y="2740025"/>
          <p14:tracePt t="360146" x="2616200" y="2740025"/>
          <p14:tracePt t="360152" x="2690813" y="2740025"/>
          <p14:tracePt t="360161" x="2790825" y="2740025"/>
          <p14:tracePt t="360171" x="2916238" y="2740025"/>
          <p14:tracePt t="360176" x="3028950" y="2740025"/>
          <p14:tracePt t="360186" x="3141663" y="2740025"/>
          <p14:tracePt t="360191" x="3267075" y="2740025"/>
          <p14:tracePt t="360203" x="3341688" y="2740025"/>
          <p14:tracePt t="360211" x="3429000" y="2740025"/>
          <p14:tracePt t="360218" x="3517900" y="2716213"/>
          <p14:tracePt t="360227" x="3554413" y="2716213"/>
          <p14:tracePt t="360231" x="3579813" y="2716213"/>
          <p14:tracePt t="360242" x="3592513" y="2703513"/>
          <p14:tracePt t="360292" x="3592513" y="2690813"/>
          <p14:tracePt t="360302" x="3592513" y="2678113"/>
          <p14:tracePt t="360307" x="3592513" y="2665413"/>
          <p14:tracePt t="360317" x="3567113" y="2640013"/>
          <p14:tracePt t="360322" x="3517900" y="2640013"/>
          <p14:tracePt t="360335" x="3492500" y="2640013"/>
          <p14:tracePt t="360344" x="3467100" y="2640013"/>
          <p14:tracePt t="360347" x="3441700" y="2640013"/>
          <p14:tracePt t="360358" x="3405188" y="2640013"/>
          <p14:tracePt t="360364" x="3367088" y="2640013"/>
          <p14:tracePt t="360374" x="3317875" y="2640013"/>
          <p14:tracePt t="360385" x="3279775" y="2678113"/>
          <p14:tracePt t="360387" x="3241675" y="2690813"/>
          <p14:tracePt t="360398" x="3216275" y="2703513"/>
          <p14:tracePt t="360403" x="3205163" y="2716213"/>
          <p14:tracePt t="360414" x="3192463" y="2728913"/>
          <p14:tracePt t="360504" x="3216275" y="2728913"/>
          <p14:tracePt t="360529" x="3228975" y="2728913"/>
          <p14:tracePt t="360540" x="3228975" y="2716213"/>
          <p14:tracePt t="360590" x="3216275" y="2716213"/>
          <p14:tracePt t="360600" x="3167063" y="2716213"/>
          <p14:tracePt t="360610" x="3128963" y="2716213"/>
          <p14:tracePt t="360616" x="3103563" y="2716213"/>
          <p14:tracePt t="360626" x="3092450" y="2716213"/>
          <p14:tracePt t="360715" x="3154363" y="2716213"/>
          <p14:tracePt t="360726" x="3267075" y="2716213"/>
          <p14:tracePt t="360736" x="3367088" y="2716213"/>
          <p14:tracePt t="360742" x="3429000" y="2716213"/>
          <p14:tracePt t="360752" x="3505200" y="2703513"/>
          <p14:tracePt t="360755" x="3530600" y="2690813"/>
          <p14:tracePt t="360766" x="3541713" y="2690813"/>
          <p14:tracePt t="360841" x="3541713" y="2678113"/>
          <p14:tracePt t="360854" x="3505200" y="2678113"/>
          <p14:tracePt t="360858" x="3467100" y="2678113"/>
          <p14:tracePt t="360868" x="3367088" y="2703513"/>
          <p14:tracePt t="360873" x="3328988" y="2703513"/>
          <p14:tracePt t="360884" x="3267075" y="2703513"/>
          <p14:tracePt t="360894" x="3205163" y="2740025"/>
          <p14:tracePt t="360897" x="3179763" y="2740025"/>
          <p14:tracePt t="360907" x="3154363" y="2752725"/>
          <p14:tracePt t="360913" x="3141663" y="2752725"/>
          <p14:tracePt t="361043" x="3154363" y="2740025"/>
          <p14:tracePt t="361054" x="3179763" y="2728913"/>
          <p14:tracePt t="361064" x="3228975" y="2703513"/>
          <p14:tracePt t="361069" x="3292475" y="2678113"/>
          <p14:tracePt t="361079" x="3341688" y="2678113"/>
          <p14:tracePt t="361085" x="3392488" y="2665413"/>
          <p14:tracePt t="361096" x="3429000" y="2665413"/>
          <p14:tracePt t="361106" x="3467100" y="2652713"/>
          <p14:tracePt t="361110" x="3492500" y="2652713"/>
          <p14:tracePt t="361200" x="3454400" y="2652713"/>
          <p14:tracePt t="361205" x="3405188" y="2678113"/>
          <p14:tracePt t="361216" x="3341688" y="2716213"/>
          <p14:tracePt t="361226" x="3292475" y="2716213"/>
          <p14:tracePt t="361232" x="3267075" y="2728913"/>
          <p14:tracePt t="361241" x="3254375" y="2740025"/>
          <p14:tracePt t="361335" x="3267075" y="2740025"/>
          <p14:tracePt t="361342" x="3292475" y="2740025"/>
          <p14:tracePt t="361352" x="3328988" y="2740025"/>
          <p14:tracePt t="361358" x="3379788" y="2740025"/>
          <p14:tracePt t="361368" x="3429000" y="2716213"/>
          <p14:tracePt t="361378" x="3479800" y="2716213"/>
          <p14:tracePt t="361382" x="3530600" y="2690813"/>
          <p14:tracePt t="361392" x="3567113" y="2690813"/>
          <p14:tracePt t="361398" x="3592513" y="2678113"/>
          <p14:tracePt t="361408" x="3630613" y="2652713"/>
          <p14:tracePt t="361418" x="3654425" y="2652713"/>
          <p14:tracePt t="361422" x="3679825" y="2627313"/>
          <p14:tracePt t="361432" x="3692525" y="2627313"/>
          <p14:tracePt t="361438" x="3717925" y="2616200"/>
          <p14:tracePt t="361447" x="3743325" y="2603500"/>
          <p14:tracePt t="361464" x="3743325" y="2590800"/>
          <p14:tracePt t="361527" x="3743325" y="2578100"/>
          <p14:tracePt t="361537" x="3730625" y="2578100"/>
          <p14:tracePt t="361544" x="3679825" y="2578100"/>
          <p14:tracePt t="361554" x="3643313" y="2578100"/>
          <p14:tracePt t="361563" x="3579813" y="2578100"/>
          <p14:tracePt t="361569" x="3530600" y="2578100"/>
          <p14:tracePt t="361579" x="3467100" y="2603500"/>
          <p14:tracePt t="361584" x="3417888" y="2616200"/>
          <p14:tracePt t="361594" x="3392488" y="2616200"/>
          <p14:tracePt t="361603" x="3367088" y="2627313"/>
          <p14:tracePt t="361735" x="3405188" y="2627313"/>
          <p14:tracePt t="361746" x="3454400" y="2627313"/>
          <p14:tracePt t="361750" x="3530600" y="2603500"/>
          <p14:tracePt t="361760" x="3567113" y="2603500"/>
          <p14:tracePt t="361767" x="3617913" y="2578100"/>
          <p14:tracePt t="361776" x="3643313" y="2565400"/>
          <p14:tracePt t="361786" x="3679825" y="2552700"/>
          <p14:tracePt t="361790" x="3679825" y="2540000"/>
          <p14:tracePt t="361866" x="3605213" y="2540000"/>
          <p14:tracePt t="361871" x="3492500" y="2540000"/>
          <p14:tracePt t="361881" x="3367088" y="2540000"/>
          <p14:tracePt t="361886" x="3254375" y="2540000"/>
          <p14:tracePt t="361896" x="3167063" y="2578100"/>
          <p14:tracePt t="361905" x="3103563" y="2590800"/>
          <p14:tracePt t="361911" x="3054350" y="2616200"/>
          <p14:tracePt t="361922" x="3016250" y="2627313"/>
          <p14:tracePt t="361937" x="2992438" y="2627313"/>
          <p14:tracePt t="362033" x="3028950" y="2627313"/>
          <p14:tracePt t="362044" x="3092450" y="2627313"/>
          <p14:tracePt t="362048" x="3167063" y="2616200"/>
          <p14:tracePt t="362057" x="3228975" y="2590800"/>
          <p14:tracePt t="362064" x="3305175" y="2578100"/>
          <p14:tracePt t="362074" x="3367088" y="2540000"/>
          <p14:tracePt t="362084" x="3429000" y="2516188"/>
          <p14:tracePt t="362088" x="3467100" y="2503488"/>
          <p14:tracePt t="362097" x="3492500" y="2503488"/>
          <p14:tracePt t="362104" x="3517900" y="2490788"/>
          <p14:tracePt t="362124" x="3517900" y="2478088"/>
          <p14:tracePt t="362183" x="3429000" y="2478088"/>
          <p14:tracePt t="362189" x="3328988" y="2490788"/>
          <p14:tracePt t="362200" x="3205163" y="2516188"/>
          <p14:tracePt t="362204" x="3092450" y="2540000"/>
          <p14:tracePt t="362213" x="2967038" y="2578100"/>
          <p14:tracePt t="362224" x="2879725" y="2603500"/>
          <p14:tracePt t="362230" x="2828925" y="2616200"/>
          <p14:tracePt t="362240" x="2778125" y="2627313"/>
          <p14:tracePt t="362316" x="2767013" y="2640013"/>
          <p14:tracePt t="362330" x="2778125" y="2665413"/>
          <p14:tracePt t="362339" x="2854325" y="2665413"/>
          <p14:tracePt t="362345" x="2916238" y="2665413"/>
          <p14:tracePt t="362356" x="2992438" y="2665413"/>
          <p14:tracePt t="362360" x="3016250" y="2665413"/>
          <p14:tracePt t="362372" x="3079750" y="2665413"/>
          <p14:tracePt t="362382" x="3128963" y="2665413"/>
          <p14:tracePt t="362385" x="3154363" y="2665413"/>
          <p14:tracePt t="362396" x="3192463" y="2652713"/>
          <p14:tracePt t="362401" x="3205163" y="2652713"/>
          <p14:tracePt t="362412" x="3216275" y="2652713"/>
          <p14:tracePt t="362421" x="3228975" y="2652713"/>
          <p14:tracePt t="362441" x="3241675" y="2652713"/>
          <p14:tracePt t="362452" x="3241675" y="2640013"/>
          <p14:tracePt t="362466" x="3254375" y="2640013"/>
          <p14:tracePt t="362483" x="3267075" y="2640013"/>
          <p14:tracePt t="362507" x="3279775" y="2640013"/>
          <p14:tracePt t="362537" x="3292475" y="2640013"/>
          <p14:tracePt t="362558" x="3305175" y="2640013"/>
          <p14:tracePt t="362562" x="3317875" y="2640013"/>
          <p14:tracePt t="362572" x="3328988" y="2640013"/>
          <p14:tracePt t="362577" x="3341688" y="2640013"/>
          <p14:tracePt t="362587" x="3354388" y="2627313"/>
          <p14:tracePt t="363015" x="3367088" y="2627313"/>
          <p14:tracePt t="363056" x="3379788" y="2627313"/>
          <p14:tracePt t="363062" x="3392488" y="2627313"/>
          <p14:tracePt t="363086" x="3405188" y="2627313"/>
          <p14:tracePt t="363300" x="3417888" y="2627313"/>
          <p14:tracePt t="363309" x="3429000" y="2627313"/>
          <p14:tracePt t="363320" x="3441700" y="2627313"/>
          <p14:tracePt t="363324" x="3454400" y="2627313"/>
          <p14:tracePt t="363334" x="3479800" y="2627313"/>
          <p14:tracePt t="363360" x="3505200" y="2627313"/>
          <p14:tracePt t="363364" x="3530600" y="2627313"/>
          <p14:tracePt t="363379" x="3567113" y="2640013"/>
          <p14:tracePt t="363389" x="3579813" y="2640013"/>
          <p14:tracePt t="363404" x="3592513" y="2640013"/>
          <p14:tracePt t="363414" x="3605213" y="2640013"/>
          <p14:tracePt t="364649" x="3579813" y="2640013"/>
          <p14:tracePt t="364661" x="3530600" y="2640013"/>
          <p14:tracePt t="364672" x="3479800" y="2627313"/>
          <p14:tracePt t="364676" x="3405188" y="2603500"/>
          <p14:tracePt t="364686" x="3367088" y="2590800"/>
          <p14:tracePt t="364691" x="3305175" y="2565400"/>
          <p14:tracePt t="364701" x="3267075" y="2540000"/>
          <p14:tracePt t="364712" x="3216275" y="2527300"/>
          <p14:tracePt t="364715" x="3167063" y="2490788"/>
          <p14:tracePt t="364726" x="3141663" y="2478088"/>
          <p14:tracePt t="364732" x="3092450" y="2465388"/>
          <p14:tracePt t="364741" x="3041650" y="2439988"/>
          <p14:tracePt t="364752" x="3003550" y="2414588"/>
          <p14:tracePt t="364756" x="2979738" y="2403475"/>
          <p14:tracePt t="364765" x="2941638" y="2378075"/>
          <p14:tracePt t="364771" x="2879725" y="2352675"/>
          <p14:tracePt t="364782" x="2828925" y="2339975"/>
          <p14:tracePt t="364792" x="2754313" y="2303463"/>
          <p14:tracePt t="364796" x="2690813" y="2278063"/>
          <p14:tracePt t="364806" x="2641600" y="2252663"/>
          <p14:tracePt t="364811" x="2590800" y="2239963"/>
          <p14:tracePt t="364822" x="2565400" y="2214563"/>
          <p14:tracePt t="364832" x="2541588" y="2214563"/>
          <p14:tracePt t="364837" x="2503488" y="2178050"/>
          <p14:tracePt t="364851" x="2452688" y="2152650"/>
          <p14:tracePt t="364872" x="2428875" y="2139950"/>
          <p14:tracePt t="364878" x="2403475" y="2114550"/>
          <p14:tracePt t="364888" x="2390775" y="2089150"/>
          <p14:tracePt t="364891" x="2378075" y="2089150"/>
          <p14:tracePt t="364901" x="2378075" y="2065338"/>
          <p14:tracePt t="364912" x="2352675" y="2052638"/>
          <p14:tracePt t="364917" x="2328863" y="2014538"/>
          <p14:tracePt t="364932" x="2303463" y="1965325"/>
          <p14:tracePt t="364934" x="2278063" y="1939925"/>
          <p14:tracePt t="364944" x="2252663" y="1901825"/>
          <p14:tracePt t="364953" x="2228850" y="1865313"/>
          <p14:tracePt t="364958" x="2203450" y="1852613"/>
          <p14:tracePt t="364968" x="2178050" y="1827213"/>
          <p14:tracePt t="364974" x="2152650" y="1789113"/>
          <p14:tracePt t="364984" x="2127250" y="1776413"/>
          <p14:tracePt t="364994" x="2103438" y="1752600"/>
          <p14:tracePt t="364998" x="2090738" y="1727200"/>
          <p14:tracePt t="365010" x="2078038" y="1727200"/>
          <p14:tracePt t="365014" x="2039938" y="1701800"/>
          <p14:tracePt t="365050" x="2014538" y="1676400"/>
          <p14:tracePt t="365315" x="2003425" y="1676400"/>
          <p14:tracePt t="365332" x="2003425" y="1714500"/>
          <p14:tracePt t="365348" x="2014538" y="1752600"/>
          <p14:tracePt t="365358" x="2065338" y="1814513"/>
          <p14:tracePt t="365368" x="2139950" y="1852613"/>
          <p14:tracePt t="365374" x="2190750" y="1901825"/>
          <p14:tracePt t="365384" x="2228850" y="1914525"/>
          <p14:tracePt t="365387" x="2278063" y="1952625"/>
          <p14:tracePt t="365398" x="2303463" y="1978025"/>
          <p14:tracePt t="365408" x="2316163" y="1989138"/>
          <p14:tracePt t="365414" x="2328863" y="2001838"/>
          <p14:tracePt t="365428" x="2352675" y="2027238"/>
          <p14:tracePt t="365448" x="2352675" y="2052638"/>
          <p14:tracePt t="365473" x="2352675" y="2065338"/>
          <p14:tracePt t="365494" x="2352675" y="2078038"/>
          <p14:tracePt t="365524" x="2339975" y="2078038"/>
          <p14:tracePt t="365549" x="2328863" y="2078038"/>
          <p14:tracePt t="365560" x="2303463" y="2078038"/>
          <p14:tracePt t="365564" x="2290763" y="2078038"/>
          <p14:tracePt t="365574" x="2265363" y="2078038"/>
          <p14:tracePt t="365580" x="2252663" y="2065338"/>
          <p14:tracePt t="365589" x="2216150" y="2027238"/>
          <p14:tracePt t="365600" x="2203450" y="2027238"/>
          <p14:tracePt t="365604" x="2165350" y="2001838"/>
          <p14:tracePt t="365614" x="2139950" y="1989138"/>
          <p14:tracePt t="365620" x="2103438" y="1978025"/>
          <p14:tracePt t="365630" x="2090738" y="1965325"/>
          <p14:tracePt t="365640" x="2065338" y="1952625"/>
          <p14:tracePt t="365646" x="2052638" y="1939925"/>
          <p14:tracePt t="365659" x="2039938" y="1927225"/>
          <p14:tracePt t="365670" x="2027238" y="1914525"/>
          <p14:tracePt t="365881" x="2065338" y="1914525"/>
          <p14:tracePt t="365892" x="2116138" y="1914525"/>
          <p14:tracePt t="365897" x="2178050" y="1914525"/>
          <p14:tracePt t="365907" x="2252663" y="1914525"/>
          <p14:tracePt t="365912" x="2316163" y="1914525"/>
          <p14:tracePt t="365922" x="2403475" y="1927225"/>
          <p14:tracePt t="365931" x="2528888" y="1952625"/>
          <p14:tracePt t="365937" x="2628900" y="2001838"/>
          <p14:tracePt t="365948" x="2703513" y="2014538"/>
          <p14:tracePt t="365951" x="2728913" y="2027238"/>
          <p14:tracePt t="365962" x="2754313" y="2027238"/>
          <p14:tracePt t="365973" x="2778125" y="2039938"/>
          <p14:tracePt t="365993" x="2790825" y="2039938"/>
          <p14:tracePt t="366153" x="2790825" y="2078038"/>
          <p14:tracePt t="366164" x="2790825" y="2089150"/>
          <p14:tracePt t="366170" x="2828925" y="2152650"/>
          <p14:tracePt t="366180" x="2854325" y="2178050"/>
          <p14:tracePt t="366190" x="2879725" y="2214563"/>
          <p14:tracePt t="366196" x="2903538" y="2239963"/>
          <p14:tracePt t="366206" x="2941638" y="2278063"/>
          <p14:tracePt t="366209" x="2941638" y="2290763"/>
          <p14:tracePt t="366220" x="2967038" y="2314575"/>
          <p14:tracePt t="366230" x="2967038" y="2327275"/>
          <p14:tracePt t="366235" x="2992438" y="2339975"/>
          <p14:tracePt t="366246" x="2992438" y="2352675"/>
          <p14:tracePt t="366260" x="3016250" y="2378075"/>
          <p14:tracePt t="366272" x="3041650" y="2403475"/>
          <p14:tracePt t="366275" x="3054350" y="2414588"/>
          <p14:tracePt t="366286" x="3079750" y="2414588"/>
          <p14:tracePt t="366292" x="3103563" y="2439988"/>
          <p14:tracePt t="366302" x="3141663" y="2439988"/>
          <p14:tracePt t="366312" x="3154363" y="2439988"/>
          <p14:tracePt t="366315" x="3192463" y="2439988"/>
          <p14:tracePt t="366326" x="3216275" y="2439988"/>
          <p14:tracePt t="366332" x="3254375" y="2439988"/>
          <p14:tracePt t="366342" x="3305175" y="2465388"/>
          <p14:tracePt t="366352" x="3341688" y="2478088"/>
          <p14:tracePt t="366355" x="3417888" y="2478088"/>
          <p14:tracePt t="366366" x="3467100" y="2478088"/>
          <p14:tracePt t="366371" x="3505200" y="2478088"/>
          <p14:tracePt t="366382" x="3554413" y="2478088"/>
          <p14:tracePt t="366392" x="3592513" y="2478088"/>
          <p14:tracePt t="366396" x="3643313" y="2478088"/>
          <p14:tracePt t="366406" x="3667125" y="2478088"/>
          <p14:tracePt t="366413" x="3692525" y="2478088"/>
          <p14:tracePt t="366421" x="3717925" y="2478088"/>
          <p14:tracePt t="366432" x="3730625" y="2478088"/>
          <p14:tracePt t="366438" x="3743325" y="2478088"/>
          <p14:tracePt t="366448" x="3756025" y="2478088"/>
          <p14:tracePt t="366451" x="3767138" y="2478088"/>
          <p14:tracePt t="366472" x="3767138" y="2465388"/>
          <p14:tracePt t="366487" x="3779838" y="2439988"/>
          <p14:tracePt t="366502" x="3779838" y="2414588"/>
          <p14:tracePt t="366517" x="3779838" y="2403475"/>
          <p14:tracePt t="366527" x="3779838" y="2390775"/>
          <p14:tracePt t="366534" x="3779838" y="2365375"/>
          <p14:tracePt t="366544" x="3779838" y="2352675"/>
          <p14:tracePt t="366554" x="3779838" y="2339975"/>
          <p14:tracePt t="366594" x="3767138" y="2339975"/>
          <p14:tracePt t="366603" x="3743325" y="2339975"/>
          <p14:tracePt t="366613" x="3705225" y="2339975"/>
          <p14:tracePt t="366617" x="3643313" y="2339975"/>
          <p14:tracePt t="366630" x="3605213" y="2339975"/>
          <p14:tracePt t="366634" x="3567113" y="2339975"/>
          <p14:tracePt t="366643" x="3517900" y="2352675"/>
          <p14:tracePt t="366653" x="3479800" y="2403475"/>
          <p14:tracePt t="366660" x="3467100" y="2414588"/>
          <p14:tracePt t="366670" x="3441700" y="2452688"/>
          <p14:tracePt t="366673" x="3441700" y="2478088"/>
          <p14:tracePt t="366694" x="3441700" y="2503488"/>
          <p14:tracePt t="366710" x="3441700" y="2527300"/>
          <p14:tracePt t="366713" x="3441700" y="2540000"/>
          <p14:tracePt t="366724" x="3479800" y="2565400"/>
          <p14:tracePt t="366734" x="3530600" y="2565400"/>
          <p14:tracePt t="366740" x="3617913" y="2565400"/>
          <p14:tracePt t="366750" x="3679825" y="2565400"/>
          <p14:tracePt t="366753" x="3779838" y="2565400"/>
          <p14:tracePt t="366763" x="3856038" y="2527300"/>
          <p14:tracePt t="366775" x="3943350" y="2439988"/>
          <p14:tracePt t="366780" x="3968750" y="2390775"/>
          <p14:tracePt t="366790" x="3979863" y="2327275"/>
          <p14:tracePt t="366796" x="3979863" y="2303463"/>
          <p14:tracePt t="366806" x="3979863" y="2265363"/>
          <p14:tracePt t="366816" x="3979863" y="2201863"/>
          <p14:tracePt t="366819" x="3943350" y="2152650"/>
          <p14:tracePt t="366830" x="3892550" y="2127250"/>
          <p14:tracePt t="366836" x="3817938" y="2101850"/>
          <p14:tracePt t="366846" x="3730625" y="2089150"/>
          <p14:tracePt t="366855" x="3654425" y="2089150"/>
          <p14:tracePt t="366859" x="3567113" y="2089150"/>
          <p14:tracePt t="366870" x="3454400" y="2089150"/>
          <p14:tracePt t="366876" x="3367088" y="2089150"/>
          <p14:tracePt t="366885" x="3279775" y="2127250"/>
          <p14:tracePt t="366897" x="3205163" y="2178050"/>
          <p14:tracePt t="366902" x="3141663" y="2239963"/>
          <p14:tracePt t="366913" x="3092450" y="2314575"/>
          <p14:tracePt t="366916" x="3041650" y="2378075"/>
          <p14:tracePt t="366930" x="3028950" y="2439988"/>
          <p14:tracePt t="366936" x="3003550" y="2478088"/>
          <p14:tracePt t="366942" x="2992438" y="2540000"/>
          <p14:tracePt t="366952" x="2992438" y="2578100"/>
          <p14:tracePt t="366956" x="2992438" y="2603500"/>
          <p14:tracePt t="366965" x="2992438" y="2627313"/>
          <p14:tracePt t="366978" x="2992438" y="2640013"/>
          <p14:tracePt t="366981" x="2992438" y="2652713"/>
          <p14:tracePt t="366997" x="2992438" y="2678113"/>
          <p14:tracePt t="367007" x="2992438" y="2690813"/>
          <p14:tracePt t="367021" x="2992438" y="2716213"/>
          <p14:tracePt t="367032" x="3016250" y="2728913"/>
          <p14:tracePt t="367038" x="3041650" y="2728913"/>
          <p14:tracePt t="367047" x="3103563" y="2728913"/>
          <p14:tracePt t="367058" x="3141663" y="2728913"/>
          <p14:tracePt t="367062" x="3192463" y="2728913"/>
          <p14:tracePt t="367072" x="3228975" y="2703513"/>
          <p14:tracePt t="367078" x="3267075" y="2652713"/>
          <p14:tracePt t="367087" x="3279775" y="2627313"/>
          <p14:tracePt t="367098" x="3292475" y="2578100"/>
          <p14:tracePt t="367102" x="3292475" y="2527300"/>
          <p14:tracePt t="367112" x="3292475" y="2478088"/>
          <p14:tracePt t="367118" x="3241675" y="2414588"/>
          <p14:tracePt t="367128" x="3192463" y="2352675"/>
          <p14:tracePt t="367137" x="3141663" y="2303463"/>
          <p14:tracePt t="367143" x="3103563" y="2290763"/>
          <p14:tracePt t="367154" x="3079750" y="2278063"/>
          <p14:tracePt t="367158" x="3054350" y="2278063"/>
          <p14:tracePt t="367168" x="2992438" y="2278063"/>
          <p14:tracePt t="367179" x="2954338" y="2314575"/>
          <p14:tracePt t="367184" x="2890838" y="2365375"/>
          <p14:tracePt t="367195" x="2867025" y="2414588"/>
          <p14:tracePt t="367198" x="2854325" y="2503488"/>
          <p14:tracePt t="367208" x="2854325" y="2590800"/>
          <p14:tracePt t="367218" x="2854325" y="2665413"/>
          <p14:tracePt t="367224" x="2854325" y="2752725"/>
          <p14:tracePt t="367234" x="2916238" y="2828925"/>
          <p14:tracePt t="367240" x="2954338" y="2890838"/>
          <p14:tracePt t="367249" x="2992438" y="2916238"/>
          <p14:tracePt t="367259" x="3028950" y="2952750"/>
          <p14:tracePt t="367264" x="3103563" y="2978150"/>
          <p14:tracePt t="367274" x="3179763" y="2990850"/>
          <p14:tracePt t="367280" x="3241675" y="2990850"/>
          <p14:tracePt t="367289" x="3328988" y="2990850"/>
          <p14:tracePt t="367300" x="3379788" y="2990850"/>
          <p14:tracePt t="367304" x="3417888" y="2965450"/>
          <p14:tracePt t="367313" x="3429000" y="2903538"/>
          <p14:tracePt t="367320" x="3454400" y="2828925"/>
          <p14:tracePt t="367330" x="3454400" y="2740025"/>
          <p14:tracePt t="367340" x="3454400" y="2640013"/>
          <p14:tracePt t="367346" x="3392488" y="2527300"/>
          <p14:tracePt t="367356" x="3292475" y="2427288"/>
          <p14:tracePt t="367360" x="3228975" y="2378075"/>
          <p14:tracePt t="367369" x="3205163" y="2352675"/>
          <p14:tracePt t="367380" x="3179763" y="2352675"/>
          <p14:tracePt t="367385" x="3128963" y="2352675"/>
          <p14:tracePt t="367396" x="3067050" y="2378075"/>
          <p14:tracePt t="367399" x="3028950" y="2427288"/>
          <p14:tracePt t="367409" x="2979738" y="2503488"/>
          <p14:tracePt t="367419" x="2967038" y="2552700"/>
          <p14:tracePt t="367426" x="2941638" y="2627313"/>
          <p14:tracePt t="367436" x="2941638" y="2678113"/>
          <p14:tracePt t="367440" x="2941638" y="2703513"/>
          <p14:tracePt t="367450" x="2954338" y="2752725"/>
          <p14:tracePt t="367459" x="2979738" y="2778125"/>
          <p14:tracePt t="367466" x="3016250" y="2803525"/>
          <p14:tracePt t="367476" x="3041650" y="2803525"/>
          <p14:tracePt t="367479" x="3092450" y="2803525"/>
          <p14:tracePt t="367491" x="3141663" y="2803525"/>
          <p14:tracePt t="367502" x="3192463" y="2803525"/>
          <p14:tracePt t="367505" x="3267075" y="2803525"/>
          <p14:tracePt t="367516" x="3305175" y="2765425"/>
          <p14:tracePt t="367522" x="3328988" y="2740025"/>
          <p14:tracePt t="367531" x="3328988" y="2703513"/>
          <p14:tracePt t="367541" x="3328988" y="2652713"/>
          <p14:tracePt t="367546" x="3328988" y="2616200"/>
          <p14:tracePt t="367556" x="3292475" y="2565400"/>
          <p14:tracePt t="367562" x="3241675" y="2540000"/>
          <p14:tracePt t="367571" x="3216275" y="2540000"/>
          <p14:tracePt t="367582" x="3154363" y="2540000"/>
          <p14:tracePt t="367587" x="3054350" y="2540000"/>
          <p14:tracePt t="367597" x="2979738" y="2540000"/>
          <p14:tracePt t="367602" x="2854325" y="2552700"/>
          <p14:tracePt t="367612" x="2728913" y="2590800"/>
          <p14:tracePt t="367621" x="2578100" y="2665413"/>
          <p14:tracePt t="367628" x="2441575" y="2716213"/>
          <p14:tracePt t="367638" x="2303463" y="2765425"/>
          <p14:tracePt t="367642" x="2165350" y="2828925"/>
          <p14:tracePt t="367652" x="2065338" y="2865438"/>
          <p14:tracePt t="367663" x="2014538" y="2903538"/>
          <p14:tracePt t="367668" x="1952625" y="2916238"/>
          <p14:tracePt t="367678" x="1939925" y="2941638"/>
          <p14:tracePt t="367684" x="1903413" y="2952750"/>
          <p14:tracePt t="367695" x="1890713" y="2965450"/>
          <p14:tracePt t="367703" x="1878013" y="2978150"/>
          <p14:tracePt t="367708" x="1865313" y="2978150"/>
          <p14:tracePt t="367717" x="1865313" y="2990850"/>
          <p14:tracePt t="367734" x="1852613" y="2990850"/>
          <p14:tracePt t="367747" x="1852613" y="3003550"/>
          <p14:tracePt t="367789" x="1839913" y="3003550"/>
          <p14:tracePt t="367804" x="1814513" y="3016250"/>
          <p14:tracePt t="367810" x="1801813" y="3016250"/>
          <p14:tracePt t="367819" x="1790700" y="3016250"/>
          <p14:tracePt t="367829" x="1778000" y="3016250"/>
          <p14:tracePt t="367834" x="1765300" y="3016250"/>
          <p14:tracePt t="367980" x="1752600" y="3016250"/>
          <p14:tracePt t="368002" x="1714500" y="3016250"/>
          <p14:tracePt t="368006" x="1701800" y="3016250"/>
          <p14:tracePt t="368016" x="1689100" y="3016250"/>
          <p14:tracePt t="368046" x="1677988" y="3003550"/>
          <p14:tracePt t="368218" x="1677988" y="2990850"/>
          <p14:tracePt t="368288" x="1689100" y="2990850"/>
          <p14:tracePt t="368294" x="1701800" y="2990850"/>
          <p14:tracePt t="368304" x="1727200" y="2990850"/>
          <p14:tracePt t="368313" x="1790700" y="2990850"/>
          <p14:tracePt t="368317" x="1801813" y="3003550"/>
          <p14:tracePt t="368328" x="1827213" y="3016250"/>
          <p14:tracePt t="368334" x="1839913" y="3016250"/>
          <p14:tracePt t="368344" x="1878013" y="3041650"/>
          <p14:tracePt t="368353" x="1890713" y="3041650"/>
          <p14:tracePt t="368361" x="1903413" y="3041650"/>
          <p14:tracePt t="368370" x="1927225" y="3065463"/>
          <p14:tracePt t="368374" x="1952625" y="3065463"/>
          <p14:tracePt t="368384" x="1978025" y="3065463"/>
          <p14:tracePt t="368394" x="1990725" y="3065463"/>
          <p14:tracePt t="368400" x="2014538" y="3090863"/>
          <p14:tracePt t="368424" x="2027238" y="3090863"/>
          <p14:tracePt t="368433" x="2039938" y="3090863"/>
          <p14:tracePt t="368460" x="2065338" y="3090863"/>
          <p14:tracePt t="368473" x="2078038" y="3090863"/>
          <p14:tracePt t="368480" x="2090738" y="3090863"/>
          <p14:tracePt t="368489" x="2116138" y="3090863"/>
          <p14:tracePt t="368500" x="2127250" y="3090863"/>
          <p14:tracePt t="368506" x="2139950" y="3090863"/>
          <p14:tracePt t="368515" x="2152650" y="3090863"/>
          <p14:tracePt t="368519" x="2165350" y="3090863"/>
          <p14:tracePt t="368530" x="2178050" y="3090863"/>
          <p14:tracePt t="368540" x="2203450" y="3090863"/>
          <p14:tracePt t="368545" x="2228850" y="3090863"/>
          <p14:tracePt t="368555" x="2252663" y="3090863"/>
          <p14:tracePt t="368561" x="2303463" y="3090863"/>
          <p14:tracePt t="368570" x="2339975" y="3090863"/>
          <p14:tracePt t="368580" x="2378075" y="3090863"/>
          <p14:tracePt t="368586" x="2403475" y="3090863"/>
          <p14:tracePt t="368596" x="2441575" y="3103563"/>
          <p14:tracePt t="368599" x="2465388" y="3103563"/>
          <p14:tracePt t="368611" x="2516188" y="3128963"/>
          <p14:tracePt t="368620" x="2528888" y="3128963"/>
          <p14:tracePt t="368626" x="2554288" y="3154363"/>
          <p14:tracePt t="368635" x="2565400" y="3154363"/>
          <p14:tracePt t="368651" x="2578100" y="3154363"/>
          <p14:tracePt t="368666" x="2590800" y="3154363"/>
          <p14:tracePt t="368798" x="2541588" y="3154363"/>
          <p14:tracePt t="368802" x="2516188" y="3128963"/>
          <p14:tracePt t="368814" x="2478088" y="3103563"/>
          <p14:tracePt t="368817" x="2452688" y="3078163"/>
          <p14:tracePt t="368828" x="2428875" y="3065463"/>
          <p14:tracePt t="368838" x="2403475" y="3041650"/>
          <p14:tracePt t="368844" x="2378075" y="3016250"/>
          <p14:tracePt t="368858" x="2352675" y="3016250"/>
          <p14:tracePt t="368868" x="2328863" y="2990850"/>
          <p14:tracePt t="368878" x="2316163" y="2990850"/>
          <p14:tracePt t="368883" x="2303463" y="2965450"/>
          <p14:tracePt t="368894" x="2278063" y="2965450"/>
          <p14:tracePt t="368898" x="2265363" y="2952750"/>
          <p14:tracePt t="368908" x="2252663" y="2952750"/>
          <p14:tracePt t="368917" x="2216150" y="2952750"/>
          <p14:tracePt t="368928" x="2203450" y="2941638"/>
          <p14:tracePt t="368934" x="2190750" y="2941638"/>
          <p14:tracePt t="368938" x="2165350" y="2916238"/>
          <p14:tracePt t="368957" x="2152650" y="2916238"/>
          <p14:tracePt t="368963" x="2127250" y="2916238"/>
          <p14:tracePt t="368973" x="2090738" y="2916238"/>
          <p14:tracePt t="368979" x="2065338" y="2916238"/>
          <p14:tracePt t="369000" x="2039938" y="2916238"/>
          <p14:tracePt t="369003" x="2014538" y="2916238"/>
          <p14:tracePt t="369013" x="1990725" y="2916238"/>
          <p14:tracePt t="369019" x="1965325" y="2890838"/>
          <p14:tracePt t="369030" x="1952625" y="2890838"/>
          <p14:tracePt t="369040" x="1914525" y="2890838"/>
          <p14:tracePt t="369044" x="1878013" y="2890838"/>
          <p14:tracePt t="369053" x="1852613" y="2890838"/>
          <p14:tracePt t="369070" x="1827213" y="2890838"/>
          <p14:tracePt t="369079" x="1814513" y="2890838"/>
          <p14:tracePt t="369085" x="1801813" y="2890838"/>
          <p14:tracePt t="369100" x="1778000" y="2890838"/>
          <p14:tracePt t="369120" x="1765300" y="2890838"/>
          <p14:tracePt t="369127" x="1752600" y="2890838"/>
          <p14:tracePt t="369140" x="1739900" y="2890838"/>
          <p14:tracePt t="369160" x="1727200" y="2890838"/>
          <p14:tracePt t="369245" x="1714500" y="2890838"/>
          <p14:tracePt t="369296" x="1701800" y="2890838"/>
          <p14:tracePt t="369321" x="1689100" y="2890838"/>
          <p14:tracePt t="369332" x="1677988" y="2890838"/>
          <p14:tracePt t="369348" x="1665288" y="2890838"/>
          <p14:tracePt t="369357" x="1639888" y="2878138"/>
          <p14:tracePt t="369372" x="1627188" y="2865438"/>
          <p14:tracePt t="369377" x="1614488" y="2865438"/>
          <p14:tracePt t="369388" x="1601788" y="2852738"/>
          <p14:tracePt t="369398" x="1577975" y="2852738"/>
          <p14:tracePt t="369411" x="1552575" y="2840038"/>
          <p14:tracePt t="369448" x="1539875" y="2840038"/>
          <p14:tracePt t="369458" x="1539875" y="2828925"/>
          <p14:tracePt t="369468" x="1514475" y="2816225"/>
          <p14:tracePt t="369483" x="1489075" y="2803525"/>
          <p14:tracePt t="369498" x="1476375" y="2790825"/>
          <p14:tracePt t="369523" x="1465263" y="2778125"/>
          <p14:tracePt t="369538" x="1452563" y="2778125"/>
          <p14:tracePt t="369548" x="1439863" y="2765425"/>
          <p14:tracePt t="369553" x="1439863" y="2752725"/>
          <p14:tracePt t="369570" x="1427163" y="2752725"/>
          <p14:tracePt t="369590" x="1414463" y="2752725"/>
          <p14:tracePt t="369610" x="1401763" y="2752725"/>
          <p14:tracePt t="369613" x="1401763" y="2740025"/>
          <p14:tracePt t="369634" x="1389063" y="2728913"/>
          <p14:tracePt t="369640" x="1376363" y="2716213"/>
          <p14:tracePt t="369649" x="1363663" y="2716213"/>
          <p14:tracePt t="369655" x="1352550" y="2716213"/>
          <p14:tracePt t="369666" x="1339850" y="2690813"/>
          <p14:tracePt t="369676" x="1327150" y="2690813"/>
          <p14:tracePt t="369679" x="1314450" y="2665413"/>
          <p14:tracePt t="369689" x="1301750" y="2665413"/>
          <p14:tracePt t="369695" x="1289050" y="2652713"/>
          <p14:tracePt t="369706" x="1276350" y="2627313"/>
          <p14:tracePt t="369720" x="1263650" y="2627313"/>
          <p14:tracePt t="369866" x="1252538" y="2627313"/>
          <p14:tracePt t="369878" x="1239838" y="2616200"/>
          <p14:tracePt t="369882" x="1239838" y="2603500"/>
          <p14:tracePt t="369892" x="1214438" y="2603500"/>
          <p14:tracePt t="369952" x="1214438" y="2590800"/>
          <p14:tracePt t="370093" x="1201738" y="2590800"/>
          <p14:tracePt t="370110" x="1176338" y="2590800"/>
          <p14:tracePt t="370130" x="1150938" y="2590800"/>
          <p14:tracePt t="370134" x="1127125" y="2590800"/>
          <p14:tracePt t="370144" x="1101725" y="2590800"/>
          <p14:tracePt t="370149" x="1089025" y="2603500"/>
          <p14:tracePt t="370346" x="1089025" y="2616200"/>
          <p14:tracePt t="370355" x="1114425" y="2652713"/>
          <p14:tracePt t="370366" x="1150938" y="2678113"/>
          <p14:tracePt t="370372" x="1201738" y="2703513"/>
          <p14:tracePt t="370382" x="1227138" y="2703513"/>
          <p14:tracePt t="370385" x="1263650" y="2716213"/>
          <p14:tracePt t="370395" x="1314450" y="2716213"/>
          <p14:tracePt t="370406" x="1352550" y="2728913"/>
          <p14:tracePt t="370412" x="1427163" y="2728913"/>
          <p14:tracePt t="370421" x="1452563" y="2728913"/>
          <p14:tracePt t="370426" x="1476375" y="2728913"/>
          <p14:tracePt t="370436" x="1501775" y="2728913"/>
          <p14:tracePt t="370446" x="1514475" y="2728913"/>
          <p14:tracePt t="370462" x="1527175" y="2728913"/>
          <p14:tracePt t="370547" x="1514475" y="2728913"/>
          <p14:tracePt t="370558" x="1501775" y="2728913"/>
          <p14:tracePt t="370568" x="1489075" y="2716213"/>
          <p14:tracePt t="370572" x="1465263" y="2665413"/>
          <p14:tracePt t="370581" x="1439863" y="2640013"/>
          <p14:tracePt t="370587" x="1427163" y="2627313"/>
          <p14:tracePt t="370598" x="1401763" y="2590800"/>
          <p14:tracePt t="370608" x="1363663" y="2578100"/>
          <p14:tracePt t="370614" x="1352550" y="2552700"/>
          <p14:tracePt t="370624" x="1339850" y="2540000"/>
          <p14:tracePt t="370627" x="1327150" y="2527300"/>
          <p14:tracePt t="370638" x="1314450" y="2527300"/>
          <p14:tracePt t="370648" x="1289050" y="2516188"/>
          <p14:tracePt t="370743" x="1276350" y="2516188"/>
          <p14:tracePt t="370754" x="1276350" y="2552700"/>
          <p14:tracePt t="370759" x="1301750" y="2578100"/>
          <p14:tracePt t="370770" x="1363663" y="2640013"/>
          <p14:tracePt t="370775" x="1401763" y="2703513"/>
          <p14:tracePt t="370784" x="1476375" y="2752725"/>
          <p14:tracePt t="370793" x="1527175" y="2803525"/>
          <p14:tracePt t="370800" x="1539875" y="2803525"/>
          <p14:tracePt t="370810" x="1552575" y="2803525"/>
          <p14:tracePt t="370814" x="1565275" y="2816225"/>
          <p14:tracePt t="370826" x="1565275" y="2828925"/>
          <p14:tracePt t="370889" x="1565275" y="2840038"/>
          <p14:tracePt t="370906" x="1552575" y="2865438"/>
          <p14:tracePt t="370915" x="1514475" y="2890838"/>
          <p14:tracePt t="370919" x="1465263" y="2916238"/>
          <p14:tracePt t="370941" x="1327150" y="2978150"/>
          <p14:tracePt t="370945" x="1314450" y="2978150"/>
          <p14:tracePt t="370955" x="1289050" y="2978150"/>
          <p14:tracePt t="371082" x="1401763" y="2978150"/>
          <p14:tracePt t="371088" x="1565275" y="2978150"/>
          <p14:tracePt t="371097" x="1714500" y="2978150"/>
          <p14:tracePt t="371102" x="1878013" y="2978150"/>
          <p14:tracePt t="371112" x="2014538" y="2978150"/>
          <p14:tracePt t="371121" x="2165350" y="2978150"/>
          <p14:tracePt t="371128" x="2278063" y="2978150"/>
          <p14:tracePt t="371138" x="2390775" y="2965450"/>
          <p14:tracePt t="371144" x="2490788" y="2928938"/>
          <p14:tracePt t="371153" x="2578100" y="2890838"/>
          <p14:tracePt t="371163" x="2616200" y="2890838"/>
          <p14:tracePt t="371168" x="2641600" y="2865438"/>
          <p14:tracePt t="371193" x="2654300" y="2852738"/>
          <p14:tracePt t="371217" x="2654300" y="2840038"/>
          <p14:tracePt t="371228" x="2654300" y="2803525"/>
          <p14:tracePt t="371237" x="2616200" y="2765425"/>
          <p14:tracePt t="371243" x="2578100" y="2752725"/>
          <p14:tracePt t="371254" x="2528888" y="2728913"/>
          <p14:tracePt t="371259" x="2478088" y="2703513"/>
          <p14:tracePt t="371269" x="2403475" y="2690813"/>
          <p14:tracePt t="371279" x="2328863" y="2652713"/>
          <p14:tracePt t="371283" x="2252663" y="2627313"/>
          <p14:tracePt t="371294" x="2178050" y="2627313"/>
          <p14:tracePt t="371300" x="2103438" y="2627313"/>
          <p14:tracePt t="371310" x="2039938" y="2627313"/>
          <p14:tracePt t="371319" x="1939925" y="2627313"/>
          <p14:tracePt t="371325" x="1865313" y="2652713"/>
          <p14:tracePt t="371334" x="1778000" y="2690813"/>
          <p14:tracePt t="371340" x="1739900" y="2703513"/>
          <p14:tracePt t="371350" x="1665288" y="2752725"/>
          <p14:tracePt t="371359" x="1652588" y="2765425"/>
          <p14:tracePt t="371364" x="1614488" y="2790825"/>
          <p14:tracePt t="371376" x="1577975" y="2816225"/>
          <p14:tracePt t="371380" x="1565275" y="2828925"/>
          <p14:tracePt t="371390" x="1552575" y="2840038"/>
          <p14:tracePt t="371399" x="1539875" y="2852738"/>
          <p14:tracePt t="371406" x="1527175" y="2865438"/>
          <p14:tracePt t="371430" x="1527175" y="2878138"/>
          <p14:tracePt t="371465" x="1527175" y="2890838"/>
          <p14:tracePt t="371476" x="1527175" y="2903538"/>
          <p14:tracePt t="371480" x="1527175" y="2916238"/>
          <p14:tracePt t="371492" x="1577975" y="2941638"/>
          <p14:tracePt t="371496" x="1652588" y="2952750"/>
          <p14:tracePt t="371506" x="1739900" y="2978150"/>
          <p14:tracePt t="371515" x="1852613" y="2978150"/>
          <p14:tracePt t="371521" x="1965325" y="2978150"/>
          <p14:tracePt t="371531" x="2116138" y="2978150"/>
          <p14:tracePt t="371536" x="2252663" y="2978150"/>
          <p14:tracePt t="371546" x="2403475" y="2941638"/>
          <p14:tracePt t="371555" x="2516188" y="2903538"/>
          <p14:tracePt t="371561" x="2603500" y="2865438"/>
          <p14:tracePt t="371572" x="2628900" y="2865438"/>
          <p14:tracePt t="371575" x="2641600" y="2840038"/>
          <p14:tracePt t="371585" x="2667000" y="2828925"/>
          <p14:tracePt t="371601" x="2667000" y="2816225"/>
          <p14:tracePt t="371612" x="2667000" y="2803525"/>
          <p14:tracePt t="371615" x="2654300" y="2778125"/>
          <p14:tracePt t="371628" x="2641600" y="2778125"/>
          <p14:tracePt t="371637" x="2565400" y="2752725"/>
          <p14:tracePt t="371642" x="2441575" y="2728913"/>
          <p14:tracePt t="371651" x="2290763" y="2728913"/>
          <p14:tracePt t="371658" x="2090738" y="2728913"/>
          <p14:tracePt t="371668" x="1878013" y="2728913"/>
          <p14:tracePt t="371678" x="1652588" y="2765425"/>
          <p14:tracePt t="371681" x="1439863" y="2828925"/>
          <p14:tracePt t="371692" x="1201738" y="2890838"/>
          <p14:tracePt t="371698" x="1027113" y="2952750"/>
          <p14:tracePt t="371708" x="889000" y="3016250"/>
          <p14:tracePt t="371717" x="763588" y="3078163"/>
          <p14:tracePt t="371724" x="688975" y="3116263"/>
          <p14:tracePt t="371734" x="676275" y="3128963"/>
          <p14:tracePt t="371748" x="676275" y="3141663"/>
          <p14:tracePt t="371763" x="676275" y="3165475"/>
          <p14:tracePt t="371774" x="676275" y="3190875"/>
          <p14:tracePt t="371777" x="701675" y="3228975"/>
          <p14:tracePt t="371788" x="825500" y="3278188"/>
          <p14:tracePt t="371797" x="938213" y="3278188"/>
          <p14:tracePt t="371803" x="1101725" y="3278188"/>
          <p14:tracePt t="371814" x="1289050" y="3278188"/>
          <p14:tracePt t="371820" x="1539875" y="3278188"/>
          <p14:tracePt t="371829" x="1765300" y="3254375"/>
          <p14:tracePt t="371842" x="2014538" y="3165475"/>
          <p14:tracePt t="371844" x="2190750" y="3103563"/>
          <p14:tracePt t="371854" x="2290763" y="3041650"/>
          <p14:tracePt t="371859" x="2390775" y="2978150"/>
          <p14:tracePt t="371870" x="2416175" y="2941638"/>
          <p14:tracePt t="371884" x="2416175" y="2916238"/>
          <p14:tracePt t="371893" x="2416175" y="2890838"/>
          <p14:tracePt t="371899" x="2416175" y="2865438"/>
          <p14:tracePt t="371910" x="2378075" y="2816225"/>
          <p14:tracePt t="371920" x="2252663" y="2778125"/>
          <p14:tracePt t="371924" x="2139950" y="2778125"/>
          <p14:tracePt t="371942" x="1839913" y="2778125"/>
          <p14:tracePt t="371950" x="1689100" y="2778125"/>
          <p14:tracePt t="371959" x="1577975" y="2778125"/>
          <p14:tracePt t="371963" x="1452563" y="2790825"/>
          <p14:tracePt t="371974" x="1363663" y="2828925"/>
          <p14:tracePt t="371984" x="1289050" y="2865438"/>
          <p14:tracePt t="371991" x="1239838" y="2916238"/>
          <p14:tracePt t="371999" x="1227138" y="2928938"/>
          <p14:tracePt t="372003" x="1214438" y="2965450"/>
          <p14:tracePt t="372014" x="1214438" y="2990850"/>
          <p14:tracePt t="372024" x="1214438" y="3016250"/>
          <p14:tracePt t="372030" x="1214438" y="3054350"/>
          <p14:tracePt t="372043" x="1214438" y="3065463"/>
          <p14:tracePt t="372053" x="1227138" y="3090863"/>
          <p14:tracePt t="372064" x="1263650" y="3103563"/>
          <p14:tracePt t="372070" x="1327150" y="3141663"/>
          <p14:tracePt t="372079" x="1414463" y="3141663"/>
          <p14:tracePt t="372085" x="1514475" y="3141663"/>
          <p14:tracePt t="372096" x="1589088" y="3141663"/>
          <p14:tracePt t="372106" x="1701800" y="3141663"/>
          <p14:tracePt t="372110" x="1801813" y="3116263"/>
          <p14:tracePt t="372120" x="1927225" y="3054350"/>
          <p14:tracePt t="372126" x="2078038" y="3003550"/>
          <p14:tracePt t="372136" x="2190750" y="2941638"/>
          <p14:tracePt t="372145" x="2265363" y="2878138"/>
          <p14:tracePt t="372149" x="2290763" y="2840038"/>
          <p14:tracePt t="372159" x="2303463" y="2828925"/>
          <p14:tracePt t="372166" x="2303463" y="2816225"/>
          <p14:tracePt t="372175" x="2303463" y="2790825"/>
          <p14:tracePt t="372192" x="2290763" y="2790825"/>
          <p14:tracePt t="372201" x="2252663" y="2790825"/>
          <p14:tracePt t="372206" x="2190750" y="2790825"/>
          <p14:tracePt t="372216" x="2090738" y="2790825"/>
          <p14:tracePt t="372225" x="2027238" y="2790825"/>
          <p14:tracePt t="372231" x="1952625" y="2790825"/>
          <p14:tracePt t="372242" x="1903413" y="2790825"/>
          <p14:tracePt t="372246" x="1852613" y="2803525"/>
          <p14:tracePt t="372258" x="1839913" y="2816225"/>
          <p14:tracePt t="372265" x="1814513" y="2840038"/>
          <p14:tracePt t="372271" x="1801813" y="2852738"/>
          <p14:tracePt t="372282" x="1790700" y="2865438"/>
          <p14:tracePt t="372286" x="1778000" y="2903538"/>
          <p14:tracePt t="372308" x="1778000" y="2916238"/>
          <p14:tracePt t="372398" x="1778000" y="2928938"/>
          <p14:tracePt t="372508" x="1765300" y="2928938"/>
          <p14:tracePt t="372513" x="1752600" y="2928938"/>
          <p14:tracePt t="372524" x="1739900" y="2928938"/>
          <p14:tracePt t="372558" x="1727200" y="2928938"/>
          <p14:tracePt t="372574" x="1714500" y="2928938"/>
          <p14:tracePt t="372589" x="1701800" y="2928938"/>
          <p14:tracePt t="372603" x="1689100" y="2928938"/>
          <p14:tracePt t="373077" x="1714500" y="2928938"/>
          <p14:tracePt t="373084" x="1765300" y="2928938"/>
          <p14:tracePt t="373093" x="1801813" y="2928938"/>
          <p14:tracePt t="373099" x="1852613" y="2928938"/>
          <p14:tracePt t="373110" x="1878013" y="2928938"/>
          <p14:tracePt t="373120" x="1914525" y="2928938"/>
          <p14:tracePt t="373134" x="1939925" y="2928938"/>
          <p14:tracePt t="373141" x="1952625" y="2928938"/>
          <p14:tracePt t="373150" x="1965325" y="2928938"/>
          <p14:tracePt t="373160" x="1978025" y="2928938"/>
          <p14:tracePt t="373163" x="1990725" y="2928938"/>
          <p14:tracePt t="373174" x="2003425" y="2928938"/>
          <p14:tracePt t="376156" x="2052638" y="2928938"/>
          <p14:tracePt t="376166" x="2078038" y="2928938"/>
          <p14:tracePt t="376206" x="2090738" y="2928938"/>
          <p14:tracePt t="376221" x="2103438" y="2928938"/>
          <p14:tracePt t="376236" x="2127250" y="2928938"/>
          <p14:tracePt t="376252" x="2152650" y="2928938"/>
          <p14:tracePt t="376261" x="2165350" y="2928938"/>
          <p14:tracePt t="376272" x="2178050" y="2928938"/>
          <p14:tracePt t="376276" x="2190750" y="2928938"/>
          <p14:tracePt t="376292" x="2203450" y="2928938"/>
          <p14:tracePt t="376842" x="2216150" y="2928938"/>
          <p14:tracePt t="376866" x="2228850" y="2928938"/>
          <p14:tracePt t="376881" x="2239963" y="2928938"/>
          <p14:tracePt t="376892" x="2278063" y="2928938"/>
          <p14:tracePt t="376896" x="2290763" y="2928938"/>
          <p14:tracePt t="376906" x="2316163" y="2928938"/>
          <p14:tracePt t="376915" x="2352675" y="2928938"/>
          <p14:tracePt t="376922" x="2365375" y="2928938"/>
          <p14:tracePt t="376937" x="2378075" y="2928938"/>
          <p14:tracePt t="376938" x="2403475" y="2928938"/>
          <p14:tracePt t="376948" x="2416175" y="2928938"/>
          <p14:tracePt t="376957" x="2428875" y="2928938"/>
          <p14:tracePt t="376961" x="2441575" y="2928938"/>
          <p14:tracePt t="376978" x="2465388" y="2928938"/>
          <p14:tracePt t="377104" x="2478088" y="2928938"/>
          <p14:tracePt t="377114" x="2490788" y="2941638"/>
          <p14:tracePt t="377243" x="2503488" y="2941638"/>
          <p14:tracePt t="377279" x="2516188" y="2941638"/>
          <p14:tracePt t="377295" x="2528888" y="2941638"/>
          <p14:tracePt t="377315" x="2541588" y="2941638"/>
          <p14:tracePt t="377320" x="2554288" y="2941638"/>
          <p14:tracePt t="377329" x="2565400" y="2941638"/>
          <p14:tracePt t="377337" x="2578100" y="2941638"/>
          <p14:tracePt t="377355" x="2590800" y="2941638"/>
          <p14:tracePt t="377360" x="2603500" y="2941638"/>
          <p14:tracePt t="377370" x="2616200" y="2941638"/>
          <p14:tracePt t="377375" x="2628900" y="2941638"/>
          <p14:tracePt t="377395" x="2641600" y="2941638"/>
          <p14:tracePt t="377403" x="2654300" y="2941638"/>
          <p14:tracePt t="377411" x="2667000" y="2941638"/>
          <p14:tracePt t="377426" x="2690813" y="2941638"/>
          <p14:tracePt t="377436" x="2716213" y="2941638"/>
          <p14:tracePt t="377441" x="2741613" y="2941638"/>
          <p14:tracePt t="377452" x="2767013" y="2941638"/>
          <p14:tracePt t="377465" x="2790825" y="2941638"/>
          <p14:tracePt t="377531" x="2803525" y="2941638"/>
          <p14:tracePt t="377557" x="2816225" y="2928938"/>
          <p14:tracePt t="377568" x="2828925" y="2928938"/>
          <p14:tracePt t="377611" x="2841625" y="2928938"/>
          <p14:tracePt t="377627" x="2867025" y="2928938"/>
          <p14:tracePt t="377637" x="2916238" y="2928938"/>
          <p14:tracePt t="377643" x="2941638" y="2916238"/>
          <p14:tracePt t="377653" x="2992438" y="2890838"/>
          <p14:tracePt t="377664" x="3028950" y="2878138"/>
          <p14:tracePt t="377671" x="3067050" y="2878138"/>
          <p14:tracePt t="377678" x="3092450" y="2865438"/>
          <p14:tracePt t="377685" x="3128963" y="2865438"/>
          <p14:tracePt t="377694" x="3154363" y="2852738"/>
          <p14:tracePt t="377704" x="3192463" y="2840038"/>
          <p14:tracePt t="377720" x="3205163" y="2840038"/>
          <p14:tracePt t="377724" x="3216275" y="2840038"/>
          <p14:tracePt t="377769" x="3228975" y="2828925"/>
          <p14:tracePt t="379025" x="3228975" y="2840038"/>
          <p14:tracePt t="379029" x="3228975" y="2852738"/>
          <p14:tracePt t="379040" x="3228975" y="2865438"/>
          <p14:tracePt t="379056" x="3228975" y="2890838"/>
          <p14:tracePt t="379069" x="3228975" y="2903538"/>
          <p14:tracePt t="379080" x="3205163" y="2916238"/>
          <p14:tracePt t="379086" x="3192463" y="2928938"/>
          <p14:tracePt t="379096" x="3167063" y="2928938"/>
          <p14:tracePt t="379105" x="3141663" y="2941638"/>
          <p14:tracePt t="379111" x="3079750" y="2952750"/>
          <p14:tracePt t="379121" x="3028950" y="2978150"/>
          <p14:tracePt t="379125" x="2979738" y="2990850"/>
          <p14:tracePt t="379135" x="2903538" y="2990850"/>
          <p14:tracePt t="379146" x="2828925" y="3016250"/>
          <p14:tracePt t="379152" x="2778125" y="3016250"/>
          <p14:tracePt t="379162" x="2741613" y="3016250"/>
          <p14:tracePt t="379166" x="2690813" y="3016250"/>
          <p14:tracePt t="379176" x="2667000" y="3016250"/>
          <p14:tracePt t="379188" x="2641600" y="3016250"/>
          <p14:tracePt t="379192" x="2628900" y="3016250"/>
          <p14:tracePt t="379202" x="2616200" y="3016250"/>
          <p14:tracePt t="379317" x="2667000" y="3016250"/>
          <p14:tracePt t="379324" x="2728913" y="3016250"/>
          <p14:tracePt t="379334" x="2790825" y="2978150"/>
          <p14:tracePt t="379338" x="2841625" y="2952750"/>
          <p14:tracePt t="379348" x="2879725" y="2916238"/>
          <p14:tracePt t="379357" x="2890838" y="2916238"/>
          <p14:tracePt t="379363" x="2916238" y="2878138"/>
          <p14:tracePt t="379374" x="2941638" y="2828925"/>
          <p14:tracePt t="379378" x="2941638" y="2803525"/>
          <p14:tracePt t="379388" x="2941638" y="2752725"/>
          <p14:tracePt t="379397" x="2941638" y="2728913"/>
          <p14:tracePt t="379403" x="2941638" y="2690813"/>
          <p14:tracePt t="379414" x="2941638" y="2640013"/>
          <p14:tracePt t="379418" x="2928938" y="2603500"/>
          <p14:tracePt t="379428" x="2903538" y="2565400"/>
          <p14:tracePt t="379437" x="2841625" y="2540000"/>
          <p14:tracePt t="379444" x="2767013" y="2516188"/>
          <p14:tracePt t="379454" x="2678113" y="2490788"/>
          <p14:tracePt t="379457" x="2590800" y="2490788"/>
          <p14:tracePt t="379468" x="2528888" y="2490788"/>
          <p14:tracePt t="379477" x="2428875" y="2490788"/>
          <p14:tracePt t="379485" x="2390775" y="2490788"/>
          <p14:tracePt t="379493" x="2339975" y="2516188"/>
          <p14:tracePt t="379501" x="2316163" y="2540000"/>
          <p14:tracePt t="379510" x="2290763" y="2590800"/>
          <p14:tracePt t="379520" x="2290763" y="2627313"/>
          <p14:tracePt t="379524" x="2290763" y="2690813"/>
          <p14:tracePt t="379535" x="2290763" y="2752725"/>
          <p14:tracePt t="379539" x="2290763" y="2803525"/>
          <p14:tracePt t="379551" x="2328863" y="2865438"/>
          <p14:tracePt t="379560" x="2352675" y="2903538"/>
          <p14:tracePt t="379566" x="2378075" y="2941638"/>
          <p14:tracePt t="379575" x="2416175" y="2965450"/>
          <p14:tracePt t="379579" x="2441575" y="3016250"/>
          <p14:tracePt t="379590" x="2478088" y="3041650"/>
          <p14:tracePt t="379601" x="2503488" y="3054350"/>
          <p14:tracePt t="379605" x="2528888" y="3054350"/>
          <p14:tracePt t="379617" x="2590800" y="3078163"/>
          <p14:tracePt t="379620" x="2667000" y="3078163"/>
          <p14:tracePt t="379630" x="2767013" y="3078163"/>
          <p14:tracePt t="379640" x="2841625" y="3078163"/>
          <p14:tracePt t="379646" x="2967038" y="3054350"/>
          <p14:tracePt t="379656" x="3067050" y="3003550"/>
          <p14:tracePt t="379662" x="3167063" y="2952750"/>
          <p14:tracePt t="379670" x="3192463" y="2903538"/>
          <p14:tracePt t="379681" x="3216275" y="2865438"/>
          <p14:tracePt t="379685" x="3228975" y="2828925"/>
          <p14:tracePt t="379696" x="3228975" y="2790825"/>
          <p14:tracePt t="379701" x="3228975" y="2765425"/>
          <p14:tracePt t="379711" x="3179763" y="2716213"/>
          <p14:tracePt t="379721" x="3092450" y="2652713"/>
          <p14:tracePt t="379725" x="2992438" y="2616200"/>
          <p14:tracePt t="379736" x="2854325" y="2565400"/>
          <p14:tracePt t="379741" x="2703513" y="2552700"/>
          <p14:tracePt t="379752" x="2565400" y="2552700"/>
          <p14:tracePt t="379761" x="2452688" y="2552700"/>
          <p14:tracePt t="379766" x="2328863" y="2552700"/>
          <p14:tracePt t="379776" x="2228850" y="2565400"/>
          <p14:tracePt t="379782" x="2139950" y="2616200"/>
          <p14:tracePt t="379792" x="2090738" y="2703513"/>
          <p14:tracePt t="379801" x="2052638" y="2790825"/>
          <p14:tracePt t="379805" x="2052638" y="2903538"/>
          <p14:tracePt t="379818" x="2052638" y="3003550"/>
          <p14:tracePt t="379822" x="2052638" y="3116263"/>
          <p14:tracePt t="379832" x="2052638" y="3203575"/>
          <p14:tracePt t="379841" x="2103438" y="3278188"/>
          <p14:tracePt t="379847" x="2139950" y="3341688"/>
          <p14:tracePt t="379858" x="2178050" y="3390900"/>
          <p14:tracePt t="379862" x="2203450" y="3403600"/>
          <p14:tracePt t="379872" x="2239963" y="3429000"/>
          <p14:tracePt t="379881" x="2265363" y="3441700"/>
          <p14:tracePt t="379887" x="2328863" y="3441700"/>
          <p14:tracePt t="379897" x="2403475" y="3441700"/>
          <p14:tracePt t="379904" x="2516188" y="3441700"/>
          <p14:tracePt t="379914" x="2616200" y="3441700"/>
          <p14:tracePt t="379924" x="2754313" y="3354388"/>
          <p14:tracePt t="379934" x="2854325" y="3278188"/>
          <p14:tracePt t="379937" x="2928938" y="3203575"/>
          <p14:tracePt t="379943" x="2967038" y="3141663"/>
          <p14:tracePt t="379954" x="2979738" y="3090863"/>
          <p14:tracePt t="379963" x="2979738" y="3054350"/>
          <p14:tracePt t="379968" x="2979738" y="3003550"/>
          <p14:tracePt t="379977" x="2941638" y="2965450"/>
          <p14:tracePt t="379984" x="2928938" y="2952750"/>
          <p14:tracePt t="379994" x="2903538" y="2928938"/>
          <p14:tracePt t="380024" x="2890838" y="2928938"/>
          <p14:tracePt t="380028" x="2879725" y="2928938"/>
          <p14:tracePt t="380040" x="2867025" y="2928938"/>
          <p14:tracePt t="380054" x="2854325" y="2928938"/>
          <p14:tracePt t="380080" x="2828925" y="2928938"/>
          <p14:tracePt t="380093" x="2816225" y="2941638"/>
          <p14:tracePt t="380220" x="2803525" y="2941638"/>
          <p14:tracePt t="380225" x="2790825" y="2941638"/>
          <p14:tracePt t="380236" x="2778125" y="2941638"/>
          <p14:tracePt t="380240" x="2767013" y="2941638"/>
          <p14:tracePt t="380251" x="2754313" y="2941638"/>
          <p14:tracePt t="380259" x="2741613" y="2941638"/>
          <p14:tracePt t="380267" x="2728913" y="2928938"/>
          <p14:tracePt t="380282" x="2703513" y="2903538"/>
          <p14:tracePt t="380291" x="2678113" y="2878138"/>
          <p14:tracePt t="380301" x="2678113" y="2865438"/>
          <p14:tracePt t="380305" x="2667000" y="2852738"/>
          <p14:tracePt t="380316" x="2667000" y="2840038"/>
          <p14:tracePt t="380321" x="2654300" y="2816225"/>
          <p14:tracePt t="380332" x="2641600" y="2803525"/>
          <p14:tracePt t="380341" x="2616200" y="2765425"/>
          <p14:tracePt t="380345" x="2590800" y="2740025"/>
          <p14:tracePt t="380357" x="2578100" y="2728913"/>
          <p14:tracePt t="380361" x="2565400" y="2716213"/>
          <p14:tracePt t="380382" x="2554288" y="2703513"/>
          <p14:tracePt t="380401" x="2528888" y="2703513"/>
          <p14:tracePt t="380447" x="2516188" y="2703513"/>
          <p14:tracePt t="380457" x="2516188" y="2716213"/>
          <p14:tracePt t="380467" x="2541588" y="2752725"/>
          <p14:tracePt t="380473" x="2554288" y="2752725"/>
          <p14:tracePt t="380484" x="2565400" y="2778125"/>
          <p14:tracePt t="380497" x="2590800" y="2803525"/>
          <p14:tracePt t="380508" x="2616200" y="2803525"/>
          <p14:tracePt t="380513" x="2641600" y="2816225"/>
          <p14:tracePt t="380523" x="2667000" y="2828925"/>
          <p14:tracePt t="380527" x="2690813" y="2828925"/>
          <p14:tracePt t="380538" x="2728913" y="2828925"/>
          <p14:tracePt t="380547" x="2767013" y="2828925"/>
          <p14:tracePt t="380553" x="2803525" y="2828925"/>
          <p14:tracePt t="380563" x="2828925" y="2828925"/>
          <p14:tracePt t="380567" x="2841625" y="2828925"/>
          <p14:tracePt t="380577" x="2867025" y="2828925"/>
          <p14:tracePt t="380587" x="2890838" y="2828925"/>
          <p14:tracePt t="380603" x="2890838" y="2816225"/>
          <p14:tracePt t="380607" x="2903538" y="2790825"/>
          <p14:tracePt t="380619" x="2903538" y="2778125"/>
          <p14:tracePt t="380629" x="2903538" y="2752725"/>
          <p14:tracePt t="380634" x="2890838" y="2728913"/>
          <p14:tracePt t="380643" x="2867025" y="2678113"/>
          <p14:tracePt t="380650" x="2816225" y="2616200"/>
          <p14:tracePt t="380659" x="2754313" y="2552700"/>
          <p14:tracePt t="380669" x="2703513" y="2478088"/>
          <p14:tracePt t="380673" x="2590800" y="2414588"/>
          <p14:tracePt t="380683" x="2490788" y="2339975"/>
          <p14:tracePt t="380689" x="2352675" y="2278063"/>
          <p14:tracePt t="380700" x="2228850" y="2214563"/>
          <p14:tracePt t="380709" x="2103438" y="2178050"/>
          <p14:tracePt t="380713" x="1965325" y="2139950"/>
          <p14:tracePt t="380723" x="1865313" y="2101850"/>
          <p14:tracePt t="380729" x="1739900" y="2065338"/>
          <p14:tracePt t="380739" x="1652588" y="2039938"/>
          <p14:tracePt t="380750" x="1589088" y="2027238"/>
          <p14:tracePt t="380755" x="1514475" y="2027238"/>
          <p14:tracePt t="380766" x="1476375" y="2001838"/>
          <p14:tracePt t="380769" x="1452563" y="2001838"/>
          <p14:tracePt t="380779" x="1427163" y="2001838"/>
          <p14:tracePt t="380789" x="1401763" y="2001838"/>
          <p14:tracePt t="380795" x="1363663" y="2001838"/>
          <p14:tracePt t="380805" x="1327150" y="2027238"/>
          <p14:tracePt t="380809" x="1301750" y="2052638"/>
          <p14:tracePt t="380821" x="1276350" y="2078038"/>
          <p14:tracePt t="380833" x="1252538" y="2101850"/>
          <p14:tracePt t="380835" x="1239838" y="2152650"/>
          <p14:tracePt t="380846" x="1227138" y="2201863"/>
          <p14:tracePt t="380852" x="1227138" y="2252663"/>
          <p14:tracePt t="380861" x="1214438" y="2290763"/>
          <p14:tracePt t="380872" x="1189038" y="2339975"/>
          <p14:tracePt t="380875" x="1189038" y="2378075"/>
          <p14:tracePt t="380885" x="1189038" y="2427288"/>
          <p14:tracePt t="380891" x="1189038" y="2465388"/>
          <p14:tracePt t="380901" x="1189038" y="2490788"/>
          <p14:tracePt t="380911" x="1189038" y="2540000"/>
          <p14:tracePt t="380916" x="1189038" y="2578100"/>
          <p14:tracePt t="380933" x="1189038" y="2640013"/>
          <p14:tracePt t="380941" x="1214438" y="2665413"/>
          <p14:tracePt t="380951" x="1227138" y="2690813"/>
          <p14:tracePt t="380955" x="1252538" y="2728913"/>
          <p14:tracePt t="380967" x="1301750" y="2752725"/>
          <p14:tracePt t="380971" x="1339850" y="2790825"/>
          <p14:tracePt t="380985" x="1376363" y="2816225"/>
          <p14:tracePt t="380993" x="1414463" y="2828925"/>
          <p14:tracePt t="381001" x="1452563" y="2852738"/>
          <p14:tracePt t="381008" x="1501775" y="2865438"/>
          <p14:tracePt t="381012" x="1577975" y="2890838"/>
          <p14:tracePt t="381021" x="1627188" y="2890838"/>
          <p14:tracePt t="381033" x="1665288" y="2890838"/>
          <p14:tracePt t="381037" x="1689100" y="2890838"/>
          <p14:tracePt t="381049" x="1727200" y="2890838"/>
          <p14:tracePt t="381052" x="1752600" y="2916238"/>
          <p14:tracePt t="381254" x="1778000" y="2916238"/>
          <p14:tracePt t="381273" x="1790700" y="2928938"/>
          <p14:tracePt t="381280" x="1801813" y="2928938"/>
          <p14:tracePt t="381295" x="1814513" y="2941638"/>
          <p14:tracePt t="381306" x="1827213" y="2941638"/>
          <p14:tracePt t="381316" x="1878013" y="2941638"/>
          <p14:tracePt t="381320" x="1914525" y="2941638"/>
          <p14:tracePt t="381329" x="1939925" y="2941638"/>
          <p14:tracePt t="381336" x="2003425" y="2941638"/>
          <p14:tracePt t="381345" x="2039938" y="2941638"/>
          <p14:tracePt t="381355" x="2078038" y="2941638"/>
          <p14:tracePt t="381360" x="2090738" y="2941638"/>
          <p14:tracePt t="381369" x="2103438" y="2941638"/>
          <p14:tracePt t="381651" x="2127250" y="2941638"/>
          <p14:tracePt t="381668" x="2152650" y="2941638"/>
          <p14:tracePt t="381677" x="2165350" y="2941638"/>
          <p14:tracePt t="381684" x="2190750" y="2941638"/>
          <p14:tracePt t="381694" x="2203450" y="2928938"/>
          <p14:tracePt t="381704" x="2216150" y="2928938"/>
          <p14:tracePt t="381708" x="2216150" y="2916238"/>
          <p14:tracePt t="381718" x="2228850" y="2916238"/>
          <p14:tracePt t="381733" x="2239963" y="2916238"/>
          <p14:tracePt t="381748" x="2252663" y="2916238"/>
          <p14:tracePt t="381899" x="2252663" y="2903538"/>
          <p14:tracePt t="381936" x="2252663" y="2890838"/>
          <p14:tracePt t="382121" x="2265363" y="2890838"/>
          <p14:tracePt t="382137" x="2290763" y="2890838"/>
          <p14:tracePt t="382148" x="2316163" y="2890838"/>
          <p14:tracePt t="382158" x="2352675" y="2890838"/>
          <p14:tracePt t="382161" x="2378075" y="2890838"/>
          <p14:tracePt t="382171" x="2403475" y="2878138"/>
          <p14:tracePt t="382177" x="2452688" y="2878138"/>
          <p14:tracePt t="382188" x="2478088" y="2878138"/>
          <p14:tracePt t="382198" x="2503488" y="2865438"/>
          <p14:tracePt t="382201" x="2528888" y="2865438"/>
          <p14:tracePt t="382212" x="2554288" y="2865438"/>
          <p14:tracePt t="382218" x="2590800" y="2865438"/>
          <p14:tracePt t="382228" x="2616200" y="2865438"/>
          <p14:tracePt t="382238" x="2641600" y="2865438"/>
          <p14:tracePt t="382254" x="2667000" y="2865438"/>
          <p14:tracePt t="382257" x="2690813" y="2865438"/>
          <p14:tracePt t="382283" x="2703513" y="2865438"/>
          <p14:tracePt t="382436" x="2678113" y="2865438"/>
          <p14:tracePt t="382440" x="2603500" y="2878138"/>
          <p14:tracePt t="382449" x="2554288" y="2878138"/>
          <p14:tracePt t="382460" x="2478088" y="2878138"/>
          <p14:tracePt t="382465" x="2428875" y="2903538"/>
          <p14:tracePt t="382476" x="2352675" y="2903538"/>
          <p14:tracePt t="382481" x="2316163" y="2903538"/>
          <p14:tracePt t="382490" x="2290763" y="2903538"/>
          <p14:tracePt t="382499" x="2265363" y="2903538"/>
          <p14:tracePt t="382506" x="2252663" y="2903538"/>
          <p14:tracePt t="382666" x="2265363" y="2903538"/>
          <p14:tracePt t="382671" x="2303463" y="2903538"/>
          <p14:tracePt t="382682" x="2365375" y="2903538"/>
          <p14:tracePt t="382688" x="2403475" y="2903538"/>
          <p14:tracePt t="382698" x="2465388" y="2903538"/>
          <p14:tracePt t="382708" x="2516188" y="2903538"/>
          <p14:tracePt t="382712" x="2541588" y="2903538"/>
          <p14:tracePt t="382722" x="2578100" y="2890838"/>
          <p14:tracePt t="382728" x="2603500" y="2878138"/>
          <p14:tracePt t="382737" x="2628900" y="2878138"/>
          <p14:tracePt t="382752" x="2654300" y="2878138"/>
          <p14:tracePt t="382768" x="2678113" y="2865438"/>
          <p14:tracePt t="382788" x="2690813" y="2865438"/>
          <p14:tracePt t="382803" x="2690813" y="2852738"/>
          <p14:tracePt t="382864" x="2703513" y="2840038"/>
          <p14:tracePt t="382903" x="2690813" y="2828925"/>
          <p14:tracePt t="382914" x="2667000" y="2828925"/>
          <p14:tracePt t="382920" x="2578100" y="2828925"/>
          <p14:tracePt t="382930" x="2541588" y="2828925"/>
          <p14:tracePt t="382934" x="2478088" y="2828925"/>
          <p14:tracePt t="382943" x="2428875" y="2828925"/>
          <p14:tracePt t="382954" x="2390775" y="2828925"/>
          <p14:tracePt t="382960" x="2339975" y="2828925"/>
          <p14:tracePt t="382970" x="2316163" y="2840038"/>
          <p14:tracePt t="382974" x="2278063" y="2852738"/>
          <p14:tracePt t="382983" x="2278063" y="2865438"/>
          <p14:tracePt t="382994" x="2265363" y="2878138"/>
          <p14:tracePt t="383009" x="2252663" y="2890838"/>
          <p14:tracePt t="383090" x="2252663" y="2903538"/>
          <p14:tracePt t="383105" x="2252663" y="2916238"/>
          <p14:tracePt t="383111" x="2265363" y="2928938"/>
          <p14:tracePt t="383122" x="2278063" y="2928938"/>
          <p14:tracePt t="383125" x="2303463" y="2928938"/>
          <p14:tracePt t="383137" x="2339975" y="2928938"/>
          <p14:tracePt t="383148" x="2378075" y="2928938"/>
          <p14:tracePt t="383151" x="2428875" y="2928938"/>
          <p14:tracePt t="383162" x="2465388" y="2928938"/>
          <p14:tracePt t="383168" x="2503488" y="2928938"/>
          <p14:tracePt t="383178" x="2528888" y="2928938"/>
          <p14:tracePt t="383187" x="2565400" y="2928938"/>
          <p14:tracePt t="383192" x="2590800" y="2916238"/>
          <p14:tracePt t="383201" x="2590800" y="2903538"/>
          <p14:tracePt t="383208" x="2628900" y="2890838"/>
          <p14:tracePt t="383217" x="2654300" y="2878138"/>
          <p14:tracePt t="383227" x="2667000" y="2865438"/>
          <p14:tracePt t="383231" x="2678113" y="2852738"/>
          <p14:tracePt t="383241" x="2678113" y="2840038"/>
          <p14:tracePt t="383248" x="2690813" y="2840038"/>
          <p14:tracePt t="383267" x="2690813" y="2828925"/>
          <p14:tracePt t="383324" x="2654300" y="2828925"/>
          <p14:tracePt t="383328" x="2590800" y="2828925"/>
          <p14:tracePt t="383338" x="2516188" y="2828925"/>
          <p14:tracePt t="383343" x="2465388" y="2828925"/>
          <p14:tracePt t="383353" x="2390775" y="2840038"/>
          <p14:tracePt t="383364" x="2303463" y="2865438"/>
          <p14:tracePt t="383370" x="2239963" y="2878138"/>
          <p14:tracePt t="383380" x="2178050" y="2903538"/>
          <p14:tracePt t="383383" x="2152650" y="2916238"/>
          <p14:tracePt t="383394" x="2103438" y="2928938"/>
          <p14:tracePt t="383409" x="2090738" y="2928938"/>
          <p14:tracePt t="383470" x="2090738" y="2941638"/>
          <p14:tracePt t="383495" x="2090738" y="2965450"/>
          <p14:tracePt t="383500" x="2103438" y="2965450"/>
          <p14:tracePt t="383509" x="2127250" y="2978150"/>
          <p14:tracePt t="383515" x="2178050" y="2978150"/>
          <p14:tracePt t="383526" x="2239963" y="2978150"/>
          <p14:tracePt t="383536" x="2328863" y="2978150"/>
          <p14:tracePt t="383540" x="2416175" y="2978150"/>
          <p14:tracePt t="383549" x="2478088" y="2978150"/>
          <p14:tracePt t="383555" x="2528888" y="2978150"/>
          <p14:tracePt t="383566" x="2603500" y="2978150"/>
          <p14:tracePt t="383576" x="2654300" y="2952750"/>
          <p14:tracePt t="383580" x="2690813" y="2952750"/>
          <p14:tracePt t="383616" x="2690813" y="2941638"/>
          <p14:tracePt t="383652" x="2667000" y="2928938"/>
          <p14:tracePt t="383662" x="2603500" y="2928938"/>
          <p14:tracePt t="383671" x="2528888" y="2928938"/>
          <p14:tracePt t="383675" x="2416175" y="2928938"/>
          <p14:tracePt t="383686" x="2328863" y="2928938"/>
          <p14:tracePt t="383692" x="2228850" y="2928938"/>
          <p14:tracePt t="383702" x="2139950" y="2928938"/>
          <p14:tracePt t="383712" x="2078038" y="2928938"/>
          <p14:tracePt t="383715" x="2039938" y="2941638"/>
          <p14:tracePt t="383726" x="2003425" y="2941638"/>
          <p14:tracePt t="383731" x="1978025" y="2952750"/>
          <p14:tracePt t="383757" x="1965325" y="2965450"/>
          <p14:tracePt t="383808" x="1978025" y="2978150"/>
          <p14:tracePt t="383812" x="2003425" y="2978150"/>
          <p14:tracePt t="383821" x="2039938" y="2978150"/>
          <p14:tracePt t="383831" x="2052638" y="2978150"/>
          <p14:tracePt t="383838" x="2078038" y="2978150"/>
          <p14:tracePt t="383848" x="2103438" y="2978150"/>
          <p14:tracePt t="383864" x="2127250" y="2978150"/>
          <p14:tracePt t="383873" x="2139950" y="2965450"/>
          <p14:tracePt t="383877" x="2152650" y="2952750"/>
          <p14:tracePt t="383888" x="2165350" y="2952750"/>
          <p14:tracePt t="383894" x="2178050" y="2928938"/>
          <p14:tracePt t="383914" x="2190750" y="2928938"/>
          <p14:tracePt t="383924" x="2190750" y="2916238"/>
          <p14:tracePt t="383934" x="2203450" y="2916238"/>
          <p14:tracePt t="383937" x="2203450" y="2903538"/>
          <p14:tracePt t="383947" x="2203450" y="2890838"/>
          <p14:tracePt t="383954" x="2216150" y="2865438"/>
          <p14:tracePt t="383964" x="2228850" y="2865438"/>
          <p14:tracePt t="383973" x="2252663" y="2852738"/>
          <p14:tracePt t="383981" x="2265363" y="2840038"/>
          <p14:tracePt t="383990" x="2303463" y="2816225"/>
          <p14:tracePt t="383994" x="2328863" y="2816225"/>
          <p14:tracePt t="384003" x="2365375" y="2816225"/>
          <p14:tracePt t="384014" x="2390775" y="2816225"/>
          <p14:tracePt t="384020" x="2416175" y="2803525"/>
          <p14:tracePt t="384031" x="2465388" y="2803525"/>
          <p14:tracePt t="384033" x="2503488" y="2803525"/>
          <p14:tracePt t="384043" x="2554288" y="2803525"/>
          <p14:tracePt t="384056" x="2578100" y="2803525"/>
          <p14:tracePt t="384060" x="2603500" y="2803525"/>
          <p14:tracePt t="384075" x="2616200" y="2803525"/>
          <p14:tracePt t="384085" x="2628900" y="2803525"/>
          <p14:tracePt t="384096" x="2641600" y="2803525"/>
          <p14:tracePt t="384116" x="2654300" y="2803525"/>
          <p14:tracePt t="384156" x="2678113" y="2803525"/>
          <p14:tracePt t="384175" x="2703513" y="2803525"/>
          <p14:tracePt t="384181" x="2716213" y="2790825"/>
          <p14:tracePt t="384192" x="2741613" y="2752725"/>
          <p14:tracePt t="384196" x="2741613" y="2716213"/>
          <p14:tracePt t="384206" x="2767013" y="2690813"/>
          <p14:tracePt t="384216" x="2767013" y="2652713"/>
          <p14:tracePt t="384221" x="2778125" y="2627313"/>
          <p14:tracePt t="384232" x="2778125" y="2590800"/>
          <p14:tracePt t="384236" x="2778125" y="2578100"/>
          <p14:tracePt t="384247" x="2778125" y="2552700"/>
          <p14:tracePt t="384256" x="2778125" y="2516188"/>
          <p14:tracePt t="384263" x="2778125" y="2490788"/>
          <p14:tracePt t="384272" x="2778125" y="2465388"/>
          <p14:tracePt t="384276" x="2778125" y="2452688"/>
          <p14:tracePt t="384285" x="2767013" y="2439988"/>
          <p14:tracePt t="384308" x="2767013" y="2427288"/>
          <p14:tracePt t="384321" x="2754313" y="2427288"/>
          <p14:tracePt t="384332" x="2741613" y="2427288"/>
          <p14:tracePt t="384337" x="2728913" y="2427288"/>
          <p14:tracePt t="384348" x="2716213" y="2427288"/>
          <p14:tracePt t="384358" x="2678113" y="2427288"/>
          <p14:tracePt t="384362" x="2667000" y="2427288"/>
          <p14:tracePt t="384371" x="2641600" y="2427288"/>
          <p14:tracePt t="384377" x="2616200" y="2427288"/>
          <p14:tracePt t="384388" x="2578100" y="2427288"/>
          <p14:tracePt t="384398" x="2554288" y="2427288"/>
          <p14:tracePt t="384401" x="2503488" y="2439988"/>
          <p14:tracePt t="384413" x="2441575" y="2465388"/>
          <p14:tracePt t="384418" x="2428875" y="2465388"/>
          <p14:tracePt t="384428" x="2378075" y="2465388"/>
          <p14:tracePt t="384438" x="2365375" y="2465388"/>
          <p14:tracePt t="384443" x="2339975" y="2490788"/>
          <p14:tracePt t="384454" x="2328863" y="2490788"/>
          <p14:tracePt t="384458" x="2316163" y="2490788"/>
          <p14:tracePt t="384468" x="2316163" y="2503488"/>
          <p14:tracePt t="384478" x="2303463" y="2503488"/>
          <p14:tracePt t="384483" x="2303463" y="2516188"/>
          <p14:tracePt t="384494" x="2303463" y="2527300"/>
          <p14:tracePt t="384518" x="2303463" y="2540000"/>
          <p14:tracePt t="384524" x="2303463" y="2552700"/>
          <p14:tracePt t="384534" x="2303463" y="2578100"/>
          <p14:tracePt t="384549" x="2328863" y="2603500"/>
          <p14:tracePt t="384560" x="2339975" y="2616200"/>
          <p14:tracePt t="384564" x="2378075" y="2640013"/>
          <p14:tracePt t="384574" x="2416175" y="2665413"/>
          <p14:tracePt t="384580" x="2452688" y="2703513"/>
          <p14:tracePt t="384590" x="2516188" y="2728913"/>
          <p14:tracePt t="384600" x="2541588" y="2765425"/>
          <p14:tracePt t="384603" x="2565400" y="2765425"/>
          <p14:tracePt t="384615" x="2603500" y="2765425"/>
          <p14:tracePt t="384619" x="2628900" y="2790825"/>
          <p14:tracePt t="384639" x="2667000" y="2803525"/>
          <p14:tracePt t="384646" x="2678113" y="2803525"/>
          <p14:tracePt t="384656" x="2703513" y="2816225"/>
          <p14:tracePt t="384660" x="2728913" y="2816225"/>
          <p14:tracePt t="384670" x="2767013" y="2816225"/>
          <p14:tracePt t="384680" x="2790825" y="2816225"/>
          <p14:tracePt t="384685" x="2828925" y="2816225"/>
          <p14:tracePt t="384696" x="2854325" y="2816225"/>
          <p14:tracePt t="384700" x="2867025" y="2816225"/>
          <p14:tracePt t="384710" x="2890838" y="2816225"/>
          <p14:tracePt t="384720" x="2916238" y="2803525"/>
          <p14:tracePt t="384726" x="2928938" y="2778125"/>
          <p14:tracePt t="384735" x="2941638" y="2752725"/>
          <p14:tracePt t="384739" x="2941638" y="2716213"/>
          <p14:tracePt t="384750" x="2941638" y="2678113"/>
          <p14:tracePt t="384760" x="2941638" y="2627313"/>
          <p14:tracePt t="384766" x="2941638" y="2603500"/>
          <p14:tracePt t="384775" x="2928938" y="2552700"/>
          <p14:tracePt t="384782" x="2916238" y="2527300"/>
          <p14:tracePt t="384792" x="2879725" y="2490788"/>
          <p14:tracePt t="384801" x="2854325" y="2465388"/>
          <p14:tracePt t="384806" x="2816225" y="2452688"/>
          <p14:tracePt t="384815" x="2754313" y="2439988"/>
          <p14:tracePt t="384822" x="2654300" y="2414588"/>
          <p14:tracePt t="384831" x="2590800" y="2414588"/>
          <p14:tracePt t="384842" x="2490788" y="2414588"/>
          <p14:tracePt t="384846" x="2403475" y="2414588"/>
          <p14:tracePt t="384855" x="2339975" y="2414588"/>
          <p14:tracePt t="384863" x="2303463" y="2414588"/>
          <p14:tracePt t="384872" x="2265363" y="2414588"/>
          <p14:tracePt t="384881" x="2239963" y="2439988"/>
          <p14:tracePt t="384897" x="2228850" y="2452688"/>
          <p14:tracePt t="384901" x="2216150" y="2478088"/>
          <p14:tracePt t="384913" x="2216150" y="2503488"/>
          <p14:tracePt t="384922" x="2216150" y="2552700"/>
          <p14:tracePt t="384931" x="2216150" y="2590800"/>
          <p14:tracePt t="384938" x="2228850" y="2640013"/>
          <p14:tracePt t="384942" x="2239963" y="2665413"/>
          <p14:tracePt t="384952" x="2278063" y="2728913"/>
          <p14:tracePt t="384963" x="2316163" y="2778125"/>
          <p14:tracePt t="384968" x="2339975" y="2840038"/>
          <p14:tracePt t="384977" x="2365375" y="2865438"/>
          <p14:tracePt t="384981" x="2378075" y="2890838"/>
          <p14:tracePt t="384992" x="2403475" y="2941638"/>
          <p14:tracePt t="385004" x="2428875" y="2978150"/>
          <p14:tracePt t="385008" x="2452688" y="3003550"/>
          <p14:tracePt t="385017" x="2465388" y="3016250"/>
          <p14:tracePt t="385024" x="2490788" y="3041650"/>
          <p14:tracePt t="385034" x="2503488" y="3054350"/>
          <p14:tracePt t="385048" x="2516188" y="3078163"/>
          <p14:tracePt t="385057" x="2554288" y="3078163"/>
          <p14:tracePt t="385064" x="2578100" y="3078163"/>
          <p14:tracePt t="385084" x="2628900" y="3078163"/>
          <p14:tracePt t="385088" x="2654300" y="3078163"/>
          <p14:tracePt t="385098" x="2678113" y="3054350"/>
          <p14:tracePt t="385104" x="2728913" y="3003550"/>
          <p14:tracePt t="385114" x="2741613" y="2928938"/>
          <p14:tracePt t="385124" x="2741613" y="2840038"/>
          <p14:tracePt t="385130" x="2741613" y="2728913"/>
          <p14:tracePt t="385140" x="2741613" y="2627313"/>
          <p14:tracePt t="385144" x="2728913" y="2552700"/>
          <p14:tracePt t="385154" x="2690813" y="2478088"/>
          <p14:tracePt t="385165" x="2678113" y="2452688"/>
          <p14:tracePt t="385169" x="2667000" y="2452688"/>
          <p14:tracePt t="385181" x="2628900" y="2414588"/>
          <p14:tracePt t="385183" x="2616200" y="2390775"/>
          <p14:tracePt t="385194" x="2590800" y="2378075"/>
          <p14:tracePt t="385204" x="2565400" y="2378075"/>
          <p14:tracePt t="385210" x="2503488" y="2378075"/>
          <p14:tracePt t="385219" x="2478088" y="2378075"/>
          <p14:tracePt t="385226" x="2428875" y="2378075"/>
          <p14:tracePt t="385235" x="2403475" y="2378075"/>
          <p14:tracePt t="385247" x="2365375" y="2403475"/>
          <p14:tracePt t="385249" x="2352675" y="2439988"/>
          <p14:tracePt t="385260" x="2316163" y="2516188"/>
          <p14:tracePt t="385265" x="2290763" y="2590800"/>
          <p14:tracePt t="385275" x="2278063" y="2652713"/>
          <p14:tracePt t="385286" x="2278063" y="2728913"/>
          <p14:tracePt t="385290" x="2278063" y="2790825"/>
          <p14:tracePt t="385300" x="2278063" y="2865438"/>
          <p14:tracePt t="385306" x="2278063" y="2890838"/>
          <p14:tracePt t="385315" x="2290763" y="2941638"/>
          <p14:tracePt t="385326" x="2316163" y="2965450"/>
          <p14:tracePt t="385330" x="2365375" y="3016250"/>
          <p14:tracePt t="385340" x="2390775" y="3041650"/>
          <p14:tracePt t="385347" x="2403475" y="3054350"/>
          <p14:tracePt t="385355" x="2441575" y="3090863"/>
          <p14:tracePt t="385372" x="2465388" y="3103563"/>
          <p14:tracePt t="385385" x="2490788" y="3103563"/>
          <p14:tracePt t="385406" x="2516188" y="3103563"/>
          <p14:tracePt t="385412" x="2541588" y="3103563"/>
          <p14:tracePt t="385422" x="2565400" y="3090863"/>
          <p14:tracePt t="385425" x="2590800" y="3041650"/>
          <p14:tracePt t="385435" x="2590800" y="2978150"/>
          <p14:tracePt t="385446" x="2590800" y="2928938"/>
          <p14:tracePt t="385452" x="2590800" y="2878138"/>
          <p14:tracePt t="385462" x="2590800" y="2852738"/>
          <p14:tracePt t="385465" x="2590800" y="2840038"/>
          <p14:tracePt t="385614" x="2590800" y="2865438"/>
          <p14:tracePt t="385637" x="2578100" y="2890838"/>
          <p14:tracePt t="385648" x="2578100" y="2903538"/>
          <p14:tracePt t="385665" x="2578100" y="2916238"/>
          <p14:tracePt t="385673" x="2578100" y="2928938"/>
          <p14:tracePt t="385690" x="2565400" y="2941638"/>
          <p14:tracePt t="386174" x="2541588" y="2965450"/>
          <p14:tracePt t="386198" x="2516188" y="2965450"/>
          <p14:tracePt t="386264" x="2503488" y="2965450"/>
          <p14:tracePt t="386279" x="2490788" y="2965450"/>
          <p14:tracePt t="386294" x="2478088" y="2965450"/>
          <p14:tracePt t="386304" x="2465388" y="2965450"/>
          <p14:tracePt t="386314" x="2452688" y="2965450"/>
          <p14:tracePt t="386319" x="2428875" y="2941638"/>
          <p14:tracePt t="386334" x="2416175" y="2916238"/>
          <p14:tracePt t="386344" x="2403475" y="2916238"/>
          <p14:tracePt t="386353" x="2378075" y="2903538"/>
          <p14:tracePt t="386359" x="2365375" y="2890838"/>
          <p14:tracePt t="386369" x="2339975" y="2890838"/>
          <p14:tracePt t="386374" x="2328863" y="2878138"/>
          <p14:tracePt t="386396" x="2316163" y="2865438"/>
          <p14:tracePt t="386870" x="2339975" y="2865438"/>
          <p14:tracePt t="386889" x="2365375" y="2865438"/>
          <p14:tracePt t="386903" x="2403475" y="2865438"/>
          <p14:tracePt t="386920" x="2416175" y="2865438"/>
          <p14:tracePt t="386929" x="2428875" y="2865438"/>
          <p14:tracePt t="386934" x="2441575" y="2865438"/>
          <p14:tracePt t="386944" x="2452688" y="2865438"/>
          <p14:tracePt t="386950" x="2465388" y="2865438"/>
          <p14:tracePt t="386969" x="2478088" y="2865438"/>
          <p14:tracePt t="386976" x="2490788" y="2865438"/>
          <p14:tracePt t="386986" x="2516188" y="2865438"/>
          <p14:tracePt t="386990" x="2528888" y="2865438"/>
          <p14:tracePt t="387000" x="2541588" y="2865438"/>
          <p14:tracePt t="387009" x="2554288" y="2865438"/>
          <p14:tracePt t="387016" x="2578100" y="2865438"/>
          <p14:tracePt t="387026" x="2590800" y="2865438"/>
          <p14:tracePt t="387030" x="2603500" y="2865438"/>
          <p14:tracePt t="387041" x="2616200" y="2865438"/>
          <p14:tracePt t="387324" x="2628900" y="2865438"/>
          <p14:tracePt t="387489" x="2641600" y="2865438"/>
          <p14:tracePt t="387504" x="2654300" y="2865438"/>
          <p14:tracePt t="387524" x="2654300" y="2878138"/>
          <p14:tracePt t="387802" x="2654300" y="2890838"/>
          <p14:tracePt t="387812" x="2654300" y="2903538"/>
          <p14:tracePt t="387881" x="2654300" y="2916238"/>
          <p14:tracePt t="387893" x="2654300" y="2928938"/>
          <p14:tracePt t="387934" x="2641600" y="2941638"/>
          <p14:tracePt t="390198" x="2641600" y="2916238"/>
          <p14:tracePt t="390204" x="2616200" y="2890838"/>
          <p14:tracePt t="390213" x="2616200" y="2865438"/>
          <p14:tracePt t="390217" x="2616200" y="2852738"/>
          <p14:tracePt t="390228" x="2616200" y="2816225"/>
          <p14:tracePt t="390238" x="2590800" y="2790825"/>
          <p14:tracePt t="390244" x="2578100" y="2752725"/>
          <p14:tracePt t="390254" x="2565400" y="2740025"/>
          <p14:tracePt t="390257" x="2541588" y="2703513"/>
          <p14:tracePt t="390268" x="2503488" y="2678113"/>
          <p14:tracePt t="390280" x="2490788" y="2665413"/>
          <p14:tracePt t="390284" x="2465388" y="2627313"/>
          <p14:tracePt t="390293" x="2452688" y="2627313"/>
          <p14:tracePt t="390300" x="2441575" y="2616200"/>
          <p14:tracePt t="390320" x="2441575" y="2603500"/>
          <p14:tracePt t="390324" x="2428875" y="2603500"/>
          <p14:tracePt t="390350" x="2416175" y="2603500"/>
          <p14:tracePt t="390380" x="2403475" y="2603500"/>
          <p14:tracePt t="390394" x="2390775" y="2603500"/>
          <p14:tracePt t="390410" x="2378075" y="2603500"/>
          <p14:tracePt t="390420" x="2352675" y="2603500"/>
          <p14:tracePt t="390429" x="2352675" y="2616200"/>
          <p14:tracePt t="390436" x="2339975" y="2640013"/>
          <p14:tracePt t="390446" x="2328863" y="2652713"/>
          <p14:tracePt t="390449" x="2328863" y="2678113"/>
          <p14:tracePt t="390459" x="2328863" y="2690813"/>
          <p14:tracePt t="390470" x="2316163" y="2703513"/>
          <p14:tracePt t="390476" x="2316163" y="2716213"/>
          <p14:tracePt t="390486" x="2316163" y="2728913"/>
          <p14:tracePt t="390490" x="2316163" y="2740025"/>
          <p14:tracePt t="390510" x="2316163" y="2765425"/>
          <p14:tracePt t="390525" x="2316163" y="2778125"/>
          <p14:tracePt t="390541" x="2316163" y="2803525"/>
          <p14:tracePt t="390552" x="2328863" y="2803525"/>
          <p14:tracePt t="390556" x="2328863" y="2816225"/>
          <p14:tracePt t="390572" x="2339975" y="2828925"/>
          <p14:tracePt t="390606" x="2365375" y="2828925"/>
          <p14:tracePt t="390621" x="2378075" y="2828925"/>
          <p14:tracePt t="390632" x="2390775" y="2828925"/>
          <p14:tracePt t="390636" x="2403475" y="2828925"/>
          <p14:tracePt t="390656" x="2416175" y="2828925"/>
          <p14:tracePt t="390661" x="2428875" y="2828925"/>
          <p14:tracePt t="390672" x="2441575" y="2828925"/>
          <p14:tracePt t="390688" x="2441575" y="2816225"/>
          <p14:tracePt t="390698" x="2441575" y="2803525"/>
          <p14:tracePt t="390701" x="2441575" y="2790825"/>
          <p14:tracePt t="390712" x="2441575" y="2778125"/>
          <p14:tracePt t="390718" x="2441575" y="2765425"/>
          <p14:tracePt t="390728" x="2441575" y="2752725"/>
          <p14:tracePt t="390738" x="2416175" y="2740025"/>
          <p14:tracePt t="390777" x="2403475" y="2740025"/>
          <p14:tracePt t="390788" x="2403475" y="2728913"/>
          <p14:tracePt t="390793" x="2378075" y="2728913"/>
          <p14:tracePt t="390805" x="2352675" y="2728913"/>
          <p14:tracePt t="390814" x="2339975" y="2728913"/>
          <p14:tracePt t="390817" x="2328863" y="2728913"/>
          <p14:tracePt t="390827" x="2303463" y="2728913"/>
          <p14:tracePt t="390834" x="2278063" y="2728913"/>
          <p14:tracePt t="390854" x="2252663" y="2728913"/>
          <p14:tracePt t="390868" x="2239963" y="2728913"/>
          <p14:tracePt t="390875" x="2228850" y="2728913"/>
          <p14:tracePt t="390898" x="2216150" y="2752725"/>
          <p14:tracePt t="390907" x="2203450" y="2765425"/>
          <p14:tracePt t="390917" x="2203450" y="2790825"/>
          <p14:tracePt t="390923" x="2203450" y="2816225"/>
          <p14:tracePt t="390938" x="2203450" y="2840038"/>
          <p14:tracePt t="390947" x="2203450" y="2878138"/>
          <p14:tracePt t="390957" x="2216150" y="2878138"/>
          <p14:tracePt t="390964" x="2239963" y="2890838"/>
          <p14:tracePt t="390974" x="2252663" y="2903538"/>
          <p14:tracePt t="390990" x="2265363" y="2916238"/>
          <p14:tracePt t="391034" x="2290763" y="2916238"/>
          <p14:tracePt t="391050" x="2303463" y="2916238"/>
          <p14:tracePt t="391070" x="2316163" y="2916238"/>
          <p14:tracePt t="391090" x="2316163" y="2903538"/>
          <p14:tracePt t="391100" x="2316163" y="2878138"/>
          <p14:tracePt t="391110" x="2316163" y="2865438"/>
          <p14:tracePt t="391116" x="2316163" y="2816225"/>
          <p14:tracePt t="391125" x="2290763" y="2778125"/>
          <p14:tracePt t="391129" x="2252663" y="2752725"/>
          <p14:tracePt t="391185" x="2239963" y="2752725"/>
          <p14:tracePt t="391210" x="2228850" y="2752725"/>
          <p14:tracePt t="391225" x="2216150" y="2752725"/>
          <p14:tracePt t="391236" x="2216150" y="2765425"/>
          <p14:tracePt t="391242" x="2216150" y="2803525"/>
          <p14:tracePt t="391252" x="2228850" y="2828925"/>
          <p14:tracePt t="391262" x="2239963" y="2840038"/>
          <p14:tracePt t="391265" x="2239963" y="2865438"/>
          <p14:tracePt t="391276" x="2239963" y="2890838"/>
          <p14:tracePt t="391281" x="2265363" y="2903538"/>
          <p14:tracePt t="391291" x="2265363" y="2928938"/>
          <p14:tracePt t="391302" x="2278063" y="2928938"/>
          <p14:tracePt t="391306" x="2290763" y="2952750"/>
          <p14:tracePt t="391317" x="2303463" y="2952750"/>
          <p14:tracePt t="391332" x="2316163" y="2965450"/>
          <p14:tracePt t="391358" x="2328863" y="2978150"/>
          <p14:tracePt t="391382" x="2352675" y="2978150"/>
          <p14:tracePt t="391398" x="2378075" y="2978150"/>
          <p14:tracePt t="391408" x="2390775" y="2965450"/>
          <p14:tracePt t="391424" x="2403475" y="2916238"/>
          <p14:tracePt t="391433" x="2403475" y="2890838"/>
          <p14:tracePt t="391439" x="2403475" y="2852738"/>
          <p14:tracePt t="391447" x="2403475" y="2828925"/>
          <p14:tracePt t="391454" x="2403475" y="2803525"/>
          <p14:tracePt t="391474" x="2403475" y="2790825"/>
          <p14:tracePt t="391488" x="2390775" y="2778125"/>
          <p14:tracePt t="391514" x="2365375" y="2778125"/>
          <p14:tracePt t="391517" x="2339975" y="2778125"/>
          <p14:tracePt t="391528" x="2303463" y="2778125"/>
          <p14:tracePt t="391544" x="2278063" y="2778125"/>
          <p14:tracePt t="391554" x="2265363" y="2816225"/>
          <p14:tracePt t="391557" x="2239963" y="2865438"/>
          <p14:tracePt t="391568" x="2239963" y="2890838"/>
          <p14:tracePt t="391574" x="2239963" y="2903538"/>
          <p14:tracePt t="391584" x="2239963" y="2928938"/>
          <p14:tracePt t="391594" x="2239963" y="2965450"/>
          <p14:tracePt t="391600" x="2239963" y="2978150"/>
          <p14:tracePt t="391614" x="2239963" y="3003550"/>
          <p14:tracePt t="391639" x="2252663" y="3016250"/>
          <p14:tracePt t="391694" x="2265363" y="3016250"/>
          <p14:tracePt t="391700" x="2278063" y="3016250"/>
          <p14:tracePt t="391710" x="2290763" y="3016250"/>
          <p14:tracePt t="391719" x="2303463" y="3016250"/>
          <p14:tracePt t="391726" x="2303463" y="3003550"/>
          <p14:tracePt t="391736" x="2303463" y="2990850"/>
          <p14:tracePt t="391740" x="2303463" y="2978150"/>
          <p14:tracePt t="391750" x="2303463" y="2941638"/>
          <p14:tracePt t="391759" x="2303463" y="2928938"/>
          <p14:tracePt t="391776" x="2303463" y="2916238"/>
          <p14:tracePt t="391789" x="2303463" y="2903538"/>
          <p14:tracePt t="391856" x="2290763" y="2903538"/>
          <p14:tracePt t="391872" x="2278063" y="2903538"/>
          <p14:tracePt t="391882" x="2265363" y="2903538"/>
          <p14:tracePt t="391906" x="2239963" y="2916238"/>
          <p14:tracePt t="391912" x="2239963" y="2928938"/>
          <p14:tracePt t="391922" x="2239963" y="2941638"/>
          <p14:tracePt t="391925" x="2239963" y="2952750"/>
          <p14:tracePt t="391939" x="2239963" y="2965450"/>
          <p14:tracePt t="391948" x="2252663" y="2990850"/>
          <p14:tracePt t="391961" x="2265363" y="2990850"/>
          <p14:tracePt t="391978" x="2278063" y="3003550"/>
          <p14:tracePt t="392144" x="2290763" y="3003550"/>
          <p14:tracePt t="392170" x="2303463" y="3003550"/>
          <p14:tracePt t="392184" x="2328863" y="3003550"/>
          <p14:tracePt t="392209" x="2352675" y="2990850"/>
          <p14:tracePt t="392224" x="2352675" y="2978150"/>
          <p14:tracePt t="392230" x="2365375" y="2978150"/>
          <p14:tracePt t="392250" x="2365375" y="2965450"/>
          <p14:tracePt t="392275" x="2390775" y="2965450"/>
          <p14:tracePt t="392290" x="2403475" y="2965450"/>
          <p14:tracePt t="392299" x="2403475" y="2952750"/>
          <p14:tracePt t="392306" x="2428875" y="2941638"/>
          <p14:tracePt t="392376" x="2441575" y="2941638"/>
          <p14:tracePt t="392677" x="2441575" y="2928938"/>
          <p14:tracePt t="392704" x="2441575" y="2903538"/>
          <p14:tracePt t="393294" x="2428875" y="2903538"/>
          <p14:tracePt t="393313" x="2428875" y="2890838"/>
          <p14:tracePt t="393324" x="2416175" y="2890838"/>
          <p14:tracePt t="393340" x="2403475" y="2878138"/>
          <p14:tracePt t="393364" x="2390775" y="2865438"/>
          <p14:tracePt t="393732" x="2403475" y="2865438"/>
          <p14:tracePt t="393783" x="2416175" y="2865438"/>
          <p14:tracePt t="393797" x="2441575" y="2865438"/>
          <p14:tracePt t="393808" x="2452688" y="2865438"/>
          <p14:tracePt t="393814" x="2478088" y="2865438"/>
          <p14:tracePt t="393825" x="2503488" y="2865438"/>
          <p14:tracePt t="393833" x="2516188" y="2865438"/>
          <p14:tracePt t="393837" x="2541588" y="2865438"/>
          <p14:tracePt t="393850" x="2565400" y="2865438"/>
          <p14:tracePt t="393854" x="2590800" y="2865438"/>
          <p14:tracePt t="393864" x="2616200" y="2865438"/>
          <p14:tracePt t="393874" x="2654300" y="2852738"/>
          <p14:tracePt t="393880" x="2678113" y="2852738"/>
          <p14:tracePt t="393891" x="2703513" y="2840038"/>
          <p14:tracePt t="393894" x="2716213" y="2840038"/>
          <p14:tracePt t="393913" x="2728913" y="2840038"/>
          <p14:tracePt t="393920" x="2741613" y="2840038"/>
          <p14:tracePt t="393930" x="2754313" y="2840038"/>
          <p14:tracePt t="393970" x="2767013" y="2840038"/>
          <p14:tracePt t="394020" x="2790825" y="2840038"/>
          <p14:tracePt t="394035" x="2803525" y="2840038"/>
          <p14:tracePt t="394049" x="2828925" y="2840038"/>
          <p14:tracePt t="394069" x="2841625" y="2852738"/>
          <p14:tracePt t="394096" x="2854325" y="2852738"/>
          <p14:tracePt t="394106" x="2867025" y="2852738"/>
          <p14:tracePt t="394121" x="2890838" y="2865438"/>
          <p14:tracePt t="394151" x="2903538" y="2865438"/>
          <p14:tracePt t="394166" x="2903538" y="2878138"/>
          <p14:tracePt t="394186" x="2928938" y="2878138"/>
          <p14:tracePt t="394201" x="2954338" y="2878138"/>
          <p14:tracePt t="394212" x="2967038" y="2890838"/>
          <p14:tracePt t="394218" x="2979738" y="2890838"/>
          <p14:tracePt t="394237" x="2992438" y="2903538"/>
          <p14:tracePt t="394348" x="3003550" y="2903538"/>
          <p14:tracePt t="394358" x="3016250" y="2916238"/>
          <p14:tracePt t="396269" x="3003550" y="2916238"/>
          <p14:tracePt t="396294" x="2992438" y="2916238"/>
          <p14:tracePt t="396309" x="2979738" y="2916238"/>
          <p14:tracePt t="396326" x="2967038" y="2916238"/>
          <p14:tracePt t="396335" x="2954338" y="2916238"/>
          <p14:tracePt t="396350" x="2928938" y="2916238"/>
          <p14:tracePt t="396355" x="2903538" y="2916238"/>
          <p14:tracePt t="396365" x="2890838" y="2916238"/>
          <p14:tracePt t="396377" x="2879725" y="2916238"/>
          <p14:tracePt t="396380" x="2867025" y="2916238"/>
          <p14:tracePt t="396390" x="2854325" y="2916238"/>
          <p14:tracePt t="396395" x="2841625" y="2916238"/>
          <p14:tracePt t="396406" x="2816225" y="2928938"/>
          <p14:tracePt t="396422" x="2803525" y="2928938"/>
          <p14:tracePt t="396431" x="2790825" y="2928938"/>
          <p14:tracePt t="396446" x="2767013" y="2941638"/>
          <p14:tracePt t="396456" x="2741613" y="2941638"/>
          <p14:tracePt t="396472" x="2728913" y="2941638"/>
          <p14:tracePt t="396475" x="2690813" y="2941638"/>
          <p14:tracePt t="396485" x="2667000" y="2941638"/>
          <p14:tracePt t="396501" x="2641600" y="2952750"/>
          <p14:tracePt t="396512" x="2616200" y="2952750"/>
          <p14:tracePt t="396526" x="2603500" y="2952750"/>
          <p14:tracePt t="396535" x="2565400" y="2952750"/>
          <p14:tracePt t="396542" x="2554288" y="2965450"/>
          <p14:tracePt t="396552" x="2541588" y="2978150"/>
          <p14:tracePt t="396568" x="2516188" y="2978150"/>
          <p14:tracePt t="396579" x="2490788" y="3003550"/>
          <p14:tracePt t="396592" x="2452688" y="3016250"/>
          <p14:tracePt t="396677" x="2441575" y="3016250"/>
          <p14:tracePt t="396708" x="2428875" y="3016250"/>
          <p14:tracePt t="396717" x="2390775" y="3016250"/>
          <p14:tracePt t="396744" x="2378075" y="3016250"/>
          <p14:tracePt t="396870" x="2365375" y="3016250"/>
          <p14:tracePt t="396880" x="2365375" y="3003550"/>
          <p14:tracePt t="396910" x="2365375" y="2990850"/>
          <p14:tracePt t="396969" x="2365375" y="2965450"/>
          <p14:tracePt t="397006" x="2365375" y="2952750"/>
          <p14:tracePt t="397021" x="2365375" y="2928938"/>
          <p14:tracePt t="397032" x="2378075" y="2928938"/>
          <p14:tracePt t="397036" x="2403475" y="2928938"/>
          <p14:tracePt t="397052" x="2428875" y="2928938"/>
          <p14:tracePt t="397062" x="2441575" y="2928938"/>
          <p14:tracePt t="397072" x="2452688" y="2928938"/>
          <p14:tracePt t="397078" x="2465388" y="2916238"/>
          <p14:tracePt t="397088" x="2478088" y="2916238"/>
          <p14:tracePt t="397091" x="2490788" y="2916238"/>
          <p14:tracePt t="397102" x="2516188" y="2916238"/>
          <p14:tracePt t="397112" x="2528888" y="2916238"/>
          <p14:tracePt t="397117" x="2541588" y="2916238"/>
          <p14:tracePt t="397131" x="2565400" y="2903538"/>
          <p14:tracePt t="397151" x="2578100" y="2903538"/>
          <p14:tracePt t="397158" x="2590800" y="2903538"/>
          <p14:tracePt t="397171" x="2603500" y="2903538"/>
          <p14:tracePt t="397228" x="2616200" y="2903538"/>
          <p14:tracePt t="397247" x="2628900" y="2903538"/>
          <p14:tracePt t="397267" x="2641600" y="2903538"/>
          <p14:tracePt t="397303" x="2654300" y="2903538"/>
          <p14:tracePt t="397317" x="2678113" y="2903538"/>
          <p14:tracePt t="397339" x="2703513" y="2903538"/>
          <p14:tracePt t="397344" x="2716213" y="2903538"/>
          <p14:tracePt t="397354" x="2728913" y="2903538"/>
          <p14:tracePt t="397369" x="2754313" y="2903538"/>
          <p14:tracePt t="397384" x="2767013" y="2903538"/>
          <p14:tracePt t="397414" x="2778125" y="2903538"/>
          <p14:tracePt t="397495" x="2778125" y="2878138"/>
          <p14:tracePt t="397499" x="2778125" y="2840038"/>
          <p14:tracePt t="397509" x="2778125" y="2816225"/>
          <p14:tracePt t="397519" x="2754313" y="2778125"/>
          <p14:tracePt t="397525" x="2754313" y="2752725"/>
          <p14:tracePt t="397536" x="2716213" y="2703513"/>
          <p14:tracePt t="397540" x="2703513" y="2678113"/>
          <p14:tracePt t="397550" x="2690813" y="2640013"/>
          <p14:tracePt t="397562" x="2678113" y="2627313"/>
          <p14:tracePt t="397565" x="2667000" y="2616200"/>
          <p14:tracePt t="397576" x="2654300" y="2603500"/>
          <p14:tracePt t="397582" x="2641600" y="2603500"/>
          <p14:tracePt t="397592" x="2641600" y="2590800"/>
          <p14:tracePt t="397602" x="2628900" y="2578100"/>
          <p14:tracePt t="397606" x="2616200" y="2578100"/>
          <p14:tracePt t="397615" x="2616200" y="2565400"/>
          <p14:tracePt t="397621" x="2603500" y="2565400"/>
          <p14:tracePt t="397632" x="2590800" y="2565400"/>
          <p14:tracePt t="397642" x="2565400" y="2540000"/>
          <p14:tracePt t="397646" x="2554288" y="2540000"/>
          <p14:tracePt t="397656" x="2541588" y="2540000"/>
          <p14:tracePt t="397662" x="2503488" y="2540000"/>
          <p14:tracePt t="397671" x="2490788" y="2540000"/>
          <p14:tracePt t="397682" x="2465388" y="2540000"/>
          <p14:tracePt t="397686" x="2441575" y="2540000"/>
          <p14:tracePt t="397697" x="2428875" y="2540000"/>
          <p14:tracePt t="397701" x="2416175" y="2540000"/>
          <p14:tracePt t="397712" x="2403475" y="2540000"/>
          <p14:tracePt t="397728" x="2390775" y="2540000"/>
          <p14:tracePt t="397752" x="2378075" y="2552700"/>
          <p14:tracePt t="397763" x="2378075" y="2578100"/>
          <p14:tracePt t="397767" x="2378075" y="2640013"/>
          <p14:tracePt t="397778" x="2378075" y="2703513"/>
          <p14:tracePt t="397782" x="2378075" y="2778125"/>
          <p14:tracePt t="397792" x="2390775" y="2803525"/>
          <p14:tracePt t="397802" x="2416175" y="2852738"/>
          <p14:tracePt t="397808" x="2428875" y="2890838"/>
          <p14:tracePt t="397817" x="2452688" y="2916238"/>
          <p14:tracePt t="397824" x="2465388" y="2941638"/>
          <p14:tracePt t="397834" x="2478088" y="2952750"/>
          <p14:tracePt t="397844" x="2478088" y="2965450"/>
          <p14:tracePt t="397857" x="2490788" y="2965450"/>
          <p14:tracePt t="397864" x="2490788" y="2978150"/>
          <p14:tracePt t="397888" x="2503488" y="2978150"/>
          <p14:tracePt t="397897" x="2516188" y="2978150"/>
          <p14:tracePt t="397914" x="2541588" y="2952750"/>
          <p14:tracePt t="397930" x="2541588" y="2941638"/>
          <p14:tracePt t="397939" x="2541588" y="2928938"/>
          <p14:tracePt t="398010" x="2541588" y="2916238"/>
          <p14:tracePt t="398019" x="2528888" y="2916238"/>
          <p14:tracePt t="398089" x="2516188" y="2916238"/>
          <p14:tracePt t="398105" x="2490788" y="2890838"/>
          <p14:tracePt t="398116" x="2490788" y="2840038"/>
          <p14:tracePt t="398126" x="2490788" y="2803525"/>
          <p14:tracePt t="398130" x="2478088" y="2728913"/>
          <p14:tracePt t="398139" x="2465388" y="2652713"/>
          <p14:tracePt t="398146" x="2465388" y="2578100"/>
          <p14:tracePt t="398156" x="2441575" y="2490788"/>
          <p14:tracePt t="398166" x="2441575" y="2390775"/>
          <p14:tracePt t="398171" x="2441575" y="2314575"/>
          <p14:tracePt t="398181" x="2441575" y="2252663"/>
          <p14:tracePt t="398186" x="2441575" y="2214563"/>
          <p14:tracePt t="398196" x="2428875" y="2152650"/>
          <p14:tracePt t="398206" x="2428875" y="2127250"/>
          <p14:tracePt t="398212" x="2416175" y="2114550"/>
          <p14:tracePt t="398222" x="2403475" y="2101850"/>
          <p14:tracePt t="398235" x="2403475" y="2078038"/>
          <p14:tracePt t="398246" x="2390775" y="2078038"/>
          <p14:tracePt t="398301" x="2365375" y="2065338"/>
          <p14:tracePt t="398317" x="2352675" y="2052638"/>
          <p14:tracePt t="398343" x="2352675" y="2039938"/>
          <p14:tracePt t="398348" x="2339975" y="2039938"/>
          <p14:tracePt t="398357" x="2328863" y="2027238"/>
          <p14:tracePt t="398364" x="2328863" y="2014538"/>
          <p14:tracePt t="398374" x="2328863" y="2001838"/>
          <p14:tracePt t="398443" x="2316163" y="1989138"/>
          <p14:tracePt t="398464" x="2303463" y="1989138"/>
          <p14:tracePt t="398469" x="2290763" y="1989138"/>
          <p14:tracePt t="398484" x="2278063" y="1989138"/>
          <p14:tracePt t="398515" x="2252663" y="1989138"/>
          <p14:tracePt t="398999" x="2265363" y="1989138"/>
          <p14:tracePt t="399010" x="2278063" y="1989138"/>
          <p14:tracePt t="399023" x="2303463" y="1989138"/>
          <p14:tracePt t="399030" x="2328863" y="1989138"/>
          <p14:tracePt t="399040" x="2352675" y="1989138"/>
          <p14:tracePt t="399050" x="2378075" y="2001838"/>
          <p14:tracePt t="399056" x="2428875" y="2027238"/>
          <p14:tracePt t="399066" x="2452688" y="2039938"/>
          <p14:tracePt t="399069" x="2478088" y="2065338"/>
          <p14:tracePt t="399081" x="2503488" y="2101850"/>
          <p14:tracePt t="399089" x="2516188" y="2114550"/>
          <p14:tracePt t="399096" x="2541588" y="2165350"/>
          <p14:tracePt t="399106" x="2541588" y="2201863"/>
          <p14:tracePt t="399109" x="2565400" y="2239963"/>
          <p14:tracePt t="399120" x="2578100" y="2278063"/>
          <p14:tracePt t="399130" x="2603500" y="2327275"/>
          <p14:tracePt t="399136" x="2603500" y="2378075"/>
          <p14:tracePt t="399147" x="2603500" y="2427288"/>
          <p14:tracePt t="399150" x="2628900" y="2490788"/>
          <p14:tracePt t="399159" x="2641600" y="2516188"/>
          <p14:tracePt t="399170" x="2667000" y="2578100"/>
          <p14:tracePt t="399176" x="2667000" y="2616200"/>
          <p14:tracePt t="399186" x="2667000" y="2640013"/>
          <p14:tracePt t="399190" x="2667000" y="2652713"/>
          <p14:tracePt t="399200" x="2667000" y="2678113"/>
          <p14:tracePt t="399212" x="2667000" y="2703513"/>
          <p14:tracePt t="399226" x="2667000" y="2716213"/>
          <p14:tracePt t="399232" x="2667000" y="2740025"/>
          <p14:tracePt t="399252" x="2667000" y="2752725"/>
          <p14:tracePt t="399265" x="2667000" y="2765425"/>
          <p14:tracePt t="399282" x="2667000" y="2778125"/>
          <p14:tracePt t="399292" x="2667000" y="2790825"/>
          <p14:tracePt t="399342" x="2654300" y="2803525"/>
          <p14:tracePt t="399473" x="2654300" y="2816225"/>
          <p14:tracePt t="399483" x="2628900" y="2816225"/>
          <p14:tracePt t="399488" x="2616200" y="2816225"/>
          <p14:tracePt t="399498" x="2590800" y="2816225"/>
          <p14:tracePt t="399504" x="2565400" y="2803525"/>
          <p14:tracePt t="399515" x="2516188" y="2778125"/>
          <p14:tracePt t="399523" x="2465388" y="2752725"/>
          <p14:tracePt t="399531" x="2441575" y="2740025"/>
          <p14:tracePt t="399540" x="2403475" y="2728913"/>
          <p14:tracePt t="399544" x="2378075" y="2728913"/>
          <p14:tracePt t="399553" x="2378075" y="2716213"/>
          <p14:tracePt t="399570" x="2352675" y="2716213"/>
          <p14:tracePt t="399593" x="2339975" y="2716213"/>
          <p14:tracePt t="399603" x="2328863" y="2716213"/>
          <p14:tracePt t="399609" x="2316163" y="2716213"/>
          <p14:tracePt t="399620" x="2303463" y="2716213"/>
          <p14:tracePt t="399624" x="2278063" y="2728913"/>
          <p14:tracePt t="399633" x="2265363" y="2778125"/>
          <p14:tracePt t="399643" x="2265363" y="2790825"/>
          <p14:tracePt t="399650" x="2252663" y="2816225"/>
          <p14:tracePt t="399660" x="2252663" y="2828925"/>
          <p14:tracePt t="399665" x="2252663" y="2852738"/>
          <p14:tracePt t="399675" x="2252663" y="2865438"/>
          <p14:tracePt t="399690" x="2265363" y="2890838"/>
          <p14:tracePt t="399776" x="2278063" y="2903538"/>
          <p14:tracePt t="399860" x="2303463" y="2903538"/>
          <p14:tracePt t="399891" x="2303463" y="2878138"/>
          <p14:tracePt t="399945" x="2290763" y="2878138"/>
          <p14:tracePt t="399955" x="2265363" y="2903538"/>
          <p14:tracePt t="399968" x="2265363" y="2928938"/>
          <p14:tracePt t="399971" x="2265363" y="2965450"/>
          <p14:tracePt t="399986" x="2265363" y="2990850"/>
          <p14:tracePt t="399998" x="2265363" y="3003550"/>
          <p14:tracePt t="400007" x="2265363" y="3016250"/>
          <p14:tracePt t="400011" x="2265363" y="3028950"/>
          <p14:tracePt t="400022" x="2265363" y="3054350"/>
          <p14:tracePt t="400078" x="2278063" y="3054350"/>
          <p14:tracePt t="400144" x="2290763" y="3041650"/>
          <p14:tracePt t="400173" x="2290763" y="3028950"/>
          <p14:tracePt t="400220" x="2290763" y="3016250"/>
          <p14:tracePt t="400249" x="2265363" y="3003550"/>
          <p14:tracePt t="400280" x="2265363" y="2990850"/>
          <p14:tracePt t="400289" x="2252663" y="2990850"/>
          <p14:tracePt t="400360" x="2252663" y="2978150"/>
          <p14:tracePt t="401334" x="2265363" y="2978150"/>
          <p14:tracePt t="401354" x="2278063" y="2978150"/>
          <p14:tracePt t="402146" x="2290763" y="2965450"/>
          <p14:tracePt t="402307" x="2303463" y="2965450"/>
          <p14:tracePt t="402328" x="2316163" y="2965450"/>
          <p14:tracePt t="402332" x="2328863" y="2965450"/>
          <p14:tracePt t="402352" x="2339975" y="2965450"/>
          <p14:tracePt t="402580" x="2352675" y="2965450"/>
          <p14:tracePt t="402610" x="2365375" y="2965450"/>
          <p14:tracePt t="402630" x="2378075" y="2978150"/>
          <p14:tracePt t="402665" x="2403475" y="3003550"/>
          <p14:tracePt t="402679" x="2416175" y="3016250"/>
          <p14:tracePt t="402696" x="2428875" y="3028950"/>
          <p14:tracePt t="402705" x="2441575" y="3028950"/>
          <p14:tracePt t="402709" x="2441575" y="3041650"/>
          <p14:tracePt t="402729" x="2452688" y="3054350"/>
          <p14:tracePt t="402811" x="2465388" y="3054350"/>
          <p14:tracePt t="403140" x="2465388" y="3065463"/>
          <p14:tracePt t="403381" x="2478088" y="3065463"/>
          <p14:tracePt t="403395" x="2478088" y="3054350"/>
          <p14:tracePt t="403402" x="2490788" y="3041650"/>
          <p14:tracePt t="403774" x="2490788" y="3028950"/>
          <p14:tracePt t="404071" x="2490788" y="3016250"/>
          <p14:tracePt t="404111" x="2478088" y="3003550"/>
          <p14:tracePt t="404128" x="2478088" y="2990850"/>
          <p14:tracePt t="404153" x="2465388" y="2978150"/>
          <p14:tracePt t="404173" x="2465388" y="2965450"/>
          <p14:tracePt t="404194" x="2465388" y="2952750"/>
          <p14:tracePt t="404208" x="2465388" y="2941638"/>
          <p14:tracePt t="404218" x="2452688" y="2941638"/>
          <p14:tracePt t="404223" x="2441575" y="2928938"/>
          <p14:tracePt t="404247" x="2441575" y="2903538"/>
          <p14:tracePt t="404264" x="2441575" y="2890838"/>
          <p14:tracePt t="404283" x="2441575" y="2852738"/>
          <p14:tracePt t="404313" x="2441575" y="2840038"/>
          <p14:tracePt t="404330" x="2441575" y="2828925"/>
          <p14:tracePt t="404384" x="2452688" y="2828925"/>
          <p14:tracePt t="404395" x="2465388" y="2828925"/>
          <p14:tracePt t="404399" x="2478088" y="2828925"/>
          <p14:tracePt t="404409" x="2516188" y="2828925"/>
          <p14:tracePt t="404425" x="2554288" y="2852738"/>
          <p14:tracePt t="404436" x="2578100" y="2852738"/>
          <p14:tracePt t="404456" x="2616200" y="2878138"/>
          <p14:tracePt t="404571" x="2628900" y="2878138"/>
          <p14:tracePt t="404702" x="2641600" y="2878138"/>
          <p14:tracePt t="405566" x="2654300" y="2890838"/>
          <p14:tracePt t="407189" x="2654300" y="2903538"/>
          <p14:tracePt t="407193" x="2678113" y="2903538"/>
          <p14:tracePt t="407203" x="2728913" y="2916238"/>
          <p14:tracePt t="407214" x="2754313" y="2916238"/>
          <p14:tracePt t="407220" x="2790825" y="2928938"/>
          <p14:tracePt t="407230" x="2803525" y="2928938"/>
          <p14:tracePt t="407234" x="2828925" y="2928938"/>
          <p14:tracePt t="407243" x="2867025" y="2928938"/>
          <p14:tracePt t="407260" x="2890838" y="2928938"/>
          <p14:tracePt t="407270" x="2916238" y="2928938"/>
          <p14:tracePt t="407275" x="2941638" y="2928938"/>
          <p14:tracePt t="407285" x="2967038" y="2928938"/>
          <p14:tracePt t="407296" x="3003550" y="2928938"/>
          <p14:tracePt t="407300" x="3028950" y="2928938"/>
          <p14:tracePt t="407310" x="3079750" y="2928938"/>
          <p14:tracePt t="407315" x="3103563" y="2928938"/>
          <p14:tracePt t="407325" x="3154363" y="2916238"/>
          <p14:tracePt t="407336" x="3216275" y="2890838"/>
          <p14:tracePt t="407341" x="3228975" y="2878138"/>
          <p14:tracePt t="407352" x="3254375" y="2865438"/>
          <p14:tracePt t="407356" x="3292475" y="2840038"/>
          <p14:tracePt t="407365" x="3305175" y="2828925"/>
          <p14:tracePt t="407376" x="3317875" y="2803525"/>
          <p14:tracePt t="407391" x="3341688" y="2790825"/>
          <p14:tracePt t="407396" x="3341688" y="2778125"/>
          <p14:tracePt t="407432" x="3354388" y="2778125"/>
          <p14:tracePt t="407451" x="3354388" y="2765425"/>
          <p14:tracePt t="407465" x="3367088" y="2765425"/>
          <p14:tracePt t="407481" x="3379788" y="2752725"/>
          <p14:tracePt t="407548" x="3379788" y="2728913"/>
          <p14:tracePt t="407582" x="3379788" y="2716213"/>
          <p14:tracePt t="407588" x="3379788" y="2678113"/>
          <p14:tracePt t="407603" x="3367088" y="2665413"/>
          <p14:tracePt t="407614" x="3367088" y="2652713"/>
          <p14:tracePt t="407624" x="3354388" y="2640013"/>
          <p14:tracePt t="407628" x="3341688" y="2616200"/>
          <p14:tracePt t="407654" x="3317875" y="2603500"/>
          <p14:tracePt t="407668" x="3305175" y="2603500"/>
          <p14:tracePt t="407678" x="3292475" y="2603500"/>
          <p14:tracePt t="407683" x="3267075" y="2603500"/>
          <p14:tracePt t="407694" x="3254375" y="2603500"/>
          <p14:tracePt t="407704" x="3241675" y="2603500"/>
          <p14:tracePt t="407719" x="3216275" y="2603500"/>
          <p14:tracePt t="407734" x="3205163" y="2603500"/>
          <p14:tracePt t="407744" x="3167063" y="2603500"/>
          <p14:tracePt t="407760" x="3141663" y="2603500"/>
          <p14:tracePt t="407763" x="3116263" y="2603500"/>
          <p14:tracePt t="407774" x="3103563" y="2603500"/>
          <p14:tracePt t="407783" x="3092450" y="2603500"/>
          <p14:tracePt t="407789" x="3079750" y="2616200"/>
          <p14:tracePt t="407800" x="3079750" y="2665413"/>
          <p14:tracePt t="407803" x="3079750" y="2703513"/>
          <p14:tracePt t="407813" x="3079750" y="2752725"/>
          <p14:tracePt t="407824" x="3079750" y="2778125"/>
          <p14:tracePt t="407830" x="3079750" y="2816225"/>
          <p14:tracePt t="407841" x="3079750" y="2852738"/>
          <p14:tracePt t="407844" x="3079750" y="2865438"/>
          <p14:tracePt t="407853" x="3092450" y="2878138"/>
          <p14:tracePt t="407866" x="3092450" y="2903538"/>
          <p14:tracePt t="407870" x="3103563" y="2928938"/>
          <p14:tracePt t="407880" x="3116263" y="2928938"/>
          <p14:tracePt t="407895" x="3116263" y="2952750"/>
          <p14:tracePt t="407910" x="3128963" y="2952750"/>
          <p14:tracePt t="407920" x="3141663" y="2952750"/>
          <p14:tracePt t="407940" x="3154363" y="2965450"/>
          <p14:tracePt t="407945" x="3167063" y="2965450"/>
          <p14:tracePt t="407950" x="3192463" y="2965450"/>
          <p14:tracePt t="407962" x="3205163" y="2965450"/>
          <p14:tracePt t="407966" x="3228975" y="2965450"/>
          <p14:tracePt t="407976" x="3254375" y="2941638"/>
          <p14:tracePt t="407986" x="3267075" y="2890838"/>
          <p14:tracePt t="407992" x="3267075" y="2852738"/>
          <p14:tracePt t="408001" x="3279775" y="2828925"/>
          <p14:tracePt t="408007" x="3279775" y="2790825"/>
          <p14:tracePt t="408015" x="3279775" y="2752725"/>
          <p14:tracePt t="408026" x="3279775" y="2716213"/>
          <p14:tracePt t="408032" x="3267075" y="2678113"/>
          <p14:tracePt t="408042" x="3254375" y="2665413"/>
          <p14:tracePt t="408047" x="3228975" y="2603500"/>
          <p14:tracePt t="408058" x="3205163" y="2590800"/>
          <p14:tracePt t="408068" x="3179763" y="2565400"/>
          <p14:tracePt t="408072" x="3154363" y="2540000"/>
          <p14:tracePt t="408098" x="3128963" y="2540000"/>
          <p14:tracePt t="408108" x="3103563" y="2540000"/>
          <p14:tracePt t="408112" x="3092450" y="2540000"/>
          <p14:tracePt t="408121" x="3054350" y="2540000"/>
          <p14:tracePt t="408138" x="3016250" y="2552700"/>
          <p14:tracePt t="408148" x="3003550" y="2578100"/>
          <p14:tracePt t="408152" x="3003550" y="2603500"/>
          <p14:tracePt t="408162" x="2979738" y="2640013"/>
          <p14:tracePt t="408168" x="2967038" y="2652713"/>
          <p14:tracePt t="408177" x="2967038" y="2665413"/>
          <p14:tracePt t="408187" x="2967038" y="2678113"/>
          <p14:tracePt t="408192" x="2967038" y="2703513"/>
          <p14:tracePt t="408202" x="2967038" y="2716213"/>
          <p14:tracePt t="408208" x="2967038" y="2728913"/>
          <p14:tracePt t="408228" x="2967038" y="2740025"/>
          <p14:tracePt t="408248" x="2967038" y="2752725"/>
          <p14:tracePt t="408268" x="2967038" y="2765425"/>
          <p14:tracePt t="408284" x="2954338" y="2765425"/>
          <p14:tracePt t="408288" x="2941638" y="2778125"/>
          <p14:tracePt t="408672" x="2954338" y="2778125"/>
          <p14:tracePt t="408681" x="2967038" y="2778125"/>
          <p14:tracePt t="408688" x="2979738" y="2778125"/>
          <p14:tracePt t="408698" x="2992438" y="2778125"/>
          <p14:tracePt t="408708" x="3016250" y="2765425"/>
          <p14:tracePt t="408722" x="3028950" y="2765425"/>
          <p14:tracePt t="408728" x="3041650" y="2752725"/>
          <p14:tracePt t="408737" x="3054350" y="2752725"/>
          <p14:tracePt t="408747" x="3067050" y="2740025"/>
          <p14:tracePt t="408887" x="3079750" y="2740025"/>
          <p14:tracePt t="408900" x="3079750" y="2728913"/>
          <p14:tracePt t="408910" x="3079750" y="2716213"/>
          <p14:tracePt t="408913" x="3067050" y="2716213"/>
          <p14:tracePt t="408925" x="3041650" y="2690813"/>
          <p14:tracePt t="408940" x="3003550" y="2690813"/>
          <p14:tracePt t="408949" x="2992438" y="2690813"/>
          <p14:tracePt t="408953" x="2928938" y="2690813"/>
          <p14:tracePt t="408964" x="2854325" y="2690813"/>
          <p14:tracePt t="408970" x="2754313" y="2690813"/>
          <p14:tracePt t="408980" x="2690813" y="2690813"/>
          <p14:tracePt t="408989" x="2616200" y="2690813"/>
          <p14:tracePt t="408995" x="2554288" y="2690813"/>
          <p14:tracePt t="409005" x="2528888" y="2690813"/>
          <p14:tracePt t="409009" x="2490788" y="2690813"/>
          <p14:tracePt t="409019" x="2478088" y="2703513"/>
          <p14:tracePt t="409029" x="2465388" y="2716213"/>
          <p14:tracePt t="409046" x="2441575" y="2740025"/>
          <p14:tracePt t="409096" x="2441575" y="2752725"/>
          <p14:tracePt t="409111" x="2441575" y="2778125"/>
          <p14:tracePt t="409115" x="2441575" y="2803525"/>
          <p14:tracePt t="409126" x="2452688" y="2816225"/>
          <p14:tracePt t="409136" x="2478088" y="2828925"/>
          <p14:tracePt t="409142" x="2490788" y="2840038"/>
          <p14:tracePt t="409151" x="2516188" y="2852738"/>
          <p14:tracePt t="409156" x="2528888" y="2865438"/>
          <p14:tracePt t="409166" x="2554288" y="2865438"/>
          <p14:tracePt t="409176" x="2590800" y="2890838"/>
          <p14:tracePt t="409181" x="2603500" y="2890838"/>
          <p14:tracePt t="409193" x="2628900" y="2890838"/>
          <p14:tracePt t="409198" x="2667000" y="2916238"/>
          <p14:tracePt t="409205" x="2690813" y="2916238"/>
          <p14:tracePt t="409217" x="2728913" y="2916238"/>
          <p14:tracePt t="409221" x="2767013" y="2916238"/>
          <p14:tracePt t="409231" x="2790825" y="2916238"/>
          <p14:tracePt t="409238" x="2816225" y="2916238"/>
          <p14:tracePt t="409248" x="2828925" y="2916238"/>
          <p14:tracePt t="409258" x="2854325" y="2916238"/>
          <p14:tracePt t="409272" x="2867025" y="2890838"/>
          <p14:tracePt t="409287" x="2879725" y="2878138"/>
          <p14:tracePt t="409302" x="2879725" y="2865438"/>
          <p14:tracePt t="409312" x="2879725" y="2852738"/>
          <p14:tracePt t="409317" x="2879725" y="2840038"/>
          <p14:tracePt t="409338" x="2879725" y="2828925"/>
          <p14:tracePt t="409343" x="2879725" y="2816225"/>
          <p14:tracePt t="409353" x="2854325" y="2778125"/>
          <p14:tracePt t="409358" x="2778125" y="2765425"/>
          <p14:tracePt t="409368" x="2703513" y="2740025"/>
          <p14:tracePt t="409377" x="2603500" y="2728913"/>
          <p14:tracePt t="409384" x="2465388" y="2703513"/>
          <p14:tracePt t="409394" x="2416175" y="2703513"/>
          <p14:tracePt t="409397" x="2365375" y="2703513"/>
          <p14:tracePt t="409409" x="2328863" y="2703513"/>
          <p14:tracePt t="409418" x="2290763" y="2703513"/>
          <p14:tracePt t="409424" x="2278063" y="2703513"/>
          <p14:tracePt t="409438" x="2265363" y="2703513"/>
          <p14:tracePt t="409504" x="2265363" y="2740025"/>
          <p14:tracePt t="409510" x="2290763" y="2765425"/>
          <p14:tracePt t="409519" x="2316163" y="2816225"/>
          <p14:tracePt t="409526" x="2352675" y="2852738"/>
          <p14:tracePt t="409536" x="2378075" y="2878138"/>
          <p14:tracePt t="409540" x="2416175" y="2941638"/>
          <p14:tracePt t="409549" x="2441575" y="2952750"/>
          <p14:tracePt t="409560" x="2490788" y="2965450"/>
          <p14:tracePt t="409566" x="2578100" y="2990850"/>
          <p14:tracePt t="409576" x="2641600" y="3003550"/>
          <p14:tracePt t="409580" x="2728913" y="3003550"/>
          <p14:tracePt t="409592" x="2778125" y="3003550"/>
          <p14:tracePt t="409601" x="2854325" y="3003550"/>
          <p14:tracePt t="409606" x="2903538" y="2965450"/>
          <p14:tracePt t="409616" x="2928938" y="2941638"/>
          <p14:tracePt t="409621" x="2941638" y="2890838"/>
          <p14:tracePt t="409632" x="2954338" y="2852738"/>
          <p14:tracePt t="409642" x="2954338" y="2752725"/>
          <p14:tracePt t="409646" x="2954338" y="2690813"/>
          <p14:tracePt t="409659" x="2941638" y="2665413"/>
          <p14:tracePt t="409661" x="2890838" y="2616200"/>
          <p14:tracePt t="409671" x="2841625" y="2603500"/>
          <p14:tracePt t="409681" x="2828925" y="2603500"/>
          <p14:tracePt t="409687" x="2790825" y="2603500"/>
          <p14:tracePt t="409698" x="2741613" y="2603500"/>
          <p14:tracePt t="409702" x="2716213" y="2603500"/>
          <p14:tracePt t="409711" x="2690813" y="2603500"/>
          <p14:tracePt t="409721" x="2678113" y="2603500"/>
          <p14:tracePt t="409728" x="2641600" y="2616200"/>
          <p14:tracePt t="409738" x="2628900" y="2640013"/>
          <p14:tracePt t="409742" x="2616200" y="2652713"/>
          <p14:tracePt t="409752" x="2616200" y="2678113"/>
          <p14:tracePt t="409761" x="2616200" y="2703513"/>
          <p14:tracePt t="409768" x="2616200" y="2716213"/>
          <p14:tracePt t="409777" x="2616200" y="2728913"/>
          <p14:tracePt t="409793" x="2616200" y="2740025"/>
          <p14:tracePt t="409803" x="2616200" y="2752725"/>
          <p14:tracePt t="409894" x="2628900" y="2752725"/>
          <p14:tracePt t="409904" x="2641600" y="2752725"/>
          <p14:tracePt t="409910" x="2641600" y="2765425"/>
          <p14:tracePt t="409919" x="2654300" y="2765425"/>
          <p14:tracePt t="409930" x="2678113" y="2765425"/>
          <p14:tracePt t="409944" x="2703513" y="2778125"/>
          <p14:tracePt t="409950" x="2728913" y="2778125"/>
          <p14:tracePt t="409970" x="2754313" y="2778125"/>
          <p14:tracePt t="409989" x="2767013" y="2778125"/>
          <p14:tracePt t="410000" x="2778125" y="2778125"/>
          <p14:tracePt t="410016" x="2790825" y="2778125"/>
          <p14:tracePt t="410030" x="2803525" y="2778125"/>
          <p14:tracePt t="410100" x="2816225" y="2778125"/>
          <p14:tracePt t="410159" x="2828925" y="2778125"/>
          <p14:tracePt t="410172" x="2841625" y="2778125"/>
          <p14:tracePt t="410192" x="2854325" y="2778125"/>
          <p14:tracePt t="410202" x="2867025" y="2752725"/>
          <p14:tracePt t="410216" x="2879725" y="2752725"/>
          <p14:tracePt t="410225" x="2879725" y="2740025"/>
          <p14:tracePt t="410232" x="2879725" y="2728913"/>
          <p14:tracePt t="410243" x="2879725" y="2716213"/>
          <p14:tracePt t="410251" x="2879725" y="2703513"/>
          <p14:tracePt t="410268" x="2879725" y="2678113"/>
          <p14:tracePt t="410272" x="2879725" y="2652713"/>
          <p14:tracePt t="410281" x="2879725" y="2640013"/>
          <p14:tracePt t="410293" x="2867025" y="2627313"/>
          <p14:tracePt t="410298" x="2854325" y="2616200"/>
          <p14:tracePt t="410308" x="2828925" y="2590800"/>
          <p14:tracePt t="410312" x="2816225" y="2578100"/>
          <p14:tracePt t="410321" x="2790825" y="2565400"/>
          <p14:tracePt t="410331" x="2778125" y="2540000"/>
          <p14:tracePt t="410337" x="2741613" y="2516188"/>
          <p14:tracePt t="410354" x="2716213" y="2490788"/>
          <p14:tracePt t="410363" x="2690813" y="2465388"/>
          <p14:tracePt t="410374" x="2667000" y="2452688"/>
          <p14:tracePt t="410377" x="2654300" y="2427288"/>
          <p14:tracePt t="410387" x="2628900" y="2414588"/>
          <p14:tracePt t="410394" x="2603500" y="2403475"/>
          <p14:tracePt t="410404" x="2590800" y="2390775"/>
          <p14:tracePt t="410414" x="2565400" y="2390775"/>
          <p14:tracePt t="410417" x="2541588" y="2378075"/>
          <p14:tracePt t="410434" x="2503488" y="2378075"/>
          <p14:tracePt t="410444" x="2465388" y="2352675"/>
          <p14:tracePt t="410453" x="2441575" y="2352675"/>
          <p14:tracePt t="410457" x="2416175" y="2352675"/>
          <p14:tracePt t="410468" x="2378075" y="2352675"/>
          <p14:tracePt t="410474" x="2328863" y="2352675"/>
          <p14:tracePt t="410483" x="2290763" y="2352675"/>
          <p14:tracePt t="410494" x="2239963" y="2352675"/>
          <p14:tracePt t="410498" x="2203450" y="2352675"/>
          <p14:tracePt t="410508" x="2178050" y="2352675"/>
          <p14:tracePt t="410513" x="2127250" y="2352675"/>
          <p14:tracePt t="410523" x="2116138" y="2352675"/>
          <p14:tracePt t="410534" x="2090738" y="2352675"/>
          <p14:tracePt t="410540" x="2052638" y="2365375"/>
          <p14:tracePt t="410550" x="2027238" y="2378075"/>
          <p14:tracePt t="410554" x="1978025" y="2414588"/>
          <p14:tracePt t="410563" x="1952625" y="2439988"/>
          <p14:tracePt t="410573" x="1903413" y="2478088"/>
          <p14:tracePt t="410579" x="1890713" y="2503488"/>
          <p14:tracePt t="410590" x="1865313" y="2540000"/>
          <p14:tracePt t="410596" x="1852613" y="2578100"/>
          <p14:tracePt t="410606" x="1814513" y="2603500"/>
          <p14:tracePt t="410616" x="1814513" y="2627313"/>
          <p14:tracePt t="410619" x="1778000" y="2652713"/>
          <p14:tracePt t="410629" x="1778000" y="2716213"/>
          <p14:tracePt t="410636" x="1765300" y="2716213"/>
          <p14:tracePt t="410645" x="1752600" y="2752725"/>
          <p14:tracePt t="410656" x="1739900" y="2765425"/>
          <p14:tracePt t="410661" x="1739900" y="2778125"/>
          <p14:tracePt t="410670" x="1739900" y="2790825"/>
          <p14:tracePt t="410677" x="1727200" y="2816225"/>
          <p14:tracePt t="410685" x="1727200" y="2828925"/>
          <p14:tracePt t="410696" x="1727200" y="2852738"/>
          <p14:tracePt t="410699" x="1727200" y="2865438"/>
          <p14:tracePt t="410710" x="1727200" y="2878138"/>
          <p14:tracePt t="410715" x="1727200" y="2890838"/>
          <p14:tracePt t="410741" x="1727200" y="2916238"/>
          <p14:tracePt t="410776" x="1727200" y="2928938"/>
          <p14:tracePt t="410785" x="1739900" y="2928938"/>
          <p14:tracePt t="410791" x="1765300" y="2928938"/>
          <p14:tracePt t="410812" x="1814513" y="2928938"/>
          <p14:tracePt t="410816" x="1852613" y="2928938"/>
          <p14:tracePt t="410827" x="1903413" y="2928938"/>
          <p14:tracePt t="410832" x="1927225" y="2928938"/>
          <p14:tracePt t="410842" x="1965325" y="2928938"/>
          <p14:tracePt t="410851" x="1990725" y="2928938"/>
          <p14:tracePt t="410857" x="2014538" y="2928938"/>
          <p14:tracePt t="410868" x="2052638" y="2916238"/>
          <p14:tracePt t="410872" x="2065338" y="2903538"/>
          <p14:tracePt t="410881" x="2078038" y="2890838"/>
          <p14:tracePt t="410898" x="2078038" y="2878138"/>
          <p14:tracePt t="410928" x="2078038" y="2840038"/>
          <p14:tracePt t="410931" x="2078038" y="2816225"/>
          <p14:tracePt t="410942" x="2078038" y="2778125"/>
          <p14:tracePt t="410948" x="2052638" y="2728913"/>
          <p14:tracePt t="410958" x="2014538" y="2690813"/>
          <p14:tracePt t="410968" x="1978025" y="2640013"/>
          <p14:tracePt t="410973" x="1939925" y="2616200"/>
          <p14:tracePt t="410983" x="1927225" y="2603500"/>
          <p14:tracePt t="410987" x="1903413" y="2590800"/>
          <p14:tracePt t="410998" x="1878013" y="2590800"/>
          <p14:tracePt t="411008" x="1852613" y="2590800"/>
          <p14:tracePt t="411013" x="1814513" y="2590800"/>
          <p14:tracePt t="411024" x="1790700" y="2590800"/>
          <p14:tracePt t="411028" x="1739900" y="2590800"/>
          <p14:tracePt t="411038" x="1701800" y="2590800"/>
          <p14:tracePt t="411049" x="1677988" y="2590800"/>
          <p14:tracePt t="411053" x="1652588" y="2616200"/>
          <p14:tracePt t="411064" x="1614488" y="2640013"/>
          <p14:tracePt t="411070" x="1589088" y="2665413"/>
          <p14:tracePt t="411080" x="1577975" y="2690813"/>
          <p14:tracePt t="411089" x="1552575" y="2716213"/>
          <p14:tracePt t="411095" x="1527175" y="2752725"/>
          <p14:tracePt t="411104" x="1527175" y="2778125"/>
          <p14:tracePt t="411111" x="1489075" y="2790825"/>
          <p14:tracePt t="411120" x="1489075" y="2816225"/>
          <p14:tracePt t="411130" x="1489075" y="2828925"/>
          <p14:tracePt t="411133" x="1489075" y="2852738"/>
          <p14:tracePt t="411144" x="1489075" y="2878138"/>
          <p14:tracePt t="411162" x="1501775" y="2890838"/>
          <p14:tracePt t="411170" x="1514475" y="2916238"/>
          <p14:tracePt t="411174" x="1527175" y="2916238"/>
          <p14:tracePt t="411184" x="1527175" y="2928938"/>
          <p14:tracePt t="411189" x="1539875" y="2928938"/>
          <p14:tracePt t="411200" x="1565275" y="2941638"/>
          <p14:tracePt t="411211" x="1577975" y="2952750"/>
          <p14:tracePt t="411216" x="1589088" y="2952750"/>
          <p14:tracePt t="411225" x="1639888" y="2978150"/>
          <p14:tracePt t="411229" x="1665288" y="2978150"/>
          <p14:tracePt t="411240" x="1701800" y="2978150"/>
          <p14:tracePt t="411249" x="1727200" y="2978150"/>
          <p14:tracePt t="411255" x="1752600" y="2978150"/>
          <p14:tracePt t="411265" x="1790700" y="2952750"/>
          <p14:tracePt t="411269" x="1827213" y="2941638"/>
          <p14:tracePt t="411280" x="1839913" y="2916238"/>
          <p14:tracePt t="411290" x="1852613" y="2890838"/>
          <p14:tracePt t="411295" x="1865313" y="2878138"/>
          <p14:tracePt t="411306" x="1865313" y="2852738"/>
          <p14:tracePt t="411312" x="1852613" y="2803525"/>
          <p14:tracePt t="411321" x="1827213" y="2778125"/>
          <p14:tracePt t="411331" x="1778000" y="2728913"/>
          <p14:tracePt t="411336" x="1765300" y="2690813"/>
          <p14:tracePt t="411345" x="1727200" y="2665413"/>
          <p14:tracePt t="411351" x="1689100" y="2652713"/>
          <p14:tracePt t="411362" x="1665288" y="2627313"/>
          <p14:tracePt t="411372" x="1652588" y="2627313"/>
          <p14:tracePt t="411376" x="1627188" y="2627313"/>
          <p14:tracePt t="411385" x="1589088" y="2627313"/>
          <p14:tracePt t="411392" x="1565275" y="2627313"/>
          <p14:tracePt t="411402" x="1527175" y="2652713"/>
          <p14:tracePt t="411417" x="1501775" y="2690813"/>
          <p14:tracePt t="411428" x="1501775" y="2716213"/>
          <p14:tracePt t="411432" x="1501775" y="2740025"/>
          <p14:tracePt t="411441" x="1501775" y="2778125"/>
          <p14:tracePt t="411452" x="1501775" y="2816225"/>
          <p14:tracePt t="411457" x="1501775" y="2828925"/>
          <p14:tracePt t="411472" x="1514475" y="2865438"/>
          <p14:tracePt t="411481" x="1527175" y="2890838"/>
          <p14:tracePt t="411498" x="1552575" y="2916238"/>
          <p14:tracePt t="411512" x="1589088" y="2916238"/>
          <p14:tracePt t="411522" x="1639888" y="2916238"/>
          <p14:tracePt t="411532" x="1677988" y="2916238"/>
          <p14:tracePt t="411538" x="1727200" y="2916238"/>
          <p14:tracePt t="411548" x="1765300" y="2916238"/>
          <p14:tracePt t="411552" x="1790700" y="2916238"/>
          <p14:tracePt t="411563" x="1827213" y="2903538"/>
          <p14:tracePt t="411574" x="1827213" y="2890838"/>
          <p14:tracePt t="411578" x="1827213" y="2852738"/>
          <p14:tracePt t="411587" x="1827213" y="2816225"/>
          <p14:tracePt t="411594" x="1827213" y="2752725"/>
          <p14:tracePt t="411604" x="1814513" y="2690813"/>
          <p14:tracePt t="411614" x="1778000" y="2640013"/>
          <p14:tracePt t="411617" x="1727200" y="2603500"/>
          <p14:tracePt t="411629" x="1714500" y="2578100"/>
          <p14:tracePt t="411634" x="1689100" y="2578100"/>
          <p14:tracePt t="411644" x="1652588" y="2578100"/>
          <p14:tracePt t="411654" x="1614488" y="2578100"/>
          <p14:tracePt t="411660" x="1577975" y="2578100"/>
          <p14:tracePt t="411670" x="1527175" y="2578100"/>
          <p14:tracePt t="411674" x="1501775" y="2578100"/>
          <p14:tracePt t="411684" x="1452563" y="2616200"/>
          <p14:tracePt t="411694" x="1427163" y="2640013"/>
          <p14:tracePt t="411699" x="1376363" y="2678113"/>
          <p14:tracePt t="411710" x="1352550" y="2703513"/>
          <p14:tracePt t="411713" x="1352550" y="2752725"/>
          <p14:tracePt t="411723" x="1352550" y="2803525"/>
          <p14:tracePt t="411736" x="1352550" y="2840038"/>
          <p14:tracePt t="411740" x="1352550" y="2865438"/>
          <p14:tracePt t="411749" x="1363663" y="2916238"/>
          <p14:tracePt t="411755" x="1376363" y="2928938"/>
          <p14:tracePt t="411766" x="1401763" y="2952750"/>
          <p14:tracePt t="411776" x="1427163" y="2978150"/>
          <p14:tracePt t="411789" x="1452563" y="2990850"/>
          <p14:tracePt t="411796" x="1465263" y="3003550"/>
          <p14:tracePt t="411806" x="1489075" y="3003550"/>
          <p14:tracePt t="411816" x="1527175" y="3003550"/>
          <p14:tracePt t="411820" x="1552575" y="3003550"/>
          <p14:tracePt t="411829" x="1577975" y="3003550"/>
          <p14:tracePt t="411836" x="1614488" y="3003550"/>
          <p14:tracePt t="411886" x="1614488" y="2978150"/>
          <p14:tracePt t="411896" x="1614488" y="2965450"/>
          <p14:tracePt t="411899" x="1601788" y="2952750"/>
          <p14:tracePt t="411916" x="1589088" y="2941638"/>
          <p14:tracePt t="411929" x="1577975" y="2941638"/>
          <p14:tracePt t="411936" x="1565275" y="2928938"/>
          <p14:tracePt t="411955" x="1552575" y="2928938"/>
          <p14:tracePt t="411991" x="1552575" y="2916238"/>
          <p14:tracePt t="412012" x="1539875" y="2916238"/>
          <p14:tracePt t="412097" x="1527175" y="2916238"/>
          <p14:tracePt t="412117" x="1527175" y="2928938"/>
          <p14:tracePt t="412204" x="1527175" y="2941638"/>
          <p14:tracePt t="412218" x="1527175" y="2965450"/>
          <p14:tracePt t="412249" x="1527175" y="2978150"/>
          <p14:tracePt t="412279" x="1514475" y="2990850"/>
          <p14:tracePt t="412403" x="1514475" y="3003550"/>
          <p14:tracePt t="412591" x="1527175" y="3003550"/>
          <p14:tracePt t="412601" x="1539875" y="2990850"/>
          <p14:tracePt t="412606" x="1552575" y="2990850"/>
          <p14:tracePt t="412626" x="1565275" y="2990850"/>
          <p14:tracePt t="412646" x="1577975" y="2978150"/>
          <p14:tracePt t="412682" x="1589088" y="2978150"/>
          <p14:tracePt t="412702" x="1601788" y="2978150"/>
          <p14:tracePt t="412708" x="1614488" y="2978150"/>
          <p14:tracePt t="412721" x="1627188" y="2978150"/>
          <p14:tracePt t="412802" x="1652588" y="2978150"/>
          <p14:tracePt t="412828" x="1665288" y="2978150"/>
          <p14:tracePt t="412843" x="1677988" y="2978150"/>
          <p14:tracePt t="412868" x="1701800" y="2965450"/>
          <p14:tracePt t="412887" x="1701800" y="2952750"/>
          <p14:tracePt t="412927" x="1714500" y="2952750"/>
          <p14:tracePt t="414180" x="1727200" y="2941638"/>
          <p14:tracePt t="414196" x="1714500" y="2941638"/>
          <p14:tracePt t="414205" x="1689100" y="2941638"/>
          <p14:tracePt t="414216" x="1665288" y="2941638"/>
          <p14:tracePt t="414220" x="1639888" y="2941638"/>
          <p14:tracePt t="414231" x="1589088" y="2916238"/>
          <p14:tracePt t="414235" x="1539875" y="2878138"/>
          <p14:tracePt t="414246" x="1439863" y="2816225"/>
          <p14:tracePt t="414256" x="1339850" y="2716213"/>
          <p14:tracePt t="414259" x="1239838" y="2640013"/>
          <p14:tracePt t="414272" x="1163638" y="2565400"/>
          <p14:tracePt t="414276" x="1076325" y="2452688"/>
          <p14:tracePt t="414286" x="1076325" y="2427288"/>
          <p14:tracePt t="414296" x="1038225" y="2352675"/>
          <p14:tracePt t="414301" x="1038225" y="2339975"/>
          <p14:tracePt t="414312" x="1038225" y="2314575"/>
          <p14:tracePt t="414315" x="1038225" y="2290763"/>
          <p14:tracePt t="414326" x="1038225" y="2265363"/>
          <p14:tracePt t="414336" x="1038225" y="2239963"/>
          <p14:tracePt t="414341" x="1038225" y="2190750"/>
          <p14:tracePt t="414352" x="1050925" y="2152650"/>
          <p14:tracePt t="414355" x="1063625" y="2152650"/>
          <p14:tracePt t="414365" x="1076325" y="2114550"/>
          <p14:tracePt t="414376" x="1089025" y="2089150"/>
          <p14:tracePt t="414382" x="1114425" y="2078038"/>
          <p14:tracePt t="414392" x="1139825" y="2052638"/>
          <p14:tracePt t="414406" x="1163638" y="2052638"/>
          <p14:tracePt t="414416" x="1201738" y="2027238"/>
          <p14:tracePt t="414432" x="1214438" y="2027238"/>
          <p14:tracePt t="414438" x="1239838" y="2027238"/>
          <p14:tracePt t="414448" x="1263650" y="2001838"/>
          <p14:tracePt t="414458" x="1276350" y="1989138"/>
          <p14:tracePt t="414462" x="1301750" y="1989138"/>
          <p14:tracePt t="414471" x="1327150" y="1989138"/>
          <p14:tracePt t="414478" x="1352550" y="1989138"/>
          <p14:tracePt t="414487" x="1363663" y="1989138"/>
          <p14:tracePt t="414498" x="1389063" y="1989138"/>
          <p14:tracePt t="414501" x="1401763" y="1989138"/>
          <p14:tracePt t="414512" x="1427163" y="1989138"/>
          <p14:tracePt t="414517" x="1452563" y="1989138"/>
          <p14:tracePt t="414528" x="1501775" y="2001838"/>
          <p14:tracePt t="414538" x="1539875" y="2027238"/>
          <p14:tracePt t="414544" x="1589088" y="2039938"/>
          <p14:tracePt t="414553" x="1677988" y="2052638"/>
          <p14:tracePt t="414558" x="1739900" y="2089150"/>
          <p14:tracePt t="414568" x="1827213" y="2101850"/>
          <p14:tracePt t="414577" x="1890713" y="2127250"/>
          <p14:tracePt t="414584" x="1927225" y="2127250"/>
          <p14:tracePt t="414593" x="1952625" y="2139950"/>
          <p14:tracePt t="414599" x="2003425" y="2139950"/>
          <p14:tracePt t="414608" x="2027238" y="2139950"/>
          <p14:tracePt t="414618" x="2039938" y="2139950"/>
          <p14:tracePt t="414624" x="2052638" y="2139950"/>
          <p14:tracePt t="414648" x="2078038" y="2139950"/>
          <p14:tracePt t="414664" x="2090738" y="2139950"/>
          <p14:tracePt t="414674" x="2103438" y="2139950"/>
          <p14:tracePt t="414680" x="2127250" y="2139950"/>
          <p14:tracePt t="414689" x="2152650" y="2139950"/>
          <p14:tracePt t="414704" x="2178050" y="2139950"/>
          <p14:tracePt t="414714" x="2190750" y="2139950"/>
          <p14:tracePt t="414720" x="2228850" y="2139950"/>
          <p14:tracePt t="414744" x="2239963" y="2139950"/>
          <p14:tracePt t="414753" x="2265363" y="2139950"/>
          <p14:tracePt t="414840" x="2265363" y="2127250"/>
          <p14:tracePt t="414851" x="2252663" y="2114550"/>
          <p14:tracePt t="414855" x="2203450" y="2089150"/>
          <p14:tracePt t="414866" x="2178050" y="2078038"/>
          <p14:tracePt t="414870" x="2139950" y="2065338"/>
          <p14:tracePt t="414883" x="2078038" y="2052638"/>
          <p14:tracePt t="414891" x="2027238" y="2027238"/>
          <p14:tracePt t="414896" x="2003425" y="2027238"/>
          <p14:tracePt t="414906" x="1965325" y="2027238"/>
          <p14:tracePt t="414912" x="1914525" y="2027238"/>
          <p14:tracePt t="414921" x="1878013" y="2027238"/>
          <p14:tracePt t="414933" x="1852613" y="2027238"/>
          <p14:tracePt t="414936" x="1814513" y="2027238"/>
          <p14:tracePt t="414945" x="1801813" y="2027238"/>
          <p14:tracePt t="414951" x="1778000" y="2027238"/>
          <p14:tracePt t="414962" x="1752600" y="2027238"/>
          <p14:tracePt t="414972" x="1739900" y="2027238"/>
          <p14:tracePt t="414976" x="1714500" y="2027238"/>
          <p14:tracePt t="414985" x="1689100" y="2027238"/>
          <p14:tracePt t="414991" x="1689100" y="2039938"/>
          <p14:tracePt t="415001" x="1665288" y="2052638"/>
          <p14:tracePt t="415017" x="1639888" y="2052638"/>
          <p14:tracePt t="415042" x="1639888" y="2065338"/>
          <p14:tracePt t="415052" x="1639888" y="2078038"/>
          <p14:tracePt t="415057" x="1639888" y="2089150"/>
          <p14:tracePt t="415068" x="1652588" y="2127250"/>
          <p14:tracePt t="415072" x="1665288" y="2127250"/>
          <p14:tracePt t="415082" x="1677988" y="2139950"/>
          <p14:tracePt t="415091" x="1689100" y="2139950"/>
          <p14:tracePt t="415098" x="1714500" y="2165350"/>
          <p14:tracePt t="415108" x="1727200" y="2178050"/>
          <p14:tracePt t="415114" x="1765300" y="2201863"/>
          <p14:tracePt t="415123" x="1778000" y="2201863"/>
          <p14:tracePt t="415133" x="1801813" y="2214563"/>
          <p14:tracePt t="415138" x="1827213" y="2227263"/>
          <p14:tracePt t="415149" x="1839913" y="2227263"/>
          <p14:tracePt t="415153" x="1865313" y="2227263"/>
          <p14:tracePt t="415164" x="1903413" y="2227263"/>
          <p14:tracePt t="415174" x="1939925" y="2227263"/>
          <p14:tracePt t="415178" x="1965325" y="2227263"/>
          <p14:tracePt t="415187" x="2003425" y="2227263"/>
          <p14:tracePt t="415194" x="2027238" y="2227263"/>
          <p14:tracePt t="415206" x="2052638" y="2227263"/>
          <p14:tracePt t="415210" x="2078038" y="2227263"/>
          <p14:tracePt t="415220" x="2103438" y="2201863"/>
          <p14:tracePt t="415230" x="2127250" y="2190750"/>
          <p14:tracePt t="415235" x="2139950" y="2190750"/>
          <p14:tracePt t="415246" x="2139950" y="2178050"/>
          <p14:tracePt t="415259" x="2139950" y="2165350"/>
          <p14:tracePt t="415275" x="2139950" y="2139950"/>
          <p14:tracePt t="415289" x="2139950" y="2114550"/>
          <p14:tracePt t="415300" x="2127250" y="2114550"/>
          <p14:tracePt t="415310" x="2103438" y="2114550"/>
          <p14:tracePt t="415316" x="2103438" y="2101850"/>
          <p14:tracePt t="415325" x="2078038" y="2101850"/>
          <p14:tracePt t="415330" x="2052638" y="2101850"/>
          <p14:tracePt t="415340" x="2003425" y="2101850"/>
          <p14:tracePt t="415350" x="1965325" y="2101850"/>
          <p14:tracePt t="415356" x="1914525" y="2101850"/>
          <p14:tracePt t="415366" x="1878013" y="2101850"/>
          <p14:tracePt t="415372" x="1827213" y="2101850"/>
          <p14:tracePt t="415383" x="1752600" y="2101850"/>
          <p14:tracePt t="415392" x="1714500" y="2101850"/>
          <p14:tracePt t="415396" x="1701800" y="2114550"/>
          <p14:tracePt t="415405" x="1689100" y="2114550"/>
          <p14:tracePt t="415412" x="1677988" y="2127250"/>
          <p14:tracePt t="415432" x="1652588" y="2139950"/>
          <p14:tracePt t="415462" x="1652588" y="2152650"/>
          <p14:tracePt t="415468" x="1652588" y="2165350"/>
          <p14:tracePt t="415477" x="1652588" y="2178050"/>
          <p14:tracePt t="415482" x="1665288" y="2201863"/>
          <p14:tracePt t="415502" x="1689100" y="2227263"/>
          <p14:tracePt t="415517" x="1701800" y="2227263"/>
          <p14:tracePt t="415521" x="1727200" y="2227263"/>
          <p14:tracePt t="415532" x="1765300" y="2227263"/>
          <p14:tracePt t="415541" x="1801813" y="2227263"/>
          <p14:tracePt t="415548" x="1865313" y="2227263"/>
          <p14:tracePt t="415558" x="1939925" y="2227263"/>
          <p14:tracePt t="415563" x="2014538" y="2227263"/>
          <p14:tracePt t="415574" x="2052638" y="2227263"/>
          <p14:tracePt t="415584" x="2103438" y="2214563"/>
          <p14:tracePt t="415588" x="2165350" y="2201863"/>
          <p14:tracePt t="415597" x="2178050" y="2190750"/>
          <p14:tracePt t="415604" x="2190750" y="2178050"/>
          <p14:tracePt t="415614" x="2216150" y="2165350"/>
          <p14:tracePt t="415624" x="2216150" y="2152650"/>
          <p14:tracePt t="415659" x="2228850" y="2139950"/>
          <p14:tracePt t="415689" x="2203450" y="2114550"/>
          <p14:tracePt t="415694" x="2165350" y="2114550"/>
          <p14:tracePt t="415704" x="2065338" y="2114550"/>
          <p14:tracePt t="415710" x="1978025" y="2152650"/>
          <p14:tracePt t="415720" x="1914525" y="2152650"/>
          <p14:tracePt t="415729" x="1839913" y="2190750"/>
          <p14:tracePt t="415733" x="1752600" y="2227263"/>
          <p14:tracePt t="415744" x="1689100" y="2265363"/>
          <p14:tracePt t="415750" x="1652588" y="2290763"/>
          <p14:tracePt t="415759" x="1627188" y="2303463"/>
          <p14:tracePt t="415769" x="1614488" y="2314575"/>
          <p14:tracePt t="415774" x="1614488" y="2327275"/>
          <p14:tracePt t="415790" x="1601788" y="2327275"/>
          <p14:tracePt t="415810" x="1601788" y="2339975"/>
          <p14:tracePt t="415825" x="1614488" y="2365375"/>
          <p14:tracePt t="415840" x="1652588" y="2365375"/>
          <p14:tracePt t="415850" x="1701800" y="2365375"/>
          <p14:tracePt t="415855" x="1765300" y="2365375"/>
          <p14:tracePt t="415866" x="1839913" y="2365375"/>
          <p14:tracePt t="415869" x="1939925" y="2365375"/>
          <p14:tracePt t="415879" x="2003425" y="2365375"/>
          <p14:tracePt t="415889" x="2078038" y="2352675"/>
          <p14:tracePt t="415895" x="2152650" y="2327275"/>
          <p14:tracePt t="415906" x="2178050" y="2303463"/>
          <p14:tracePt t="415910" x="2203450" y="2290763"/>
          <p14:tracePt t="415920" x="2228850" y="2290763"/>
          <p14:tracePt t="415935" x="2228850" y="2278063"/>
          <p14:tracePt t="415952" x="2216150" y="2252663"/>
          <p14:tracePt t="415961" x="2203450" y="2239963"/>
          <p14:tracePt t="415971" x="2152650" y="2227263"/>
          <p14:tracePt t="415976" x="2078038" y="2214563"/>
          <p14:tracePt t="415985" x="2014538" y="2214563"/>
          <p14:tracePt t="415992" x="1939925" y="2214563"/>
          <p14:tracePt t="416001" x="1878013" y="2214563"/>
          <p14:tracePt t="416011" x="1839913" y="2214563"/>
          <p14:tracePt t="416016" x="1790700" y="2214563"/>
          <p14:tracePt t="416025" x="1752600" y="2214563"/>
          <p14:tracePt t="416032" x="1714500" y="2252663"/>
          <p14:tracePt t="416042" x="1677988" y="2278063"/>
          <p14:tracePt t="416051" x="1639888" y="2327275"/>
          <p14:tracePt t="416057" x="1627188" y="2339975"/>
          <p14:tracePt t="416067" x="1614488" y="2365375"/>
          <p14:tracePt t="416072" x="1614488" y="2390775"/>
          <p14:tracePt t="416083" x="1601788" y="2403475"/>
          <p14:tracePt t="416098" x="1601788" y="2414588"/>
          <p14:tracePt t="416108" x="1601788" y="2427288"/>
          <p14:tracePt t="416117" x="1601788" y="2439988"/>
          <p14:tracePt t="416134" x="1614488" y="2439988"/>
          <p14:tracePt t="416144" x="1627188" y="2439988"/>
          <p14:tracePt t="416158" x="1652588" y="2439988"/>
          <p14:tracePt t="416164" x="1677988" y="2439988"/>
          <p14:tracePt t="416173" x="1727200" y="2439988"/>
          <p14:tracePt t="416184" x="1765300" y="2439988"/>
          <p14:tracePt t="416188" x="1814513" y="2439988"/>
          <p14:tracePt t="416197" x="1865313" y="2403475"/>
          <p14:tracePt t="416203" x="1927225" y="2339975"/>
          <p14:tracePt t="416214" x="1939925" y="2327275"/>
          <p14:tracePt t="416224" x="1965325" y="2290763"/>
          <p14:tracePt t="416228" x="1965325" y="2265363"/>
          <p14:tracePt t="416243" x="1965325" y="2239963"/>
          <p14:tracePt t="416280" x="1965325" y="2227263"/>
          <p14:tracePt t="416284" x="1952625" y="2214563"/>
          <p14:tracePt t="416293" x="1927225" y="2214563"/>
          <p14:tracePt t="416304" x="1890713" y="2214563"/>
          <p14:tracePt t="416310" x="1839913" y="2214563"/>
          <p14:tracePt t="416320" x="1801813" y="2214563"/>
          <p14:tracePt t="416324" x="1765300" y="2214563"/>
          <p14:tracePt t="416334" x="1739900" y="2265363"/>
          <p14:tracePt t="416344" x="1701800" y="2303463"/>
          <p14:tracePt t="416350" x="1665288" y="2378075"/>
          <p14:tracePt t="416360" x="1639888" y="2452688"/>
          <p14:tracePt t="416363" x="1639888" y="2490788"/>
          <p14:tracePt t="416373" x="1627188" y="2527300"/>
          <p14:tracePt t="416384" x="1627188" y="2578100"/>
          <p14:tracePt t="416390" x="1627188" y="2616200"/>
          <p14:tracePt t="416400" x="1627188" y="2640013"/>
          <p14:tracePt t="416406" x="1627188" y="2690813"/>
          <p14:tracePt t="416418" x="1639888" y="2716213"/>
          <p14:tracePt t="416430" x="1639888" y="2740025"/>
          <p14:tracePt t="416440" x="1677988" y="2752725"/>
          <p14:tracePt t="416455" x="1689100" y="2765425"/>
          <p14:tracePt t="416481" x="1701800" y="2765425"/>
          <p14:tracePt t="416486" x="1714500" y="2765425"/>
          <p14:tracePt t="416495" x="1714500" y="2778125"/>
          <p14:tracePt t="416512" x="1727200" y="2778125"/>
          <p14:tracePt t="416526" x="1727200" y="2790825"/>
          <p14:tracePt t="416535" x="1739900" y="2803525"/>
          <p14:tracePt t="416551" x="1752600" y="2816225"/>
          <p14:tracePt t="416561" x="1765300" y="2828925"/>
          <p14:tracePt t="416566" x="1765300" y="2840038"/>
          <p14:tracePt t="416575" x="1778000" y="2840038"/>
          <p14:tracePt t="416588" x="1778000" y="2865438"/>
          <p14:tracePt t="416592" x="1790700" y="2878138"/>
          <p14:tracePt t="416602" x="1801813" y="2878138"/>
          <p14:tracePt t="416642" x="1801813" y="2890838"/>
          <p14:tracePt t="416701" x="1778000" y="2890838"/>
          <p14:tracePt t="416713" x="1727200" y="2916238"/>
          <p14:tracePt t="416718" x="1689100" y="2941638"/>
          <p14:tracePt t="416727" x="1652588" y="2952750"/>
          <p14:tracePt t="416734" x="1614488" y="2978150"/>
          <p14:tracePt t="416743" x="1601788" y="2978150"/>
          <p14:tracePt t="416757" x="1589088" y="2978150"/>
          <p14:tracePt t="416874" x="1639888" y="2952750"/>
          <p14:tracePt t="416880" x="1689100" y="2928938"/>
          <p14:tracePt t="416890" x="1727200" y="2890838"/>
          <p14:tracePt t="416900" x="1752600" y="2878138"/>
          <p14:tracePt t="416903" x="1765300" y="2865438"/>
          <p14:tracePt t="416914" x="1790700" y="2865438"/>
          <p14:tracePt t="416920" x="1801813" y="2865438"/>
          <p14:tracePt t="416935" x="1814513" y="2865438"/>
          <p14:tracePt t="417010" x="1814513" y="2852738"/>
          <p14:tracePt t="417020" x="1814513" y="2840038"/>
          <p14:tracePt t="417029" x="1814513" y="2816225"/>
          <p14:tracePt t="417040" x="1778000" y="2816225"/>
          <p14:tracePt t="417045" x="1701800" y="2816225"/>
          <p14:tracePt t="417055" x="1652588" y="2790825"/>
          <p14:tracePt t="417059" x="1627188" y="2790825"/>
          <p14:tracePt t="417069" x="1601788" y="2790825"/>
          <p14:tracePt t="417080" x="1565275" y="2790825"/>
          <p14:tracePt t="417105" x="1552575" y="2790825"/>
          <p14:tracePt t="417146" x="1539875" y="2790825"/>
          <p14:tracePt t="417150" x="1539875" y="2803525"/>
          <p14:tracePt t="417159" x="1539875" y="2816225"/>
          <p14:tracePt t="417170" x="1539875" y="2840038"/>
          <p14:tracePt t="417176" x="1539875" y="2852738"/>
          <p14:tracePt t="417185" x="1565275" y="2890838"/>
          <p14:tracePt t="417190" x="1577975" y="2890838"/>
          <p14:tracePt t="417202" x="1589088" y="2916238"/>
          <p14:tracePt t="417212" x="1614488" y="2928938"/>
          <p14:tracePt t="417215" x="1639888" y="2941638"/>
          <p14:tracePt t="417225" x="1652588" y="2941638"/>
          <p14:tracePt t="417231" x="1677988" y="2952750"/>
          <p14:tracePt t="417242" x="1701800" y="2952750"/>
          <p14:tracePt t="417252" x="1727200" y="2952750"/>
          <p14:tracePt t="417255" x="1765300" y="2952750"/>
          <p14:tracePt t="417265" x="1814513" y="2952750"/>
          <p14:tracePt t="417271" x="1865313" y="2952750"/>
          <p14:tracePt t="417282" x="1878013" y="2928938"/>
          <p14:tracePt t="417291" x="1903413" y="2903538"/>
          <p14:tracePt t="417296" x="1903413" y="2865438"/>
          <p14:tracePt t="417308" x="1903413" y="2840038"/>
          <p14:tracePt t="417311" x="1903413" y="2778125"/>
          <p14:tracePt t="417322" x="1903413" y="2740025"/>
          <p14:tracePt t="417331" x="1852613" y="2665413"/>
          <p14:tracePt t="417337" x="1801813" y="2590800"/>
          <p14:tracePt t="417348" x="1752600" y="2540000"/>
          <p14:tracePt t="417352" x="1714500" y="2490788"/>
          <p14:tracePt t="417361" x="1689100" y="2478088"/>
          <p14:tracePt t="417371" x="1677988" y="2465388"/>
          <p14:tracePt t="417378" x="1652588" y="2452688"/>
          <p14:tracePt t="417388" x="1614488" y="2452688"/>
          <p14:tracePt t="417393" x="1589088" y="2452688"/>
          <p14:tracePt t="417403" x="1565275" y="2427288"/>
          <p14:tracePt t="417414" x="1527175" y="2427288"/>
          <p14:tracePt t="417418" x="1501775" y="2427288"/>
          <p14:tracePt t="417427" x="1465263" y="2439988"/>
          <p14:tracePt t="417434" x="1401763" y="2490788"/>
          <p14:tracePt t="417444" x="1352550" y="2527300"/>
          <p14:tracePt t="417454" x="1339850" y="2578100"/>
          <p14:tracePt t="417457" x="1327150" y="2616200"/>
          <p14:tracePt t="417469" x="1301750" y="2665413"/>
          <p14:tracePt t="417473" x="1289050" y="2703513"/>
          <p14:tracePt t="417484" x="1289050" y="2765425"/>
          <p14:tracePt t="417494" x="1289050" y="2803525"/>
          <p14:tracePt t="417498" x="1289050" y="2828925"/>
          <p14:tracePt t="417507" x="1289050" y="2852738"/>
          <p14:tracePt t="417514" x="1289050" y="2890838"/>
          <p14:tracePt t="417523" x="1301750" y="2890838"/>
          <p14:tracePt t="417534" x="1314450" y="2916238"/>
          <p14:tracePt t="417538" x="1327150" y="2916238"/>
          <p14:tracePt t="417548" x="1327150" y="2928938"/>
          <p14:tracePt t="417553" x="1339850" y="2928938"/>
          <p14:tracePt t="417564" x="1363663" y="2928938"/>
          <p14:tracePt t="417574" x="1389063" y="2928938"/>
          <p14:tracePt t="417580" x="1401763" y="2928938"/>
          <p14:tracePt t="417589" x="1427163" y="2928938"/>
          <p14:tracePt t="417593" x="1439863" y="2928938"/>
          <p14:tracePt t="417604" x="1476375" y="2916238"/>
          <p14:tracePt t="417614" x="1476375" y="2890838"/>
          <p14:tracePt t="417619" x="1489075" y="2852738"/>
          <p14:tracePt t="417630" x="1489075" y="2803525"/>
          <p14:tracePt t="417636" x="1489075" y="2728913"/>
          <p14:tracePt t="417646" x="1476375" y="2678113"/>
          <p14:tracePt t="417656" x="1452563" y="2652713"/>
          <p14:tracePt t="417660" x="1427163" y="2616200"/>
          <p14:tracePt t="417670" x="1414463" y="2616200"/>
          <p14:tracePt t="417675" x="1389063" y="2603500"/>
          <p14:tracePt t="417686" x="1376363" y="2603500"/>
          <p14:tracePt t="417696" x="1352550" y="2603500"/>
          <p14:tracePt t="417699" x="1327150" y="2603500"/>
          <p14:tracePt t="417710" x="1314450" y="2603500"/>
          <p14:tracePt t="417715" x="1301750" y="2603500"/>
          <p14:tracePt t="417736" x="1289050" y="2603500"/>
          <p14:tracePt t="417746" x="1289050" y="2616200"/>
          <p14:tracePt t="417756" x="1289050" y="2665413"/>
          <p14:tracePt t="417761" x="1289050" y="2690813"/>
          <p14:tracePt t="417771" x="1289050" y="2716213"/>
          <p14:tracePt t="417776" x="1314450" y="2740025"/>
          <p14:tracePt t="417786" x="1352550" y="2790825"/>
          <p14:tracePt t="417795" x="1376363" y="2803525"/>
          <p14:tracePt t="417802" x="1414463" y="2852738"/>
          <p14:tracePt t="417812" x="1439863" y="2852738"/>
          <p14:tracePt t="417815" x="1489075" y="2852738"/>
          <p14:tracePt t="417825" x="1565275" y="2878138"/>
          <p14:tracePt t="417836" x="1627188" y="2878138"/>
          <p14:tracePt t="417841" x="1689100" y="2878138"/>
          <p14:tracePt t="417852" x="1739900" y="2878138"/>
          <p14:tracePt t="417856" x="1765300" y="2878138"/>
          <p14:tracePt t="417866" x="1778000" y="2852738"/>
          <p14:tracePt t="417875" x="1790700" y="2852738"/>
          <p14:tracePt t="417978" x="1790700" y="2840038"/>
          <p14:tracePt t="417994" x="1801813" y="2840038"/>
          <p14:tracePt t="418014" x="1814513" y="2840038"/>
          <p14:tracePt t="418034" x="1827213" y="2840038"/>
          <p14:tracePt t="418053" x="1839913" y="2840038"/>
          <p14:tracePt t="418079" x="1865313" y="2840038"/>
          <p14:tracePt t="418133" x="1878013" y="2840038"/>
          <p14:tracePt t="418139" x="1890713" y="2840038"/>
          <p14:tracePt t="418150" x="1903413" y="2840038"/>
          <p14:tracePt t="418159" x="1903413" y="2852738"/>
          <p14:tracePt t="418170" x="1903413" y="2865438"/>
          <p14:tracePt t="418174" x="1914525" y="2865438"/>
          <p14:tracePt t="418190" x="1914525" y="2878138"/>
          <p14:tracePt t="418200" x="1914525" y="2890838"/>
          <p14:tracePt t="418209" x="1914525" y="2903538"/>
          <p14:tracePt t="418216" x="1914525" y="2916238"/>
          <p14:tracePt t="418230" x="1914525" y="2928938"/>
          <p14:tracePt t="418239" x="1878013" y="2941638"/>
          <p14:tracePt t="418249" x="1852613" y="2952750"/>
          <p14:tracePt t="418256" x="1790700" y="2952750"/>
          <p14:tracePt t="418266" x="1727200" y="2952750"/>
          <p14:tracePt t="418270" x="1652588" y="2952750"/>
          <p14:tracePt t="418280" x="1565275" y="2952750"/>
          <p14:tracePt t="418289" x="1476375" y="2941638"/>
          <p14:tracePt t="418296" x="1389063" y="2903538"/>
          <p14:tracePt t="418306" x="1301750" y="2852738"/>
          <p14:tracePt t="418310" x="1214438" y="2790825"/>
          <p14:tracePt t="418320" x="1127125" y="2752725"/>
          <p14:tracePt t="418329" x="1038225" y="2690813"/>
          <p14:tracePt t="418337" x="989013" y="2640013"/>
          <p14:tracePt t="418346" x="938213" y="2603500"/>
          <p14:tracePt t="418350" x="914400" y="2578100"/>
          <p14:tracePt t="418360" x="850900" y="2516188"/>
          <p14:tracePt t="418371" x="838200" y="2490788"/>
          <p14:tracePt t="418376" x="825500" y="2452688"/>
          <p14:tracePt t="418386" x="825500" y="2427288"/>
          <p14:tracePt t="418391" x="825500" y="2403475"/>
          <p14:tracePt t="418402" x="825500" y="2390775"/>
          <p14:tracePt t="418411" x="825500" y="2365375"/>
          <p14:tracePt t="418416" x="825500" y="2327275"/>
          <p14:tracePt t="418425" x="863600" y="2290763"/>
          <p14:tracePt t="418432" x="889000" y="2265363"/>
          <p14:tracePt t="418442" x="925513" y="2214563"/>
          <p14:tracePt t="418452" x="963613" y="2190750"/>
          <p14:tracePt t="418458" x="1027113" y="2127250"/>
          <p14:tracePt t="418467" x="1101725" y="2089150"/>
          <p14:tracePt t="418472" x="1163638" y="2039938"/>
          <p14:tracePt t="418481" x="1239838" y="2001838"/>
          <p14:tracePt t="418491" x="1314450" y="1965325"/>
          <p14:tracePt t="418497" x="1414463" y="1927225"/>
          <p14:tracePt t="418507" x="1501775" y="1889125"/>
          <p14:tracePt t="418512" x="1601788" y="1865313"/>
          <p14:tracePt t="418522" x="1727200" y="1865313"/>
          <p14:tracePt t="418531" x="1814513" y="1852613"/>
          <p14:tracePt t="418537" x="1914525" y="1852613"/>
          <p14:tracePt t="418548" x="1990725" y="1852613"/>
          <p14:tracePt t="418552" x="2065338" y="1852613"/>
          <p14:tracePt t="418561" x="2116138" y="1852613"/>
          <p14:tracePt t="418573" x="2152650" y="1852613"/>
          <p14:tracePt t="418578" x="2190750" y="1865313"/>
          <p14:tracePt t="418587" x="2203450" y="1865313"/>
          <p14:tracePt t="418593" x="2216150" y="1865313"/>
          <p14:tracePt t="418604" x="2216150" y="1876425"/>
          <p14:tracePt t="418613" x="2228850" y="1876425"/>
          <p14:tracePt t="418617" x="2252663" y="1889125"/>
          <p14:tracePt t="418628" x="2265363" y="1889125"/>
          <p14:tracePt t="418634" x="2278063" y="1901825"/>
          <p14:tracePt t="418654" x="2278063" y="1914525"/>
          <p14:tracePt t="418657" x="2290763" y="1914525"/>
          <p14:tracePt t="418671" x="2303463" y="1914525"/>
          <p14:tracePt t="418674" x="2316163" y="1914525"/>
          <p14:tracePt t="418684" x="2316163" y="1927225"/>
          <p14:tracePt t="418880" x="2328863" y="1927225"/>
          <p14:tracePt t="418899" x="2328863" y="1939925"/>
          <p14:tracePt t="418905" x="2328863" y="1952625"/>
          <p14:tracePt t="418920" x="2328863" y="1965325"/>
          <p14:tracePt t="418932" x="2328863" y="1978025"/>
          <p14:tracePt t="418966" x="2328863" y="2001838"/>
          <p14:tracePt t="419022" x="2328863" y="2014538"/>
          <p14:tracePt t="419031" x="2328863" y="2027238"/>
          <p14:tracePt t="419042" x="2328863" y="2039938"/>
          <p14:tracePt t="419048" x="2328863" y="2052638"/>
          <p14:tracePt t="419057" x="2328863" y="2078038"/>
          <p14:tracePt t="419061" x="2339975" y="2114550"/>
          <p14:tracePt t="419071" x="2352675" y="2127250"/>
          <p14:tracePt t="419082" x="2352675" y="2139950"/>
          <p14:tracePt t="419087" x="2365375" y="2165350"/>
          <p14:tracePt t="419097" x="2378075" y="2190750"/>
          <p14:tracePt t="419101" x="2378075" y="2201863"/>
          <p14:tracePt t="419121" x="2378075" y="2214563"/>
          <p14:tracePt t="419128" x="2390775" y="2227263"/>
          <p14:tracePt t="419137" x="2390775" y="2239963"/>
          <p14:tracePt t="419208" x="2378075" y="2239963"/>
          <p14:tracePt t="419217" x="2365375" y="2201863"/>
          <p14:tracePt t="419227" x="2316163" y="2127250"/>
          <p14:tracePt t="419234" x="2265363" y="2065338"/>
          <p14:tracePt t="419244" x="2178050" y="1939925"/>
          <p14:tracePt t="419248" x="2103438" y="1814513"/>
          <p14:tracePt t="419257" x="2027238" y="1739900"/>
          <p14:tracePt t="419267" x="1965325" y="1676400"/>
          <p14:tracePt t="419273" x="1939925" y="1639888"/>
          <p14:tracePt t="419329" x="1927225" y="1639888"/>
          <p14:tracePt t="419345" x="1914525" y="1639888"/>
          <p14:tracePt t="419381" x="1903413" y="1639888"/>
          <p14:tracePt t="419406" x="1903413" y="1663700"/>
          <p14:tracePt t="419416" x="1903413" y="1676400"/>
          <p14:tracePt t="419422" x="1903413" y="1689100"/>
          <p14:tracePt t="419431" x="1914525" y="1701800"/>
          <p14:tracePt t="419436" x="1914525" y="1714500"/>
          <p14:tracePt t="419446" x="1927225" y="1727200"/>
          <p14:tracePt t="419456" x="1952625" y="1752600"/>
          <p14:tracePt t="419461" x="1952625" y="1765300"/>
          <p14:tracePt t="419471" x="1978025" y="1776413"/>
          <p14:tracePt t="419476" x="1978025" y="1789113"/>
          <p14:tracePt t="419487" x="2003425" y="1814513"/>
          <p14:tracePt t="419496" x="2003425" y="1827213"/>
          <p14:tracePt t="419501" x="2027238" y="1865313"/>
          <p14:tracePt t="419516" x="2052638" y="1889125"/>
          <p14:tracePt t="419528" x="2090738" y="1965325"/>
          <p14:tracePt t="419538" x="2127250" y="1989138"/>
          <p14:tracePt t="419542" x="2139950" y="2014538"/>
          <p14:tracePt t="419551" x="2178050" y="2052638"/>
          <p14:tracePt t="419557" x="2203450" y="2078038"/>
          <p14:tracePt t="419568" x="2228850" y="2114550"/>
          <p14:tracePt t="419582" x="2239963" y="2127250"/>
          <p14:tracePt t="419617" x="2252663" y="2127250"/>
          <p14:tracePt t="419623" x="2265363" y="2139950"/>
          <p14:tracePt t="419658" x="2278063" y="2139950"/>
          <p14:tracePt t="419688" x="2278063" y="2101850"/>
          <p14:tracePt t="419694" x="2278063" y="2078038"/>
          <p14:tracePt t="419704" x="2278063" y="2039938"/>
          <p14:tracePt t="419707" x="2278063" y="2014538"/>
          <p14:tracePt t="419718" x="2278063" y="1989138"/>
          <p14:tracePt t="419729" x="2278063" y="1939925"/>
          <p14:tracePt t="419733" x="2278063" y="1914525"/>
          <p14:tracePt t="419744" x="2278063" y="1889125"/>
          <p14:tracePt t="419749" x="2252663" y="1827213"/>
          <p14:tracePt t="419760" x="2239963" y="1814513"/>
          <p14:tracePt t="419771" x="2239963" y="1789113"/>
          <p14:tracePt t="419774" x="2228850" y="1765300"/>
          <p14:tracePt t="419784" x="2216150" y="1765300"/>
          <p14:tracePt t="419799" x="2216150" y="1752600"/>
          <p14:tracePt t="419810" x="2203450" y="1752600"/>
          <p14:tracePt t="419814" x="2203450" y="1739900"/>
          <p14:tracePt t="419856" x="2190750" y="1739900"/>
          <p14:tracePt t="419880" x="2178050" y="1739900"/>
          <p14:tracePt t="419896" x="2165350" y="1739900"/>
          <p14:tracePt t="419916" x="2165350" y="1752600"/>
          <p14:tracePt t="419920" x="2165350" y="1776413"/>
          <p14:tracePt t="419929" x="2165350" y="1801813"/>
          <p14:tracePt t="419936" x="2165350" y="1852613"/>
          <p14:tracePt t="419946" x="2165350" y="1865313"/>
          <p14:tracePt t="419955" x="2165350" y="1889125"/>
          <p14:tracePt t="419961" x="2165350" y="1939925"/>
          <p14:tracePt t="419976" x="2165350" y="1952625"/>
          <p14:tracePt t="419985" x="2165350" y="1978025"/>
          <p14:tracePt t="419995" x="2178050" y="1989138"/>
          <p14:tracePt t="420002" x="2178050" y="2001838"/>
          <p14:tracePt t="420012" x="2190750" y="2014538"/>
          <p14:tracePt t="420016" x="2203450" y="2027238"/>
          <p14:tracePt t="420026" x="2216150" y="2052638"/>
          <p14:tracePt t="420038" x="2228850" y="2065338"/>
          <p14:tracePt t="420041" x="2252663" y="2078038"/>
          <p14:tracePt t="420051" x="2252663" y="2089150"/>
          <p14:tracePt t="420067" x="2278063" y="2101850"/>
          <p14:tracePt t="420077" x="2278063" y="2114550"/>
          <p14:tracePt t="420082" x="2290763" y="2127250"/>
          <p14:tracePt t="420092" x="2303463" y="2139950"/>
          <p14:tracePt t="420108" x="2316163" y="2139950"/>
          <p14:tracePt t="420138" x="2328863" y="2139950"/>
          <p14:tracePt t="420147" x="2339975" y="2139950"/>
          <p14:tracePt t="420157" x="2352675" y="2139950"/>
          <p14:tracePt t="420161" x="2365375" y="2139950"/>
          <p14:tracePt t="420178" x="2365375" y="2114550"/>
          <p14:tracePt t="420188" x="2365375" y="2089150"/>
          <p14:tracePt t="420197" x="2365375" y="2052638"/>
          <p14:tracePt t="420201" x="2365375" y="2027238"/>
          <p14:tracePt t="420214" x="2365375" y="1989138"/>
          <p14:tracePt t="420218" x="2339975" y="1952625"/>
          <p14:tracePt t="420228" x="2303463" y="1901825"/>
          <p14:tracePt t="420239" x="2252663" y="1865313"/>
          <p14:tracePt t="420244" x="2239963" y="1839913"/>
          <p14:tracePt t="420254" x="2216150" y="1827213"/>
          <p14:tracePt t="420257" x="2216150" y="1814513"/>
          <p14:tracePt t="420268" x="2203450" y="1814513"/>
          <p14:tracePt t="420289" x="2190750" y="1814513"/>
          <p14:tracePt t="420293" x="2178050" y="1814513"/>
          <p14:tracePt t="420329" x="2152650" y="1814513"/>
          <p14:tracePt t="420340" x="2139950" y="1814513"/>
          <p14:tracePt t="420344" x="2139950" y="1827213"/>
          <p14:tracePt t="420355" x="2139950" y="1876425"/>
          <p14:tracePt t="420359" x="2139950" y="1901825"/>
          <p14:tracePt t="420370" x="2139950" y="1927225"/>
          <p14:tracePt t="420380" x="2139950" y="1939925"/>
          <p14:tracePt t="420384" x="2139950" y="1952625"/>
          <p14:tracePt t="420394" x="2139950" y="1989138"/>
          <p14:tracePt t="420400" x="2139950" y="2001838"/>
          <p14:tracePt t="420420" x="2139950" y="2027238"/>
          <p14:tracePt t="420426" x="2152650" y="2027238"/>
          <p14:tracePt t="420435" x="2165350" y="2039938"/>
          <p14:tracePt t="420440" x="2165350" y="2052638"/>
          <p14:tracePt t="420450" x="2178050" y="2052638"/>
          <p14:tracePt t="420465" x="2190750" y="2065338"/>
          <p14:tracePt t="420506" x="2203450" y="2065338"/>
          <p14:tracePt t="420522" x="2216150" y="2065338"/>
          <p14:tracePt t="420531" x="2228850" y="2065338"/>
          <p14:tracePt t="420535" x="2239963" y="2065338"/>
          <p14:tracePt t="420546" x="2252663" y="2065338"/>
          <p14:tracePt t="420556" x="2265363" y="2065338"/>
          <p14:tracePt t="420561" x="2290763" y="2065338"/>
          <p14:tracePt t="420572" x="2303463" y="2052638"/>
          <p14:tracePt t="420586" x="2303463" y="2014538"/>
          <p14:tracePt t="420596" x="2303463" y="1989138"/>
          <p14:tracePt t="420602" x="2303463" y="1965325"/>
          <p14:tracePt t="420612" x="2303463" y="1939925"/>
          <p14:tracePt t="420616" x="2278063" y="1876425"/>
          <p14:tracePt t="420625" x="2265363" y="1876425"/>
          <p14:tracePt t="420636" x="2252663" y="1852613"/>
          <p14:tracePt t="420652" x="2252663" y="1839913"/>
          <p14:tracePt t="420688" x="2239963" y="1839913"/>
          <p14:tracePt t="420702" x="2228850" y="1839913"/>
          <p14:tracePt t="420712" x="2216150" y="1839913"/>
          <p14:tracePt t="420722" x="2190750" y="1852613"/>
          <p14:tracePt t="420728" x="2190750" y="1865313"/>
          <p14:tracePt t="420738" x="2190750" y="1889125"/>
          <p14:tracePt t="420741" x="2190750" y="1914525"/>
          <p14:tracePt t="420752" x="2190750" y="1939925"/>
          <p14:tracePt t="420761" x="2190750" y="1965325"/>
          <p14:tracePt t="420767" x="2190750" y="1989138"/>
          <p14:tracePt t="420778" x="2190750" y="2027238"/>
          <p14:tracePt t="420782" x="2203450" y="2027238"/>
          <p14:tracePt t="420794" x="2203450" y="2039938"/>
          <p14:tracePt t="420803" x="2228850" y="2078038"/>
          <p14:tracePt t="420818" x="2239963" y="2089150"/>
          <p14:tracePt t="420833" x="2252663" y="2089150"/>
          <p14:tracePt t="420847" x="2265363" y="2101850"/>
          <p14:tracePt t="420883" x="2278063" y="2101850"/>
          <p14:tracePt t="420888" x="2290763" y="2101850"/>
          <p14:tracePt t="420897" x="2303463" y="2101850"/>
          <p14:tracePt t="420914" x="2303463" y="2065338"/>
          <p14:tracePt t="420938" x="2303463" y="2014538"/>
          <p14:tracePt t="420940" x="2303463" y="1989138"/>
          <p14:tracePt t="420954" x="2303463" y="1978025"/>
          <p14:tracePt t="420963" x="2303463" y="1965325"/>
          <p14:tracePt t="420969" x="2303463" y="1952625"/>
          <p14:tracePt t="420990" x="2290763" y="1952625"/>
          <p14:tracePt t="421016" x="2290763" y="1939925"/>
          <p14:tracePt t="421030" x="2278063" y="1939925"/>
          <p14:tracePt t="421059" x="2265363" y="1939925"/>
          <p14:tracePt t="421152" x="2252663" y="1939925"/>
          <p14:tracePt t="421268" x="2252663" y="1952625"/>
          <p14:tracePt t="421272" x="2252663" y="1965325"/>
          <p14:tracePt t="421291" x="2252663" y="1978025"/>
          <p14:tracePt t="421297" x="2252663" y="1989138"/>
          <p14:tracePt t="421318" x="2252663" y="2001838"/>
          <p14:tracePt t="421348" x="2252663" y="2014538"/>
          <p14:tracePt t="421373" x="2252663" y="2039938"/>
          <p14:tracePt t="421393" x="2252663" y="2052638"/>
          <p14:tracePt t="421404" x="2252663" y="2065338"/>
          <p14:tracePt t="421417" x="2252663" y="2078038"/>
          <p14:tracePt t="421428" x="2252663" y="2089150"/>
          <p14:tracePt t="421434" x="2252663" y="2101850"/>
          <p14:tracePt t="421453" x="2265363" y="2114550"/>
          <p14:tracePt t="421457" x="2265363" y="2127250"/>
          <p14:tracePt t="421493" x="2265363" y="2152650"/>
          <p14:tracePt t="421731" x="2265363" y="2165350"/>
          <p14:tracePt t="421742" x="2265363" y="2178050"/>
          <p14:tracePt t="421746" x="2265363" y="2201863"/>
          <p14:tracePt t="421755" x="2265363" y="2227263"/>
          <p14:tracePt t="421761" x="2265363" y="2252663"/>
          <p14:tracePt t="421773" x="2252663" y="2278063"/>
          <p14:tracePt t="421782" x="2252663" y="2327275"/>
          <p14:tracePt t="421788" x="2239963" y="2378075"/>
          <p14:tracePt t="421797" x="2239963" y="2427288"/>
          <p14:tracePt t="421802" x="2228850" y="2452688"/>
          <p14:tracePt t="421812" x="2228850" y="2478088"/>
          <p14:tracePt t="421822" x="2228850" y="2516188"/>
          <p14:tracePt t="421828" x="2216150" y="2540000"/>
          <p14:tracePt t="421838" x="2216150" y="2565400"/>
          <p14:tracePt t="421842" x="2216150" y="2603500"/>
          <p14:tracePt t="421852" x="2216150" y="2616200"/>
          <p14:tracePt t="421861" x="2203450" y="2627313"/>
          <p14:tracePt t="422033" x="2203450" y="2640013"/>
          <p14:tracePt t="422043" x="2190750" y="2640013"/>
          <p14:tracePt t="422054" x="2190750" y="2652713"/>
          <p14:tracePt t="422060" x="2165350" y="2665413"/>
          <p14:tracePt t="422074" x="2152650" y="2678113"/>
          <p14:tracePt t="422084" x="2139950" y="2678113"/>
          <p14:tracePt t="422094" x="2127250" y="2703513"/>
          <p14:tracePt t="422114" x="2103438" y="2728913"/>
          <p14:tracePt t="422136" x="2078038" y="2740025"/>
          <p14:tracePt t="422141" x="2052638" y="2752725"/>
          <p14:tracePt t="422150" x="2052638" y="2765425"/>
          <p14:tracePt t="422166" x="2027238" y="2778125"/>
          <p14:tracePt t="422176" x="2014538" y="2790825"/>
          <p14:tracePt t="422179" x="1990725" y="2816225"/>
          <p14:tracePt t="422195" x="1978025" y="2828925"/>
          <p14:tracePt t="422207" x="1978025" y="2840038"/>
          <p14:tracePt t="422216" x="1952625" y="2852738"/>
          <p14:tracePt t="422229" x="1939925" y="2865438"/>
          <p14:tracePt t="422235" x="1927225" y="2878138"/>
          <p14:tracePt t="422256" x="1927225" y="2903538"/>
          <p14:tracePt t="422261" x="1914525" y="2916238"/>
          <p14:tracePt t="422271" x="1903413" y="2928938"/>
          <p14:tracePt t="422401" x="1903413" y="2941638"/>
          <p14:tracePt t="422427" x="1903413" y="2965450"/>
          <p14:tracePt t="422574" x="1890713" y="2965450"/>
          <p14:tracePt t="422593" x="1865313" y="2965450"/>
          <p14:tracePt t="422600" x="1839913" y="2965450"/>
          <p14:tracePt t="422610" x="1827213" y="2965450"/>
          <p14:tracePt t="422614" x="1790700" y="2965450"/>
          <p14:tracePt t="422625" x="1752600" y="2965450"/>
          <p14:tracePt t="422633" x="1727200" y="2965450"/>
          <p14:tracePt t="422641" x="1701800" y="2965450"/>
          <p14:tracePt t="422649" x="1689100" y="2965450"/>
          <p14:tracePt t="422658" x="1665288" y="2965450"/>
          <p14:tracePt t="422664" x="1652588" y="2965450"/>
          <p14:tracePt t="422674" x="1639888" y="2965450"/>
          <p14:tracePt t="422677" x="1627188" y="2965450"/>
          <p14:tracePt t="422704" x="1614488" y="2965450"/>
          <p14:tracePt t="422730" x="1589088" y="2965450"/>
          <p14:tracePt t="422740" x="1577975" y="2941638"/>
          <p14:tracePt t="422744" x="1565275" y="2928938"/>
          <p14:tracePt t="422754" x="1539875" y="2903538"/>
          <p14:tracePt t="422760" x="1501775" y="2878138"/>
          <p14:tracePt t="422769" x="1476375" y="2852738"/>
          <p14:tracePt t="422780" x="1452563" y="2828925"/>
          <p14:tracePt t="422784" x="1414463" y="2816225"/>
          <p14:tracePt t="422793" x="1376363" y="2803525"/>
          <p14:tracePt t="422800" x="1352550" y="2790825"/>
          <p14:tracePt t="422809" x="1327150" y="2790825"/>
          <p14:tracePt t="422819" x="1301750" y="2765425"/>
          <p14:tracePt t="422824" x="1276350" y="2765425"/>
          <p14:tracePt t="422833" x="1227138" y="2765425"/>
          <p14:tracePt t="422842" x="1176338" y="2740025"/>
          <p14:tracePt t="422850" x="1150938" y="2740025"/>
          <p14:tracePt t="422860" x="1127125" y="2740025"/>
          <p14:tracePt t="422876" x="1114425" y="2740025"/>
          <p14:tracePt t="422915" x="1101725" y="2740025"/>
          <p14:tracePt t="422951" x="1101725" y="2728913"/>
          <p14:tracePt t="422961" x="1101725" y="2716213"/>
          <p14:tracePt t="423102" x="1114425" y="2716213"/>
          <p14:tracePt t="423117" x="1139825" y="2716213"/>
          <p14:tracePt t="423127" x="1150938" y="2716213"/>
          <p14:tracePt t="423132" x="1163638" y="2728913"/>
          <p14:tracePt t="423142" x="1163638" y="2740025"/>
          <p14:tracePt t="423157" x="1189038" y="2752725"/>
          <p14:tracePt t="423168" x="1189038" y="2765425"/>
          <p14:tracePt t="423198" x="1201738" y="2765425"/>
          <p14:tracePt t="423203" x="1201738" y="2778125"/>
          <p14:tracePt t="423319" x="1214438" y="2778125"/>
          <p14:tracePt t="423329" x="1239838" y="2778125"/>
          <p14:tracePt t="423333" x="1252538" y="2778125"/>
          <p14:tracePt t="423344" x="1301750" y="2803525"/>
          <p14:tracePt t="423350" x="1339850" y="2816225"/>
          <p14:tracePt t="423360" x="1376363" y="2816225"/>
          <p14:tracePt t="423369" x="1439863" y="2816225"/>
          <p14:tracePt t="423375" x="1489075" y="2840038"/>
          <p14:tracePt t="423384" x="1565275" y="2840038"/>
          <p14:tracePt t="423390" x="1601788" y="2840038"/>
          <p14:tracePt t="423399" x="1665288" y="2840038"/>
          <p14:tracePt t="423410" x="1701800" y="2865438"/>
          <p14:tracePt t="423414" x="1727200" y="2865438"/>
          <p14:tracePt t="423426" x="1739900" y="2865438"/>
          <p14:tracePt t="423430" x="1752600" y="2865438"/>
          <p14:tracePt t="423509" x="1752600" y="2852738"/>
          <p14:tracePt t="423515" x="1739900" y="2816225"/>
          <p14:tracePt t="423526" x="1701800" y="2790825"/>
          <p14:tracePt t="423530" x="1665288" y="2752725"/>
          <p14:tracePt t="423542" x="1639888" y="2740025"/>
          <p14:tracePt t="423552" x="1627188" y="2740025"/>
          <p14:tracePt t="423668" x="1627188" y="2728913"/>
          <p14:tracePt t="423678" x="1639888" y="2728913"/>
          <p14:tracePt t="423692" x="1665288" y="2728913"/>
          <p14:tracePt t="423702" x="1689100" y="2740025"/>
          <p14:tracePt t="423708" x="1727200" y="2765425"/>
          <p14:tracePt t="423718" x="1765300" y="2790825"/>
          <p14:tracePt t="423727" x="1801813" y="2816225"/>
          <p14:tracePt t="423731" x="1827213" y="2840038"/>
          <p14:tracePt t="423743" x="1852613" y="2878138"/>
          <p14:tracePt t="423748" x="1890713" y="2903538"/>
          <p14:tracePt t="423758" x="1903413" y="2941638"/>
          <p14:tracePt t="423767" x="1914525" y="2965450"/>
          <p14:tracePt t="423772" x="1914525" y="2990850"/>
          <p14:tracePt t="423784" x="1914525" y="3016250"/>
          <p14:tracePt t="423788" x="1914525" y="3028950"/>
          <p14:tracePt t="423798" x="1914525" y="3041650"/>
          <p14:tracePt t="423813" x="1914525" y="3065463"/>
          <p14:tracePt t="423824" x="1890713" y="3065463"/>
          <p14:tracePt t="423828" x="1878013" y="3065463"/>
          <p14:tracePt t="423838" x="1839913" y="3090863"/>
          <p14:tracePt t="423848" x="1814513" y="3090863"/>
          <p14:tracePt t="423854" x="1801813" y="3090863"/>
          <p14:tracePt t="423864" x="1790700" y="3090863"/>
          <p14:tracePt t="423870" x="1778000" y="3090863"/>
          <p14:tracePt t="423984" x="1790700" y="3090863"/>
          <p14:tracePt t="423993" x="1827213" y="3078163"/>
          <p14:tracePt t="424000" x="1903413" y="3065463"/>
          <p14:tracePt t="424010" x="1965325" y="3041650"/>
          <p14:tracePt t="424015" x="2027238" y="3028950"/>
          <p14:tracePt t="424026" x="2116138" y="2990850"/>
          <p14:tracePt t="424036" x="2165350" y="2990850"/>
          <p14:tracePt t="424040" x="2239963" y="2952750"/>
          <p14:tracePt t="424050" x="2316163" y="2928938"/>
          <p14:tracePt t="424055" x="2390775" y="2916238"/>
          <p14:tracePt t="424065" x="2428875" y="2916238"/>
          <p14:tracePt t="424076" x="2490788" y="2903538"/>
          <p14:tracePt t="424079" x="2516188" y="2903538"/>
          <p14:tracePt t="424089" x="2554288" y="2903538"/>
          <p14:tracePt t="424095" x="2565400" y="2903538"/>
          <p14:tracePt t="424105" x="2590800" y="2890838"/>
          <p14:tracePt t="424196" x="2590800" y="2878138"/>
          <p14:tracePt t="424215" x="2590800" y="2865438"/>
          <p14:tracePt t="424281" x="2565400" y="2865438"/>
          <p14:tracePt t="424291" x="2541588" y="2865438"/>
          <p14:tracePt t="424307" x="2516188" y="2865438"/>
          <p14:tracePt t="424318" x="2465388" y="2878138"/>
          <p14:tracePt t="424322" x="2441575" y="2916238"/>
          <p14:tracePt t="424332" x="2403475" y="2952750"/>
          <p14:tracePt t="424343" x="2365375" y="2965450"/>
          <p14:tracePt t="424347" x="2328863" y="3003550"/>
          <p14:tracePt t="424358" x="2265363" y="3028950"/>
          <p14:tracePt t="424364" x="2216150" y="3054350"/>
          <p14:tracePt t="424373" x="2178050" y="3078163"/>
          <p14:tracePt t="424384" x="2139950" y="3103563"/>
          <p14:tracePt t="424388" x="2127250" y="3103563"/>
          <p14:tracePt t="424398" x="2116138" y="3116263"/>
          <p14:tracePt t="424423" x="2090738" y="3116263"/>
          <p14:tracePt t="424579" x="2116138" y="3116263"/>
          <p14:tracePt t="424595" x="2139950" y="3116263"/>
          <p14:tracePt t="424611" x="2178050" y="3116263"/>
          <p14:tracePt t="424626" x="2203450" y="3116263"/>
          <p14:tracePt t="424636" x="2216150" y="3116263"/>
          <p14:tracePt t="424645" x="2228850" y="3103563"/>
          <p14:tracePt t="424649" x="2252663" y="3090863"/>
          <p14:tracePt t="424666" x="2265363" y="3090863"/>
          <p14:tracePt t="424676" x="2278063" y="3090863"/>
          <p14:tracePt t="424686" x="2290763" y="3090863"/>
          <p14:tracePt t="424702" x="2303463" y="3090863"/>
          <p14:tracePt t="424792" x="2328863" y="3090863"/>
          <p14:tracePt t="424848" x="2339975" y="3090863"/>
          <p14:tracePt t="424852" x="2365375" y="3090863"/>
          <p14:tracePt t="424861" x="2378075" y="3090863"/>
          <p14:tracePt t="424867" x="2390775" y="3090863"/>
          <p14:tracePt t="424878" x="2403475" y="3090863"/>
          <p14:tracePt t="424888" x="2416175" y="3090863"/>
          <p14:tracePt t="424894" x="2428875" y="3090863"/>
          <p14:tracePt t="424901" x="2441575" y="3090863"/>
          <p14:tracePt t="424918" x="2452688" y="3078163"/>
          <p14:tracePt t="424934" x="2465388" y="3065463"/>
          <p14:tracePt t="424944" x="2465388" y="3054350"/>
          <p14:tracePt t="424947" x="2465388" y="3041650"/>
          <p14:tracePt t="424958" x="2465388" y="3028950"/>
          <p14:tracePt t="424968" x="2478088" y="3016250"/>
          <p14:tracePt t="424974" x="2490788" y="3003550"/>
          <p14:tracePt t="424983" x="2490788" y="2978150"/>
          <p14:tracePt t="424997" x="2503488" y="2952750"/>
          <p14:tracePt t="425392" x="2490788" y="2952750"/>
          <p14:tracePt t="425432" x="2465388" y="2952750"/>
          <p14:tracePt t="425461" x="2452688" y="2952750"/>
          <p14:tracePt t="425504" x="2441575" y="2952750"/>
          <p14:tracePt t="425537" x="2428875" y="2952750"/>
          <p14:tracePt t="425544" x="2416175" y="2941638"/>
          <p14:tracePt t="425557" x="2416175" y="2928938"/>
          <p14:tracePt t="425593" x="2403475" y="2928938"/>
          <p14:tracePt t="426114" x="2378075" y="2928938"/>
          <p14:tracePt t="426200" x="2365375" y="2928938"/>
          <p14:tracePt t="426203" x="2328863" y="2928938"/>
          <p14:tracePt t="426213" x="2252663" y="2878138"/>
          <p14:tracePt t="426223" x="2165350" y="2765425"/>
          <p14:tracePt t="426229" x="2090738" y="2678113"/>
          <p14:tracePt t="426240" x="2027238" y="2603500"/>
          <p14:tracePt t="426244" x="1978025" y="2527300"/>
          <p14:tracePt t="426254" x="1965325" y="2516188"/>
          <p14:tracePt t="426264" x="1952625" y="2503488"/>
          <p14:tracePt t="426270" x="1927225" y="2478088"/>
          <p14:tracePt t="426283" x="1914525" y="2465388"/>
          <p14:tracePt t="426304" x="1903413" y="2452688"/>
          <p14:tracePt t="426320" x="1878013" y="2452688"/>
          <p14:tracePt t="426336" x="1865313" y="2452688"/>
          <p14:tracePt t="426350" x="1852613" y="2452688"/>
          <p14:tracePt t="426360" x="1839913" y="2452688"/>
          <p14:tracePt t="426366" x="1827213" y="2452688"/>
          <p14:tracePt t="426376" x="1827213" y="2465388"/>
          <p14:tracePt t="426385" x="1814513" y="2478088"/>
          <p14:tracePt t="426390" x="1801813" y="2490788"/>
          <p14:tracePt t="426399" x="1801813" y="2540000"/>
          <p14:tracePt t="426405" x="1801813" y="2578100"/>
          <p14:tracePt t="426416" x="1778000" y="2652713"/>
          <p14:tracePt t="426426" x="1778000" y="2752725"/>
          <p14:tracePt t="426432" x="1778000" y="2816225"/>
          <p14:tracePt t="426441" x="1778000" y="2903538"/>
          <p14:tracePt t="426446" x="1778000" y="2965450"/>
          <p14:tracePt t="426456" x="1778000" y="3078163"/>
          <p14:tracePt t="426465" x="1778000" y="3228975"/>
          <p14:tracePt t="426472" x="1778000" y="3367088"/>
          <p14:tracePt t="426482" x="1814513" y="3490913"/>
          <p14:tracePt t="426485" x="1852613" y="3603625"/>
          <p14:tracePt t="426496" x="1903413" y="3767138"/>
          <p14:tracePt t="426508" x="1939925" y="3905250"/>
          <p14:tracePt t="426512" x="1965325" y="4017963"/>
          <p14:tracePt t="426522" x="2003425" y="4129088"/>
          <p14:tracePt t="426529" x="2027238" y="4217988"/>
          <p14:tracePt t="426537" x="2052638" y="4279900"/>
          <p14:tracePt t="426548" x="2090738" y="4341813"/>
          <p14:tracePt t="426552" x="2127250" y="4405313"/>
          <p14:tracePt t="426562" x="2152650" y="4443413"/>
          <p14:tracePt t="426567" x="2178050" y="4467225"/>
          <p14:tracePt t="426578" x="2203450" y="4492625"/>
          <p14:tracePt t="426587" x="2228850" y="4518025"/>
          <p14:tracePt t="426592" x="2239963" y="4530725"/>
          <p14:tracePt t="426602" x="2252663" y="4543425"/>
          <p14:tracePt t="426608" x="2278063" y="4554538"/>
          <p14:tracePt t="426617" x="2278063" y="4567238"/>
          <p14:tracePt t="426632" x="2290763" y="4579938"/>
          <p14:tracePt t="426833" x="2303463" y="4592638"/>
          <p14:tracePt t="426844" x="2303463" y="4605338"/>
          <p14:tracePt t="426849" x="2265363" y="4618038"/>
          <p14:tracePt t="426860" x="2228850" y="4630738"/>
          <p14:tracePt t="426865" x="2152650" y="4643438"/>
          <p14:tracePt t="426875" x="2103438" y="4667250"/>
          <p14:tracePt t="426886" x="2027238" y="4679950"/>
          <p14:tracePt t="426889" x="1952625" y="4705350"/>
          <p14:tracePt t="426899" x="1890713" y="4718050"/>
          <p14:tracePt t="426905" x="1801813" y="4718050"/>
          <p14:tracePt t="426916" x="1727200" y="4743450"/>
          <p14:tracePt t="426926" x="1677988" y="4743450"/>
          <p14:tracePt t="426930" x="1652588" y="4756150"/>
          <p14:tracePt t="426939" x="1614488" y="4756150"/>
          <p14:tracePt t="426946" x="1601788" y="4756150"/>
          <p14:tracePt t="426996" x="1589088" y="4756150"/>
          <p14:tracePt t="427015" x="1589088" y="4768850"/>
          <p14:tracePt t="427026" x="1577975" y="4768850"/>
          <p14:tracePt t="427032" x="1565275" y="4768850"/>
          <p14:tracePt t="427041" x="1565275" y="4779963"/>
          <p14:tracePt t="427051" x="1552575" y="4792663"/>
          <p14:tracePt t="427066" x="1527175" y="4818063"/>
          <p14:tracePt t="427072" x="1514475" y="4830763"/>
          <p14:tracePt t="427082" x="1514475" y="4843463"/>
          <p14:tracePt t="427111" x="1514475" y="4856163"/>
          <p14:tracePt t="428302" x="1514475" y="4843463"/>
          <p14:tracePt t="428311" x="1527175" y="4830763"/>
          <p14:tracePt t="428321" x="1552575" y="4818063"/>
          <p14:tracePt t="428327" x="1565275" y="4818063"/>
          <p14:tracePt t="428337" x="1577975" y="4818063"/>
          <p14:tracePt t="428342" x="1614488" y="4818063"/>
          <p14:tracePt t="428353" x="1639888" y="4818063"/>
          <p14:tracePt t="428361" x="1652588" y="4818063"/>
          <p14:tracePt t="428368" x="1677988" y="4818063"/>
          <p14:tracePt t="428377" x="1701800" y="4818063"/>
          <p14:tracePt t="428393" x="1727200" y="4818063"/>
          <p14:tracePt t="428403" x="1739900" y="4818063"/>
          <p14:tracePt t="428407" x="1778000" y="4818063"/>
          <p14:tracePt t="428418" x="1814513" y="4818063"/>
          <p14:tracePt t="428424" x="1890713" y="4818063"/>
          <p14:tracePt t="428433" x="1952625" y="4792663"/>
          <p14:tracePt t="428444" x="1978025" y="4792663"/>
          <p14:tracePt t="428448" x="2014538" y="4792663"/>
          <p14:tracePt t="428458" x="2065338" y="4779963"/>
          <p14:tracePt t="428464" x="2090738" y="4779963"/>
          <p14:tracePt t="428473" x="2116138" y="4779963"/>
          <p14:tracePt t="428483" x="2139950" y="4768850"/>
          <p14:tracePt t="428530" x="2152650" y="4768850"/>
          <p14:tracePt t="428756" x="2116138" y="4768850"/>
          <p14:tracePt t="428765" x="2090738" y="4756150"/>
          <p14:tracePt t="428771" x="2065338" y="4756150"/>
          <p14:tracePt t="428782" x="2039938" y="4756150"/>
          <p14:tracePt t="428786" x="2003425" y="4756150"/>
          <p14:tracePt t="428796" x="1978025" y="4756150"/>
          <p14:tracePt t="428805" x="1965325" y="4756150"/>
          <p14:tracePt t="428811" x="1952625" y="4756150"/>
          <p14:tracePt t="428821" x="1939925" y="4756150"/>
          <p14:tracePt t="428828" x="1927225" y="4756150"/>
          <p14:tracePt t="428848" x="1914525" y="4756150"/>
          <p14:tracePt t="428868" x="1903413" y="4756150"/>
          <p14:tracePt t="428938" x="1890713" y="4756150"/>
          <p14:tracePt t="428942" x="1852613" y="4756150"/>
          <p14:tracePt t="428952" x="1827213" y="4756150"/>
          <p14:tracePt t="428963" x="1801813" y="4756150"/>
          <p14:tracePt t="428967" x="1778000" y="4756150"/>
          <p14:tracePt t="428977" x="1727200" y="4756150"/>
          <p14:tracePt t="428984" x="1701800" y="4756150"/>
          <p14:tracePt t="428994" x="1689100" y="4756150"/>
          <p14:tracePt t="429004" x="1677988" y="4756150"/>
          <p14:tracePt t="429007" x="1665288" y="4756150"/>
          <p14:tracePt t="429017" x="1627188" y="4756150"/>
          <p14:tracePt t="429024" x="1601788" y="4756150"/>
          <p14:tracePt t="429034" x="1577975" y="4756150"/>
          <p14:tracePt t="429043" x="1539875" y="4756150"/>
          <p14:tracePt t="429049" x="1489075" y="4756150"/>
          <p14:tracePt t="429060" x="1452563" y="4756150"/>
          <p14:tracePt t="429064" x="1427163" y="4756150"/>
          <p14:tracePt t="429073" x="1401763" y="4756150"/>
          <p14:tracePt t="429089" x="1376363" y="4756150"/>
          <p14:tracePt t="429104" x="1363663" y="4756150"/>
          <p14:tracePt t="429115" x="1352550" y="4756150"/>
          <p14:tracePt t="429129" x="1339850" y="4756150"/>
          <p14:tracePt t="429289" x="1327150" y="4756150"/>
          <p14:tracePt t="429302" x="1314450" y="4756150"/>
          <p14:tracePt t="429312" x="1301750" y="4756150"/>
          <p14:tracePt t="429316" x="1276350" y="4743450"/>
          <p14:tracePt t="429482" x="1263650" y="4743450"/>
          <p14:tracePt t="429604" x="1289050" y="4743450"/>
          <p14:tracePt t="429608" x="1314450" y="4743450"/>
          <p14:tracePt t="429617" x="1352550" y="4743450"/>
          <p14:tracePt t="429628" x="1401763" y="4743450"/>
          <p14:tracePt t="429634" x="1465263" y="4743450"/>
          <p14:tracePt t="429644" x="1539875" y="4743450"/>
          <p14:tracePt t="429649" x="1577975" y="4743450"/>
          <p14:tracePt t="429657" x="1589088" y="4743450"/>
          <p14:tracePt t="429669" x="1601788" y="4743450"/>
          <p14:tracePt t="429673" x="1614488" y="4743450"/>
          <p14:tracePt t="429733" x="1614488" y="4730750"/>
          <p14:tracePt t="429739" x="1589088" y="4718050"/>
          <p14:tracePt t="429750" x="1527175" y="4679950"/>
          <p14:tracePt t="429754" x="1501775" y="4656138"/>
          <p14:tracePt t="429764" x="1401763" y="4605338"/>
          <p14:tracePt t="429773" x="1363663" y="4567238"/>
          <p14:tracePt t="429779" x="1314450" y="4543425"/>
          <p14:tracePt t="429790" x="1276350" y="4505325"/>
          <p14:tracePt t="429796" x="1252538" y="4492625"/>
          <p14:tracePt t="429806" x="1239838" y="4492625"/>
          <p14:tracePt t="429816" x="1201738" y="4454525"/>
          <p14:tracePt t="429922" x="1227138" y="4454525"/>
          <p14:tracePt t="429931" x="1252538" y="4454525"/>
          <p14:tracePt t="429936" x="1276350" y="4454525"/>
          <p14:tracePt t="429945" x="1327150" y="4454525"/>
          <p14:tracePt t="429956" x="1339850" y="4454525"/>
          <p14:tracePt t="429962" x="1389063" y="4454525"/>
          <p14:tracePt t="429972" x="1414463" y="4479925"/>
          <p14:tracePt t="429975" x="1427163" y="4479925"/>
          <p14:tracePt t="429986" x="1452563" y="4479925"/>
          <p14:tracePt t="429996" x="1476375" y="4492625"/>
          <p14:tracePt t="430001" x="1501775" y="4518025"/>
          <p14:tracePt t="430017" x="1514475" y="4530725"/>
          <p14:tracePt t="430038" x="1527175" y="4543425"/>
          <p14:tracePt t="430042" x="1527175" y="4554538"/>
          <p14:tracePt t="430051" x="1527175" y="4567238"/>
          <p14:tracePt t="430068" x="1527175" y="4592638"/>
          <p14:tracePt t="430078" x="1527175" y="4618038"/>
          <p14:tracePt t="430093" x="1527175" y="4643438"/>
          <p14:tracePt t="430098" x="1489075" y="4656138"/>
          <p14:tracePt t="430108" x="1465263" y="4667250"/>
          <p14:tracePt t="430117" x="1439863" y="4667250"/>
          <p14:tracePt t="430123" x="1414463" y="4679950"/>
          <p14:tracePt t="430147" x="1389063" y="4679950"/>
          <p14:tracePt t="430303" x="1389063" y="4692650"/>
          <p14:tracePt t="430330" x="1389063" y="4705350"/>
          <p14:tracePt t="430339" x="1389063" y="4730750"/>
          <p14:tracePt t="430343" x="1414463" y="4743450"/>
          <p14:tracePt t="430356" x="1452563" y="4743450"/>
          <p14:tracePt t="430360" x="1476375" y="4743450"/>
          <p14:tracePt t="430369" x="1489075" y="4743450"/>
          <p14:tracePt t="430379" x="1501775" y="4743450"/>
          <p14:tracePt t="430385" x="1527175" y="4743450"/>
          <p14:tracePt t="430395" x="1577975" y="4743450"/>
          <p14:tracePt t="430400" x="1652588" y="4743450"/>
          <p14:tracePt t="430409" x="1714500" y="4743450"/>
          <p14:tracePt t="430420" x="1801813" y="4743450"/>
          <p14:tracePt t="430425" x="1865313" y="4743450"/>
          <p14:tracePt t="430436" x="1914525" y="4743450"/>
          <p14:tracePt t="430442" x="1965325" y="4743450"/>
          <p14:tracePt t="430451" x="2039938" y="4743450"/>
          <p14:tracePt t="430462" x="2065338" y="4730750"/>
          <p14:tracePt t="430466" x="2078038" y="4730750"/>
          <p14:tracePt t="430476" x="2103438" y="4730750"/>
          <p14:tracePt t="430483" x="2116138" y="4730750"/>
          <p14:tracePt t="430492" x="2127250" y="4730750"/>
          <p14:tracePt t="431691" x="2152650" y="4730750"/>
          <p14:tracePt t="431702" x="2190750" y="4730750"/>
          <p14:tracePt t="431706" x="2239963" y="4730750"/>
          <p14:tracePt t="431716" x="2278063" y="4730750"/>
          <p14:tracePt t="431725" x="2328863" y="4730750"/>
          <p14:tracePt t="431732" x="2365375" y="4730750"/>
          <p14:tracePt t="431742" x="2428875" y="4730750"/>
          <p14:tracePt t="431748" x="2478088" y="4730750"/>
          <p14:tracePt t="431758" x="2554288" y="4730750"/>
          <p14:tracePt t="431768" x="2603500" y="4730750"/>
          <p14:tracePt t="431771" x="2703513" y="4730750"/>
          <p14:tracePt t="431782" x="2767013" y="4730750"/>
          <p14:tracePt t="431788" x="2854325" y="4730750"/>
          <p14:tracePt t="431798" x="2941638" y="4730750"/>
          <p14:tracePt t="431807" x="3003550" y="4730750"/>
          <p14:tracePt t="431811" x="3041650" y="4730750"/>
          <p14:tracePt t="431824" x="3092450" y="4730750"/>
          <p14:tracePt t="431828" x="3116263" y="4730750"/>
          <p14:tracePt t="431838" x="3141663" y="4718050"/>
          <p14:tracePt t="431854" x="3154363" y="4718050"/>
          <p14:tracePt t="431864" x="3179763" y="4692650"/>
          <p14:tracePt t="431878" x="3205163" y="4679950"/>
          <p14:tracePt t="431888" x="3205163" y="4656138"/>
          <p14:tracePt t="431893" x="3228975" y="4630738"/>
          <p14:tracePt t="431904" x="3228975" y="4592638"/>
          <p14:tracePt t="431908" x="3241675" y="4543425"/>
          <p14:tracePt t="431918" x="3241675" y="4505325"/>
          <p14:tracePt t="431928" x="3241675" y="4454525"/>
          <p14:tracePt t="431935" x="3241675" y="4418013"/>
          <p14:tracePt t="431943" x="3241675" y="4367213"/>
          <p14:tracePt t="431947" x="3241675" y="4330700"/>
          <p14:tracePt t="431958" x="3241675" y="4279900"/>
          <p14:tracePt t="431969" x="3241675" y="4241800"/>
          <p14:tracePt t="431974" x="3241675" y="4179888"/>
          <p14:tracePt t="431985" x="3241675" y="4117975"/>
          <p14:tracePt t="431989" x="3228975" y="4041775"/>
          <p14:tracePt t="432000" x="3205163" y="3941763"/>
          <p14:tracePt t="432010" x="3167063" y="3867150"/>
          <p14:tracePt t="432014" x="3154363" y="3792538"/>
          <p14:tracePt t="432024" x="3116263" y="3729038"/>
          <p14:tracePt t="432029" x="3079750" y="3679825"/>
          <p14:tracePt t="432040" x="3041650" y="3603625"/>
          <p14:tracePt t="432050" x="3003550" y="3529013"/>
          <p14:tracePt t="432053" x="2979738" y="3467100"/>
          <p14:tracePt t="432064" x="2941638" y="3429000"/>
          <p14:tracePt t="432070" x="2867025" y="3354388"/>
          <p14:tracePt t="432080" x="2828925" y="3316288"/>
          <p14:tracePt t="432089" x="2803525" y="3278188"/>
          <p14:tracePt t="432095" x="2778125" y="3254375"/>
          <p14:tracePt t="432106" x="2754313" y="3216275"/>
          <p14:tracePt t="432110" x="2728913" y="3203575"/>
          <p14:tracePt t="432120" x="2703513" y="3190875"/>
          <p14:tracePt t="432129" x="2678113" y="3178175"/>
          <p14:tracePt t="432136" x="2641600" y="3141663"/>
          <p14:tracePt t="432145" x="2628900" y="3141663"/>
          <p14:tracePt t="432150" x="2578100" y="3090863"/>
          <p14:tracePt t="432162" x="2554288" y="3065463"/>
          <p14:tracePt t="432172" x="2490788" y="3016250"/>
          <p14:tracePt t="432175" x="2452688" y="2978150"/>
          <p14:tracePt t="432186" x="2390775" y="2916238"/>
          <p14:tracePt t="432192" x="2316163" y="2865438"/>
          <p14:tracePt t="432202" x="2239963" y="2803525"/>
          <p14:tracePt t="432208" x="2190750" y="2765425"/>
          <p14:tracePt t="432218" x="2139950" y="2728913"/>
          <p14:tracePt t="432227" x="2116138" y="2703513"/>
          <p14:tracePt t="432232" x="2065338" y="2652713"/>
          <p14:tracePt t="432241" x="2014538" y="2590800"/>
          <p14:tracePt t="432248" x="2003425" y="2565400"/>
          <p14:tracePt t="432257" x="1978025" y="2540000"/>
          <p14:tracePt t="432268" x="1965325" y="2527300"/>
          <p14:tracePt t="432272" x="1952625" y="2490788"/>
          <p14:tracePt t="432282" x="1952625" y="2478088"/>
          <p14:tracePt t="432288" x="1939925" y="2465388"/>
          <p14:tracePt t="432337" x="1939925" y="2452688"/>
          <p14:tracePt t="432353" x="1939925" y="2439988"/>
          <p14:tracePt t="432357" x="1939925" y="2427288"/>
          <p14:tracePt t="432378" x="1927225" y="2390775"/>
          <p14:tracePt t="432384" x="1927225" y="2378075"/>
          <p14:tracePt t="432393" x="1927225" y="2352675"/>
          <p14:tracePt t="432397" x="1927225" y="2327275"/>
          <p14:tracePt t="432417" x="1927225" y="2303463"/>
          <p14:tracePt t="432423" x="1927225" y="2278063"/>
          <p14:tracePt t="432449" x="1927225" y="2265363"/>
          <p14:tracePt t="432459" x="1927225" y="2252663"/>
          <p14:tracePt t="432474" x="1927225" y="2239963"/>
          <p14:tracePt t="432499" x="1927225" y="2227263"/>
          <p14:tracePt t="432636" x="1914525" y="2227263"/>
          <p14:tracePt t="432646" x="1903413" y="2227263"/>
          <p14:tracePt t="432652" x="1890713" y="2201863"/>
          <p14:tracePt t="432787" x="1890713" y="2214563"/>
          <p14:tracePt t="432808" x="1890713" y="2239963"/>
          <p14:tracePt t="432812" x="1890713" y="2252663"/>
          <p14:tracePt t="432821" x="1890713" y="2290763"/>
          <p14:tracePt t="432827" x="1890713" y="2314575"/>
          <p14:tracePt t="432842" x="1890713" y="2327275"/>
          <p14:tracePt t="432846" x="1890713" y="2339975"/>
          <p14:tracePt t="432861" x="1890713" y="2365375"/>
          <p14:tracePt t="432877" x="1890713" y="2390775"/>
          <p14:tracePt t="432892" x="1890713" y="2414588"/>
          <p14:tracePt t="432902" x="1890713" y="2465388"/>
          <p14:tracePt t="432912" x="1890713" y="2540000"/>
          <p14:tracePt t="432920" x="1890713" y="2603500"/>
          <p14:tracePt t="432936" x="1952625" y="2852738"/>
          <p14:tracePt t="432942" x="2065338" y="3028950"/>
          <p14:tracePt t="432953" x="2178050" y="3228975"/>
          <p14:tracePt t="432957" x="2316163" y="3403600"/>
          <p14:tracePt t="432968" x="2452688" y="3603625"/>
          <p14:tracePt t="432972" x="2565400" y="3754438"/>
          <p14:tracePt t="432981" x="2703513" y="3954463"/>
          <p14:tracePt t="432991" x="2790825" y="4117975"/>
          <p14:tracePt t="432998" x="2879725" y="4267200"/>
          <p14:tracePt t="433008" x="2979738" y="4405313"/>
          <p14:tracePt t="433012" x="3003550" y="4454525"/>
          <p14:tracePt t="433023" x="3067050" y="4554538"/>
          <p14:tracePt t="433034" x="3103563" y="4592638"/>
          <p14:tracePt t="433038" x="3116263" y="4618038"/>
          <p14:tracePt t="433053" x="3128963" y="4630738"/>
          <p14:tracePt t="433063" x="3141663" y="4630738"/>
          <p14:tracePt t="433073" x="3154363" y="4656138"/>
          <p14:tracePt t="433088" x="3167063" y="4679950"/>
          <p14:tracePt t="433104" x="3167063" y="4705350"/>
          <p14:tracePt t="433121" x="3179763" y="4718050"/>
          <p14:tracePt t="433143" x="3179763" y="4730750"/>
          <p14:tracePt t="433163" x="3179763" y="4756150"/>
          <p14:tracePt t="433170" x="3179763" y="4768850"/>
          <p14:tracePt t="433179" x="3205163" y="4792663"/>
          <p14:tracePt t="433193" x="3205163" y="4805363"/>
          <p14:tracePt t="433203" x="3205163" y="4818063"/>
          <p14:tracePt t="433240" x="3216275" y="4818063"/>
          <p14:tracePt t="433386" x="3228975" y="4830763"/>
          <p14:tracePt t="433392" x="3228975" y="4843463"/>
          <p14:tracePt t="433416" x="3228975" y="4856163"/>
          <p14:tracePt t="433441" x="3241675" y="4856163"/>
          <p14:tracePt t="433511" x="3254375" y="4856163"/>
          <p14:tracePt t="433517" x="3279775" y="4856163"/>
          <p14:tracePt t="433527" x="3292475" y="4856163"/>
          <p14:tracePt t="433537" x="3317875" y="4856163"/>
          <p14:tracePt t="433542" x="3341688" y="4856163"/>
          <p14:tracePt t="433553" x="3367088" y="4843463"/>
          <p14:tracePt t="433568" x="3417888" y="4830763"/>
          <p14:tracePt t="433578" x="3429000" y="4818063"/>
          <p14:tracePt t="433584" x="3441700" y="4818063"/>
          <p14:tracePt t="433593" x="3454400" y="4805363"/>
          <p14:tracePt t="433597" x="3467100" y="4792663"/>
          <p14:tracePt t="433617" x="3492500" y="4792663"/>
          <p14:tracePt t="433623" x="3505200" y="4792663"/>
          <p14:tracePt t="433638" x="3517900" y="4779963"/>
          <p14:tracePt t="433683" x="3530600" y="4779963"/>
          <p14:tracePt t="436014" x="3541713" y="4779963"/>
          <p14:tracePt t="436023" x="3567113" y="4779963"/>
          <p14:tracePt t="436029" x="3579813" y="4779963"/>
          <p14:tracePt t="436040" x="3617913" y="4779963"/>
          <p14:tracePt t="436044" x="3654425" y="4779963"/>
          <p14:tracePt t="436054" x="3679825" y="4768850"/>
          <p14:tracePt t="436064" x="3743325" y="4743450"/>
          <p14:tracePt t="436070" x="3779838" y="4718050"/>
          <p14:tracePt t="436079" x="3817938" y="4705350"/>
          <p14:tracePt t="436083" x="3879850" y="4667250"/>
          <p14:tracePt t="436093" x="3943350" y="4656138"/>
          <p14:tracePt t="436104" x="3992563" y="4618038"/>
          <p14:tracePt t="436109" x="4068763" y="4579938"/>
          <p14:tracePt t="436119" x="4156075" y="4530725"/>
          <p14:tracePt t="436123" x="4268788" y="4443413"/>
          <p14:tracePt t="436136" x="4368800" y="4367213"/>
          <p14:tracePt t="436145" x="4481513" y="4279900"/>
          <p14:tracePt t="436149" x="4594225" y="4205288"/>
          <p14:tracePt t="436159" x="4694238" y="4105275"/>
          <p14:tracePt t="436166" x="4756150" y="4041775"/>
          <p14:tracePt t="436176" x="4843463" y="3967163"/>
          <p14:tracePt t="436186" x="4906963" y="3905250"/>
          <p14:tracePt t="436190" x="4956175" y="3829050"/>
          <p14:tracePt t="436199" x="5006975" y="3754438"/>
          <p14:tracePt t="436206" x="5057775" y="3667125"/>
          <p14:tracePt t="436216" x="5106988" y="3567113"/>
          <p14:tracePt t="436225" x="5170488" y="3467100"/>
          <p14:tracePt t="436231" x="5194300" y="3403600"/>
          <p14:tracePt t="436242" x="5270500" y="3303588"/>
          <p14:tracePt t="436246" x="5281613" y="3228975"/>
          <p14:tracePt t="436257" x="5307013" y="3190875"/>
          <p14:tracePt t="436265" x="5307013" y="3165475"/>
          <p14:tracePt t="436273" x="5307013" y="3128963"/>
          <p14:tracePt t="436282" x="5307013" y="3103563"/>
          <p14:tracePt t="436286" x="5307013" y="3090863"/>
          <p14:tracePt t="436296" x="5307013" y="3078163"/>
          <p14:tracePt t="436308" x="5307013" y="3065463"/>
          <p14:tracePt t="436312" x="5307013" y="3041650"/>
          <p14:tracePt t="436323" x="5307013" y="3016250"/>
          <p14:tracePt t="436325" x="5307013" y="2990850"/>
          <p14:tracePt t="436338" x="5270500" y="2952750"/>
          <p14:tracePt t="436348" x="5232400" y="2916238"/>
          <p14:tracePt t="436352" x="5170488" y="2878138"/>
          <p14:tracePt t="436361" x="5145088" y="2852738"/>
          <p14:tracePt t="436368" x="5068888" y="2816225"/>
          <p14:tracePt t="436378" x="5019675" y="2765425"/>
          <p14:tracePt t="436388" x="4981575" y="2740025"/>
          <p14:tracePt t="436394" x="4956175" y="2728913"/>
          <p14:tracePt t="436403" x="4956175" y="2716213"/>
          <p14:tracePt t="436408" x="4945063" y="2716213"/>
          <p14:tracePt t="436417" x="4932363" y="2716213"/>
          <p14:tracePt t="436424" x="4919663" y="2703513"/>
          <p14:tracePt t="436443" x="4894263" y="2690813"/>
          <p14:tracePt t="436447" x="4856163" y="2678113"/>
          <p14:tracePt t="436457" x="4843463" y="2665413"/>
          <p14:tracePt t="436464" x="4819650" y="2665413"/>
          <p14:tracePt t="436475" x="4794250" y="2640013"/>
          <p14:tracePt t="436483" x="4756150" y="2640013"/>
          <p14:tracePt t="436500" x="4743450" y="2616200"/>
          <p14:tracePt t="436504" x="4732338" y="2616200"/>
          <p14:tracePt t="436513" x="4706938" y="2616200"/>
          <p14:tracePt t="436530" x="4681538" y="2616200"/>
          <p14:tracePt t="436540" x="4656138" y="2590800"/>
          <p14:tracePt t="436544" x="4630738" y="2590800"/>
          <p14:tracePt t="436554" x="4594225" y="2578100"/>
          <p14:tracePt t="436565" x="4543425" y="2565400"/>
          <p14:tracePt t="436569" x="4481513" y="2552700"/>
          <p14:tracePt t="436580" x="4406900" y="2527300"/>
          <p14:tracePt t="436586" x="4368800" y="2516188"/>
          <p14:tracePt t="436596" x="4305300" y="2490788"/>
          <p14:tracePt t="436607" x="4268788" y="2490788"/>
          <p14:tracePt t="436609" x="4243388" y="2478088"/>
          <p14:tracePt t="436619" x="4205288" y="2478088"/>
          <p14:tracePt t="436625" x="4192588" y="2465388"/>
          <p14:tracePt t="436635" x="4156075" y="2452688"/>
          <p14:tracePt t="436646" x="4130675" y="2452688"/>
          <p14:tracePt t="436650" x="4081463" y="2452688"/>
          <p14:tracePt t="436660" x="4005263" y="2427288"/>
          <p14:tracePt t="436666" x="3968750" y="2427288"/>
          <p14:tracePt t="436676" x="3892550" y="2427288"/>
          <p14:tracePt t="436686" x="3843338" y="2427288"/>
          <p14:tracePt t="436691" x="3792538" y="2403475"/>
          <p14:tracePt t="436701" x="3756025" y="2403475"/>
          <p14:tracePt t="436706" x="3717925" y="2390775"/>
          <p14:tracePt t="436716" x="3705225" y="2390775"/>
          <p14:tracePt t="436725" x="3679825" y="2390775"/>
          <p14:tracePt t="436731" x="3654425" y="2390775"/>
          <p14:tracePt t="436742" x="3617913" y="2390775"/>
          <p14:tracePt t="436746" x="3554413" y="2365375"/>
          <p14:tracePt t="436757" x="3479800" y="2352675"/>
          <p14:tracePt t="436765" x="3417888" y="2352675"/>
          <p14:tracePt t="436771" x="3354388" y="2327275"/>
          <p14:tracePt t="436781" x="3267075" y="2290763"/>
          <p14:tracePt t="436785" x="3241675" y="2290763"/>
          <p14:tracePt t="436796" x="3216275" y="2290763"/>
          <p14:tracePt t="436807" x="3167063" y="2290763"/>
          <p14:tracePt t="436811" x="3141663" y="2265363"/>
          <p14:tracePt t="436821" x="3128963" y="2265363"/>
          <p14:tracePt t="436827" x="3092450" y="2239963"/>
          <p14:tracePt t="436838" x="3079750" y="2227263"/>
          <p14:tracePt t="436848" x="3054350" y="2227263"/>
          <p14:tracePt t="436851" x="3041650" y="2227263"/>
          <p14:tracePt t="436862" x="3028950" y="2214563"/>
          <p14:tracePt t="436868" x="3016250" y="2214563"/>
          <p14:tracePt t="436878" x="3003550" y="2214563"/>
          <p14:tracePt t="436887" x="2979738" y="2214563"/>
          <p14:tracePt t="436891" x="2941638" y="2214563"/>
          <p14:tracePt t="436904" x="2916238" y="2214563"/>
          <p14:tracePt t="436908" x="2890838" y="2214563"/>
          <p14:tracePt t="436918" x="2867025" y="2214563"/>
          <p14:tracePt t="436927" x="2854325" y="2214563"/>
          <p14:tracePt t="436931" x="2828925" y="2214563"/>
          <p14:tracePt t="436941" x="2790825" y="2214563"/>
          <p14:tracePt t="436952" x="2754313" y="2214563"/>
          <p14:tracePt t="436958" x="2728913" y="2214563"/>
          <p14:tracePt t="436967" x="2703513" y="2214563"/>
          <p14:tracePt t="436971" x="2678113" y="2214563"/>
          <p14:tracePt t="436982" x="2654300" y="2214563"/>
          <p14:tracePt t="436991" x="2628900" y="2214563"/>
          <p14:tracePt t="436997" x="2590800" y="2227263"/>
          <p14:tracePt t="437014" x="2578100" y="2227263"/>
          <p14:tracePt t="437022" x="2565400" y="2239963"/>
          <p14:tracePt t="437033" x="2554288" y="2239963"/>
          <p14:tracePt t="437063" x="2541588" y="2239963"/>
          <p14:tracePt t="437078" x="2528888" y="2239963"/>
          <p14:tracePt t="437093" x="2516188" y="2239963"/>
          <p14:tracePt t="437118" x="2503488" y="2239963"/>
          <p14:tracePt t="437153" x="2503488" y="2227263"/>
          <p14:tracePt t="437160" x="2503488" y="2201863"/>
          <p14:tracePt t="437170" x="2503488" y="2190750"/>
          <p14:tracePt t="437179" x="2503488" y="2165350"/>
          <p14:tracePt t="437184" x="2528888" y="2152650"/>
          <p14:tracePt t="437200" x="2528888" y="2139950"/>
          <p14:tracePt t="437219" x="2541588" y="2127250"/>
          <p14:tracePt t="438406" x="2541588" y="2152650"/>
          <p14:tracePt t="438416" x="2528888" y="2227263"/>
          <p14:tracePt t="438420" x="2516188" y="2290763"/>
          <p14:tracePt t="438429" x="2478088" y="2352675"/>
          <p14:tracePt t="438435" x="2465388" y="2439988"/>
          <p14:tracePt t="438446" x="2441575" y="2503488"/>
          <p14:tracePt t="438456" x="2416175" y="2578100"/>
          <p14:tracePt t="438460" x="2403475" y="2616200"/>
          <p14:tracePt t="438469" x="2403475" y="2678113"/>
          <p14:tracePt t="438476" x="2390775" y="2740025"/>
          <p14:tracePt t="438485" x="2390775" y="2816225"/>
          <p14:tracePt t="438496" x="2390775" y="2941638"/>
          <p14:tracePt t="438499" x="2390775" y="3054350"/>
          <p14:tracePt t="438510" x="2390775" y="3165475"/>
          <p14:tracePt t="438515" x="2428875" y="3290888"/>
          <p14:tracePt t="438526" x="2465388" y="3416300"/>
          <p14:tracePt t="438535" x="2490788" y="3490913"/>
          <p14:tracePt t="438539" x="2503488" y="3554413"/>
          <p14:tracePt t="438550" x="2541588" y="3629025"/>
          <p14:tracePt t="438556" x="2578100" y="3703638"/>
          <p14:tracePt t="438565" x="2616200" y="3779838"/>
          <p14:tracePt t="438576" x="2641600" y="3829050"/>
          <p14:tracePt t="438582" x="2641600" y="3867150"/>
          <p14:tracePt t="438593" x="2667000" y="3905250"/>
          <p14:tracePt t="438595" x="2667000" y="3929063"/>
          <p14:tracePt t="438606" x="2690813" y="3954463"/>
          <p14:tracePt t="438626" x="2690813" y="3967163"/>
          <p14:tracePt t="438721" x="2690813" y="3979863"/>
          <p14:tracePt t="438731" x="2690813" y="3992563"/>
          <p14:tracePt t="438738" x="2678113" y="3992563"/>
          <p14:tracePt t="438748" x="2654300" y="4017963"/>
          <p14:tracePt t="438758" x="2616200" y="4029075"/>
          <p14:tracePt t="438761" x="2603500" y="4041775"/>
          <p14:tracePt t="438772" x="2554288" y="4067175"/>
          <p14:tracePt t="438778" x="2516188" y="4067175"/>
          <p14:tracePt t="438788" x="2490788" y="4092575"/>
          <p14:tracePt t="438798" x="2478088" y="4092575"/>
          <p14:tracePt t="438804" x="2441575" y="4117975"/>
          <p14:tracePt t="438814" x="2403475" y="4117975"/>
          <p14:tracePt t="438820" x="2378075" y="4129088"/>
          <p14:tracePt t="438830" x="2339975" y="4129088"/>
          <p14:tracePt t="438833" x="2316163" y="4141788"/>
          <p14:tracePt t="438843" x="2303463" y="4141788"/>
          <p14:tracePt t="438853" x="2265363" y="4154488"/>
          <p14:tracePt t="438860" x="2239963" y="4154488"/>
          <p14:tracePt t="438870" x="2203450" y="4154488"/>
          <p14:tracePt t="438874" x="2178050" y="4154488"/>
          <p14:tracePt t="438885" x="2152650" y="4154488"/>
          <p14:tracePt t="438895" x="2116138" y="4154488"/>
          <p14:tracePt t="438900" x="2103438" y="4154488"/>
          <p14:tracePt t="438910" x="2078038" y="4154488"/>
          <p14:tracePt t="438916" x="2052638" y="4154488"/>
          <p14:tracePt t="439016" x="2039938" y="4167188"/>
          <p14:tracePt t="439041" x="2039938" y="4192588"/>
          <p14:tracePt t="439045" x="2039938" y="4205288"/>
          <p14:tracePt t="439056" x="2065338" y="4205288"/>
          <p14:tracePt t="439071" x="2078038" y="4230688"/>
          <p14:tracePt t="439081" x="2103438" y="4241800"/>
          <p14:tracePt t="439086" x="2103438" y="4254500"/>
          <p14:tracePt t="439095" x="2116138" y="4254500"/>
          <p14:tracePt t="439105" x="2139950" y="4279900"/>
          <p14:tracePt t="439121" x="2165350" y="4292600"/>
          <p14:tracePt t="439128" x="2178050" y="4292600"/>
          <p14:tracePt t="439188" x="2190750" y="4292600"/>
          <p14:tracePt t="439208" x="2203450" y="4292600"/>
          <p14:tracePt t="439221" x="2216150" y="4305300"/>
          <p14:tracePt t="439228" x="2228850" y="4305300"/>
          <p14:tracePt t="439238" x="2252663" y="4305300"/>
          <p14:tracePt t="439247" x="2290763" y="4305300"/>
          <p14:tracePt t="439253" x="2316163" y="4305300"/>
          <p14:tracePt t="439264" x="2378075" y="4318000"/>
          <p14:tracePt t="439268" x="2403475" y="4318000"/>
          <p14:tracePt t="439277" x="2452688" y="4330700"/>
          <p14:tracePt t="439288" x="2528888" y="4330700"/>
          <p14:tracePt t="439294" x="2565400" y="4330700"/>
          <p14:tracePt t="439303" x="2616200" y="4330700"/>
          <p14:tracePt t="439307" x="2641600" y="4330700"/>
          <p14:tracePt t="439318" x="2667000" y="4330700"/>
          <p14:tracePt t="439327" x="2678113" y="4330700"/>
          <p14:tracePt t="439333" x="2690813" y="4354513"/>
          <p14:tracePt t="439350" x="2716213" y="4354513"/>
          <p14:tracePt t="439434" x="2716213" y="4367213"/>
          <p14:tracePt t="439449" x="2716213" y="4379913"/>
          <p14:tracePt t="439460" x="2703513" y="4392613"/>
          <p14:tracePt t="439466" x="2678113" y="4405313"/>
          <p14:tracePt t="439475" x="2641600" y="4418013"/>
          <p14:tracePt t="439480" x="2603500" y="4430713"/>
          <p14:tracePt t="439489" x="2590800" y="4430713"/>
          <p14:tracePt t="439499" x="2565400" y="4430713"/>
          <p14:tracePt t="439506" x="2541588" y="4430713"/>
          <p14:tracePt t="439516" x="2503488" y="4430713"/>
          <p14:tracePt t="439520" x="2465388" y="4430713"/>
          <p14:tracePt t="439529" x="2428875" y="4430713"/>
          <p14:tracePt t="439540" x="2403475" y="4430713"/>
          <p14:tracePt t="439546" x="2390775" y="4430713"/>
          <p14:tracePt t="439556" x="2352675" y="4430713"/>
          <p14:tracePt t="439571" x="2339975" y="4430713"/>
          <p14:tracePt t="439636" x="2328863" y="4443413"/>
          <p14:tracePt t="439712" x="2316163" y="4443413"/>
          <p14:tracePt t="439737" x="2303463" y="4454525"/>
          <p14:tracePt t="439748" x="2303463" y="4467225"/>
          <p14:tracePt t="439788" x="2303463" y="4479925"/>
          <p14:tracePt t="439823" x="2303463" y="4492625"/>
          <p14:tracePt t="439838" x="2316163" y="4492625"/>
          <p14:tracePt t="439853" x="2328863" y="4505325"/>
          <p14:tracePt t="439887" x="2339975" y="4505325"/>
          <p14:tracePt t="440036" x="2352675" y="4505325"/>
          <p14:tracePt t="440046" x="2352675" y="4518025"/>
          <p14:tracePt t="440050" x="2365375" y="4530725"/>
          <p14:tracePt t="440059" x="2378075" y="4543425"/>
          <p14:tracePt t="440065" x="2390775" y="4567238"/>
          <p14:tracePt t="440077" x="2390775" y="4579938"/>
          <p14:tracePt t="440086" x="2403475" y="4605338"/>
          <p14:tracePt t="440090" x="2403475" y="4618038"/>
          <p14:tracePt t="440099" x="2416175" y="4630738"/>
          <p14:tracePt t="440105" x="2416175" y="4643438"/>
          <p14:tracePt t="440116" x="2416175" y="4656138"/>
          <p14:tracePt t="440348" x="2416175" y="4667250"/>
          <p14:tracePt t="440352" x="2428875" y="4667250"/>
          <p14:tracePt t="440361" x="2452688" y="4667250"/>
          <p14:tracePt t="440372" x="2478088" y="4667250"/>
          <p14:tracePt t="440378" x="2503488" y="4667250"/>
          <p14:tracePt t="440387" x="2541588" y="4667250"/>
          <p14:tracePt t="440394" x="2603500" y="4656138"/>
          <p14:tracePt t="440404" x="2654300" y="4643438"/>
          <p14:tracePt t="440413" x="2690813" y="4643438"/>
          <p14:tracePt t="440417" x="2741613" y="4618038"/>
          <p14:tracePt t="440428" x="2803525" y="4592638"/>
          <p14:tracePt t="440434" x="2890838" y="4530725"/>
          <p14:tracePt t="440444" x="2967038" y="4492625"/>
          <p14:tracePt t="440454" x="3028950" y="4443413"/>
          <p14:tracePt t="440458" x="3092450" y="4379913"/>
          <p14:tracePt t="440469" x="3128963" y="4330700"/>
          <p14:tracePt t="440473" x="3192463" y="4254500"/>
          <p14:tracePt t="440484" x="3267075" y="4167188"/>
          <p14:tracePt t="440494" x="3328988" y="4054475"/>
          <p14:tracePt t="440499" x="3379788" y="3954463"/>
          <p14:tracePt t="440511" x="3429000" y="3841750"/>
          <p14:tracePt t="440513" x="3467100" y="3754438"/>
          <p14:tracePt t="440524" x="3505200" y="3667125"/>
          <p14:tracePt t="440534" x="3530600" y="3579813"/>
          <p14:tracePt t="440539" x="3541713" y="3516313"/>
          <p14:tracePt t="440550" x="3567113" y="3441700"/>
          <p14:tracePt t="440554" x="3567113" y="3354388"/>
          <p14:tracePt t="440564" x="3592513" y="3278188"/>
          <p14:tracePt t="440573" x="3617913" y="3190875"/>
          <p14:tracePt t="440579" x="3630613" y="3141663"/>
          <p14:tracePt t="440589" x="3667125" y="3065463"/>
          <p14:tracePt t="440595" x="3679825" y="3016250"/>
          <p14:tracePt t="440603" x="3692525" y="2952750"/>
          <p14:tracePt t="440614" x="3705225" y="2916238"/>
          <p14:tracePt t="440619" x="3705225" y="2890838"/>
          <p14:tracePt t="440629" x="3705225" y="2865438"/>
          <p14:tracePt t="440635" x="3717925" y="2840038"/>
          <p14:tracePt t="440646" x="3730625" y="2828925"/>
          <p14:tracePt t="440656" x="3730625" y="2816225"/>
          <p14:tracePt t="440661" x="3730625" y="2790825"/>
          <p14:tracePt t="440670" x="3730625" y="2778125"/>
          <p14:tracePt t="440676" x="3730625" y="2752725"/>
          <p14:tracePt t="440686" x="3730625" y="2740025"/>
          <p14:tracePt t="440695" x="3730625" y="2728913"/>
          <p14:tracePt t="440699" x="3730625" y="2690813"/>
          <p14:tracePt t="440711" x="3730625" y="2678113"/>
          <p14:tracePt t="440716" x="3730625" y="2665413"/>
          <p14:tracePt t="440726" x="3730625" y="2640013"/>
          <p14:tracePt t="440736" x="3717925" y="2616200"/>
          <p14:tracePt t="440741" x="3705225" y="2603500"/>
          <p14:tracePt t="440752" x="3679825" y="2578100"/>
          <p14:tracePt t="440755" x="3654425" y="2565400"/>
          <p14:tracePt t="440765" x="3605213" y="2540000"/>
          <p14:tracePt t="440776" x="3567113" y="2527300"/>
          <p14:tracePt t="440782" x="3517900" y="2516188"/>
          <p14:tracePt t="440791" x="3467100" y="2503488"/>
          <p14:tracePt t="440796" x="3379788" y="2478088"/>
          <p14:tracePt t="440806" x="3317875" y="2478088"/>
          <p14:tracePt t="440816" x="3228975" y="2465388"/>
          <p14:tracePt t="440822" x="3128963" y="2439988"/>
          <p14:tracePt t="440831" x="3028950" y="2439988"/>
          <p14:tracePt t="440835" x="2903538" y="2427288"/>
          <p14:tracePt t="440848" x="2803525" y="2403475"/>
          <p14:tracePt t="440858" x="2716213" y="2403475"/>
          <p14:tracePt t="440862" x="2654300" y="2403475"/>
          <p14:tracePt t="440871" x="2603500" y="2403475"/>
          <p14:tracePt t="440878" x="2528888" y="2403475"/>
          <p14:tracePt t="440888" x="2490788" y="2403475"/>
          <p14:tracePt t="440897" x="2465388" y="2403475"/>
          <p14:tracePt t="440901" x="2441575" y="2403475"/>
          <p14:tracePt t="440912" x="2428875" y="2403475"/>
          <p14:tracePt t="440918" x="2403475" y="2414588"/>
          <p14:tracePt t="440938" x="2378075" y="2439988"/>
          <p14:tracePt t="440941" x="2365375" y="2452688"/>
          <p14:tracePt t="440951" x="2352675" y="2478088"/>
          <p14:tracePt t="440958" x="2352675" y="2503488"/>
          <p14:tracePt t="440968" x="2339975" y="2540000"/>
          <p14:tracePt t="440978" x="2339975" y="2565400"/>
          <p14:tracePt t="440983" x="2328863" y="2590800"/>
          <p14:tracePt t="440995" x="2328863" y="2627313"/>
          <p14:tracePt t="440997" x="2328863" y="2640013"/>
          <p14:tracePt t="441008" x="2328863" y="2678113"/>
          <p14:tracePt t="441018" x="2328863" y="2728913"/>
          <p14:tracePt t="441024" x="2328863" y="2740025"/>
          <p14:tracePt t="441033" x="2328863" y="2765425"/>
          <p14:tracePt t="441037" x="2328863" y="2790825"/>
          <p14:tracePt t="441050" x="2328863" y="2816225"/>
          <p14:tracePt t="441060" x="2339975" y="2865438"/>
          <p14:tracePt t="441063" x="2378075" y="2916238"/>
          <p14:tracePt t="441074" x="2428875" y="2965450"/>
          <p14:tracePt t="441080" x="2452688" y="2990850"/>
          <p14:tracePt t="441089" x="2516188" y="3028950"/>
          <p14:tracePt t="441100" x="2541588" y="3054350"/>
          <p14:tracePt t="441103" x="2603500" y="3078163"/>
          <p14:tracePt t="441113" x="2654300" y="3078163"/>
          <p14:tracePt t="441120" x="2754313" y="3090863"/>
          <p14:tracePt t="441129" x="2841625" y="3090863"/>
          <p14:tracePt t="441140" x="2941638" y="3090863"/>
          <p14:tracePt t="441145" x="3041650" y="3090863"/>
          <p14:tracePt t="441153" x="3103563" y="3090863"/>
          <p14:tracePt t="441159" x="3154363" y="3090863"/>
          <p14:tracePt t="441170" x="3205163" y="3065463"/>
          <p14:tracePt t="441179" x="3254375" y="3028950"/>
          <p14:tracePt t="441184" x="3279775" y="2990850"/>
          <p14:tracePt t="441196" x="3292475" y="2978150"/>
          <p14:tracePt t="441200" x="3317875" y="2952750"/>
          <p14:tracePt t="441209" x="3317875" y="2916238"/>
          <p14:tracePt t="441219" x="3317875" y="2890838"/>
          <p14:tracePt t="441225" x="3317875" y="2865438"/>
          <p14:tracePt t="441235" x="3317875" y="2828925"/>
          <p14:tracePt t="441239" x="3317875" y="2778125"/>
          <p14:tracePt t="441250" x="3292475" y="2752725"/>
          <p14:tracePt t="441260" x="3254375" y="2703513"/>
          <p14:tracePt t="441265" x="3228975" y="2665413"/>
          <p14:tracePt t="441275" x="3192463" y="2616200"/>
          <p14:tracePt t="441279" x="3128963" y="2552700"/>
          <p14:tracePt t="441290" x="3067050" y="2527300"/>
          <p14:tracePt t="441299" x="3016250" y="2490788"/>
          <p14:tracePt t="441306" x="2954338" y="2452688"/>
          <p14:tracePt t="441315" x="2879725" y="2427288"/>
          <p14:tracePt t="441322" x="2828925" y="2414588"/>
          <p14:tracePt t="441332" x="2790825" y="2414588"/>
          <p14:tracePt t="441342" x="2741613" y="2414588"/>
          <p14:tracePt t="441346" x="2690813" y="2414588"/>
          <p14:tracePt t="441355" x="2641600" y="2414588"/>
          <p14:tracePt t="441363" x="2578100" y="2414588"/>
          <p14:tracePt t="441371" x="2516188" y="2414588"/>
          <p14:tracePt t="441382" x="2478088" y="2414588"/>
          <p14:tracePt t="441387" x="2403475" y="2439988"/>
          <p14:tracePt t="441397" x="2339975" y="2465388"/>
          <p14:tracePt t="441401" x="2278063" y="2503488"/>
          <p14:tracePt t="441412" x="2239963" y="2516188"/>
          <p14:tracePt t="441422" x="2203450" y="2552700"/>
          <p14:tracePt t="441429" x="2165350" y="2578100"/>
          <p14:tracePt t="441437" x="2165350" y="2603500"/>
          <p14:tracePt t="441442" x="2152650" y="2627313"/>
          <p14:tracePt t="441452" x="2139950" y="2665413"/>
          <p14:tracePt t="441462" x="2139950" y="2678113"/>
          <p14:tracePt t="441468" x="2139950" y="2703513"/>
          <p14:tracePt t="441478" x="2139950" y="2716213"/>
          <p14:tracePt t="441482" x="2139950" y="2740025"/>
          <p14:tracePt t="441492" x="2139950" y="2765425"/>
          <p14:tracePt t="441501" x="2139950" y="2790825"/>
          <p14:tracePt t="441508" x="2139950" y="2840038"/>
          <p14:tracePt t="441517" x="2139950" y="2878138"/>
          <p14:tracePt t="441521" x="2139950" y="2903538"/>
          <p14:tracePt t="441531" x="2152650" y="2928938"/>
          <p14:tracePt t="441541" x="2165350" y="2978150"/>
          <p14:tracePt t="441547" x="2178050" y="3016250"/>
          <p14:tracePt t="441557" x="2203450" y="3041650"/>
          <p14:tracePt t="441563" x="2228850" y="3054350"/>
          <p14:tracePt t="441574" x="2239963" y="3078163"/>
          <p14:tracePt t="441584" x="2265363" y="3090863"/>
          <p14:tracePt t="441587" x="2265363" y="3103563"/>
          <p14:tracePt t="441597" x="2278063" y="3103563"/>
          <p14:tracePt t="441603" x="2303463" y="3103563"/>
          <p14:tracePt t="441614" x="2328863" y="3103563"/>
          <p14:tracePt t="441624" x="2365375" y="3103563"/>
          <p14:tracePt t="441628" x="2403475" y="3103563"/>
          <p14:tracePt t="441637" x="2441575" y="3103563"/>
          <p14:tracePt t="441643" x="2503488" y="3103563"/>
          <p14:tracePt t="441654" x="2578100" y="3054350"/>
          <p14:tracePt t="441664" x="2616200" y="3016250"/>
          <p14:tracePt t="441670" x="2667000" y="2978150"/>
          <p14:tracePt t="441680" x="2690813" y="2916238"/>
          <p14:tracePt t="441684" x="2716213" y="2878138"/>
          <p14:tracePt t="441694" x="2754313" y="2816225"/>
          <p14:tracePt t="441703" x="2778125" y="2765425"/>
          <p14:tracePt t="441709" x="2778125" y="2740025"/>
          <p14:tracePt t="441719" x="2778125" y="2690813"/>
          <p14:tracePt t="441723" x="2778125" y="2665413"/>
          <p14:tracePt t="441736" x="2778125" y="2640013"/>
          <p14:tracePt t="441746" x="2778125" y="2627313"/>
          <p14:tracePt t="441749" x="2767013" y="2603500"/>
          <p14:tracePt t="441769" x="2754313" y="2603500"/>
          <p14:tracePt t="441786" x="2741613" y="2590800"/>
          <p14:tracePt t="441796" x="2690813" y="2578100"/>
          <p14:tracePt t="441800" x="2654300" y="2578100"/>
          <p14:tracePt t="441809" x="2590800" y="2578100"/>
          <p14:tracePt t="441820" x="2541588" y="2578100"/>
          <p14:tracePt t="441825" x="2478088" y="2578100"/>
          <p14:tracePt t="441835" x="2441575" y="2578100"/>
          <p14:tracePt t="441839" x="2378075" y="2578100"/>
          <p14:tracePt t="441850" x="2303463" y="2578100"/>
          <p14:tracePt t="441860" x="2252663" y="2603500"/>
          <p14:tracePt t="441866" x="2216150" y="2616200"/>
          <p14:tracePt t="441875" x="2178050" y="2640013"/>
          <p14:tracePt t="441880" x="2152650" y="2665413"/>
          <p14:tracePt t="441889" x="2139950" y="2678113"/>
          <p14:tracePt t="441901" x="2139950" y="2690813"/>
          <p14:tracePt t="441905" x="2116138" y="2716213"/>
          <p14:tracePt t="441916" x="2116138" y="2728913"/>
          <p14:tracePt t="441921" x="2116138" y="2740025"/>
          <p14:tracePt t="441942" x="2116138" y="2752725"/>
          <p14:tracePt t="441971" x="2116138" y="2778125"/>
          <p14:tracePt t="442016" x="2127250" y="2778125"/>
          <p14:tracePt t="442028" x="2139950" y="2778125"/>
          <p14:tracePt t="442031" x="2165350" y="2778125"/>
          <p14:tracePt t="442041" x="2216150" y="2778125"/>
          <p14:tracePt t="442058" x="2228850" y="2778125"/>
          <p14:tracePt t="442068" x="2239963" y="2778125"/>
          <p14:tracePt t="442072" x="2252663" y="2778125"/>
          <p14:tracePt t="442081" x="2265363" y="2778125"/>
          <p14:tracePt t="442214" x="2278063" y="2778125"/>
          <p14:tracePt t="442240" x="2303463" y="2778125"/>
          <p14:tracePt t="442254" x="2316163" y="2790825"/>
          <p14:tracePt t="442260" x="2328863" y="2803525"/>
          <p14:tracePt t="442280" x="2339975" y="2816225"/>
          <p14:tracePt t="442293" x="2339975" y="2828925"/>
          <p14:tracePt t="442320" x="2352675" y="2840038"/>
          <p14:tracePt t="442436" x="2352675" y="2852738"/>
          <p14:tracePt t="442446" x="2316163" y="2865438"/>
          <p14:tracePt t="442451" x="2252663" y="2878138"/>
          <p14:tracePt t="442462" x="2178050" y="2878138"/>
          <p14:tracePt t="442472" x="2090738" y="2878138"/>
          <p14:tracePt t="442476" x="2003425" y="2878138"/>
          <p14:tracePt t="442485" x="1952625" y="2878138"/>
          <p14:tracePt t="442491" x="1903413" y="2878138"/>
          <p14:tracePt t="442501" x="1852613" y="2878138"/>
          <p14:tracePt t="442513" x="1827213" y="2878138"/>
          <p14:tracePt t="442516" x="1790700" y="2878138"/>
          <p14:tracePt t="442526" x="1765300" y="2878138"/>
          <p14:tracePt t="442542" x="1739900" y="2865438"/>
          <p14:tracePt t="442581" x="1727200" y="2865438"/>
          <p14:tracePt t="442611" x="1714500" y="2865438"/>
          <p14:tracePt t="442618" x="1701800" y="2865438"/>
          <p14:tracePt t="442632" x="1689100" y="2865438"/>
          <p14:tracePt t="442651" x="1677988" y="2865438"/>
          <p14:tracePt t="442672" x="1652588" y="2865438"/>
          <p14:tracePt t="442682" x="1639888" y="2865438"/>
          <p14:tracePt t="442698" x="1627188" y="2865438"/>
          <p14:tracePt t="442714" x="1601788" y="2865438"/>
          <p14:tracePt t="442724" x="1589088" y="2865438"/>
          <p14:tracePt t="442733" x="1577975" y="2865438"/>
          <p14:tracePt t="442738" x="1565275" y="2865438"/>
          <p14:tracePt t="442748" x="1552575" y="2865438"/>
          <p14:tracePt t="442754" x="1527175" y="2878138"/>
          <p14:tracePt t="442764" x="1514475" y="2878138"/>
          <p14:tracePt t="442773" x="1489075" y="2878138"/>
          <p14:tracePt t="442777" x="1465263" y="2890838"/>
          <p14:tracePt t="442788" x="1452563" y="2890838"/>
          <p14:tracePt t="442794" x="1414463" y="2903538"/>
          <p14:tracePt t="442804" x="1389063" y="2903538"/>
          <p14:tracePt t="442814" x="1376363" y="2903538"/>
          <p14:tracePt t="442820" x="1363663" y="2916238"/>
          <p14:tracePt t="442831" x="1352550" y="2928938"/>
          <p14:tracePt t="442833" x="1327150" y="2941638"/>
          <p14:tracePt t="443042" x="1352550" y="2941638"/>
          <p14:tracePt t="443046" x="1376363" y="2941638"/>
          <p14:tracePt t="443055" x="1414463" y="2941638"/>
          <p14:tracePt t="443061" x="1476375" y="2941638"/>
          <p14:tracePt t="443072" x="1514475" y="2928938"/>
          <p14:tracePt t="443081" x="1577975" y="2928938"/>
          <p14:tracePt t="443086" x="1639888" y="2916238"/>
          <p14:tracePt t="443096" x="1701800" y="2916238"/>
          <p14:tracePt t="443101" x="1790700" y="2890838"/>
          <p14:tracePt t="443112" x="1890713" y="2878138"/>
          <p14:tracePt t="443121" x="1965325" y="2878138"/>
          <p14:tracePt t="443126" x="2027238" y="2852738"/>
          <p14:tracePt t="443135" x="2103438" y="2852738"/>
          <p14:tracePt t="443141" x="2165350" y="2840038"/>
          <p14:tracePt t="443152" x="2203450" y="2840038"/>
          <p14:tracePt t="443167" x="2216150" y="2840038"/>
          <p14:tracePt t="443258" x="2228850" y="2828925"/>
          <p14:tracePt t="443267" x="2228850" y="2816225"/>
          <p14:tracePt t="443271" x="2216150" y="2778125"/>
          <p14:tracePt t="443282" x="2152650" y="2716213"/>
          <p14:tracePt t="443294" x="2065338" y="2678113"/>
          <p14:tracePt t="443298" x="1952625" y="2616200"/>
          <p14:tracePt t="443307" x="1865313" y="2565400"/>
          <p14:tracePt t="443314" x="1790700" y="2527300"/>
          <p14:tracePt t="443324" x="1665288" y="2490788"/>
          <p14:tracePt t="443334" x="1565275" y="2439988"/>
          <p14:tracePt t="443337" x="1489075" y="2427288"/>
          <p14:tracePt t="443348" x="1414463" y="2390775"/>
          <p14:tracePt t="443354" x="1352550" y="2390775"/>
          <p14:tracePt t="443364" x="1327150" y="2390775"/>
          <p14:tracePt t="443374" x="1289050" y="2390775"/>
          <p14:tracePt t="443530" x="1276350" y="2390775"/>
          <p14:tracePt t="443540" x="1263650" y="2390775"/>
          <p14:tracePt t="443549" x="1252538" y="2390775"/>
          <p14:tracePt t="443555" x="1227138" y="2390775"/>
          <p14:tracePt t="443565" x="1189038" y="2390775"/>
          <p14:tracePt t="443569" x="1176338" y="2403475"/>
          <p14:tracePt t="443581" x="1150938" y="2414588"/>
          <p14:tracePt t="443592" x="1139825" y="2427288"/>
          <p14:tracePt t="443595" x="1089025" y="2452688"/>
          <p14:tracePt t="443606" x="1076325" y="2478088"/>
          <p14:tracePt t="443612" x="1063625" y="2490788"/>
          <p14:tracePt t="443621" x="1038225" y="2503488"/>
          <p14:tracePt t="443633" x="1038225" y="2516188"/>
          <p14:tracePt t="443635" x="1014413" y="2527300"/>
          <p14:tracePt t="443652" x="1014413" y="2540000"/>
          <p14:tracePt t="443661" x="1014413" y="2552700"/>
          <p14:tracePt t="443675" x="1014413" y="2565400"/>
          <p14:tracePt t="443686" x="1014413" y="2578100"/>
          <p14:tracePt t="443692" x="1014413" y="2603500"/>
          <p14:tracePt t="443702" x="1014413" y="2616200"/>
          <p14:tracePt t="443711" x="1014413" y="2627313"/>
          <p14:tracePt t="443767" x="1014413" y="2640013"/>
          <p14:tracePt t="443801" x="1001713" y="2652713"/>
          <p14:tracePt t="443848" x="1001713" y="2665413"/>
          <p14:tracePt t="443857" x="989013" y="2665413"/>
          <p14:tracePt t="443874" x="976313" y="2665413"/>
          <p14:tracePt t="443884" x="976313" y="2678113"/>
          <p14:tracePt t="443888" x="963613" y="2690813"/>
          <p14:tracePt t="443950" x="950913" y="2690813"/>
          <p14:tracePt t="443954" x="938213" y="2703513"/>
          <p14:tracePt t="443969" x="925513" y="2716213"/>
          <p14:tracePt t="444043" x="914400" y="2728913"/>
          <p14:tracePt t="444195" x="901700" y="2740025"/>
          <p14:tracePt t="444212" x="889000" y="2752725"/>
          <p14:tracePt t="444398" x="914400" y="2752725"/>
          <p14:tracePt t="444407" x="950913" y="2752725"/>
          <p14:tracePt t="444413" x="989013" y="2752725"/>
          <p14:tracePt t="444424" x="1050925" y="2752725"/>
          <p14:tracePt t="444433" x="1114425" y="2752725"/>
          <p14:tracePt t="444437" x="1189038" y="2752725"/>
          <p14:tracePt t="444449" x="1252538" y="2752725"/>
          <p14:tracePt t="444454" x="1327150" y="2752725"/>
          <p14:tracePt t="444464" x="1389063" y="2752725"/>
          <p14:tracePt t="444474" x="1439863" y="2752725"/>
          <p14:tracePt t="444477" x="1465263" y="2752725"/>
          <p14:tracePt t="444488" x="1489075" y="2752725"/>
          <p14:tracePt t="444494" x="1501775" y="2752725"/>
          <p14:tracePt t="444504" x="1514475" y="2752725"/>
          <p14:tracePt t="444593" x="1501775" y="2740025"/>
          <p14:tracePt t="444600" x="1414463" y="2716213"/>
          <p14:tracePt t="444609" x="1339850" y="2665413"/>
          <p14:tracePt t="444619" x="1201738" y="2603500"/>
          <p14:tracePt t="444624" x="1063625" y="2540000"/>
          <p14:tracePt t="444636" x="914400" y="2490788"/>
          <p14:tracePt t="444639" x="763588" y="2439988"/>
          <p14:tracePt t="444650" x="663575" y="2414588"/>
          <p14:tracePt t="444660" x="588963" y="2403475"/>
          <p14:tracePt t="444666" x="550863" y="2403475"/>
          <p14:tracePt t="444709" x="538163" y="2403475"/>
          <p14:tracePt t="444739" x="538163" y="2390775"/>
          <p14:tracePt t="444745" x="588963" y="2414588"/>
          <p14:tracePt t="444756" x="638175" y="2452688"/>
          <p14:tracePt t="444762" x="701675" y="2478088"/>
          <p14:tracePt t="444771" x="776288" y="2516188"/>
          <p14:tracePt t="444782" x="838200" y="2527300"/>
          <p14:tracePt t="444786" x="950913" y="2552700"/>
          <p14:tracePt t="444796" x="1050925" y="2578100"/>
          <p14:tracePt t="444801" x="1163638" y="2590800"/>
          <p14:tracePt t="444812" x="1301750" y="2603500"/>
          <p14:tracePt t="444822" x="1389063" y="2627313"/>
          <p14:tracePt t="444826" x="1514475" y="2640013"/>
          <p14:tracePt t="444836" x="1601788" y="2665413"/>
          <p14:tracePt t="444841" x="1665288" y="2703513"/>
          <p14:tracePt t="444852" x="1701800" y="2716213"/>
          <p14:tracePt t="444866" x="1714500" y="2716213"/>
          <p14:tracePt t="444902" x="1714500" y="2728913"/>
          <p14:tracePt t="444908" x="1714500" y="2740025"/>
          <p14:tracePt t="444918" x="1714500" y="2752725"/>
          <p14:tracePt t="444921" x="1714500" y="2778125"/>
          <p14:tracePt t="444933" x="1714500" y="2803525"/>
          <p14:tracePt t="444942" x="1714500" y="2852738"/>
          <p14:tracePt t="444949" x="1677988" y="2928938"/>
          <p14:tracePt t="444958" x="1589088" y="3054350"/>
          <p14:tracePt t="444961" x="1489075" y="3190875"/>
          <p14:tracePt t="444971" x="1376363" y="3316288"/>
          <p14:tracePt t="444982" x="1239838" y="3467100"/>
          <p14:tracePt t="444988" x="1163638" y="3590925"/>
          <p14:tracePt t="444999" x="1089025" y="3716338"/>
          <p14:tracePt t="445006" x="1050925" y="3803650"/>
          <p14:tracePt t="445012" x="1038225" y="3892550"/>
          <p14:tracePt t="445022" x="1038225" y="3967163"/>
          <p14:tracePt t="445028" x="1038225" y="4029075"/>
          <p14:tracePt t="445038" x="1038225" y="4092575"/>
          <p14:tracePt t="445047" x="1038225" y="4141788"/>
          <p14:tracePt t="445051" x="1050925" y="4205288"/>
          <p14:tracePt t="445062" x="1076325" y="4230688"/>
          <p14:tracePt t="445068" x="1139825" y="4292600"/>
          <p14:tracePt t="445077" x="1227138" y="4341813"/>
          <p14:tracePt t="445088" x="1339850" y="4379913"/>
          <p14:tracePt t="445092" x="1452563" y="4418013"/>
          <p14:tracePt t="445101" x="1589088" y="4467225"/>
          <p14:tracePt t="445107" x="1727200" y="4467225"/>
          <p14:tracePt t="445117" x="1865313" y="4492625"/>
          <p14:tracePt t="445128" x="1965325" y="4505325"/>
          <p14:tracePt t="445134" x="2027238" y="4505325"/>
          <p14:tracePt t="445143" x="2065338" y="4505325"/>
          <p14:tracePt t="445147" x="2103438" y="4505325"/>
          <p14:tracePt t="445158" x="2116138" y="4505325"/>
          <p14:tracePt t="445184" x="2139950" y="4518025"/>
          <p14:tracePt t="445316" x="2139950" y="4530725"/>
          <p14:tracePt t="445326" x="2103438" y="4567238"/>
          <p14:tracePt t="445336" x="2014538" y="4643438"/>
          <p14:tracePt t="445339" x="1952625" y="4705350"/>
          <p14:tracePt t="445351" x="1839913" y="4779963"/>
          <p14:tracePt t="445356" x="1727200" y="4856163"/>
          <p14:tracePt t="445366" x="1677988" y="4892675"/>
          <p14:tracePt t="445375" x="1589088" y="4930775"/>
          <p14:tracePt t="445380" x="1527175" y="4968875"/>
          <p14:tracePt t="445390" x="1465263" y="5005388"/>
          <p14:tracePt t="445396" x="1427163" y="5030788"/>
          <p14:tracePt t="445405" x="1376363" y="5056188"/>
          <p14:tracePt t="445416" x="1352550" y="5068888"/>
          <p14:tracePt t="445419" x="1339850" y="5068888"/>
          <p14:tracePt t="445429" x="1327150" y="5081588"/>
          <p14:tracePt t="445451" x="1314450" y="5081588"/>
          <p14:tracePt t="445495" x="1301750" y="5081588"/>
          <p14:tracePt t="445522" x="1289050" y="5081588"/>
          <p14:tracePt t="445693" x="1327150" y="5081588"/>
          <p14:tracePt t="445697" x="1363663" y="5068888"/>
          <p14:tracePt t="445707" x="1389063" y="5068888"/>
          <p14:tracePt t="445718" x="1401763" y="5043488"/>
          <p14:tracePt t="445724" x="1414463" y="5043488"/>
          <p14:tracePt t="445744" x="1427163" y="5043488"/>
          <p14:tracePt t="445784" x="1439863" y="5043488"/>
          <p14:tracePt t="445799" x="1452563" y="5043488"/>
          <p14:tracePt t="445813" x="1476375" y="5043488"/>
          <p14:tracePt t="445834" x="1489075" y="5043488"/>
          <p14:tracePt t="445850" x="1501775" y="5043488"/>
          <p14:tracePt t="445870" x="1527175" y="5043488"/>
          <p14:tracePt t="445886" x="1552575" y="5043488"/>
          <p14:tracePt t="445891" x="1589088" y="5030788"/>
          <p14:tracePt t="445901" x="1601788" y="5030788"/>
          <p14:tracePt t="445911" x="1639888" y="5018088"/>
          <p14:tracePt t="445916" x="1701800" y="5018088"/>
          <p14:tracePt t="445925" x="1801813" y="5018088"/>
          <p14:tracePt t="445934" x="1903413" y="5018088"/>
          <p14:tracePt t="445941" x="2014538" y="5018088"/>
          <p14:tracePt t="445952" x="2127250" y="5018088"/>
          <p14:tracePt t="445955" x="2252663" y="5018088"/>
          <p14:tracePt t="445967" x="2390775" y="5018088"/>
          <p14:tracePt t="445972" x="2503488" y="5018088"/>
          <p14:tracePt t="445981" x="2590800" y="5018088"/>
          <p14:tracePt t="445992" x="2667000" y="5018088"/>
          <p14:tracePt t="445996" x="2728913" y="5018088"/>
          <p14:tracePt t="446006" x="2778125" y="5018088"/>
          <p14:tracePt t="446012" x="2816225" y="5018088"/>
          <p14:tracePt t="446022" x="2841625" y="5018088"/>
          <p14:tracePt t="446032" x="2867025" y="5018088"/>
          <p14:tracePt t="446035" x="2890838" y="5018088"/>
          <p14:tracePt t="446045" x="2928938" y="5018088"/>
          <p14:tracePt t="446052" x="2941638" y="5018088"/>
          <p14:tracePt t="446072" x="2967038" y="5018088"/>
          <p14:tracePt t="446097" x="2979738" y="5018088"/>
          <p14:tracePt t="446122" x="2992438" y="5018088"/>
          <p14:tracePt t="446128" x="3003550" y="5018088"/>
          <p14:tracePt t="446138" x="3016250" y="5018088"/>
          <p14:tracePt t="446148" x="3028950" y="5018088"/>
          <p14:tracePt t="446156" x="3054350" y="5018088"/>
          <p14:tracePt t="446172" x="3079750" y="5018088"/>
          <p14:tracePt t="446177" x="3092450" y="5018088"/>
          <p14:tracePt t="446191" x="3103563" y="5018088"/>
          <p14:tracePt t="446212" x="3128963" y="5018088"/>
          <p14:tracePt t="446232" x="3141663" y="5018088"/>
          <p14:tracePt t="446241" x="3179763" y="5018088"/>
          <p14:tracePt t="446258" x="3192463" y="5018088"/>
          <p14:tracePt t="446269" x="3216275" y="5018088"/>
          <p14:tracePt t="446273" x="3228975" y="5018088"/>
          <p14:tracePt t="446284" x="3241675" y="5018088"/>
          <p14:tracePt t="446294" x="3254375" y="5018088"/>
          <p14:tracePt t="446298" x="3267075" y="5018088"/>
          <p14:tracePt t="446307" x="3292475" y="5030788"/>
          <p14:tracePt t="446324" x="3305175" y="5030788"/>
          <p14:tracePt t="446334" x="3328988" y="5030788"/>
          <p14:tracePt t="446337" x="3341688" y="5030788"/>
          <p14:tracePt t="446354" x="3367088" y="5030788"/>
          <p14:tracePt t="446364" x="3392488" y="5030788"/>
          <p14:tracePt t="446374" x="3417888" y="5030788"/>
          <p14:tracePt t="446389" x="3441700" y="5030788"/>
          <p14:tracePt t="446403" x="3454400" y="5030788"/>
          <p14:tracePt t="446413" x="3467100" y="5030788"/>
          <p14:tracePt t="446429" x="3479800" y="5030788"/>
          <p14:tracePt t="446454" x="3492500" y="5030788"/>
          <p14:tracePt t="446505" x="3505200" y="5030788"/>
          <p14:tracePt t="446540" x="3530600" y="5030788"/>
          <p14:tracePt t="447049" x="3605213" y="5030788"/>
          <p14:tracePt t="447053" x="3730625" y="5030788"/>
          <p14:tracePt t="447064" x="3856038" y="5030788"/>
          <p14:tracePt t="447070" x="4005263" y="5030788"/>
          <p14:tracePt t="447079" x="4143375" y="5030788"/>
          <p14:tracePt t="447090" x="4294188" y="5030788"/>
          <p14:tracePt t="447096" x="4406900" y="5030788"/>
          <p14:tracePt t="447105" x="4530725" y="5030788"/>
          <p14:tracePt t="447109" x="4606925" y="5030788"/>
          <p14:tracePt t="447120" x="4681538" y="5030788"/>
          <p14:tracePt t="447130" x="4706938" y="5030788"/>
          <p14:tracePt t="447136" x="4719638" y="5030788"/>
          <p14:tracePt t="447146" x="4732338" y="5030788"/>
          <p14:tracePt t="447236" x="4743450" y="5030788"/>
          <p14:tracePt t="447635" x="4743450" y="5043488"/>
          <p14:tracePt t="447655" x="4743450" y="5056188"/>
          <p14:tracePt t="447685" x="4743450" y="5068888"/>
          <p14:tracePt t="448068" x="4756150" y="5081588"/>
          <p14:tracePt t="448129" x="4768850" y="5081588"/>
          <p14:tracePt t="448150" x="4781550" y="5081588"/>
          <p14:tracePt t="448160" x="4794250" y="5081588"/>
          <p14:tracePt t="448170" x="4806950" y="5081588"/>
          <p14:tracePt t="448174" x="4819650" y="5081588"/>
          <p14:tracePt t="448183" x="4843463" y="5081588"/>
          <p14:tracePt t="448189" x="4856163" y="5081588"/>
          <p14:tracePt t="448315" x="4881563" y="5081588"/>
          <p14:tracePt t="448396" x="4894263" y="5081588"/>
          <p14:tracePt t="448507" x="4906963" y="5081588"/>
          <p14:tracePt t="448538" x="4919663" y="5081588"/>
          <p14:tracePt t="448860" x="4932363" y="5081588"/>
          <p14:tracePt t="448865" x="4945063" y="5081588"/>
          <p14:tracePt t="449012" x="4968875" y="5081588"/>
          <p14:tracePt t="449081" x="4981575" y="5081588"/>
          <p14:tracePt t="449168" x="4994275" y="5068888"/>
          <p14:tracePt t="449184" x="4994275" y="5043488"/>
          <p14:tracePt t="449198" x="4994275" y="5018088"/>
          <p14:tracePt t="449214" x="4994275" y="4992688"/>
          <p14:tracePt t="449894" x="5006975" y="4992688"/>
          <p14:tracePt t="449914" x="5019675" y="4992688"/>
          <p14:tracePt t="449920" x="5019675" y="5005388"/>
          <p14:tracePt t="449929" x="5032375" y="5005388"/>
          <p14:tracePt t="449934" x="5045075" y="5018088"/>
          <p14:tracePt t="449963" x="5057775" y="5018088"/>
          <p14:tracePt t="449979" x="5081588" y="5018088"/>
          <p14:tracePt t="450009" x="5094288" y="5018088"/>
          <p14:tracePt t="450040" x="5106988" y="5018088"/>
          <p14:tracePt t="450056" x="5119688" y="5018088"/>
          <p14:tracePt t="450066" x="5132388" y="5018088"/>
          <p14:tracePt t="450069" x="5145088" y="5018088"/>
          <p14:tracePt t="450188" x="5170488" y="5018088"/>
          <p14:tracePt t="450211" x="5181600" y="5018088"/>
          <p14:tracePt t="450227" x="5194300" y="5018088"/>
          <p14:tracePt t="450262" x="5207000" y="5018088"/>
          <p14:tracePt t="450509" x="5194300" y="5018088"/>
          <p14:tracePt t="450513" x="5181600" y="5018088"/>
          <p14:tracePt t="450523" x="5170488" y="5018088"/>
          <p14:tracePt t="450529" x="5145088" y="5030788"/>
          <p14:tracePt t="450540" x="5119688" y="5030788"/>
          <p14:tracePt t="450554" x="5106988" y="5043488"/>
          <p14:tracePt t="450566" x="5081588" y="5056188"/>
          <p14:tracePt t="450579" x="5068888" y="5056188"/>
          <p14:tracePt t="451431" x="5068888" y="5068888"/>
          <p14:tracePt t="451451" x="5057775" y="5081588"/>
          <p14:tracePt t="451831" x="5057775" y="5092700"/>
          <p14:tracePt t="451841" x="5057775" y="5105400"/>
          <p14:tracePt t="451851" x="5057775" y="5118100"/>
          <p14:tracePt t="451856" x="5057775" y="5130800"/>
          <p14:tracePt t="451875" x="5057775" y="5156200"/>
          <p14:tracePt t="451891" x="5057775" y="5168900"/>
          <p14:tracePt t="451895" x="5057775" y="5181600"/>
          <p14:tracePt t="451907" x="5057775" y="5205413"/>
          <p14:tracePt t="451915" x="5057775" y="5218113"/>
          <p14:tracePt t="451932" x="5045075" y="5243513"/>
          <p14:tracePt t="452117" x="5045075" y="5256213"/>
          <p14:tracePt t="452124" x="5032375" y="5256213"/>
          <p14:tracePt t="452133" x="5032375" y="5268913"/>
          <p14:tracePt t="452346" x="5019675" y="5268913"/>
          <p14:tracePt t="452371" x="5006975" y="5268913"/>
          <p14:tracePt t="452455" x="4994275" y="5268913"/>
          <p14:tracePt t="452481" x="4981575" y="5268913"/>
          <p14:tracePt t="452496" x="4968875" y="5268913"/>
          <p14:tracePt t="452512" x="4956175" y="5268913"/>
          <p14:tracePt t="452521" x="4945063" y="5243513"/>
          <p14:tracePt t="452527" x="4894263" y="5205413"/>
          <p14:tracePt t="452538" x="4868863" y="5156200"/>
          <p14:tracePt t="452542" x="4806950" y="5081588"/>
          <p14:tracePt t="452552" x="4768850" y="5030788"/>
          <p14:tracePt t="452561" x="4706938" y="4930775"/>
          <p14:tracePt t="452567" x="4643438" y="4856163"/>
          <p14:tracePt t="452577" x="4556125" y="4730750"/>
          <p14:tracePt t="452582" x="4456113" y="4605338"/>
          <p14:tracePt t="452592" x="4356100" y="4505325"/>
          <p14:tracePt t="452603" x="4256088" y="4392613"/>
          <p14:tracePt t="452608" x="4168775" y="4305300"/>
          <p14:tracePt t="452617" x="4117975" y="4230688"/>
          <p14:tracePt t="452624" x="4056063" y="4154488"/>
          <p14:tracePt t="452634" x="4030663" y="4105275"/>
          <p14:tracePt t="452643" x="3992563" y="4054475"/>
          <p14:tracePt t="452647" x="3968750" y="4029075"/>
          <p14:tracePt t="452658" x="3943350" y="3992563"/>
          <p14:tracePt t="452664" x="3917950" y="3954463"/>
          <p14:tracePt t="452784" x="3917950" y="3929063"/>
          <p14:tracePt t="452789" x="3943350" y="3905250"/>
          <p14:tracePt t="452799" x="4005263" y="3867150"/>
          <p14:tracePt t="452810" x="4081463" y="3829050"/>
          <p14:tracePt t="452814" x="4181475" y="3767138"/>
          <p14:tracePt t="452825" x="4294188" y="3703638"/>
          <p14:tracePt t="452829" x="4418013" y="3629025"/>
          <p14:tracePt t="452840" x="4518025" y="3554413"/>
          <p14:tracePt t="452849" x="4643438" y="3467100"/>
          <p14:tracePt t="452855" x="4756150" y="3354388"/>
          <p14:tracePt t="452865" x="4819650" y="3290888"/>
          <p14:tracePt t="452869" x="4856163" y="3216275"/>
          <p14:tracePt t="452879" x="4881563" y="3154363"/>
          <p14:tracePt t="452889" x="4906963" y="3103563"/>
          <p14:tracePt t="452895" x="4932363" y="3041650"/>
          <p14:tracePt t="452906" x="4932363" y="2978150"/>
          <p14:tracePt t="452910" x="4932363" y="2903538"/>
          <p14:tracePt t="452920" x="4932363" y="2840038"/>
          <p14:tracePt t="452929" x="4932363" y="2752725"/>
          <p14:tracePt t="452943" x="4932363" y="2690813"/>
          <p14:tracePt t="452945" x="4932363" y="2565400"/>
          <p14:tracePt t="452952" x="4881563" y="2490788"/>
          <p14:tracePt t="452962" x="4819650" y="2403475"/>
          <p14:tracePt t="452971" x="4743450" y="2327275"/>
          <p14:tracePt t="452976" x="4630738" y="2252663"/>
          <p14:tracePt t="452985" x="4430713" y="2165350"/>
          <p14:tracePt t="452992" x="4143375" y="2052638"/>
          <p14:tracePt t="453002" x="3730625" y="1914525"/>
          <p14:tracePt t="453011" x="3341688" y="1727200"/>
          <p14:tracePt t="453015" x="2992438" y="1601788"/>
          <p14:tracePt t="453026" x="2741613" y="1489075"/>
          <p14:tracePt t="453031" x="2565400" y="1427163"/>
          <p14:tracePt t="453042" x="2390775" y="1389063"/>
          <p14:tracePt t="453052" x="2239963" y="1363663"/>
          <p14:tracePt t="453055" x="2116138" y="1363663"/>
          <p14:tracePt t="453066" x="1978025" y="1350963"/>
          <p14:tracePt t="453071" x="1878013" y="1350963"/>
          <p14:tracePt t="453082" x="1801813" y="1350963"/>
          <p14:tracePt t="453092" x="1765300" y="1350963"/>
          <p14:tracePt t="453097" x="1714500" y="1350963"/>
          <p14:tracePt t="453108" x="1677988" y="1350963"/>
          <p14:tracePt t="453112" x="1665288" y="1376363"/>
          <p14:tracePt t="453122" x="1639888" y="1389063"/>
          <p14:tracePt t="453131" x="1589088" y="1414463"/>
          <p14:tracePt t="453137" x="1589088" y="1427163"/>
          <p14:tracePt t="453147" x="1565275" y="1450975"/>
          <p14:tracePt t="453152" x="1539875" y="1476375"/>
          <p14:tracePt t="453162" x="1527175" y="1501775"/>
          <p14:tracePt t="453174" x="1514475" y="1552575"/>
          <p14:tracePt t="453177" x="1476375" y="1601788"/>
          <p14:tracePt t="453187" x="1476375" y="1627188"/>
          <p14:tracePt t="453193" x="1452563" y="1676400"/>
          <p14:tracePt t="453204" x="1439863" y="1701800"/>
          <p14:tracePt t="453214" x="1439863" y="1727200"/>
          <p14:tracePt t="453217" x="1414463" y="1776413"/>
          <p14:tracePt t="453227" x="1414463" y="1814513"/>
          <p14:tracePt t="453234" x="1414463" y="1839913"/>
          <p14:tracePt t="453244" x="1414463" y="1889125"/>
          <p14:tracePt t="453253" x="1414463" y="1965325"/>
          <p14:tracePt t="453258" x="1414463" y="2001838"/>
          <p14:tracePt t="453268" x="1439863" y="2078038"/>
          <p14:tracePt t="453275" x="1489075" y="2152650"/>
          <p14:tracePt t="453284" x="1552575" y="2239963"/>
          <p14:tracePt t="453293" x="1601788" y="2314575"/>
          <p14:tracePt t="453299" x="1665288" y="2378075"/>
          <p14:tracePt t="453310" x="1752600" y="2452688"/>
          <p14:tracePt t="453313" x="1827213" y="2490788"/>
          <p14:tracePt t="453324" x="1914525" y="2527300"/>
          <p14:tracePt t="453333" x="2014538" y="2540000"/>
          <p14:tracePt t="453339" x="2103438" y="2540000"/>
          <p14:tracePt t="453349" x="2239963" y="2540000"/>
          <p14:tracePt t="453353" x="2339975" y="2540000"/>
          <p14:tracePt t="453364" x="2452688" y="2540000"/>
          <p14:tracePt t="453373" x="2578100" y="2490788"/>
          <p14:tracePt t="453379" x="2654300" y="2439988"/>
          <p14:tracePt t="453389" x="2690813" y="2414588"/>
          <p14:tracePt t="453393" x="2741613" y="2365375"/>
          <p14:tracePt t="453403" x="2767013" y="2327275"/>
          <p14:tracePt t="453414" x="2767013" y="2252663"/>
          <p14:tracePt t="453419" x="2767013" y="2190750"/>
          <p14:tracePt t="453429" x="2767013" y="2101850"/>
          <p14:tracePt t="453436" x="2728913" y="2014538"/>
          <p14:tracePt t="453446" x="2654300" y="1939925"/>
          <p14:tracePt t="453455" x="2603500" y="1889125"/>
          <p14:tracePt t="453460" x="2528888" y="1876425"/>
          <p14:tracePt t="453470" x="2490788" y="1852613"/>
          <p14:tracePt t="453476" x="2416175" y="1852613"/>
          <p14:tracePt t="453486" x="2339975" y="1852613"/>
          <p14:tracePt t="453496" x="2239963" y="1852613"/>
          <p14:tracePt t="453500" x="2152650" y="1865313"/>
          <p14:tracePt t="453511" x="2039938" y="1927225"/>
          <p14:tracePt t="453515" x="1903413" y="1978025"/>
          <p14:tracePt t="453526" x="1790700" y="2065338"/>
          <p14:tracePt t="453536" x="1701800" y="2127250"/>
          <p14:tracePt t="453542" x="1627188" y="2190750"/>
          <p14:tracePt t="453551" x="1577975" y="2278063"/>
          <p14:tracePt t="453555" x="1552575" y="2339975"/>
          <p14:tracePt t="453566" x="1527175" y="2427288"/>
          <p14:tracePt t="453576" x="1527175" y="2490788"/>
          <p14:tracePt t="453582" x="1527175" y="2565400"/>
          <p14:tracePt t="453593" x="1527175" y="2616200"/>
          <p14:tracePt t="453595" x="1527175" y="2678113"/>
          <p14:tracePt t="453606" x="1552575" y="2752725"/>
          <p14:tracePt t="453615" x="1589088" y="2816225"/>
          <p14:tracePt t="453621" x="1614488" y="2852738"/>
          <p14:tracePt t="453632" x="1665288" y="2903538"/>
          <p14:tracePt t="453636" x="1727200" y="2965450"/>
          <p14:tracePt t="453646" x="1765300" y="3003550"/>
          <p14:tracePt t="453656" x="1839913" y="3041650"/>
          <p14:tracePt t="453661" x="1903413" y="3054350"/>
          <p14:tracePt t="453672" x="1965325" y="3054350"/>
          <p14:tracePt t="453678" x="2065338" y="3054350"/>
          <p14:tracePt t="453688" x="2178050" y="3054350"/>
          <p14:tracePt t="453697" x="2316163" y="3054350"/>
          <p14:tracePt t="453701" x="2465388" y="3003550"/>
          <p14:tracePt t="453712" x="2616200" y="2916238"/>
          <p14:tracePt t="453717" x="2716213" y="2828925"/>
          <p14:tracePt t="453728" x="2767013" y="2778125"/>
          <p14:tracePt t="453738" x="2767013" y="2716213"/>
          <p14:tracePt t="453742" x="2767013" y="2652713"/>
          <p14:tracePt t="453751" x="2754313" y="2565400"/>
          <p14:tracePt t="453758" x="2690813" y="2478088"/>
          <p14:tracePt t="453767" x="2578100" y="2378075"/>
          <p14:tracePt t="453777" x="2516188" y="2327275"/>
          <p14:tracePt t="453783" x="2428875" y="2303463"/>
          <p14:tracePt t="453794" x="2328863" y="2278063"/>
          <p14:tracePt t="453798" x="2216150" y="2278063"/>
          <p14:tracePt t="453809" x="2078038" y="2278063"/>
          <p14:tracePt t="453818" x="1927225" y="2278063"/>
          <p14:tracePt t="453823" x="1827213" y="2278063"/>
          <p14:tracePt t="453834" x="1689100" y="2327275"/>
          <p14:tracePt t="453838" x="1552575" y="2414588"/>
          <p14:tracePt t="453850" x="1427163" y="2516188"/>
          <p14:tracePt t="453860" x="1327150" y="2616200"/>
          <p14:tracePt t="453863" x="1252538" y="2690813"/>
          <p14:tracePt t="453873" x="1189038" y="2790825"/>
          <p14:tracePt t="453880" x="1150938" y="2865438"/>
          <p14:tracePt t="453890" x="1150938" y="2903538"/>
          <p14:tracePt t="453900" x="1150938" y="2952750"/>
          <p14:tracePt t="453903" x="1150938" y="3003550"/>
          <p14:tracePt t="453913" x="1176338" y="3065463"/>
          <p14:tracePt t="453919" x="1201738" y="3116263"/>
          <p14:tracePt t="453929" x="1239838" y="3141663"/>
          <p14:tracePt t="453944" x="1339850" y="3190875"/>
          <p14:tracePt t="453953" x="1389063" y="3203575"/>
          <p14:tracePt t="453960" x="1414463" y="3203575"/>
          <p14:tracePt t="453970" x="1452563" y="3203575"/>
          <p14:tracePt t="453980" x="1476375" y="3203575"/>
          <p14:tracePt t="453984" x="1501775" y="3203575"/>
          <p14:tracePt t="454000" x="1527175" y="3203575"/>
          <p14:tracePt t="454026" x="1489075" y="3154363"/>
          <p14:tracePt t="454036" x="1414463" y="3103563"/>
          <p14:tracePt t="454040" x="1363663" y="3065463"/>
          <p14:tracePt t="454049" x="1301750" y="3041650"/>
          <p14:tracePt t="454061" x="1252538" y="3028950"/>
          <p14:tracePt t="454065" x="1201738" y="3016250"/>
          <p14:tracePt t="454077" x="1150938" y="3003550"/>
          <p14:tracePt t="454079" x="1114425" y="3003550"/>
          <p14:tracePt t="454089" x="1089025" y="3003550"/>
          <p14:tracePt t="454100" x="1063625" y="2978150"/>
          <p14:tracePt t="454106" x="1038225" y="2978150"/>
          <p14:tracePt t="454121" x="1027113" y="2978150"/>
          <p14:tracePt t="454132" x="1014413" y="2978150"/>
          <p14:tracePt t="454142" x="1001713" y="2978150"/>
          <p14:tracePt t="454145" x="989013" y="2965450"/>
          <p14:tracePt t="454162" x="963613" y="2952750"/>
          <p14:tracePt t="454172" x="963613" y="2941638"/>
          <p14:tracePt t="454182" x="938213" y="2916238"/>
          <p14:tracePt t="454185" x="925513" y="2903538"/>
          <p14:tracePt t="454198" x="901700" y="2865438"/>
          <p14:tracePt t="454202" x="863600" y="2840038"/>
          <p14:tracePt t="454212" x="850900" y="2816225"/>
          <p14:tracePt t="454221" x="825500" y="2790825"/>
          <p14:tracePt t="454227" x="825500" y="2778125"/>
          <p14:tracePt t="454238" x="801688" y="2752725"/>
          <p14:tracePt t="454243" x="801688" y="2740025"/>
          <p14:tracePt t="454251" x="801688" y="2728913"/>
          <p14:tracePt t="454261" x="801688" y="2703513"/>
          <p14:tracePt t="454288" x="801688" y="2690813"/>
          <p14:tracePt t="454292" x="801688" y="2678113"/>
          <p14:tracePt t="454312" x="801688" y="2665413"/>
          <p14:tracePt t="454327" x="801688" y="2652713"/>
          <p14:tracePt t="454343" x="801688" y="2640013"/>
          <p14:tracePt t="454351" x="801688" y="2627313"/>
          <p14:tracePt t="454368" x="801688" y="2616200"/>
          <p14:tracePt t="454523" x="814388" y="2616200"/>
          <p14:tracePt t="454533" x="876300" y="2616200"/>
          <p14:tracePt t="454539" x="925513" y="2616200"/>
          <p14:tracePt t="454550" x="950913" y="2627313"/>
          <p14:tracePt t="454560" x="1001713" y="2627313"/>
          <p14:tracePt t="454563" x="1063625" y="2640013"/>
          <p14:tracePt t="454577" x="1189038" y="2640013"/>
          <p14:tracePt t="454580" x="1289050" y="2640013"/>
          <p14:tracePt t="454590" x="1401763" y="2640013"/>
          <p14:tracePt t="454599" x="1501775" y="2640013"/>
          <p14:tracePt t="454606" x="1601788" y="2640013"/>
          <p14:tracePt t="454616" x="1652588" y="2640013"/>
          <p14:tracePt t="454620" x="1677988" y="2640013"/>
          <p14:tracePt t="454696" x="1639888" y="2627313"/>
          <p14:tracePt t="454706" x="1589088" y="2627313"/>
          <p14:tracePt t="454711" x="1565275" y="2627313"/>
          <p14:tracePt t="454721" x="1539875" y="2627313"/>
          <p14:tracePt t="454731" x="1514475" y="2627313"/>
          <p14:tracePt t="454735" x="1489075" y="2627313"/>
          <p14:tracePt t="454792" x="1476375" y="2627313"/>
          <p14:tracePt t="454801" x="1476375" y="2652713"/>
          <p14:tracePt t="454811" x="1539875" y="2703513"/>
          <p14:tracePt t="454816" x="1627188" y="2740025"/>
          <p14:tracePt t="454828" x="1752600" y="2790825"/>
          <p14:tracePt t="454831" x="1801813" y="2816225"/>
          <p14:tracePt t="454841" x="1839913" y="2828925"/>
          <p14:tracePt t="454851" x="1903413" y="2865438"/>
          <p14:tracePt t="454857" x="1927225" y="2878138"/>
          <p14:tracePt t="454867" x="1952625" y="2903538"/>
          <p14:tracePt t="454871" x="1978025" y="2928938"/>
          <p14:tracePt t="454881" x="1990725" y="2928938"/>
          <p14:tracePt t="454891" x="2003425" y="2965450"/>
          <p14:tracePt t="454898" x="2003425" y="2990850"/>
          <p14:tracePt t="454908" x="2003425" y="3003550"/>
          <p14:tracePt t="454911" x="2003425" y="3028950"/>
          <p14:tracePt t="454921" x="2003425" y="3041650"/>
          <p14:tracePt t="454934" x="1965325" y="3090863"/>
          <p14:tracePt t="454945" x="1865313" y="3128963"/>
          <p14:tracePt t="454948" x="1752600" y="3141663"/>
          <p14:tracePt t="454954" x="1677988" y="3165475"/>
          <p14:tracePt t="454963" x="1589088" y="3178175"/>
          <p14:tracePt t="454974" x="1539875" y="3178175"/>
          <p14:tracePt t="454978" x="1501775" y="3178175"/>
          <p14:tracePt t="454988" x="1476375" y="3178175"/>
          <p14:tracePt t="454994" x="1465263" y="3178175"/>
          <p14:tracePt t="455119" x="1452563" y="3178175"/>
          <p14:tracePt t="455144" x="1465263" y="3165475"/>
          <p14:tracePt t="455150" x="1476375" y="3165475"/>
          <p14:tracePt t="455205" x="1489075" y="3165475"/>
          <p14:tracePt t="455259" x="1501775" y="3165475"/>
          <p14:tracePt t="455281" x="1501775" y="3154363"/>
          <p14:tracePt t="455402" x="1514475" y="3141663"/>
          <p14:tracePt t="455447" x="1514475" y="3128963"/>
          <p14:tracePt t="455674" x="1527175" y="3116263"/>
          <p14:tracePt t="455684" x="1527175" y="3103563"/>
          <p14:tracePt t="455724" x="1539875" y="3090863"/>
          <p14:tracePt t="456597" x="1552575" y="3090863"/>
          <p14:tracePt t="456618" x="1565275" y="3090863"/>
          <p14:tracePt t="456621" x="1577975" y="3090863"/>
          <p14:tracePt t="456632" x="1589088" y="3116263"/>
          <p14:tracePt t="456638" x="1601788" y="3128963"/>
          <p14:tracePt t="456648" x="1639888" y="3154363"/>
          <p14:tracePt t="456657" x="1665288" y="3165475"/>
          <p14:tracePt t="456664" x="1701800" y="3190875"/>
          <p14:tracePt t="456674" x="1739900" y="3203575"/>
          <p14:tracePt t="456679" x="1790700" y="3228975"/>
          <p14:tracePt t="456688" x="1839913" y="3254375"/>
          <p14:tracePt t="456697" x="1890713" y="3267075"/>
          <p14:tracePt t="456704" x="1952625" y="3290888"/>
          <p14:tracePt t="456714" x="2003425" y="3290888"/>
          <p14:tracePt t="456718" x="2127250" y="3328988"/>
          <p14:tracePt t="456728" x="2228850" y="3367088"/>
          <p14:tracePt t="456738" x="2352675" y="3378200"/>
          <p14:tracePt t="456744" x="2478088" y="3441700"/>
          <p14:tracePt t="456753" x="2616200" y="3503613"/>
          <p14:tracePt t="456757" x="2778125" y="3541713"/>
          <p14:tracePt t="456768" x="2979738" y="3616325"/>
          <p14:tracePt t="456781" x="3179763" y="3667125"/>
          <p14:tracePt t="456783" x="3517900" y="3767138"/>
          <p14:tracePt t="456793" x="3792538" y="3841750"/>
          <p14:tracePt t="456800" x="4156075" y="3916363"/>
          <p14:tracePt t="456810" x="4406900" y="3941763"/>
          <p14:tracePt t="456820" x="4556125" y="3967163"/>
          <p14:tracePt t="456824" x="4768850" y="3992563"/>
          <p14:tracePt t="456833" x="4945063" y="4005263"/>
          <p14:tracePt t="456840" x="5068888" y="4005263"/>
          <p14:tracePt t="456849" x="5207000" y="4029075"/>
          <p14:tracePt t="456860" x="5307013" y="4029075"/>
          <p14:tracePt t="456865" x="5407025" y="4029075"/>
          <p14:tracePt t="456875" x="5495925" y="4029075"/>
          <p14:tracePt t="456880" x="5545138" y="4041775"/>
          <p14:tracePt t="456889" x="5570538" y="4041775"/>
          <p14:tracePt t="456900" x="5607050" y="4041775"/>
          <p14:tracePt t="456905" x="5632450" y="4067175"/>
          <p14:tracePt t="456919" x="5657850" y="4067175"/>
          <p14:tracePt t="456930" x="5683250" y="4067175"/>
          <p14:tracePt t="457022" x="5695950" y="4067175"/>
          <p14:tracePt t="457032" x="5695950" y="4079875"/>
          <p14:tracePt t="457035" x="5695950" y="4105275"/>
          <p14:tracePt t="457046" x="5683250" y="4117975"/>
          <p14:tracePt t="457056" x="5619750" y="4167188"/>
          <p14:tracePt t="457062" x="5583238" y="4205288"/>
          <p14:tracePt t="457072" x="5507038" y="4241800"/>
          <p14:tracePt t="457076" x="5407025" y="4305300"/>
          <p14:tracePt t="457088" x="5345113" y="4330700"/>
          <p14:tracePt t="457096" x="5219700" y="4418013"/>
          <p14:tracePt t="457102" x="5145088" y="4467225"/>
          <p14:tracePt t="457113" x="5045075" y="4505325"/>
          <p14:tracePt t="457117" x="4968875" y="4554538"/>
          <p14:tracePt t="457127" x="4932363" y="4592638"/>
          <p14:tracePt t="457138" x="4856163" y="4630738"/>
          <p14:tracePt t="457141" x="4781550" y="4679950"/>
          <p14:tracePt t="457152" x="4719638" y="4718050"/>
          <p14:tracePt t="457157" x="4630738" y="4756150"/>
          <p14:tracePt t="457168" x="4543425" y="4830763"/>
          <p14:tracePt t="457178" x="4443413" y="4892675"/>
          <p14:tracePt t="457182" x="4394200" y="4943475"/>
          <p14:tracePt t="457191" x="4281488" y="5005388"/>
          <p14:tracePt t="457197" x="4192588" y="5068888"/>
          <p14:tracePt t="457208" x="4117975" y="5105400"/>
          <p14:tracePt t="457217" x="4030663" y="5143500"/>
          <p14:tracePt t="457221" x="3956050" y="5156200"/>
          <p14:tracePt t="457231" x="3892550" y="5156200"/>
          <p14:tracePt t="457237" x="3830638" y="5156200"/>
          <p14:tracePt t="457247" x="3717925" y="5156200"/>
          <p14:tracePt t="457258" x="3605213" y="5156200"/>
          <p14:tracePt t="457264" x="3467100" y="5130800"/>
          <p14:tracePt t="457273" x="3328988" y="5081588"/>
          <p14:tracePt t="457277" x="3205163" y="4992688"/>
          <p14:tracePt t="457287" x="3079750" y="4918075"/>
          <p14:tracePt t="457298" x="3003550" y="4830763"/>
          <p14:tracePt t="457303" x="2890838" y="4756150"/>
          <p14:tracePt t="457314" x="2828925" y="4679950"/>
          <p14:tracePt t="457317" x="2778125" y="4579938"/>
          <p14:tracePt t="457331" x="2754313" y="4518025"/>
          <p14:tracePt t="457340" x="2754313" y="4479925"/>
          <p14:tracePt t="457344" x="2754313" y="4430713"/>
          <p14:tracePt t="457353" x="2754313" y="4405313"/>
          <p14:tracePt t="457359" x="2767013" y="4354513"/>
          <p14:tracePt t="457370" x="2828925" y="4318000"/>
          <p14:tracePt t="457380" x="2903538" y="4318000"/>
          <p14:tracePt t="457384" x="3016250" y="4318000"/>
          <p14:tracePt t="457393" x="3128963" y="4279900"/>
          <p14:tracePt t="457399" x="3241675" y="4279900"/>
          <p14:tracePt t="457410" x="3379788" y="4279900"/>
          <p14:tracePt t="457420" x="3479800" y="4279900"/>
          <p14:tracePt t="457424" x="3592513" y="4318000"/>
          <p14:tracePt t="457435" x="3667125" y="4367213"/>
          <p14:tracePt t="457440" x="3717925" y="4392613"/>
          <p14:tracePt t="457450" x="3756025" y="4443413"/>
          <p14:tracePt t="457459" x="3792538" y="4479925"/>
          <p14:tracePt t="457465" x="3792538" y="4554538"/>
          <p14:tracePt t="457476" x="3792538" y="4643438"/>
          <p14:tracePt t="457480" x="3792538" y="4718050"/>
          <p14:tracePt t="457489" x="3792538" y="4756150"/>
          <p14:tracePt t="457499" x="3756025" y="4830763"/>
          <p14:tracePt t="457506" x="3730625" y="4843463"/>
          <p14:tracePt t="457516" x="3679825" y="4868863"/>
          <p14:tracePt t="457520" x="3592513" y="4892675"/>
          <p14:tracePt t="457530" x="3505200" y="4905375"/>
          <p14:tracePt t="457539" x="3417888" y="4905375"/>
          <p14:tracePt t="457546" x="3379788" y="4905375"/>
          <p14:tracePt t="457555" x="3341688" y="4905375"/>
          <p14:tracePt t="457559" x="3305175" y="4879975"/>
          <p14:tracePt t="457570" x="3279775" y="4868863"/>
          <p14:tracePt t="457580" x="3205163" y="4805363"/>
          <p14:tracePt t="457585" x="3154363" y="4730750"/>
          <p14:tracePt t="457597" x="3128963" y="4679950"/>
          <p14:tracePt t="457601" x="3103563" y="4643438"/>
          <p14:tracePt t="457612" x="3092450" y="4630738"/>
          <p14:tracePt t="457622" x="3092450" y="4618038"/>
          <p14:tracePt t="457635" x="3092450" y="4592638"/>
          <p14:tracePt t="457738" x="3103563" y="4618038"/>
          <p14:tracePt t="457742" x="3116263" y="4656138"/>
          <p14:tracePt t="457752" x="3128963" y="4692650"/>
          <p14:tracePt t="457762" x="3128963" y="4730750"/>
          <p14:tracePt t="457767" x="3154363" y="4768850"/>
          <p14:tracePt t="457778" x="3154363" y="4805363"/>
          <p14:tracePt t="457781" x="3154363" y="4830763"/>
          <p14:tracePt t="457791" x="3154363" y="4856163"/>
          <p14:tracePt t="457801" x="3154363" y="4879975"/>
          <p14:tracePt t="457807" x="3154363" y="4905375"/>
          <p14:tracePt t="457818" x="3154363" y="4918075"/>
          <p14:tracePt t="457824" x="3154363" y="4956175"/>
          <p14:tracePt t="457833" x="3154363" y="4981575"/>
          <p14:tracePt t="457848" x="3154363" y="5005388"/>
          <p14:tracePt t="457857" x="3154363" y="5018088"/>
          <p14:tracePt t="457864" x="3154363" y="5056188"/>
          <p14:tracePt t="457874" x="3141663" y="5068888"/>
          <p14:tracePt t="457884" x="3128963" y="5092700"/>
          <p14:tracePt t="457887" x="3116263" y="5118100"/>
          <p14:tracePt t="457898" x="3092450" y="5143500"/>
          <p14:tracePt t="457904" x="3079750" y="5156200"/>
          <p14:tracePt t="457914" x="3067050" y="5168900"/>
          <p14:tracePt t="457923" x="3028950" y="5194300"/>
          <p14:tracePt t="457931" x="2992438" y="5205413"/>
          <p14:tracePt t="457947" x="2967038" y="5230813"/>
          <p14:tracePt t="457953" x="2954338" y="5230813"/>
          <p14:tracePt t="457965" x="2941638" y="5230813"/>
          <p14:tracePt t="458020" x="2954338" y="5230813"/>
          <p14:tracePt t="458026" x="3079750" y="5294313"/>
          <p14:tracePt t="458036" x="3254375" y="5305425"/>
          <p14:tracePt t="458039" x="3554413" y="5343525"/>
          <p14:tracePt t="458049" x="4030663" y="5343525"/>
          <p14:tracePt t="458059" x="4819650" y="5343525"/>
          <p14:tracePt t="458065" x="5495925" y="5343525"/>
          <p14:tracePt t="458075" x="6196013" y="5343525"/>
          <p14:tracePt t="458081" x="6846888" y="5343525"/>
          <p14:tracePt t="458089" x="7323138" y="5330825"/>
          <p14:tracePt t="458100" x="7623175" y="5281613"/>
          <p14:tracePt t="458105" x="7910513" y="5168900"/>
          <p14:tracePt t="458116" x="8135938" y="5056188"/>
          <p14:tracePt t="458119" x="8248650" y="4981575"/>
          <p14:tracePt t="458130" x="8348663" y="4905375"/>
          <p14:tracePt t="458140" x="8386763" y="4868863"/>
          <p14:tracePt t="458145" x="8412163" y="4779963"/>
          <p14:tracePt t="458156" x="8412163" y="4730750"/>
          <p14:tracePt t="458162" x="8412163" y="4656138"/>
          <p14:tracePt t="458171" x="8412163" y="4605338"/>
          <p14:tracePt t="458182" x="8412163" y="4543425"/>
          <p14:tracePt t="458185" x="8412163" y="4492625"/>
          <p14:tracePt t="458195" x="8374063" y="4443413"/>
          <p14:tracePt t="458212" x="8374063" y="4418013"/>
          <p14:tracePt t="458222" x="8374063" y="4392613"/>
          <p14:tracePt t="458225" x="8348663" y="4379913"/>
          <p14:tracePt t="458238" x="8348663" y="4367213"/>
          <p14:tracePt t="458257" x="8348663" y="4354513"/>
          <p14:tracePt t="458267" x="8348663" y="4341813"/>
          <p14:tracePt t="458278" x="8348663" y="4330700"/>
          <p14:tracePt t="458282" x="8348663" y="4305300"/>
          <p14:tracePt t="458293" x="8348663" y="4292600"/>
          <p14:tracePt t="458298" x="8348663" y="4279900"/>
          <p14:tracePt t="458308" x="8348663" y="4267200"/>
          <p14:tracePt t="458318" x="8348663" y="4254500"/>
          <p14:tracePt t="458337" x="8348663" y="4241800"/>
          <p14:tracePt t="458348" x="8361363" y="4230688"/>
          <p14:tracePt t="458364" x="8361363" y="4217988"/>
          <p14:tracePt t="458373" x="8374063" y="4217988"/>
          <p14:tracePt t="458378" x="8399463" y="4205288"/>
          <p14:tracePt t="458400" x="8399463" y="4192588"/>
          <p14:tracePt t="458404" x="8424863" y="4179888"/>
          <p14:tracePt t="458414" x="8424863" y="4167188"/>
          <p14:tracePt t="458419" x="8448675" y="4141788"/>
          <p14:tracePt t="458432" x="8486775" y="4117975"/>
          <p14:tracePt t="458440" x="8524875" y="4054475"/>
          <p14:tracePt t="458444" x="8548688" y="4029075"/>
          <p14:tracePt t="458453" x="8586788" y="3992563"/>
          <p14:tracePt t="458459" x="8624888" y="3941763"/>
          <p14:tracePt t="458470" x="8674100" y="3892550"/>
          <p14:tracePt t="458481" x="8724900" y="3841750"/>
          <p14:tracePt t="458486" x="8750300" y="3779838"/>
          <p14:tracePt t="458495" x="8812213" y="3703638"/>
          <p14:tracePt t="458500" x="8850313" y="3654425"/>
          <p14:tracePt t="458510" x="8912225" y="3579813"/>
          <p14:tracePt t="458520" x="8950325" y="3529013"/>
          <p14:tracePt t="458526" x="8975725" y="3490913"/>
          <p14:tracePt t="458535" x="9012238" y="3467100"/>
          <p14:tracePt t="458539" x="9037638" y="3441700"/>
          <p14:tracePt t="458550" x="9050338" y="3416300"/>
          <p14:tracePt t="458560" x="9063038" y="3416300"/>
          <p14:tracePt t="458575" x="9075738" y="3416300"/>
          <p14:tracePt t="458612" x="9088438" y="3416300"/>
          <p14:tracePt t="458646" x="9099550" y="3416300"/>
          <p14:tracePt t="458661" x="9124950" y="3416300"/>
          <p14:tracePt t="458675" x="9137650" y="3416300"/>
          <p14:tracePt t="458686" x="9163050" y="3416300"/>
          <p14:tracePt t="458695" x="9175750" y="3416300"/>
          <p14:tracePt t="458701" x="9188450" y="3416300"/>
          <p14:tracePt t="458712" x="9199563" y="3416300"/>
          <p14:tracePt t="458715" x="9212263" y="3416300"/>
          <p14:tracePt t="458727" x="9237663" y="3416300"/>
          <p14:tracePt t="458741" x="9250363" y="3416300"/>
          <p14:tracePt t="458813" x="9250363" y="3403600"/>
          <p14:tracePt t="458823" x="9150350" y="3390900"/>
          <p14:tracePt t="458828" x="8986838" y="3378200"/>
          <p14:tracePt t="458838" x="8850313" y="3354388"/>
          <p14:tracePt t="458844" x="8750300" y="3354388"/>
          <p14:tracePt t="458853" x="8674100" y="3354388"/>
          <p14:tracePt t="458864" x="8650288" y="3354388"/>
          <p14:tracePt t="458878" x="8624888" y="3354388"/>
          <p14:tracePt t="458884" x="8599488" y="3354388"/>
          <p14:tracePt t="458894" x="8574088" y="3367088"/>
          <p14:tracePt t="458903" x="8574088" y="3378200"/>
          <p14:tracePt t="458917" x="8561388" y="3378200"/>
          <p14:tracePt t="458923" x="8561388" y="3390900"/>
          <p14:tracePt t="458948" x="8561388" y="3467100"/>
          <p14:tracePt t="458958" x="8561388" y="3490913"/>
          <p14:tracePt t="458965" x="8561388" y="3516313"/>
          <p14:tracePt t="458974" x="8561388" y="3541713"/>
          <p14:tracePt t="458983" x="8586788" y="3554413"/>
          <p14:tracePt t="458990" x="8599488" y="3579813"/>
          <p14:tracePt t="459000" x="8612188" y="3590925"/>
          <p14:tracePt t="459003" x="8624888" y="3603625"/>
          <p14:tracePt t="459014" x="8661400" y="3616325"/>
          <p14:tracePt t="459023" x="8686800" y="3616325"/>
          <p14:tracePt t="459029" x="8737600" y="3616325"/>
          <p14:tracePt t="459040" x="8774113" y="3616325"/>
          <p14:tracePt t="459044" x="8824913" y="3616325"/>
          <p14:tracePt t="459054" x="8886825" y="3603625"/>
          <p14:tracePt t="459064" x="8899525" y="3579813"/>
          <p14:tracePt t="459069" x="8912225" y="3541713"/>
          <p14:tracePt t="459080" x="8912225" y="3503613"/>
          <p14:tracePt t="459086" x="8912225" y="3454400"/>
          <p14:tracePt t="459096" x="8912225" y="3416300"/>
          <p14:tracePt t="459110" x="8912225" y="3403600"/>
          <p14:tracePt t="459120" x="8912225" y="3390900"/>
          <p14:tracePt t="459145" x="8874125" y="3367088"/>
          <p14:tracePt t="459149" x="8837613" y="3367088"/>
          <p14:tracePt t="459159" x="8774113" y="3367088"/>
          <p14:tracePt t="459166" x="8712200" y="3367088"/>
          <p14:tracePt t="459176" x="8661400" y="3367088"/>
          <p14:tracePt t="459185" x="8586788" y="3390900"/>
          <p14:tracePt t="459191" x="8548688" y="3416300"/>
          <p14:tracePt t="459202" x="8499475" y="3441700"/>
          <p14:tracePt t="459206" x="8486775" y="3479800"/>
          <p14:tracePt t="459216" x="8461375" y="3490913"/>
          <p14:tracePt t="459225" x="8448675" y="3503613"/>
          <p14:tracePt t="459232" x="8448675" y="3529013"/>
          <p14:tracePt t="459246" x="8448675" y="3541713"/>
          <p14:tracePt t="459256" x="8448675" y="3554413"/>
          <p14:tracePt t="459271" x="8448675" y="3567113"/>
          <p14:tracePt t="459283" x="8474075" y="3590925"/>
          <p14:tracePt t="459285" x="8499475" y="3590925"/>
          <p14:tracePt t="459295" x="8561388" y="3603625"/>
          <p14:tracePt t="459305" x="8637588" y="3603625"/>
          <p14:tracePt t="459311" x="8686800" y="3603625"/>
          <p14:tracePt t="459321" x="8724900" y="3603625"/>
          <p14:tracePt t="459328" x="8774113" y="3603625"/>
          <p14:tracePt t="459338" x="8799513" y="3590925"/>
          <p14:tracePt t="459348" x="8824913" y="3579813"/>
          <p14:tracePt t="459352" x="8850313" y="3567113"/>
          <p14:tracePt t="459367" x="8850313" y="3554413"/>
          <p14:tracePt t="459388" x="8850313" y="3541713"/>
          <p14:tracePt t="459421" x="8824913" y="3541713"/>
          <p14:tracePt t="459431" x="8763000" y="3541713"/>
          <p14:tracePt t="459438" x="8699500" y="3541713"/>
          <p14:tracePt t="459448" x="8612188" y="3579813"/>
          <p14:tracePt t="459457" x="8548688" y="3603625"/>
          <p14:tracePt t="459463" x="8474075" y="3654425"/>
          <p14:tracePt t="459473" x="8361363" y="3729038"/>
          <p14:tracePt t="459478" x="8286750" y="3767138"/>
          <p14:tracePt t="459488" x="8199438" y="3816350"/>
          <p14:tracePt t="459499" x="8123238" y="3854450"/>
          <p14:tracePt t="459503" x="8099425" y="3879850"/>
          <p14:tracePt t="459514" x="8035925" y="3916363"/>
          <p14:tracePt t="459518" x="8010525" y="3929063"/>
          <p14:tracePt t="459529" x="7974013" y="3967163"/>
          <p14:tracePt t="459553" x="7948613" y="3979863"/>
          <p14:tracePt t="459574" x="7935913" y="3992563"/>
          <p14:tracePt t="459629" x="7923213" y="3992563"/>
          <p14:tracePt t="459633" x="7923213" y="4005263"/>
          <p14:tracePt t="459644" x="7910513" y="4005263"/>
          <p14:tracePt t="459650" x="7886700" y="4017963"/>
          <p14:tracePt t="459660" x="7874000" y="4029075"/>
          <p14:tracePt t="459669" x="7848600" y="4029075"/>
          <p14:tracePt t="459675" x="7835900" y="4041775"/>
          <p14:tracePt t="459685" x="7823200" y="4054475"/>
          <p14:tracePt t="459961" x="7810500" y="4054475"/>
          <p14:tracePt t="459984" x="7797800" y="4041775"/>
          <p14:tracePt t="459988" x="7823200" y="4005263"/>
          <p14:tracePt t="459997" x="7835900" y="3992563"/>
          <p14:tracePt t="460004" x="7848600" y="3979863"/>
          <p14:tracePt t="460014" x="7861300" y="3967163"/>
          <p14:tracePt t="460078" x="7874000" y="3954463"/>
          <p14:tracePt t="460098" x="7874000" y="3941763"/>
          <p14:tracePt t="460104" x="7874000" y="3929063"/>
          <p14:tracePt t="460113" x="7874000" y="3916363"/>
          <p14:tracePt t="460120" x="7861300" y="3916363"/>
          <p14:tracePt t="460139" x="7848600" y="3905250"/>
          <p14:tracePt t="460143" x="7835900" y="3905250"/>
          <p14:tracePt t="460190" x="7823200" y="3905250"/>
          <p14:tracePt t="460210" x="7810500" y="3905250"/>
          <p14:tracePt t="460214" x="7797800" y="3905250"/>
          <p14:tracePt t="460229" x="7785100" y="3905250"/>
          <p14:tracePt t="460295" x="7773988" y="3905250"/>
          <p14:tracePt t="460316" x="7748588" y="3905250"/>
          <p14:tracePt t="460325" x="7723188" y="3905250"/>
          <p14:tracePt t="460336" x="7697788" y="3905250"/>
          <p14:tracePt t="460340" x="7661275" y="3879850"/>
          <p14:tracePt t="460351" x="7648575" y="3867150"/>
          <p14:tracePt t="460356" x="7623175" y="3854450"/>
          <p14:tracePt t="460366" x="7597775" y="3829050"/>
          <p14:tracePt t="460375" x="7585075" y="3829050"/>
          <p14:tracePt t="460382" x="7561263" y="3816350"/>
          <p14:tracePt t="460392" x="7535863" y="3816350"/>
          <p14:tracePt t="460396" x="7510463" y="3816350"/>
          <p14:tracePt t="460405" x="7497763" y="3803650"/>
          <p14:tracePt t="460416" x="7485063" y="3803650"/>
          <p14:tracePt t="460422" x="7459663" y="3803650"/>
          <p14:tracePt t="460437" x="7435850" y="3803650"/>
          <p14:tracePt t="460447" x="7410450" y="3803650"/>
          <p14:tracePt t="460461" x="7397750" y="3792538"/>
          <p14:tracePt t="460478" x="7385050" y="3779838"/>
          <p14:tracePt t="460567" x="7385050" y="3767138"/>
          <p14:tracePt t="460578" x="7397750" y="3767138"/>
          <p14:tracePt t="460584" x="7410450" y="3767138"/>
          <p14:tracePt t="460593" x="7423150" y="3767138"/>
          <p14:tracePt t="460603" x="7435850" y="3767138"/>
          <p14:tracePt t="460607" x="7472363" y="3754438"/>
          <p14:tracePt t="460618" x="7497763" y="3741738"/>
          <p14:tracePt t="460624" x="7548563" y="3729038"/>
          <p14:tracePt t="460634" x="7572375" y="3716338"/>
          <p14:tracePt t="460644" x="7585075" y="3703638"/>
          <p14:tracePt t="460647" x="7623175" y="3692525"/>
          <p14:tracePt t="460729" x="7561263" y="3692525"/>
          <p14:tracePt t="460740" x="7423150" y="3729038"/>
          <p14:tracePt t="460750" x="7235825" y="3779838"/>
          <p14:tracePt t="460753" x="6897688" y="3879850"/>
          <p14:tracePt t="460763" x="6521450" y="3979863"/>
          <p14:tracePt t="460769" x="6045200" y="4092575"/>
          <p14:tracePt t="460780" x="5583238" y="4205288"/>
          <p14:tracePt t="460789" x="5081588" y="4292600"/>
          <p14:tracePt t="460795" x="4630738" y="4430713"/>
          <p14:tracePt t="460805" x="4330700" y="4518025"/>
          <p14:tracePt t="460809" x="4117975" y="4579938"/>
          <p14:tracePt t="460819" x="3867150" y="4667250"/>
          <p14:tracePt t="460829" x="3654425" y="4756150"/>
          <p14:tracePt t="460836" x="3554413" y="4779963"/>
          <p14:tracePt t="460846" x="3479800" y="4805363"/>
          <p14:tracePt t="460850" x="3417888" y="4818063"/>
          <p14:tracePt t="460859" x="3379788" y="4830763"/>
          <p14:tracePt t="460870" x="3367088" y="4843463"/>
          <p14:tracePt t="460876" x="3354388" y="4843463"/>
          <p14:tracePt t="460886" x="3354388" y="4856163"/>
          <p14:tracePt t="460890" x="3341688" y="4856163"/>
          <p14:tracePt t="460916" x="3328988" y="4856163"/>
          <p14:tracePt t="460931" x="3317875" y="4856163"/>
          <p14:tracePt t="460941" x="3305175" y="4868863"/>
          <p14:tracePt t="460956" x="3292475" y="4868863"/>
          <p14:tracePt t="460965" x="3279775" y="4868863"/>
          <p14:tracePt t="460995" x="3267075" y="4868863"/>
          <p14:tracePt t="461067" x="3317875" y="4868863"/>
          <p14:tracePt t="461078" x="3405188" y="4868863"/>
          <p14:tracePt t="461087" x="3517900" y="4868863"/>
          <p14:tracePt t="461091" x="3692525" y="4830763"/>
          <p14:tracePt t="461102" x="3892550" y="4805363"/>
          <p14:tracePt t="461107" x="4117975" y="4779963"/>
          <p14:tracePt t="461118" x="4381500" y="4730750"/>
          <p14:tracePt t="461127" x="4594225" y="4705350"/>
          <p14:tracePt t="461132" x="4768850" y="4679950"/>
          <p14:tracePt t="461142" x="4932363" y="4667250"/>
          <p14:tracePt t="461148" x="5057775" y="4630738"/>
          <p14:tracePt t="461158" x="5157788" y="4605338"/>
          <p14:tracePt t="461168" x="5232400" y="4592638"/>
          <p14:tracePt t="461173" x="5281613" y="4567238"/>
          <p14:tracePt t="461184" x="5319713" y="4554538"/>
          <p14:tracePt t="461187" x="5345113" y="4543425"/>
          <p14:tracePt t="461208" x="5357813" y="4530725"/>
          <p14:tracePt t="461234" x="5357813" y="4518025"/>
          <p14:tracePt t="461237" x="5345113" y="4505325"/>
          <p14:tracePt t="461248" x="5332413" y="4505325"/>
          <p14:tracePt t="461258" x="5319713" y="4505325"/>
          <p14:tracePt t="461264" x="5307013" y="4505325"/>
          <p14:tracePt t="461273" x="5270500" y="4505325"/>
          <p14:tracePt t="461277" x="5245100" y="4505325"/>
          <p14:tracePt t="461290" x="5219700" y="4505325"/>
          <p14:tracePt t="461301" x="5207000" y="4505325"/>
          <p14:tracePt t="461324" x="5194300" y="4505325"/>
          <p14:tracePt t="461350" x="5181600" y="4492625"/>
          <p14:tracePt t="461364" x="5170488" y="4479925"/>
          <p14:tracePt t="461379" x="5170488" y="4454525"/>
          <p14:tracePt t="461400" x="5170488" y="4430713"/>
          <p14:tracePt t="461406" x="5170488" y="4418013"/>
          <p14:tracePt t="461415" x="5170488" y="4405313"/>
          <p14:tracePt t="461430" x="5170488" y="4392613"/>
          <p14:tracePt t="461440" x="5170488" y="4367213"/>
          <p14:tracePt t="461455" x="5170488" y="4354513"/>
          <p14:tracePt t="461459" x="5194300" y="4341813"/>
          <p14:tracePt t="461469" x="5194300" y="4330700"/>
          <p14:tracePt t="461481" x="5219700" y="4305300"/>
          <p14:tracePt t="461486" x="5257800" y="4292600"/>
          <p14:tracePt t="461495" x="5270500" y="4292600"/>
          <p14:tracePt t="461502" x="5281613" y="4279900"/>
          <p14:tracePt t="461512" x="5294313" y="4267200"/>
          <p14:tracePt t="461582" x="5307013" y="4267200"/>
          <p14:tracePt t="461589" x="5332413" y="4267200"/>
          <p14:tracePt t="461600" x="5357813" y="4267200"/>
          <p14:tracePt t="461605" x="5383213" y="4267200"/>
          <p14:tracePt t="461615" x="5432425" y="4292600"/>
          <p14:tracePt t="461621" x="5470525" y="4341813"/>
          <p14:tracePt t="461632" x="5507038" y="4392613"/>
          <p14:tracePt t="461642" x="5570538" y="4467225"/>
          <p14:tracePt t="461646" x="5619750" y="4530725"/>
          <p14:tracePt t="461655" x="5657850" y="4579938"/>
          <p14:tracePt t="461662" x="5670550" y="4592638"/>
          <p14:tracePt t="461672" x="5683250" y="4605338"/>
          <p14:tracePt t="461681" x="5695950" y="4643438"/>
          <p14:tracePt t="461696" x="5708650" y="4643438"/>
          <p14:tracePt t="461722" x="5732463" y="4643438"/>
          <p14:tracePt t="461731" x="5770563" y="4643438"/>
          <p14:tracePt t="461737" x="5821363" y="4630738"/>
          <p14:tracePt t="461748" x="5895975" y="4567238"/>
          <p14:tracePt t="461752" x="5983288" y="4492625"/>
          <p14:tracePt t="461761" x="6096000" y="4367213"/>
          <p14:tracePt t="461772" x="6170613" y="4254500"/>
          <p14:tracePt t="461777" x="6270625" y="4117975"/>
          <p14:tracePt t="461787" x="6396038" y="3954463"/>
          <p14:tracePt t="461792" x="6472238" y="3841750"/>
          <p14:tracePt t="461802" x="6521450" y="3767138"/>
          <p14:tracePt t="461812" x="6572250" y="3729038"/>
          <p14:tracePt t="461819" x="6596063" y="3679825"/>
          <p14:tracePt t="461904" x="6559550" y="3679825"/>
          <p14:tracePt t="461914" x="6496050" y="3679825"/>
          <p14:tracePt t="461917" x="6396038" y="3641725"/>
          <p14:tracePt t="461928" x="6321425" y="3641725"/>
          <p14:tracePt t="461940" x="6196013" y="3590925"/>
          <p14:tracePt t="461944" x="6021388" y="3503613"/>
          <p14:tracePt t="461953" x="5857875" y="3416300"/>
          <p14:tracePt t="461959" x="5619750" y="3267075"/>
          <p14:tracePt t="461970" x="5407025" y="3116263"/>
          <p14:tracePt t="461980" x="5132388" y="2916238"/>
          <p14:tracePt t="461986" x="4894263" y="2752725"/>
          <p14:tracePt t="461993" x="4630738" y="2516188"/>
          <p14:tracePt t="462000" x="4381500" y="2303463"/>
          <p14:tracePt t="462010" x="4130675" y="2065338"/>
          <p14:tracePt t="462019" x="3843338" y="1839913"/>
          <p14:tracePt t="462024" x="3605213" y="1652588"/>
          <p14:tracePt t="462034" x="3467100" y="1552575"/>
          <p14:tracePt t="462039" x="3341688" y="1476375"/>
          <p14:tracePt t="462050" x="3228975" y="1427163"/>
          <p14:tracePt t="462060" x="3154363" y="1389063"/>
          <p14:tracePt t="462064" x="3092450" y="1376363"/>
          <p14:tracePt t="462073" x="3016250" y="1376363"/>
          <p14:tracePt t="462080" x="2979738" y="1376363"/>
          <p14:tracePt t="462090" x="2954338" y="1376363"/>
          <p14:tracePt t="462100" x="2928938" y="1376363"/>
          <p14:tracePt t="462105" x="2903538" y="1376363"/>
          <p14:tracePt t="462119" x="2890838" y="1376363"/>
          <p14:tracePt t="462140" x="2879725" y="1376363"/>
          <p14:tracePt t="462145" x="2867025" y="1389063"/>
          <p14:tracePt t="462155" x="2854325" y="1389063"/>
          <p14:tracePt t="462159" x="2828925" y="1401763"/>
          <p14:tracePt t="462170" x="2803525" y="1414463"/>
          <p14:tracePt t="462180" x="2790825" y="1439863"/>
          <p14:tracePt t="462186" x="2767013" y="1439863"/>
          <p14:tracePt t="462195" x="2728913" y="1463675"/>
          <p14:tracePt t="462212" x="2716213" y="1489075"/>
          <p14:tracePt t="462221" x="2690813" y="1501775"/>
          <p14:tracePt t="462225" x="2654300" y="1539875"/>
          <p14:tracePt t="462236" x="2603500" y="1589088"/>
          <p14:tracePt t="462241" x="2565400" y="1627188"/>
          <p14:tracePt t="462252" x="2541588" y="1701800"/>
          <p14:tracePt t="462262" x="2490788" y="1827213"/>
          <p14:tracePt t="462266" x="2478088" y="1914525"/>
          <p14:tracePt t="462278" x="2452688" y="2027238"/>
          <p14:tracePt t="462282" x="2452688" y="2101850"/>
          <p14:tracePt t="462292" x="2452688" y="2165350"/>
          <p14:tracePt t="462301" x="2452688" y="2239963"/>
          <p14:tracePt t="462307" x="2452688" y="2290763"/>
          <p14:tracePt t="462318" x="2452688" y="2327275"/>
          <p14:tracePt t="462321" x="2452688" y="2352675"/>
          <p14:tracePt t="462331" x="2478088" y="2378075"/>
          <p14:tracePt t="462342" x="2503488" y="2439988"/>
          <p14:tracePt t="462347" x="2541588" y="2478088"/>
          <p14:tracePt t="462357" x="2616200" y="2527300"/>
          <p14:tracePt t="462361" x="2728913" y="2603500"/>
          <p14:tracePt t="462372" x="2854325" y="2640013"/>
          <p14:tracePt t="462382" x="3016250" y="2703513"/>
          <p14:tracePt t="462388" x="3205163" y="2740025"/>
          <p14:tracePt t="462397" x="3441700" y="2790825"/>
          <p14:tracePt t="462404" x="3654425" y="2878138"/>
          <p14:tracePt t="462412" x="3879850" y="2928938"/>
          <p14:tracePt t="462421" x="4068763" y="2941638"/>
          <p14:tracePt t="462428" x="4243388" y="2978150"/>
          <p14:tracePt t="462437" x="4456113" y="3028950"/>
          <p14:tracePt t="462443" x="4619625" y="3065463"/>
          <p14:tracePt t="462454" x="4756150" y="3116263"/>
          <p14:tracePt t="462464" x="4894263" y="3154363"/>
          <p14:tracePt t="462469" x="5032375" y="3190875"/>
          <p14:tracePt t="462477" x="5181600" y="3254375"/>
          <p14:tracePt t="462483" x="5345113" y="3278188"/>
          <p14:tracePt t="462493" x="5507038" y="3303588"/>
          <p14:tracePt t="462503" x="5670550" y="3316288"/>
          <p14:tracePt t="462507" x="5883275" y="3354388"/>
          <p14:tracePt t="462518" x="6070600" y="3367088"/>
          <p14:tracePt t="462524" x="6296025" y="3367088"/>
          <p14:tracePt t="462534" x="6496050" y="3367088"/>
          <p14:tracePt t="462544" x="6646863" y="3367088"/>
          <p14:tracePt t="462550" x="6784975" y="3367088"/>
          <p14:tracePt t="462559" x="6897688" y="3367088"/>
          <p14:tracePt t="462563" x="7021513" y="3367088"/>
          <p14:tracePt t="462574" x="7134225" y="3367088"/>
          <p14:tracePt t="462584" x="7246938" y="3367088"/>
          <p14:tracePt t="462590" x="7335838" y="3367088"/>
          <p14:tracePt t="462600" x="7385050" y="3367088"/>
          <p14:tracePt t="462603" x="7410450" y="3367088"/>
          <p14:tracePt t="462614" x="7423150" y="3367088"/>
          <p14:tracePt t="462630" x="7435850" y="3367088"/>
          <p14:tracePt t="462795" x="7423150" y="3367088"/>
          <p14:tracePt t="462805" x="7359650" y="3416300"/>
          <p14:tracePt t="462812" x="7246938" y="3529013"/>
          <p14:tracePt t="462821" x="7110413" y="3703638"/>
          <p14:tracePt t="462832" x="6921500" y="3892550"/>
          <p14:tracePt t="462837" x="6659563" y="4154488"/>
          <p14:tracePt t="462845" x="6246813" y="4454525"/>
          <p14:tracePt t="462852" x="5795963" y="4805363"/>
          <p14:tracePt t="462861" x="5394325" y="5081588"/>
          <p14:tracePt t="462872" x="4919663" y="5356225"/>
          <p14:tracePt t="462876" x="4594225" y="5543550"/>
          <p14:tracePt t="462885" x="4318000" y="5694363"/>
          <p14:tracePt t="462892" x="4181475" y="5819775"/>
          <p14:tracePt t="462903" x="4081463" y="5868988"/>
          <p14:tracePt t="462912" x="4043363" y="5894388"/>
          <p14:tracePt t="462917" x="4030663" y="5894388"/>
          <p14:tracePt t="462928" x="4005263" y="5919788"/>
          <p14:tracePt t="463001" x="3992563" y="5919788"/>
          <p14:tracePt t="463047" x="3979863" y="5907088"/>
          <p14:tracePt t="463068" x="3968750" y="5894388"/>
          <p14:tracePt t="463074" x="3956050" y="5868988"/>
          <p14:tracePt t="463084" x="3956050" y="5832475"/>
          <p14:tracePt t="463087" x="3943350" y="5807075"/>
          <p14:tracePt t="463097" x="3943350" y="5743575"/>
          <p14:tracePt t="463108" x="3943350" y="5707063"/>
          <p14:tracePt t="463114" x="3943350" y="5656263"/>
          <p14:tracePt t="463123" x="4005263" y="5581650"/>
          <p14:tracePt t="463129" x="4105275" y="5481638"/>
          <p14:tracePt t="463139" x="4256088" y="5356225"/>
          <p14:tracePt t="463150" x="4443413" y="5256213"/>
          <p14:tracePt t="463154" x="4706938" y="5130800"/>
          <p14:tracePt t="463163" x="4981575" y="5018088"/>
          <p14:tracePt t="463170" x="5294313" y="4918075"/>
          <p14:tracePt t="463180" x="5557838" y="4868863"/>
          <p14:tracePt t="463189" x="5795963" y="4792663"/>
          <p14:tracePt t="463194" x="5995988" y="4768850"/>
          <p14:tracePt t="463204" x="6108700" y="4756150"/>
          <p14:tracePt t="463209" x="6183313" y="4730750"/>
          <p14:tracePt t="463220" x="6221413" y="4730750"/>
          <p14:tracePt t="463230" x="6246813" y="4730750"/>
          <p14:tracePt t="463246" x="6259513" y="4730750"/>
          <p14:tracePt t="463249" x="6259513" y="4743450"/>
          <p14:tracePt t="463260" x="6259513" y="4756150"/>
          <p14:tracePt t="463270" x="6259513" y="4779963"/>
          <p14:tracePt t="463275" x="6259513" y="4818063"/>
          <p14:tracePt t="463286" x="6259513" y="4843463"/>
          <p14:tracePt t="463289" x="6270625" y="4905375"/>
          <p14:tracePt t="463300" x="6283325" y="4968875"/>
          <p14:tracePt t="463309" x="6308725" y="5043488"/>
          <p14:tracePt t="463315" x="6346825" y="5105400"/>
          <p14:tracePt t="463325" x="6396038" y="5205413"/>
          <p14:tracePt t="463329" x="6434138" y="5256213"/>
          <p14:tracePt t="463341" x="6472238" y="5330825"/>
          <p14:tracePt t="463352" x="6534150" y="5394325"/>
          <p14:tracePt t="463356" x="6596063" y="5456238"/>
          <p14:tracePt t="463365" x="6621463" y="5481638"/>
          <p14:tracePt t="463372" x="6696075" y="5518150"/>
          <p14:tracePt t="463382" x="6734175" y="5530850"/>
          <p14:tracePt t="463392" x="6808788" y="5556250"/>
          <p14:tracePt t="463396" x="6859588" y="5568950"/>
          <p14:tracePt t="463405" x="6910388" y="5568950"/>
          <p14:tracePt t="463411" x="6946900" y="5568950"/>
          <p14:tracePt t="463422" x="6985000" y="5568950"/>
          <p14:tracePt t="463432" x="7034213" y="5568950"/>
          <p14:tracePt t="463436" x="7072313" y="5568950"/>
          <p14:tracePt t="463445" x="7097713" y="5568950"/>
          <p14:tracePt t="463451" x="7134225" y="5556250"/>
          <p14:tracePt t="463461" x="7172325" y="5530850"/>
          <p14:tracePt t="463471" x="7197725" y="5507038"/>
          <p14:tracePt t="463477" x="7235825" y="5468938"/>
          <p14:tracePt t="463488" x="7272338" y="5443538"/>
          <p14:tracePt t="463493" x="7323138" y="5394325"/>
          <p14:tracePt t="463504" x="7385050" y="5330825"/>
          <p14:tracePt t="463508" x="7485063" y="5281613"/>
          <p14:tracePt t="463518" x="7572375" y="5230813"/>
          <p14:tracePt t="463527" x="7648575" y="5194300"/>
          <p14:tracePt t="463533" x="7723188" y="5143500"/>
          <p14:tracePt t="463544" x="7785100" y="5105400"/>
          <p14:tracePt t="463548" x="7848600" y="5068888"/>
          <p14:tracePt t="463560" x="7861300" y="5056188"/>
          <p14:tracePt t="463570" x="7897813" y="5030788"/>
          <p14:tracePt t="463573" x="7935913" y="4992688"/>
          <p14:tracePt t="463589" x="7961313" y="4968875"/>
          <p14:tracePt t="463600" x="7974013" y="4968875"/>
          <p14:tracePt t="463609" x="7974013" y="4956175"/>
          <p14:tracePt t="463613" x="7999413" y="4943475"/>
          <p14:tracePt t="463650" x="7999413" y="4930775"/>
          <p14:tracePt t="463660" x="8010525" y="4918075"/>
          <p14:tracePt t="463669" x="8023225" y="4905375"/>
          <p14:tracePt t="463676" x="8035925" y="4879975"/>
          <p14:tracePt t="463686" x="8048625" y="4868863"/>
          <p14:tracePt t="463689" x="8074025" y="4830763"/>
          <p14:tracePt t="463699" x="8086725" y="4779963"/>
          <p14:tracePt t="463710" x="8123238" y="4730750"/>
          <p14:tracePt t="463716" x="8148638" y="4705350"/>
          <p14:tracePt t="463726" x="8186738" y="4656138"/>
          <p14:tracePt t="463729" x="8199438" y="4630738"/>
          <p14:tracePt t="463739" x="8212138" y="4605338"/>
          <p14:tracePt t="463750" x="8223250" y="4567238"/>
          <p14:tracePt t="463756" x="8235950" y="4543425"/>
          <p14:tracePt t="463765" x="8235950" y="4518025"/>
          <p14:tracePt t="463771" x="8248650" y="4492625"/>
          <p14:tracePt t="463782" x="8248650" y="4479925"/>
          <p14:tracePt t="463789" x="8261350" y="4454525"/>
          <p14:tracePt t="463795" x="8286750" y="4418013"/>
          <p14:tracePt t="463806" x="8299450" y="4405313"/>
          <p14:tracePt t="463815" x="8335963" y="4367213"/>
          <p14:tracePt t="463820" x="8348663" y="4354513"/>
          <p14:tracePt t="463830" x="8374063" y="4318000"/>
          <p14:tracePt t="463836" x="8412163" y="4305300"/>
          <p14:tracePt t="463846" x="8461375" y="4279900"/>
          <p14:tracePt t="463856" x="8499475" y="4267200"/>
          <p14:tracePt t="463859" x="8561388" y="4254500"/>
          <p14:tracePt t="463870" x="8586788" y="4254500"/>
          <p14:tracePt t="463876" x="8612188" y="4254500"/>
          <p14:tracePt t="463886" x="8650288" y="4241800"/>
          <p14:tracePt t="463895" x="8674100" y="4241800"/>
          <p14:tracePt t="463899" x="8737600" y="4217988"/>
          <p14:tracePt t="463910" x="8763000" y="4217988"/>
          <p14:tracePt t="463916" x="8812213" y="4205288"/>
          <p14:tracePt t="463925" x="8837613" y="4205288"/>
          <p14:tracePt t="463939" x="8874125" y="4192588"/>
          <p14:tracePt t="463941" x="8950325" y="4179888"/>
          <p14:tracePt t="463952" x="9050338" y="4117975"/>
          <p14:tracePt t="463955" x="9112250" y="4067175"/>
          <p14:tracePt t="463965" x="9188450" y="4005263"/>
          <p14:tracePt t="463975" x="9237663" y="3967163"/>
          <p14:tracePt t="463981" x="9237663" y="3954463"/>
          <p14:tracePt t="464314" x="9237663" y="3941763"/>
          <p14:tracePt t="464339" x="9237663" y="3954463"/>
          <p14:tracePt t="464354" x="9237663" y="3967163"/>
          <p14:tracePt t="464360" x="9224963" y="3979863"/>
          <p14:tracePt t="464496" x="9224963" y="3992563"/>
          <p14:tracePt t="464516" x="9224963" y="4017963"/>
          <p14:tracePt t="464522" x="9237663" y="4041775"/>
          <p14:tracePt t="464536" x="9237663" y="4067175"/>
          <p14:tracePt t="464545" x="9250363" y="4079875"/>
          <p14:tracePt t="464556" x="9263063" y="4105275"/>
          <p14:tracePt t="464572" x="9275763" y="4105275"/>
          <p14:tracePt t="464586" x="9288463" y="4105275"/>
          <p14:tracePt t="464608" x="9301163" y="4105275"/>
          <p14:tracePt t="464612" x="9312275" y="4105275"/>
          <p14:tracePt t="464623" x="9324975" y="4105275"/>
          <p14:tracePt t="464627" x="9350375" y="4105275"/>
          <p14:tracePt t="464637" x="9375775" y="4105275"/>
          <p14:tracePt t="464648" x="9401175" y="4105275"/>
          <p14:tracePt t="464652" x="9424988" y="4105275"/>
          <p14:tracePt t="464662" x="9437688" y="4105275"/>
          <p14:tracePt t="464667" x="9450388" y="4105275"/>
          <p14:tracePt t="464678" x="9475788" y="4105275"/>
          <p14:tracePt t="464692" x="9501188" y="4105275"/>
          <p14:tracePt t="464702" x="9525000" y="4105275"/>
          <p14:tracePt t="464707" x="9537700" y="4105275"/>
          <p14:tracePt t="464718" x="9550400" y="4105275"/>
          <p14:tracePt t="464728" x="9588500" y="4129088"/>
          <p14:tracePt t="464732" x="9601200" y="4129088"/>
          <p14:tracePt t="464744" x="9613900" y="4154488"/>
          <p14:tracePt t="464747" x="9650413" y="4167188"/>
          <p14:tracePt t="464758" x="9688513" y="4179888"/>
          <p14:tracePt t="464768" x="9713913" y="4179888"/>
          <p14:tracePt t="464773" x="9750425" y="4179888"/>
          <p14:tracePt t="464784" x="9763125" y="4179888"/>
          <p14:tracePt t="464788" x="9788525" y="4179888"/>
          <p14:tracePt t="464798" x="9801225" y="4179888"/>
          <p14:tracePt t="464814" x="9813925" y="4179888"/>
          <p14:tracePt t="464830" x="9826625" y="4167188"/>
          <p14:tracePt t="464880" x="9739313" y="4167188"/>
          <p14:tracePt t="464889" x="9626600" y="4167188"/>
          <p14:tracePt t="464900" x="9401175" y="4167188"/>
          <p14:tracePt t="464904" x="9363075" y="4167188"/>
          <p14:tracePt t="465115" x="9363075" y="4105275"/>
          <p14:tracePt t="465131" x="9363075" y="4117975"/>
          <p14:tracePt t="465162" x="9312275" y="4167188"/>
          <p14:tracePt t="465172" x="9275763" y="4217988"/>
          <p14:tracePt t="465176" x="9237663" y="4279900"/>
          <p14:tracePt t="465186" x="9175750" y="4341813"/>
          <p14:tracePt t="465198" x="9137650" y="4405313"/>
          <p14:tracePt t="465201" x="9075738" y="4430713"/>
          <p14:tracePt t="465211" x="9037638" y="4443413"/>
          <p14:tracePt t="465217" x="9012238" y="4467225"/>
          <p14:tracePt t="465227" x="8999538" y="4467225"/>
          <p14:tracePt t="465238" x="8975725" y="4492625"/>
          <p14:tracePt t="465241" x="8937625" y="4543425"/>
          <p14:tracePt t="465251" x="8899525" y="4567238"/>
          <p14:tracePt t="465258" x="8863013" y="4592638"/>
          <p14:tracePt t="465267" x="8824913" y="4618038"/>
          <p14:tracePt t="465277" x="8786813" y="4656138"/>
          <p14:tracePt t="465282" x="8763000" y="4679950"/>
          <p14:tracePt t="465292" x="8724900" y="4705350"/>
          <p14:tracePt t="465297" x="8699500" y="4718050"/>
          <p14:tracePt t="465308" x="8674100" y="4743450"/>
          <p14:tracePt t="465317" x="8624888" y="4779963"/>
          <p14:tracePt t="465323" x="8612188" y="4805363"/>
          <p14:tracePt t="465334" x="8574088" y="4818063"/>
          <p14:tracePt t="465339" x="8524875" y="4856163"/>
          <p14:tracePt t="465348" x="8499475" y="4879975"/>
          <p14:tracePt t="465357" x="8474075" y="4879975"/>
          <p14:tracePt t="465363" x="8448675" y="4905375"/>
          <p14:tracePt t="465373" x="8399463" y="4930775"/>
          <p14:tracePt t="465390" x="8386763" y="4943475"/>
          <p14:tracePt t="465399" x="8361363" y="4943475"/>
          <p14:tracePt t="465403" x="8312150" y="4968875"/>
          <p14:tracePt t="465414" x="8261350" y="4992688"/>
          <p14:tracePt t="465420" x="8223250" y="4992688"/>
          <p14:tracePt t="465430" x="8148638" y="5018088"/>
          <p14:tracePt t="465440" x="8110538" y="5030788"/>
          <p14:tracePt t="465443" x="8086725" y="5056188"/>
          <p14:tracePt t="465453" x="8048625" y="5056188"/>
          <p14:tracePt t="465459" x="8035925" y="5056188"/>
          <p14:tracePt t="465515" x="7999413" y="5081588"/>
          <p14:tracePt t="465526" x="7974013" y="5092700"/>
          <p14:tracePt t="465536" x="7923213" y="5118100"/>
          <p14:tracePt t="465541" x="7886700" y="5143500"/>
          <p14:tracePt t="465551" x="7823200" y="5181600"/>
          <p14:tracePt t="465556" x="7785100" y="5218113"/>
          <p14:tracePt t="465566" x="7723188" y="5243513"/>
          <p14:tracePt t="465576" x="7685088" y="5281613"/>
          <p14:tracePt t="465582" x="7623175" y="5305425"/>
          <p14:tracePt t="465592" x="7597775" y="5318125"/>
          <p14:tracePt t="465596" x="7548563" y="5330825"/>
          <p14:tracePt t="465606" x="7535863" y="5330825"/>
          <p14:tracePt t="465616" x="7510463" y="5343525"/>
          <p14:tracePt t="465622" x="7485063" y="5343525"/>
          <p14:tracePt t="465632" x="7459663" y="5356225"/>
          <p14:tracePt t="465636" x="7448550" y="5356225"/>
          <p14:tracePt t="465645" x="7435850" y="5356225"/>
          <p14:tracePt t="465656" x="7423150" y="5368925"/>
          <p14:tracePt t="465662" x="7410450" y="5368925"/>
          <p14:tracePt t="465672" x="7397750" y="5368925"/>
          <p14:tracePt t="465678" x="7385050" y="5368925"/>
          <p14:tracePt t="465697" x="7372350" y="5381625"/>
          <p14:tracePt t="465711" x="7359650" y="5394325"/>
          <p14:tracePt t="465718" x="7335838" y="5394325"/>
          <p14:tracePt t="509360" x="7323138" y="5407025"/>
          <p14:tracePt t="509376" x="7310438" y="5407025"/>
          <p14:tracePt t="509390" x="7297738" y="5407025"/>
          <p14:tracePt t="509416" x="7272338" y="5407025"/>
          <p14:tracePt t="509425" x="7235825" y="5407025"/>
          <p14:tracePt t="509432" x="7223125" y="5407025"/>
          <p14:tracePt t="509441" x="7197725" y="5407025"/>
          <p14:tracePt t="509445" x="7159625" y="5407025"/>
          <p14:tracePt t="509456" x="7072313" y="5407025"/>
          <p14:tracePt t="509466" x="6985000" y="5418138"/>
          <p14:tracePt t="509472" x="6897688" y="5443538"/>
          <p14:tracePt t="509481" x="6834188" y="5443538"/>
          <p14:tracePt t="509486" x="6784975" y="5443538"/>
          <p14:tracePt t="509498" x="6746875" y="5443538"/>
          <p14:tracePt t="509507" x="6721475" y="5443538"/>
          <p14:tracePt t="509511" x="6696075" y="5443538"/>
          <p14:tracePt t="509528" x="6684963" y="5443538"/>
          <p14:tracePt t="509552" x="6672263" y="5443538"/>
          <p14:tracePt t="509568" x="6646863" y="5443538"/>
          <p14:tracePt t="509577" x="6634163" y="5430838"/>
          <p14:tracePt t="509588" x="6596063" y="5418138"/>
          <p14:tracePt t="509592" x="6521450" y="5394325"/>
          <p14:tracePt t="509602" x="6408738" y="5343525"/>
          <p14:tracePt t="509607" x="6321425" y="5281613"/>
          <p14:tracePt t="509618" x="6183313" y="5194300"/>
          <p14:tracePt t="509628" x="6070600" y="5143500"/>
          <p14:tracePt t="509635" x="5957888" y="5092700"/>
          <p14:tracePt t="509644" x="5845175" y="5018088"/>
          <p14:tracePt t="509647" x="5745163" y="4956175"/>
          <p14:tracePt t="509658" x="5657850" y="4892675"/>
          <p14:tracePt t="509668" x="5557838" y="4830763"/>
          <p14:tracePt t="509674" x="5495925" y="4768850"/>
          <p14:tracePt t="509685" x="5419725" y="4679950"/>
          <p14:tracePt t="509687" x="5332413" y="4605338"/>
          <p14:tracePt t="509699" x="5270500" y="4530725"/>
          <p14:tracePt t="509707" x="5194300" y="4454525"/>
          <p14:tracePt t="509713" x="5132388" y="4341813"/>
          <p14:tracePt t="509724" x="5045075" y="4254500"/>
          <p14:tracePt t="509729" x="4994275" y="4179888"/>
          <p14:tracePt t="509739" x="4956175" y="4105275"/>
          <p14:tracePt t="509750" x="4919663" y="4029075"/>
          <p14:tracePt t="509754" x="4906963" y="3954463"/>
          <p14:tracePt t="509763" x="4868863" y="3905250"/>
          <p14:tracePt t="509769" x="4868863" y="3867150"/>
          <p14:tracePt t="509780" x="4856163" y="3792538"/>
          <p14:tracePt t="509790" x="4856163" y="3692525"/>
          <p14:tracePt t="509793" x="4856163" y="3629025"/>
          <p14:tracePt t="509804" x="4856163" y="3529013"/>
          <p14:tracePt t="509809" x="4856163" y="3441700"/>
          <p14:tracePt t="509820" x="4856163" y="3367088"/>
          <p14:tracePt t="509830" x="4856163" y="3241675"/>
          <p14:tracePt t="509834" x="4894263" y="3090863"/>
          <p14:tracePt t="509844" x="4956175" y="2952750"/>
          <p14:tracePt t="509849" x="5032375" y="2778125"/>
          <p14:tracePt t="509860" x="5132388" y="2552700"/>
          <p14:tracePt t="509869" x="5232400" y="2327275"/>
          <p14:tracePt t="509875" x="5332413" y="2139950"/>
          <p14:tracePt t="509886" x="5445125" y="1939925"/>
          <p14:tracePt t="509890" x="5545138" y="1752600"/>
          <p14:tracePt t="509900" x="5683250" y="1539875"/>
          <p14:tracePt t="509910" x="5732463" y="1414463"/>
          <p14:tracePt t="509916" x="5821363" y="1276350"/>
          <p14:tracePt t="509926" x="5883275" y="1150938"/>
          <p14:tracePt t="509929" x="5921375" y="1076325"/>
          <p14:tracePt t="509941" x="5970588" y="1001713"/>
          <p14:tracePt t="509953" x="5970588" y="989013"/>
          <p14:tracePt t="510011" x="5970588" y="976313"/>
          <p14:tracePt t="510026" x="5957888" y="976313"/>
          <p14:tracePt t="510036" x="5908675" y="950913"/>
          <p14:tracePt t="510042" x="5883275" y="950913"/>
          <p14:tracePt t="510052" x="5870575" y="950913"/>
          <p14:tracePt t="510056" x="5821363" y="950913"/>
          <p14:tracePt t="510068" x="5795963" y="950913"/>
          <p14:tracePt t="510078" x="5770563" y="950913"/>
          <p14:tracePt t="510082" x="5745163" y="950913"/>
          <p14:tracePt t="510091" x="5708650" y="950913"/>
          <p14:tracePt t="510097" x="5657850" y="950913"/>
          <p14:tracePt t="510107" x="5583238" y="950913"/>
          <p14:tracePt t="510118" x="5470525" y="950913"/>
          <p14:tracePt t="510122" x="5332413" y="950913"/>
          <p14:tracePt t="510132" x="5219700" y="950913"/>
          <p14:tracePt t="510137" x="5057775" y="950913"/>
          <p14:tracePt t="510148" x="4881563" y="950913"/>
          <p14:tracePt t="510158" x="4681538" y="950913"/>
          <p14:tracePt t="510161" x="4506913" y="950913"/>
          <p14:tracePt t="510172" x="4318000" y="950913"/>
          <p14:tracePt t="510177" x="4143375" y="950913"/>
          <p14:tracePt t="510188" x="3968750" y="950913"/>
          <p14:tracePt t="510197" x="3843338" y="950913"/>
          <p14:tracePt t="510203" x="3705225" y="950913"/>
          <p14:tracePt t="510213" x="3630613" y="950913"/>
          <p14:tracePt t="510218" x="3554413" y="950913"/>
          <p14:tracePt t="510227" x="3530600" y="950913"/>
          <p14:tracePt t="510237" x="3492500" y="950913"/>
          <p14:tracePt t="510243" x="3467100" y="976313"/>
          <p14:tracePt t="510254" x="3441700" y="976313"/>
          <p14:tracePt t="510258" x="3429000" y="1001713"/>
          <p14:tracePt t="510277" x="3405188" y="1001713"/>
          <p14:tracePt t="510283" x="3405188" y="1014413"/>
          <p14:tracePt t="510298" x="3405188" y="1025525"/>
          <p14:tracePt t="510307" x="3405188" y="1038225"/>
          <p14:tracePt t="510334" x="3417888" y="1063625"/>
          <p14:tracePt t="510339" x="3417888" y="1076325"/>
          <p14:tracePt t="510350" x="3505200" y="1076325"/>
          <p14:tracePt t="510360" x="3579813" y="1076325"/>
          <p14:tracePt t="510364" x="3705225" y="1076325"/>
          <p14:tracePt t="510374" x="3817938" y="1076325"/>
          <p14:tracePt t="510379" x="3917950" y="1063625"/>
          <p14:tracePt t="510390" x="4043363" y="976313"/>
          <p14:tracePt t="510400" x="4117975" y="912813"/>
          <p14:tracePt t="510403" x="4181475" y="863600"/>
          <p14:tracePt t="510414" x="4243388" y="812800"/>
          <p14:tracePt t="510420" x="4256088" y="776288"/>
          <p14:tracePt t="510430" x="4281488" y="725488"/>
          <p14:tracePt t="510440" x="4281488" y="700088"/>
          <p14:tracePt t="510446" x="4281488" y="676275"/>
          <p14:tracePt t="510456" x="4281488" y="663575"/>
          <p14:tracePt t="510460" x="4281488" y="650875"/>
          <p14:tracePt t="510470" x="4281488" y="638175"/>
          <p14:tracePt t="510479" x="4268788" y="625475"/>
          <p14:tracePt t="510487" x="4230688" y="600075"/>
          <p14:tracePt t="510495" x="4230688" y="588963"/>
          <p14:tracePt t="510499" x="4217988" y="576263"/>
          <p14:tracePt t="510511" x="4192588" y="576263"/>
          <p14:tracePt t="510536" x="4168775" y="576263"/>
          <p14:tracePt t="510541" x="4156075" y="576263"/>
          <p14:tracePt t="510552" x="4117975" y="576263"/>
          <p14:tracePt t="510561" x="4092575" y="576263"/>
          <p14:tracePt t="510565" x="4056063" y="576263"/>
          <p14:tracePt t="510576" x="4030663" y="576263"/>
          <p14:tracePt t="510581" x="3968750" y="576263"/>
          <p14:tracePt t="510592" x="3930650" y="600075"/>
          <p14:tracePt t="510602" x="3843338" y="625475"/>
          <p14:tracePt t="510605" x="3756025" y="663575"/>
          <p14:tracePt t="510616" x="3643313" y="700088"/>
          <p14:tracePt t="510622" x="3554413" y="712788"/>
          <p14:tracePt t="510632" x="3479800" y="738188"/>
          <p14:tracePt t="510641" x="3379788" y="738188"/>
          <p14:tracePt t="510645" x="3317875" y="763588"/>
          <p14:tracePt t="510656" x="3228975" y="763588"/>
          <p14:tracePt t="510661" x="3154363" y="776288"/>
          <p14:tracePt t="510672" x="3079750" y="776288"/>
          <p14:tracePt t="510681" x="3003550" y="776288"/>
          <p14:tracePt t="510687" x="2941638" y="776288"/>
          <p14:tracePt t="510698" x="2867025" y="776288"/>
          <p14:tracePt t="510703" x="2828925" y="776288"/>
          <p14:tracePt t="510711" x="2790825" y="776288"/>
          <p14:tracePt t="510722" x="2767013" y="763588"/>
          <p14:tracePt t="510737" x="2767013" y="750888"/>
          <p14:tracePt t="510742" x="2754313" y="712788"/>
          <p14:tracePt t="510753" x="2754313" y="663575"/>
          <p14:tracePt t="510761" x="2728913" y="563563"/>
          <p14:tracePt t="510770" x="2716213" y="476250"/>
          <p14:tracePt t="510778" x="2678113" y="325438"/>
          <p14:tracePt t="510783" x="2641600" y="200025"/>
          <p14:tracePt t="510794" x="2554288" y="5080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IN" sz="2600" b="1" dirty="0">
                <a:latin typeface="Times New Roman" pitchFamily="18" charset="0"/>
                <a:cs typeface="Times New Roman" pitchFamily="18" charset="0"/>
              </a:rPr>
              <a:t>Difference between call by value and call by reference</a:t>
            </a:r>
          </a:p>
        </p:txBody>
      </p:sp>
      <p:sp>
        <p:nvSpPr>
          <p:cNvPr id="4" name="Rectangle 3">
            <a:extLst>
              <a:ext uri="{FF2B5EF4-FFF2-40B4-BE49-F238E27FC236}">
                <a16:creationId xmlns:a16="http://schemas.microsoft.com/office/drawing/2014/main" id="{AC31BCFB-24CB-48D2-A2D3-AF2327552482}"/>
              </a:ext>
            </a:extLst>
          </p:cNvPr>
          <p:cNvSpPr/>
          <p:nvPr/>
        </p:nvSpPr>
        <p:spPr>
          <a:xfrm>
            <a:off x="1267097" y="1423851"/>
            <a:ext cx="8339403" cy="646331"/>
          </a:xfrm>
          <a:prstGeom prst="rect">
            <a:avLst/>
          </a:prstGeom>
        </p:spPr>
        <p:txBody>
          <a:bodyPr wrap="square">
            <a:spAutoFit/>
          </a:bodyPr>
          <a:lstStyle/>
          <a:p>
            <a:pPr algn="just"/>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977095993"/>
              </p:ext>
            </p:extLst>
          </p:nvPr>
        </p:nvGraphicFramePr>
        <p:xfrm>
          <a:off x="1359005" y="1431570"/>
          <a:ext cx="7027348" cy="3453483"/>
        </p:xfrm>
        <a:graphic>
          <a:graphicData uri="http://schemas.openxmlformats.org/drawingml/2006/table">
            <a:tbl>
              <a:tblPr>
                <a:tableStyleId>{3C2FFA5D-87B4-456A-9821-1D502468CF0F}</a:tableStyleId>
              </a:tblPr>
              <a:tblGrid>
                <a:gridCol w="3513674">
                  <a:extLst>
                    <a:ext uri="{9D8B030D-6E8A-4147-A177-3AD203B41FA5}">
                      <a16:colId xmlns:a16="http://schemas.microsoft.com/office/drawing/2014/main" val="20000"/>
                    </a:ext>
                  </a:extLst>
                </a:gridCol>
                <a:gridCol w="3513674">
                  <a:extLst>
                    <a:ext uri="{9D8B030D-6E8A-4147-A177-3AD203B41FA5}">
                      <a16:colId xmlns:a16="http://schemas.microsoft.com/office/drawing/2014/main" val="20001"/>
                    </a:ext>
                  </a:extLst>
                </a:gridCol>
              </a:tblGrid>
              <a:tr h="589955">
                <a:tc>
                  <a:txBody>
                    <a:bodyPr/>
                    <a:lstStyle/>
                    <a:p>
                      <a:pPr algn="ctr" fontAlgn="t"/>
                      <a:r>
                        <a:rPr lang="en-IN" sz="1700" b="1" dirty="0">
                          <a:latin typeface="Times New Roman" pitchFamily="18" charset="0"/>
                          <a:cs typeface="Times New Roman" pitchFamily="18" charset="0"/>
                        </a:rPr>
                        <a:t>Call by value</a:t>
                      </a:r>
                      <a:endParaRPr lang="en-IN" sz="1700" b="1" dirty="0">
                        <a:solidFill>
                          <a:srgbClr val="000000"/>
                        </a:solidFill>
                        <a:latin typeface="Times New Roman" pitchFamily="18" charset="0"/>
                        <a:cs typeface="Times New Roman" pitchFamily="18" charset="0"/>
                      </a:endParaRPr>
                    </a:p>
                  </a:txBody>
                  <a:tcPr marL="110136" marR="110136" marT="110136" marB="11013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700" b="1" dirty="0">
                          <a:latin typeface="Times New Roman" pitchFamily="18" charset="0"/>
                          <a:cs typeface="Times New Roman" pitchFamily="18" charset="0"/>
                        </a:rPr>
                        <a:t>Call by reference</a:t>
                      </a:r>
                    </a:p>
                    <a:p>
                      <a:endParaRPr lang="en-IN" sz="1700" dirty="0">
                        <a:latin typeface="Times New Roman" pitchFamily="18" charset="0"/>
                        <a:cs typeface="Times New Roman" pitchFamily="18" charset="0"/>
                      </a:endParaRPr>
                    </a:p>
                  </a:txBody>
                  <a:tcPr marL="88108" marR="88108" marT="44054" marB="44054"/>
                </a:tc>
                <a:extLst>
                  <a:ext uri="{0D108BD9-81ED-4DB2-BD59-A6C34878D82A}">
                    <a16:rowId xmlns:a16="http://schemas.microsoft.com/office/drawing/2014/main" val="10000"/>
                  </a:ext>
                </a:extLst>
              </a:tr>
              <a:tr h="738282">
                <a:tc>
                  <a:txBody>
                    <a:bodyPr/>
                    <a:lstStyle/>
                    <a:p>
                      <a:pPr algn="l" fontAlgn="t"/>
                      <a:r>
                        <a:rPr lang="en-IN" sz="1700" dirty="0">
                          <a:latin typeface="Times New Roman" pitchFamily="18" charset="0"/>
                          <a:cs typeface="Times New Roman" pitchFamily="18" charset="0"/>
                        </a:rPr>
                        <a:t>This method copies the value of an argument into the formal parameter of the subroutine.</a:t>
                      </a:r>
                      <a:endParaRPr lang="en-IN" sz="1700" dirty="0">
                        <a:solidFill>
                          <a:srgbClr val="000000"/>
                        </a:solidFill>
                        <a:latin typeface="Times New Roman" pitchFamily="18" charset="0"/>
                        <a:cs typeface="Times New Roman" pitchFamily="18" charset="0"/>
                      </a:endParaRPr>
                    </a:p>
                  </a:txBody>
                  <a:tcPr marL="73424" marR="73424" marT="73424" marB="73424"/>
                </a:tc>
                <a:tc>
                  <a:txBody>
                    <a:bodyPr/>
                    <a:lstStyle/>
                    <a:p>
                      <a:pPr algn="l" fontAlgn="t"/>
                      <a:r>
                        <a:rPr lang="en-IN" sz="1700" dirty="0">
                          <a:solidFill>
                            <a:srgbClr val="000000"/>
                          </a:solidFill>
                          <a:latin typeface="Times New Roman" pitchFamily="18" charset="0"/>
                          <a:cs typeface="Times New Roman" pitchFamily="18" charset="0"/>
                        </a:rPr>
                        <a:t>In this method, reference to an argument is passed to the parameter.</a:t>
                      </a:r>
                    </a:p>
                  </a:txBody>
                  <a:tcPr marL="73424" marR="73424" marT="73424" marB="73424"/>
                </a:tc>
                <a:extLst>
                  <a:ext uri="{0D108BD9-81ED-4DB2-BD59-A6C34878D82A}">
                    <a16:rowId xmlns:a16="http://schemas.microsoft.com/office/drawing/2014/main" val="10001"/>
                  </a:ext>
                </a:extLst>
              </a:tr>
              <a:tr h="820365">
                <a:tc>
                  <a:txBody>
                    <a:bodyPr/>
                    <a:lstStyle/>
                    <a:p>
                      <a:pPr algn="l" fontAlgn="t"/>
                      <a:r>
                        <a:rPr lang="en-IN" sz="1700" dirty="0">
                          <a:latin typeface="Times New Roman" pitchFamily="18" charset="0"/>
                          <a:cs typeface="Times New Roman" pitchFamily="18" charset="0"/>
                        </a:rPr>
                        <a:t>Does not access the actual argument.</a:t>
                      </a:r>
                      <a:endParaRPr lang="en-IN" sz="1700" dirty="0">
                        <a:solidFill>
                          <a:srgbClr val="000000"/>
                        </a:solidFill>
                        <a:latin typeface="Times New Roman" pitchFamily="18" charset="0"/>
                        <a:cs typeface="Times New Roman" pitchFamily="18" charset="0"/>
                      </a:endParaRPr>
                    </a:p>
                  </a:txBody>
                  <a:tcPr marL="73424" marR="73424" marT="73424" marB="73424"/>
                </a:tc>
                <a:tc>
                  <a:txBody>
                    <a:bodyPr/>
                    <a:lstStyle/>
                    <a:p>
                      <a:pPr algn="l" fontAlgn="t"/>
                      <a:r>
                        <a:rPr lang="en-IN" sz="1700" dirty="0">
                          <a:latin typeface="Times New Roman" pitchFamily="18" charset="0"/>
                          <a:cs typeface="Times New Roman" pitchFamily="18" charset="0"/>
                        </a:rPr>
                        <a:t>This reference is used to access the actual argument. </a:t>
                      </a:r>
                      <a:endParaRPr lang="en-IN" sz="1700" dirty="0">
                        <a:solidFill>
                          <a:srgbClr val="000000"/>
                        </a:solidFill>
                        <a:latin typeface="Times New Roman" pitchFamily="18" charset="0"/>
                        <a:cs typeface="Times New Roman" pitchFamily="18" charset="0"/>
                      </a:endParaRPr>
                    </a:p>
                  </a:txBody>
                  <a:tcPr marL="73424" marR="73424" marT="73424" marB="73424"/>
                </a:tc>
                <a:extLst>
                  <a:ext uri="{0D108BD9-81ED-4DB2-BD59-A6C34878D82A}">
                    <a16:rowId xmlns:a16="http://schemas.microsoft.com/office/drawing/2014/main" val="10002"/>
                  </a:ext>
                </a:extLst>
              </a:tr>
              <a:tr h="1102762">
                <a:tc>
                  <a:txBody>
                    <a:bodyPr/>
                    <a:lstStyle/>
                    <a:p>
                      <a:pPr algn="l" fontAlgn="t"/>
                      <a:r>
                        <a:rPr lang="en-IN" sz="1700" dirty="0">
                          <a:latin typeface="Times New Roman" pitchFamily="18" charset="0"/>
                          <a:cs typeface="Times New Roman" pitchFamily="18" charset="0"/>
                        </a:rPr>
                        <a:t>Thus, changes made to parameter of the subroutine have no effect on the argument.</a:t>
                      </a:r>
                      <a:endParaRPr lang="en-IN" sz="1700" dirty="0">
                        <a:solidFill>
                          <a:srgbClr val="000000"/>
                        </a:solidFill>
                        <a:latin typeface="Times New Roman" pitchFamily="18" charset="0"/>
                        <a:cs typeface="Times New Roman" pitchFamily="18" charset="0"/>
                      </a:endParaRPr>
                    </a:p>
                  </a:txBody>
                  <a:tcPr marL="73424" marR="73424" marT="73424" marB="73424"/>
                </a:tc>
                <a:tc>
                  <a:txBody>
                    <a:bodyPr/>
                    <a:lstStyle/>
                    <a:p>
                      <a:pPr algn="l" fontAlgn="t"/>
                      <a:r>
                        <a:rPr lang="en-IN" sz="1700" dirty="0">
                          <a:latin typeface="Times New Roman" pitchFamily="18" charset="0"/>
                          <a:cs typeface="Times New Roman" pitchFamily="18" charset="0"/>
                        </a:rPr>
                        <a:t>Thus, changes made to parameter will have an effect on the argument. </a:t>
                      </a:r>
                      <a:endParaRPr lang="en-IN" sz="1700" dirty="0">
                        <a:solidFill>
                          <a:srgbClr val="000000"/>
                        </a:solidFill>
                        <a:latin typeface="Times New Roman" pitchFamily="18" charset="0"/>
                        <a:cs typeface="Times New Roman" pitchFamily="18" charset="0"/>
                      </a:endParaRPr>
                    </a:p>
                  </a:txBody>
                  <a:tcPr marL="73424" marR="73424" marT="73424" marB="73424"/>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81AC68C5-7094-C88F-E59C-2D038DB7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72498"/>
    </mc:Choice>
    <mc:Fallback xmlns="">
      <p:transition spd="slow" advTm="7249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5450CC25-A90C-D4D3-C676-FE446C032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33317"/>
    </mc:Choice>
    <mc:Fallback xmlns="">
      <p:transition spd="slow" advTm="33317"/>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3241</TotalTime>
  <Words>618</Words>
  <Application>Microsoft Office PowerPoint</Application>
  <PresentationFormat>Widescreen</PresentationFormat>
  <Paragraphs>105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Lucida Calligraphy</vt:lpstr>
      <vt:lpstr>Times New Roman</vt:lpstr>
      <vt:lpstr>Trebuchet MS</vt:lpstr>
      <vt:lpstr>Wingdings</vt:lpstr>
      <vt:lpstr>Wingdings 3</vt:lpstr>
      <vt:lpstr>Facet</vt:lpstr>
      <vt:lpstr>PowerPoint Presentation</vt:lpstr>
      <vt:lpstr>Topic of Interest </vt:lpstr>
      <vt:lpstr>Call by Value in Java:</vt:lpstr>
      <vt:lpstr>Example of call by value in java</vt:lpstr>
      <vt:lpstr>Call by Reference in Java</vt:lpstr>
      <vt:lpstr>Example of Call by Reference in Java</vt:lpstr>
      <vt:lpstr>Difference between call by value and call by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294</cp:revision>
  <dcterms:created xsi:type="dcterms:W3CDTF">2020-05-14T16:01:03Z</dcterms:created>
  <dcterms:modified xsi:type="dcterms:W3CDTF">2022-08-04T06:11:27Z</dcterms:modified>
</cp:coreProperties>
</file>