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7"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06-09-2022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Dr. Sudipta Sahana</a:t>
            </a:r>
          </a:p>
          <a:p>
            <a:r>
              <a:rPr lang="en-IN" dirty="0" err="1">
                <a:latin typeface="Times New Roman" pitchFamily="18" charset="0"/>
                <a:cs typeface="Times New Roman" pitchFamily="18" charset="0"/>
              </a:rPr>
              <a:t>Asso</a:t>
            </a:r>
            <a:r>
              <a:rPr lang="en-IN" dirty="0">
                <a:latin typeface="Times New Roman" pitchFamily="18" charset="0"/>
                <a:cs typeface="Times New Roman" pitchFamily="18" charset="0"/>
              </a:rPr>
              <a:t>. Prof.</a:t>
            </a:r>
          </a:p>
          <a:p>
            <a:r>
              <a:rPr lang="en-IN" dirty="0">
                <a:latin typeface="Times New Roman" pitchFamily="18" charset="0"/>
                <a:cs typeface="Times New Roman" pitchFamily="18" charset="0"/>
              </a:rPr>
              <a:t>Dept. of CSE</a:t>
            </a:r>
          </a:p>
          <a:p>
            <a:r>
              <a:rPr lang="en-IN" dirty="0">
                <a:latin typeface="Times New Roman" pitchFamily="18" charset="0"/>
                <a:cs typeface="Times New Roman"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47295" y="2614475"/>
            <a:ext cx="8030818" cy="400110"/>
          </a:xfrm>
          <a:prstGeom prst="rect">
            <a:avLst/>
          </a:prstGeom>
        </p:spPr>
        <p:txBody>
          <a:bodyPr wrap="square">
            <a:spAutoFit/>
          </a:bodyPr>
          <a:lstStyle/>
          <a:p>
            <a:pPr algn="just"/>
            <a:r>
              <a:rPr lang="en-US" sz="2000" b="1" dirty="0">
                <a:latin typeface="Times New Roman" panose="02020603050405020304" pitchFamily="18" charset="0"/>
                <a:cs typeface="Times New Roman" pitchFamily="18" charset="0"/>
              </a:rPr>
              <a:t>Lecture 14 – </a:t>
            </a:r>
            <a:r>
              <a:rPr lang="en-IN" sz="2000" dirty="0">
                <a:latin typeface="Times New Roman" panose="02020603050405020304" pitchFamily="18" charset="0"/>
                <a:cs typeface="Times New Roman" panose="02020603050405020304" pitchFamily="18" charset="0"/>
              </a:rPr>
              <a:t>Static variables &amp; methods. Nested &amp; inner classes</a:t>
            </a:r>
            <a:endParaRPr lang="en-IN" sz="2000" b="1"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51268"/>
    </mc:Choice>
    <mc:Fallback xmlns="">
      <p:transition spd="slow" advTm="512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5580765"/>
          </a:xfrm>
        </p:spPr>
        <p:txBody>
          <a:bodyPr>
            <a:normAutofit/>
          </a:bodyPr>
          <a:lstStyle/>
          <a:p>
            <a:pPr algn="just"/>
            <a:r>
              <a:rPr lang="en-US" b="1" dirty="0">
                <a:latin typeface="Times New Roman" pitchFamily="18" charset="0"/>
                <a:cs typeface="Times New Roman" pitchFamily="18" charset="0"/>
              </a:rPr>
              <a:t>Static keyword in Java</a:t>
            </a:r>
          </a:p>
          <a:p>
            <a:pPr algn="just"/>
            <a:r>
              <a:rPr lang="en-US" b="1" dirty="0">
                <a:latin typeface="Times New Roman" pitchFamily="18" charset="0"/>
                <a:cs typeface="Times New Roman" pitchFamily="18" charset="0"/>
              </a:rPr>
              <a:t>Java static variable</a:t>
            </a:r>
          </a:p>
          <a:p>
            <a:pPr algn="just"/>
            <a:r>
              <a:rPr lang="en-US" b="1" dirty="0">
                <a:latin typeface="Times New Roman" pitchFamily="18" charset="0"/>
                <a:cs typeface="Times New Roman" pitchFamily="18" charset="0"/>
              </a:rPr>
              <a:t>Java static method</a:t>
            </a:r>
          </a:p>
          <a:p>
            <a:pPr algn="just"/>
            <a:r>
              <a:rPr lang="en-US" b="1" dirty="0">
                <a:latin typeface="Times New Roman" pitchFamily="18" charset="0"/>
                <a:cs typeface="Times New Roman" pitchFamily="18" charset="0"/>
              </a:rPr>
              <a:t>Nested Classes</a:t>
            </a:r>
          </a:p>
          <a:p>
            <a:pPr algn="just"/>
            <a:r>
              <a:rPr lang="en-US" b="1" dirty="0">
                <a:latin typeface="Times New Roman" pitchFamily="18" charset="0"/>
                <a:cs typeface="Times New Roman" pitchFamily="18" charset="0"/>
              </a:rPr>
              <a:t>Inner Class</a:t>
            </a:r>
          </a:p>
          <a:p>
            <a:pPr algn="just"/>
            <a:endParaRPr lang="en-IN"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532B773C-BA92-3363-DF79-13A486073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22137"/>
    </mc:Choice>
    <mc:Fallback xmlns="">
      <p:transition spd="slow" advTm="221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US" sz="2800" b="1" dirty="0">
                <a:latin typeface="Times New Roman" pitchFamily="18" charset="0"/>
                <a:cs typeface="Times New Roman" pitchFamily="18" charset="0"/>
              </a:rPr>
              <a:t>Static keyword in Java</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097280" y="1280160"/>
            <a:ext cx="7981406" cy="1605568"/>
          </a:xfrm>
          <a:prstGeom prst="rect">
            <a:avLst/>
          </a:prstGeom>
        </p:spPr>
        <p:txBody>
          <a:bodyPr wrap="square">
            <a:spAutoFit/>
          </a:bodyPr>
          <a:lstStyle/>
          <a:p>
            <a:pPr marL="342000" lvl="0" indent="-342000" algn="just">
              <a:spcBef>
                <a:spcPts val="1000"/>
              </a:spcBef>
            </a:pPr>
            <a:endParaRPr lang="en-US" dirty="0">
              <a:latin typeface="Times New Roman" pitchFamily="18" charset="0"/>
              <a:cs typeface="Times New Roman" pitchFamily="18" charset="0"/>
            </a:endParaRPr>
          </a:p>
          <a:p>
            <a:pPr marL="342000" lvl="0" indent="-342000">
              <a:spcBef>
                <a:spcPts val="1000"/>
              </a:spcBef>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ectangle 7"/>
          <p:cNvSpPr/>
          <p:nvPr/>
        </p:nvSpPr>
        <p:spPr>
          <a:xfrm>
            <a:off x="1149532" y="1214846"/>
            <a:ext cx="6309360" cy="2159566"/>
          </a:xfrm>
          <a:prstGeom prst="rect">
            <a:avLst/>
          </a:prstGeom>
        </p:spPr>
        <p:txBody>
          <a:bodyPr wrap="square">
            <a:spAutoFit/>
          </a:bodyPr>
          <a:lstStyle/>
          <a:p>
            <a:pPr marL="342000" lvl="0" indent="-342000" algn="just">
              <a:spcBef>
                <a:spcPts val="1000"/>
              </a:spcBef>
            </a:pPr>
            <a:endParaRPr lang="en-US" dirty="0">
              <a:solidFill>
                <a:prstClr val="black"/>
              </a:solidFill>
              <a:latin typeface="Times New Roman" pitchFamily="18" charset="0"/>
              <a:cs typeface="Times New Roman" pitchFamily="18" charset="0"/>
            </a:endParaRPr>
          </a:p>
          <a:p>
            <a:pPr marL="342000" lvl="0" indent="-342000">
              <a:spcBef>
                <a:spcPts val="1000"/>
              </a:spcBef>
            </a:pPr>
            <a:endParaRPr lang="en-IN"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marL="342900" indent="-342900"/>
            <a:endParaRPr lang="en-US" dirty="0">
              <a:solidFill>
                <a:prstClr val="black"/>
              </a:solidFill>
              <a:latin typeface="Times New Roman" pitchFamily="18" charset="0"/>
              <a:cs typeface="Times New Roman" pitchFamily="18" charset="0"/>
            </a:endParaRPr>
          </a:p>
          <a:p>
            <a:pPr marL="342900" indent="-342900">
              <a:buFont typeface="+mj-lt"/>
              <a:buAutoNum type="arabicPeriod"/>
            </a:pPr>
            <a:endParaRPr lang="en-US" dirty="0">
              <a:solidFill>
                <a:prstClr val="black"/>
              </a:solidFill>
              <a:latin typeface="Times New Roman" pitchFamily="18" charset="0"/>
              <a:cs typeface="Times New Roman" pitchFamily="18" charset="0"/>
            </a:endParaRP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p:txBody>
      </p:sp>
      <p:sp>
        <p:nvSpPr>
          <p:cNvPr id="10" name="TextBox 9"/>
          <p:cNvSpPr txBox="1"/>
          <p:nvPr/>
        </p:nvSpPr>
        <p:spPr>
          <a:xfrm>
            <a:off x="1188719" y="1436914"/>
            <a:ext cx="8268789" cy="3139321"/>
          </a:xfrm>
          <a:prstGeom prst="rect">
            <a:avLst/>
          </a:prstGeom>
          <a:noFill/>
        </p:spPr>
        <p:txBody>
          <a:bodyPr wrap="square" rtlCol="0">
            <a:spAutoFit/>
          </a:bodyPr>
          <a:lstStyle/>
          <a:p>
            <a:pPr algn="just"/>
            <a:r>
              <a:rPr lang="en-US" dirty="0">
                <a:latin typeface="Times New Roman" pitchFamily="18" charset="0"/>
                <a:cs typeface="Times New Roman" pitchFamily="18" charset="0"/>
              </a:rPr>
              <a:t>The static keyword in java is used for memory management mainly. We can apply java static keyword with variables, methods, blocks and nested class. The static keyword belongs to the class rather than instance of the class.</a:t>
            </a:r>
          </a:p>
          <a:p>
            <a:pPr algn="just"/>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static can be:</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buFont typeface="Arial" pitchFamily="34" charset="0"/>
              <a:buChar char="•"/>
            </a:pPr>
            <a:r>
              <a:rPr lang="en-US" dirty="0">
                <a:latin typeface="Times New Roman" pitchFamily="18" charset="0"/>
                <a:cs typeface="Times New Roman" pitchFamily="18" charset="0"/>
              </a:rPr>
              <a:t> variable (also known as class variable)</a:t>
            </a:r>
            <a:endParaRPr lang="en-IN" dirty="0">
              <a:latin typeface="Times New Roman" pitchFamily="18" charset="0"/>
              <a:cs typeface="Times New Roman" pitchFamily="18" charset="0"/>
            </a:endParaRPr>
          </a:p>
          <a:p>
            <a:pPr lvl="0">
              <a:buFont typeface="Arial" pitchFamily="34" charset="0"/>
              <a:buChar char="•"/>
            </a:pPr>
            <a:r>
              <a:rPr lang="en-US" dirty="0">
                <a:latin typeface="Times New Roman" pitchFamily="18" charset="0"/>
                <a:cs typeface="Times New Roman" pitchFamily="18" charset="0"/>
              </a:rPr>
              <a:t> method (also known as class method)</a:t>
            </a:r>
            <a:endParaRPr lang="en-IN" dirty="0">
              <a:latin typeface="Times New Roman" pitchFamily="18" charset="0"/>
              <a:cs typeface="Times New Roman" pitchFamily="18" charset="0"/>
            </a:endParaRPr>
          </a:p>
          <a:p>
            <a:pPr lvl="0">
              <a:buFont typeface="Arial" pitchFamily="34" charset="0"/>
              <a:buChar char="•"/>
            </a:pPr>
            <a:r>
              <a:rPr lang="en-US" dirty="0">
                <a:latin typeface="Times New Roman" pitchFamily="18" charset="0"/>
                <a:cs typeface="Times New Roman" pitchFamily="18" charset="0"/>
              </a:rPr>
              <a:t> block</a:t>
            </a:r>
            <a:endParaRPr lang="en-IN" dirty="0">
              <a:latin typeface="Times New Roman" pitchFamily="18" charset="0"/>
              <a:cs typeface="Times New Roman" pitchFamily="18" charset="0"/>
            </a:endParaRPr>
          </a:p>
          <a:p>
            <a:pPr lvl="0">
              <a:buFont typeface="Arial" pitchFamily="34" charset="0"/>
              <a:buChar char="•"/>
            </a:pPr>
            <a:r>
              <a:rPr lang="en-US" dirty="0">
                <a:latin typeface="Times New Roman" pitchFamily="18" charset="0"/>
                <a:cs typeface="Times New Roman" pitchFamily="18" charset="0"/>
              </a:rPr>
              <a:t> nested class</a:t>
            </a:r>
            <a:endParaRPr lang="en-IN" dirty="0">
              <a:latin typeface="Times New Roman" pitchFamily="18" charset="0"/>
              <a:cs typeface="Times New Roman" pitchFamily="18" charset="0"/>
            </a:endParaRPr>
          </a:p>
          <a:p>
            <a:pPr algn="just">
              <a:buFont typeface="Arial" pitchFamily="34" charset="0"/>
              <a:buChar char="•"/>
            </a:pPr>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9C9FA51F-A65C-C88A-DCBE-BD62B20F2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24239"/>
    </mc:Choice>
    <mc:Fallback xmlns="">
      <p:transition spd="slow" advTm="124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pPr lvl="0"/>
            <a:r>
              <a:rPr lang="en-US" sz="2800" b="1" dirty="0">
                <a:latin typeface="Times New Roman" pitchFamily="18" charset="0"/>
                <a:cs typeface="Times New Roman" pitchFamily="18" charset="0"/>
              </a:rPr>
              <a:t>Java static variable</a:t>
            </a:r>
            <a:endParaRPr lang="en-IN" sz="28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1200329"/>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0" name="Rounded Rectangle 9"/>
          <p:cNvSpPr/>
          <p:nvPr/>
        </p:nvSpPr>
        <p:spPr>
          <a:xfrm>
            <a:off x="1167618" y="2297609"/>
            <a:ext cx="3474719" cy="38535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class Student8{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r>
              <a:rPr lang="en-US" sz="1600" dirty="0" err="1">
                <a:solidFill>
                  <a:schemeClr val="bg2">
                    <a:lumMod val="10000"/>
                  </a:schemeClr>
                </a:solidFill>
                <a:latin typeface="Times New Roman" pitchFamily="18" charset="0"/>
                <a:cs typeface="Times New Roman" pitchFamily="18" charset="0"/>
              </a:rPr>
              <a:t>int</a:t>
            </a:r>
            <a:r>
              <a:rPr lang="en-US" sz="1600" dirty="0">
                <a:solidFill>
                  <a:schemeClr val="bg2">
                    <a:lumMod val="10000"/>
                  </a:schemeClr>
                </a:solidFill>
                <a:latin typeface="Times New Roman" pitchFamily="18" charset="0"/>
                <a:cs typeface="Times New Roman" pitchFamily="18" charset="0"/>
              </a:rPr>
              <a:t> </a:t>
            </a:r>
            <a:r>
              <a:rPr lang="en-US" sz="1600" dirty="0" err="1">
                <a:solidFill>
                  <a:schemeClr val="bg2">
                    <a:lumMod val="10000"/>
                  </a:schemeClr>
                </a:solidFill>
                <a:latin typeface="Times New Roman" pitchFamily="18" charset="0"/>
                <a:cs typeface="Times New Roman" pitchFamily="18" charset="0"/>
              </a:rPr>
              <a:t>rollno</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String name;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static String college ="ITS";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Student8(</a:t>
            </a:r>
            <a:r>
              <a:rPr lang="en-US" sz="1600" dirty="0" err="1">
                <a:solidFill>
                  <a:schemeClr val="bg2">
                    <a:lumMod val="10000"/>
                  </a:schemeClr>
                </a:solidFill>
                <a:latin typeface="Times New Roman" pitchFamily="18" charset="0"/>
                <a:cs typeface="Times New Roman" pitchFamily="18" charset="0"/>
              </a:rPr>
              <a:t>int</a:t>
            </a:r>
            <a:r>
              <a:rPr lang="en-US" sz="1600" dirty="0">
                <a:solidFill>
                  <a:schemeClr val="bg2">
                    <a:lumMod val="10000"/>
                  </a:schemeClr>
                </a:solidFill>
                <a:latin typeface="Times New Roman" pitchFamily="18" charset="0"/>
                <a:cs typeface="Times New Roman" pitchFamily="18" charset="0"/>
              </a:rPr>
              <a:t> </a:t>
            </a:r>
            <a:r>
              <a:rPr lang="en-US" sz="1600" dirty="0" err="1">
                <a:solidFill>
                  <a:schemeClr val="bg2">
                    <a:lumMod val="10000"/>
                  </a:schemeClr>
                </a:solidFill>
                <a:latin typeface="Times New Roman" pitchFamily="18" charset="0"/>
                <a:cs typeface="Times New Roman" pitchFamily="18" charset="0"/>
              </a:rPr>
              <a:t>r,String</a:t>
            </a:r>
            <a:r>
              <a:rPr lang="en-US" sz="1600" dirty="0">
                <a:solidFill>
                  <a:schemeClr val="bg2">
                    <a:lumMod val="10000"/>
                  </a:schemeClr>
                </a:solidFill>
                <a:latin typeface="Times New Roman" pitchFamily="18" charset="0"/>
                <a:cs typeface="Times New Roman" pitchFamily="18" charset="0"/>
              </a:rPr>
              <a:t> n){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r>
              <a:rPr lang="en-US" sz="1600" dirty="0" err="1">
                <a:solidFill>
                  <a:schemeClr val="bg2">
                    <a:lumMod val="10000"/>
                  </a:schemeClr>
                </a:solidFill>
                <a:latin typeface="Times New Roman" pitchFamily="18" charset="0"/>
                <a:cs typeface="Times New Roman" pitchFamily="18" charset="0"/>
              </a:rPr>
              <a:t>rollno</a:t>
            </a:r>
            <a:r>
              <a:rPr lang="en-US" sz="1600" dirty="0">
                <a:solidFill>
                  <a:schemeClr val="bg2">
                    <a:lumMod val="10000"/>
                  </a:schemeClr>
                </a:solidFill>
                <a:latin typeface="Times New Roman" pitchFamily="18" charset="0"/>
                <a:cs typeface="Times New Roman" pitchFamily="18" charset="0"/>
              </a:rPr>
              <a:t> = r;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name = n;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  </a:t>
            </a:r>
          </a:p>
          <a:p>
            <a:r>
              <a:rPr lang="en-US" sz="1600" dirty="0">
                <a:solidFill>
                  <a:schemeClr val="bg2">
                    <a:lumMod val="10000"/>
                  </a:schemeClr>
                </a:solidFill>
                <a:latin typeface="Times New Roman" pitchFamily="18" charset="0"/>
                <a:cs typeface="Times New Roman" pitchFamily="18" charset="0"/>
              </a:rPr>
              <a:t>void display (){</a:t>
            </a:r>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a:t>
            </a:r>
            <a:r>
              <a:rPr lang="en-US" sz="1600" dirty="0" err="1">
                <a:solidFill>
                  <a:schemeClr val="bg2">
                    <a:lumMod val="10000"/>
                  </a:schemeClr>
                </a:solidFill>
                <a:latin typeface="Times New Roman" pitchFamily="18" charset="0"/>
                <a:cs typeface="Times New Roman" pitchFamily="18" charset="0"/>
              </a:rPr>
              <a:t>rollno</a:t>
            </a:r>
            <a:r>
              <a:rPr lang="en-US" sz="1600" dirty="0">
                <a:solidFill>
                  <a:schemeClr val="bg2">
                    <a:lumMod val="10000"/>
                  </a:schemeClr>
                </a:solidFill>
                <a:latin typeface="Times New Roman" pitchFamily="18" charset="0"/>
                <a:cs typeface="Times New Roman" pitchFamily="18" charset="0"/>
              </a:rPr>
              <a:t>+" "+name+" "+college);}  </a:t>
            </a:r>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sp>
        <p:nvSpPr>
          <p:cNvPr id="11" name="TextBox 10"/>
          <p:cNvSpPr txBox="1"/>
          <p:nvPr/>
        </p:nvSpPr>
        <p:spPr>
          <a:xfrm>
            <a:off x="1136469" y="1097280"/>
            <a:ext cx="8412480" cy="1200329"/>
          </a:xfrm>
          <a:prstGeom prst="rect">
            <a:avLst/>
          </a:prstGeom>
          <a:noFill/>
        </p:spPr>
        <p:txBody>
          <a:bodyPr wrap="square" rtlCol="0">
            <a:spAutoFit/>
          </a:bodyPr>
          <a:lstStyle/>
          <a:p>
            <a:pPr lvl="0" algn="just"/>
            <a:r>
              <a:rPr lang="en-US" dirty="0">
                <a:latin typeface="Times New Roman" pitchFamily="18" charset="0"/>
                <a:cs typeface="Times New Roman" pitchFamily="18" charset="0"/>
              </a:rPr>
              <a:t>The static variable can be used to refer the common property of all objects (that is not unique for each object) e.g. company name of employees, college name of students etc.</a:t>
            </a:r>
            <a:endParaRPr lang="en-IN"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The static variable gets memory only once in class area at the time of class loading.</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12" name="Rounded Rectangle 11"/>
          <p:cNvSpPr/>
          <p:nvPr/>
        </p:nvSpPr>
        <p:spPr>
          <a:xfrm>
            <a:off x="5342709" y="2410882"/>
            <a:ext cx="3439886" cy="392321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r>
              <a:rPr lang="en-US" sz="1600" dirty="0">
                <a:solidFill>
                  <a:schemeClr val="bg2">
                    <a:lumMod val="10000"/>
                  </a:schemeClr>
                </a:solidFill>
                <a:latin typeface="Times New Roman" pitchFamily="18" charset="0"/>
                <a:cs typeface="Times New Roman" pitchFamily="18" charset="0"/>
              </a:rPr>
              <a:t>public static void main(String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Student8 s1 = new Student8(111,"Karan");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Student8 s2 = new Student8(222,"Aryan");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s1.display();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s2.display();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cxnSp>
        <p:nvCxnSpPr>
          <p:cNvPr id="4" name="Connector: Elbow 3">
            <a:extLst>
              <a:ext uri="{FF2B5EF4-FFF2-40B4-BE49-F238E27FC236}">
                <a16:creationId xmlns:a16="http://schemas.microsoft.com/office/drawing/2014/main" id="{DCB6B783-2622-4372-AE11-E794803B8BD9}"/>
              </a:ext>
            </a:extLst>
          </p:cNvPr>
          <p:cNvCxnSpPr>
            <a:cxnSpLocks/>
          </p:cNvCxnSpPr>
          <p:nvPr/>
        </p:nvCxnSpPr>
        <p:spPr>
          <a:xfrm rot="5400000" flipH="1" flipV="1">
            <a:off x="3208189" y="4019142"/>
            <a:ext cx="1517408" cy="2751633"/>
          </a:xfrm>
          <a:prstGeom prst="bentConnector4">
            <a:avLst>
              <a:gd name="adj1" fmla="val -15065"/>
              <a:gd name="adj2" fmla="val 8157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C48E813-FD7F-4565-9898-5B2B0857AEC6}"/>
              </a:ext>
            </a:extLst>
          </p:cNvPr>
          <p:cNvSpPr/>
          <p:nvPr/>
        </p:nvSpPr>
        <p:spPr>
          <a:xfrm>
            <a:off x="8320430" y="3379799"/>
            <a:ext cx="1724718" cy="815801"/>
          </a:xfrm>
          <a:prstGeom prst="rect">
            <a:avLst/>
          </a:prstGeom>
        </p:spPr>
        <p:txBody>
          <a:bodyPr wrap="square">
            <a:spAutoFit/>
          </a:bodyPr>
          <a:lstStyle/>
          <a:p>
            <a:pPr marL="457200">
              <a:lnSpc>
                <a:spcPct val="115000"/>
              </a:lnSpc>
              <a:spcAft>
                <a:spcPts val="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Output - </a:t>
            </a:r>
          </a:p>
          <a:p>
            <a:pPr marL="457200">
              <a:lnSpc>
                <a:spcPct val="115000"/>
              </a:lnSpc>
              <a:spcAft>
                <a:spcPts val="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111 Karan ITS</a:t>
            </a:r>
          </a:p>
          <a:p>
            <a:pPr marL="457200">
              <a:lnSpc>
                <a:spcPct val="115000"/>
              </a:lnSpc>
              <a:spcAft>
                <a:spcPts val="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222 Aryan ITS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1E3A6F83-E653-CC78-E902-00D3FFAB8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372779"/>
    </mc:Choice>
    <mc:Fallback xmlns="">
      <p:transition spd="slow" advTm="372779"/>
    </mc:Fallback>
  </mc:AlternateContent>
  <p:extLst>
    <p:ext uri="{3A86A75C-4F4B-4683-9AE1-C65F6400EC91}">
      <p14:laserTraceLst xmlns:p14="http://schemas.microsoft.com/office/powerpoint/2010/main">
        <p14:tracePtLst>
          <p14:tracePt t="150995" x="2303463" y="6281738"/>
          <p14:tracePt t="150996" x="2716213" y="4856163"/>
          <p14:tracePt t="151007" x="2778125" y="4643438"/>
          <p14:tracePt t="151011" x="2778125" y="4567238"/>
          <p14:tracePt t="151022" x="2828925" y="4430713"/>
          <p14:tracePt t="151027" x="2854325" y="4330700"/>
          <p14:tracePt t="151078" x="2890838" y="3792538"/>
          <p14:tracePt t="151087" x="2890838" y="3716338"/>
          <p14:tracePt t="151091" x="2890838" y="3654425"/>
          <p14:tracePt t="151102" x="2854325" y="3554413"/>
          <p14:tracePt t="151107" x="2828925" y="3490913"/>
          <p14:tracePt t="151119" x="2778125" y="3378200"/>
          <p14:tracePt t="151127" x="2741613" y="3290888"/>
          <p14:tracePt t="151131" x="2690813" y="3203575"/>
          <p14:tracePt t="151141" x="2654300" y="3090863"/>
          <p14:tracePt t="151147" x="2628900" y="3041650"/>
          <p14:tracePt t="151157" x="2590800" y="2965450"/>
          <p14:tracePt t="151168" x="2554288" y="2890838"/>
          <p14:tracePt t="151173" x="2541588" y="2840038"/>
          <p14:tracePt t="151183" x="2503488" y="2765425"/>
          <p14:tracePt t="151187" x="2478088" y="2716213"/>
          <p14:tracePt t="151197" x="2452688" y="2665413"/>
          <p14:tracePt t="151207" x="2441575" y="2627313"/>
          <p14:tracePt t="151213" x="2403475" y="2552700"/>
          <p14:tracePt t="151223" x="2378075" y="2490788"/>
          <p14:tracePt t="151227" x="2352675" y="2414588"/>
          <p14:tracePt t="151237" x="2339975" y="2378075"/>
          <p14:tracePt t="151247" x="2303463" y="2303463"/>
          <p14:tracePt t="151253" x="2290763" y="2265363"/>
          <p14:tracePt t="151263" x="2278063" y="2214563"/>
          <p14:tracePt t="151270" x="2278063" y="2178050"/>
          <p14:tracePt t="151279" x="2252663" y="2114550"/>
          <p14:tracePt t="151289" x="2239963" y="2078038"/>
          <p14:tracePt t="151293" x="2216150" y="2027238"/>
          <p14:tracePt t="151303" x="2178050" y="1965325"/>
          <p14:tracePt t="151309" x="2178050" y="1939925"/>
          <p14:tracePt t="151320" x="2152650" y="1901825"/>
          <p14:tracePt t="151329" x="2139950" y="1865313"/>
          <p14:tracePt t="151333" x="2127250" y="1827213"/>
          <p14:tracePt t="151345" x="2116138" y="1801813"/>
          <p14:tracePt t="151349" x="2103438" y="1765300"/>
          <p14:tracePt t="151359" x="2090738" y="1752600"/>
          <p14:tracePt t="151370" x="2078038" y="1739900"/>
          <p14:tracePt t="151375" x="2065338" y="1739900"/>
          <p14:tracePt t="151386" x="2052638" y="1714500"/>
          <p14:tracePt t="151399" x="2027238" y="1714500"/>
          <p14:tracePt t="151415" x="2003425" y="1714500"/>
          <p14:tracePt t="151425" x="1978025" y="1714500"/>
          <p14:tracePt t="151429" x="1952625" y="1714500"/>
          <p14:tracePt t="151439" x="1890713" y="1752600"/>
          <p14:tracePt t="151449" x="1814513" y="1789113"/>
          <p14:tracePt t="151455" x="1714500" y="1865313"/>
          <p14:tracePt t="151465" x="1639888" y="1914525"/>
          <p14:tracePt t="151470" x="1589088" y="1978025"/>
          <p14:tracePt t="151479" x="1527175" y="2065338"/>
          <p14:tracePt t="151489" x="1439863" y="2178050"/>
          <p14:tracePt t="151495" x="1352550" y="2265363"/>
          <p14:tracePt t="151505" x="1276350" y="2378075"/>
          <p14:tracePt t="151509" x="1189038" y="2503488"/>
          <p14:tracePt t="151521" x="1089025" y="2627313"/>
          <p14:tracePt t="151531" x="1027113" y="2703513"/>
          <p14:tracePt t="151537" x="950913" y="2828925"/>
          <p14:tracePt t="151545" x="876300" y="2916238"/>
          <p14:tracePt t="151553" x="825500" y="3016250"/>
          <p14:tracePt t="151561" x="763588" y="3090863"/>
          <p14:tracePt t="151571" x="725488" y="3165475"/>
          <p14:tracePt t="151575" x="688975" y="3241675"/>
          <p14:tracePt t="151586" x="676275" y="3290888"/>
          <p14:tracePt t="151591" x="663575" y="3367088"/>
          <p14:tracePt t="151603" x="650875" y="3416300"/>
          <p14:tracePt t="151611" x="650875" y="3516313"/>
          <p14:tracePt t="151618" x="650875" y="3567113"/>
          <p14:tracePt t="151627" x="650875" y="3616325"/>
          <p14:tracePt t="151631" x="650875" y="3716338"/>
          <p14:tracePt t="151641" x="650875" y="3792538"/>
          <p14:tracePt t="151653" x="663575" y="3879850"/>
          <p14:tracePt t="151657" x="712788" y="4005263"/>
          <p14:tracePt t="151667" x="776288" y="4105275"/>
          <p14:tracePt t="151671" x="850900" y="4217988"/>
          <p14:tracePt t="151681" x="938213" y="4318000"/>
          <p14:tracePt t="151693" x="1027113" y="4405313"/>
          <p14:tracePt t="151697" x="1114425" y="4492625"/>
          <p14:tracePt t="151707" x="1214438" y="4579938"/>
          <p14:tracePt t="151711" x="1276350" y="4605338"/>
          <p14:tracePt t="151722" x="1352550" y="4643438"/>
          <p14:tracePt t="151733" x="1427163" y="4679950"/>
          <p14:tracePt t="151737" x="1452563" y="4692650"/>
          <p14:tracePt t="151747" x="1489075" y="4718050"/>
          <p14:tracePt t="151754" x="1514475" y="4718050"/>
          <p14:tracePt t="151763" x="1539875" y="4730750"/>
          <p14:tracePt t="151773" x="1565275" y="4743450"/>
          <p14:tracePt t="151777" x="1589088" y="4743450"/>
          <p14:tracePt t="151787" x="1639888" y="4743450"/>
          <p14:tracePt t="151793" x="1677988" y="4756150"/>
          <p14:tracePt t="151804" x="1714500" y="4756150"/>
          <p14:tracePt t="151813" x="1739900" y="4756150"/>
          <p14:tracePt t="151817" x="1765300" y="4756150"/>
          <p14:tracePt t="151827" x="1814513" y="4756150"/>
          <p14:tracePt t="151833" x="1852613" y="4756150"/>
          <p14:tracePt t="151844" x="1903413" y="4756150"/>
          <p14:tracePt t="151854" x="1939925" y="4756150"/>
          <p14:tracePt t="151859" x="1990725" y="4756150"/>
          <p14:tracePt t="151870" x="2052638" y="4756150"/>
          <p14:tracePt t="151873" x="2090738" y="4756150"/>
          <p14:tracePt t="151883" x="2152650" y="4756150"/>
          <p14:tracePt t="151893" x="2252663" y="4756150"/>
          <p14:tracePt t="151899" x="2328863" y="4756150"/>
          <p14:tracePt t="151909" x="2390775" y="4756150"/>
          <p14:tracePt t="151913" x="2490788" y="4756150"/>
          <p14:tracePt t="151923" x="2578100" y="4756150"/>
          <p14:tracePt t="151933" x="2690813" y="4756150"/>
          <p14:tracePt t="151939" x="2803525" y="4743450"/>
          <p14:tracePt t="151949" x="2916238" y="4692650"/>
          <p14:tracePt t="151955" x="3028950" y="4643438"/>
          <p14:tracePt t="151965" x="3103563" y="4592638"/>
          <p14:tracePt t="151975" x="3179763" y="4530725"/>
          <p14:tracePt t="151979" x="3254375" y="4430713"/>
          <p14:tracePt t="151989" x="3305175" y="4341813"/>
          <p14:tracePt t="151995" x="3379788" y="4205288"/>
          <p14:tracePt t="152005" x="3454400" y="4067175"/>
          <p14:tracePt t="152015" x="3517900" y="3929063"/>
          <p14:tracePt t="152019" x="3592513" y="3767138"/>
          <p14:tracePt t="152029" x="3643313" y="3629025"/>
          <p14:tracePt t="152038" x="3692525" y="3479800"/>
          <p14:tracePt t="152045" x="3730625" y="3341688"/>
          <p14:tracePt t="152055" x="3756025" y="3203575"/>
          <p14:tracePt t="152059" x="3756025" y="3116263"/>
          <p14:tracePt t="152071" x="3756025" y="3041650"/>
          <p14:tracePt t="152075" x="3756025" y="2965450"/>
          <p14:tracePt t="152086" x="3756025" y="2890838"/>
          <p14:tracePt t="152095" x="3756025" y="2828925"/>
          <p14:tracePt t="152101" x="3756025" y="2803525"/>
          <p14:tracePt t="152111" x="3756025" y="2778125"/>
          <p14:tracePt t="152115" x="3743325" y="2740025"/>
          <p14:tracePt t="152125" x="3743325" y="2728913"/>
          <p14:tracePt t="152137" x="3730625" y="2716213"/>
          <p14:tracePt t="152141" x="3717925" y="2703513"/>
          <p14:tracePt t="152152" x="3705225" y="2678113"/>
          <p14:tracePt t="152155" x="3692525" y="2678113"/>
          <p14:tracePt t="152165" x="3654425" y="2640013"/>
          <p14:tracePt t="152175" x="3630613" y="2640013"/>
          <p14:tracePt t="152181" x="3617913" y="2627313"/>
          <p14:tracePt t="152191" x="3605213" y="2616200"/>
          <p14:tracePt t="152267" x="3592513" y="2616200"/>
          <p14:tracePt t="152281" x="3592513" y="2627313"/>
          <p14:tracePt t="152288" x="3592513" y="2640013"/>
          <p14:tracePt t="152297" x="3579813" y="2640013"/>
          <p14:tracePt t="152307" x="3579813" y="2652713"/>
          <p14:tracePt t="152323" x="3579813" y="2665413"/>
          <p14:tracePt t="152327" x="3579813" y="2678113"/>
          <p14:tracePt t="152338" x="3579813" y="2690813"/>
          <p14:tracePt t="152354" x="3579813" y="2716213"/>
          <p14:tracePt t="152363" x="3579813" y="2728913"/>
          <p14:tracePt t="152377" x="3579813" y="2740025"/>
          <p14:tracePt t="152388" x="3579813" y="2752725"/>
          <p14:tracePt t="152393" x="3579813" y="2778125"/>
          <p14:tracePt t="152404" x="3579813" y="2790825"/>
          <p14:tracePt t="152409" x="3605213" y="2803525"/>
          <p14:tracePt t="152421" x="3630613" y="2803525"/>
          <p14:tracePt t="152429" x="3654425" y="2816225"/>
          <p14:tracePt t="152433" x="3667125" y="2816225"/>
          <p14:tracePt t="152443" x="3692525" y="2828925"/>
          <p14:tracePt t="152469" x="3705225" y="2828925"/>
          <p14:tracePt t="152509" x="3730625" y="2828925"/>
          <p14:tracePt t="152529" x="3730625" y="2816225"/>
          <p14:tracePt t="152545" x="3730625" y="2803525"/>
          <p14:tracePt t="152555" x="3743325" y="2803525"/>
          <p14:tracePt t="153543" x="3767138" y="2803525"/>
          <p14:tracePt t="153553" x="3805238" y="2765425"/>
          <p14:tracePt t="153557" x="3830638" y="2716213"/>
          <p14:tracePt t="153567" x="3856038" y="2665413"/>
          <p14:tracePt t="153573" x="3867150" y="2627313"/>
          <p14:tracePt t="153583" x="3879850" y="2565400"/>
          <p14:tracePt t="153593" x="3917950" y="2527300"/>
          <p14:tracePt t="153599" x="3930650" y="2478088"/>
          <p14:tracePt t="153609" x="3956050" y="2465388"/>
          <p14:tracePt t="153613" x="3956050" y="2452688"/>
          <p14:tracePt t="153623" x="3968750" y="2439988"/>
          <p14:tracePt t="153633" x="3979863" y="2427288"/>
          <p14:tracePt t="153640" x="3979863" y="2414588"/>
          <p14:tracePt t="153649" x="3992563" y="2414588"/>
          <p14:tracePt t="153653" x="3992563" y="2403475"/>
          <p14:tracePt t="153832" x="4005263" y="2403475"/>
          <p14:tracePt t="153835" x="4030663" y="2403475"/>
          <p14:tracePt t="153845" x="4056063" y="2439988"/>
          <p14:tracePt t="153856" x="4068763" y="2490788"/>
          <p14:tracePt t="153861" x="4105275" y="2527300"/>
          <p14:tracePt t="153874" x="4105275" y="2552700"/>
          <p14:tracePt t="153876" x="4117975" y="2578100"/>
          <p14:tracePt t="153997" x="4130675" y="2578100"/>
          <p14:tracePt t="154007" x="4130675" y="2552700"/>
          <p14:tracePt t="155540" x="4117975" y="2552700"/>
          <p14:tracePt t="155549" x="4081463" y="2552700"/>
          <p14:tracePt t="155561" x="4043363" y="2552700"/>
          <p14:tracePt t="155565" x="3992563" y="2552700"/>
          <p14:tracePt t="155575" x="3979863" y="2552700"/>
          <p14:tracePt t="155581" x="3968750" y="2552700"/>
          <p14:tracePt t="155591" x="3956050" y="2552700"/>
          <p14:tracePt t="155601" x="3943350" y="2552700"/>
          <p14:tracePt t="155615" x="3930650" y="2565400"/>
          <p14:tracePt t="155631" x="3930650" y="2578100"/>
          <p14:tracePt t="155642" x="3905250" y="2590800"/>
          <p14:tracePt t="155645" x="3905250" y="2603500"/>
          <p14:tracePt t="155658" x="3879850" y="2627313"/>
          <p14:tracePt t="155661" x="3843338" y="2652713"/>
          <p14:tracePt t="155671" x="3805238" y="2690813"/>
          <p14:tracePt t="155681" x="3743325" y="2716213"/>
          <p14:tracePt t="155687" x="3692525" y="2752725"/>
          <p14:tracePt t="155697" x="3617913" y="2790825"/>
          <p14:tracePt t="155701" x="3567113" y="2828925"/>
          <p14:tracePt t="155711" x="3492500" y="2865438"/>
          <p14:tracePt t="155721" x="3441700" y="2878138"/>
          <p14:tracePt t="155727" x="3379788" y="2916238"/>
          <p14:tracePt t="155743" x="3367088" y="2916238"/>
          <p14:tracePt t="155753" x="3354388" y="2928938"/>
          <p14:tracePt t="155763" x="3341688" y="2928938"/>
          <p14:tracePt t="155777" x="3317875" y="2928938"/>
          <p14:tracePt t="155783" x="3292475" y="2928938"/>
          <p14:tracePt t="155793" x="3267075" y="2941638"/>
          <p14:tracePt t="155803" x="3216275" y="2941638"/>
          <p14:tracePt t="155808" x="3192463" y="2941638"/>
          <p14:tracePt t="155817" x="3154363" y="2952750"/>
          <p14:tracePt t="155825" x="3103563" y="2952750"/>
          <p14:tracePt t="155833" x="3067050" y="2952750"/>
          <p14:tracePt t="155843" x="2967038" y="2952750"/>
          <p14:tracePt t="155847" x="2903538" y="2952750"/>
          <p14:tracePt t="155858" x="2816225" y="2952750"/>
          <p14:tracePt t="155863" x="2754313" y="2952750"/>
          <p14:tracePt t="155875" x="2678113" y="2952750"/>
          <p14:tracePt t="155883" x="2616200" y="2952750"/>
          <p14:tracePt t="155887" x="2541588" y="2952750"/>
          <p14:tracePt t="155897" x="2490788" y="2952750"/>
          <p14:tracePt t="155903" x="2452688" y="2952750"/>
          <p14:tracePt t="155913" x="2390775" y="2952750"/>
          <p14:tracePt t="155925" x="2365375" y="2952750"/>
          <p14:tracePt t="155929" x="2316163" y="2952750"/>
          <p14:tracePt t="155939" x="2290763" y="2952750"/>
          <p14:tracePt t="155943" x="2252663" y="2952750"/>
          <p14:tracePt t="155953" x="2228850" y="2952750"/>
          <p14:tracePt t="155963" x="2203450" y="2952750"/>
          <p14:tracePt t="155969" x="2178050" y="2952750"/>
          <p14:tracePt t="155979" x="2127250" y="2952750"/>
          <p14:tracePt t="155983" x="2116138" y="2952750"/>
          <p14:tracePt t="155995" x="2090738" y="2952750"/>
          <p14:tracePt t="156005" x="2065338" y="2952750"/>
          <p14:tracePt t="156009" x="2052638" y="2952750"/>
          <p14:tracePt t="156019" x="2014538" y="2928938"/>
          <p14:tracePt t="156026" x="2003425" y="2928938"/>
          <p14:tracePt t="156035" x="1965325" y="2928938"/>
          <p14:tracePt t="156059" x="1914525" y="2903538"/>
          <p14:tracePt t="156065" x="1903413" y="2903538"/>
          <p14:tracePt t="156241" x="1890713" y="2903538"/>
          <p14:tracePt t="156433" x="1865313" y="2903538"/>
          <p14:tracePt t="156575" x="1852613" y="2903538"/>
          <p14:tracePt t="156585" x="1839913" y="2903538"/>
          <p14:tracePt t="156595" x="1801813" y="2903538"/>
          <p14:tracePt t="156601" x="1790700" y="2903538"/>
          <p14:tracePt t="156611" x="1778000" y="2903538"/>
          <p14:tracePt t="156615" x="1765300" y="2890838"/>
          <p14:tracePt t="156631" x="1752600" y="2890838"/>
          <p14:tracePt t="157165" x="1739900" y="2890838"/>
          <p14:tracePt t="157175" x="1727200" y="2890838"/>
          <p14:tracePt t="157201" x="1701800" y="2890838"/>
          <p14:tracePt t="157205" x="1677988" y="2890838"/>
          <p14:tracePt t="157215" x="1652588" y="2903538"/>
          <p14:tracePt t="157226" x="1627188" y="2903538"/>
          <p14:tracePt t="157231" x="1614488" y="2903538"/>
          <p14:tracePt t="157242" x="1601788" y="2903538"/>
          <p14:tracePt t="157245" x="1589088" y="2928938"/>
          <p14:tracePt t="158271" x="1601788" y="2928938"/>
          <p14:tracePt t="158285" x="1614488" y="2928938"/>
          <p14:tracePt t="158295" x="1627188" y="2928938"/>
          <p14:tracePt t="158301" x="1639888" y="2928938"/>
          <p14:tracePt t="158312" x="1652588" y="2928938"/>
          <p14:tracePt t="158321" x="1677988" y="2928938"/>
          <p14:tracePt t="158325" x="1689100" y="2916238"/>
          <p14:tracePt t="158335" x="1727200" y="2903538"/>
          <p14:tracePt t="158341" x="1752600" y="2903538"/>
          <p14:tracePt t="158351" x="1778000" y="2903538"/>
          <p14:tracePt t="158362" x="1801813" y="2903538"/>
          <p14:tracePt t="158365" x="1865313" y="2878138"/>
          <p14:tracePt t="158375" x="1903413" y="2878138"/>
          <p14:tracePt t="158381" x="1927225" y="2878138"/>
          <p14:tracePt t="158391" x="1952625" y="2878138"/>
          <p14:tracePt t="158401" x="1965325" y="2878138"/>
          <p14:tracePt t="158405" x="2003425" y="2878138"/>
          <p14:tracePt t="158417" x="2027238" y="2878138"/>
          <p14:tracePt t="158421" x="2078038" y="2878138"/>
          <p14:tracePt t="158431" x="2116138" y="2878138"/>
          <p14:tracePt t="158441" x="2139950" y="2878138"/>
          <p14:tracePt t="158447" x="2190750" y="2878138"/>
          <p14:tracePt t="158457" x="2228850" y="2878138"/>
          <p14:tracePt t="158471" x="2252663" y="2878138"/>
          <p14:tracePt t="158481" x="2278063" y="2878138"/>
          <p14:tracePt t="158487" x="2303463" y="2878138"/>
          <p14:tracePt t="158497" x="2328863" y="2878138"/>
          <p14:tracePt t="158512" x="2339975" y="2878138"/>
          <p14:tracePt t="158521" x="2352675" y="2878138"/>
          <p14:tracePt t="158528" x="2365375" y="2878138"/>
          <p14:tracePt t="158537" x="2378075" y="2878138"/>
          <p14:tracePt t="158545" x="2378075" y="2865438"/>
          <p14:tracePt t="158553" x="2390775" y="2865438"/>
          <p14:tracePt t="158583" x="2416175" y="2865438"/>
          <p14:tracePt t="159525" x="2403475" y="2865438"/>
          <p14:tracePt t="159535" x="2390775" y="2878138"/>
          <p14:tracePt t="159541" x="2378075" y="2878138"/>
          <p14:tracePt t="159551" x="2378075" y="2890838"/>
          <p14:tracePt t="159555" x="2365375" y="2890838"/>
          <p14:tracePt t="159577" x="2365375" y="2903538"/>
          <p14:tracePt t="159591" x="2339975" y="2916238"/>
          <p14:tracePt t="159597" x="2316163" y="2928938"/>
          <p14:tracePt t="159617" x="2303463" y="2952750"/>
          <p14:tracePt t="159621" x="2278063" y="2965450"/>
          <p14:tracePt t="159631" x="2265363" y="2978150"/>
          <p14:tracePt t="159637" x="2239963" y="2990850"/>
          <p14:tracePt t="159647" x="2239963" y="3003550"/>
          <p14:tracePt t="159657" x="2203450" y="3016250"/>
          <p14:tracePt t="159662" x="2178050" y="3041650"/>
          <p14:tracePt t="159671" x="2139950" y="3065463"/>
          <p14:tracePt t="159677" x="2139950" y="3078163"/>
          <p14:tracePt t="159687" x="2127250" y="3078163"/>
          <p14:tracePt t="159697" x="2103438" y="3103563"/>
          <p14:tracePt t="159713" x="2090738" y="3128963"/>
          <p14:tracePt t="159717" x="2078038" y="3128963"/>
          <p14:tracePt t="159727" x="2078038" y="3141663"/>
          <p14:tracePt t="159737" x="2065338" y="3154363"/>
          <p14:tracePt t="159743" x="2039938" y="3178175"/>
          <p14:tracePt t="159753" x="2027238" y="3178175"/>
          <p14:tracePt t="159767" x="2014538" y="3203575"/>
          <p14:tracePt t="159777" x="2003425" y="3203575"/>
          <p14:tracePt t="159793" x="1990725" y="3203575"/>
          <p14:tracePt t="159797" x="1978025" y="3203575"/>
          <p14:tracePt t="159939" x="1952625" y="3203575"/>
          <p14:tracePt t="159949" x="1952625" y="3165475"/>
          <p14:tracePt t="159965" x="1952625" y="3128963"/>
          <p14:tracePt t="159969" x="1927225" y="3090863"/>
          <p14:tracePt t="159989" x="1914525" y="3065463"/>
          <p14:tracePt t="160005" x="1914525" y="3054350"/>
          <p14:tracePt t="160009" x="1914525" y="3041650"/>
          <p14:tracePt t="160019" x="1914525" y="3028950"/>
          <p14:tracePt t="160047" x="1914525" y="2990850"/>
          <p14:tracePt t="160071" x="1914525" y="2978150"/>
          <p14:tracePt t="160075" x="1914525" y="2965450"/>
          <p14:tracePt t="160091" x="1927225" y="2952750"/>
          <p14:tracePt t="160101" x="1927225" y="2928938"/>
          <p14:tracePt t="160113" x="1939925" y="2928938"/>
          <p14:tracePt t="160115" x="1952625" y="2916238"/>
          <p14:tracePt t="160127" x="1965325" y="2916238"/>
          <p14:tracePt t="160131" x="1990725" y="2916238"/>
          <p14:tracePt t="160141" x="2027238" y="2890838"/>
          <p14:tracePt t="160151" x="2039938" y="2890838"/>
          <p14:tracePt t="160157" x="2052638" y="2890838"/>
          <p14:tracePt t="160167" x="2078038" y="2890838"/>
          <p14:tracePt t="160171" x="2116138" y="2890838"/>
          <p14:tracePt t="160181" x="2139950" y="2890838"/>
          <p14:tracePt t="160191" x="2178050" y="2890838"/>
          <p14:tracePt t="160197" x="2228850" y="2878138"/>
          <p14:tracePt t="160207" x="2290763" y="2878138"/>
          <p14:tracePt t="160211" x="2378075" y="2852738"/>
          <p14:tracePt t="160221" x="2478088" y="2852738"/>
          <p14:tracePt t="160231" x="2565400" y="2840038"/>
          <p14:tracePt t="160237" x="2628900" y="2816225"/>
          <p14:tracePt t="160247" x="2654300" y="2816225"/>
          <p14:tracePt t="160251" x="2678113" y="2816225"/>
          <p14:tracePt t="160261" x="2716213" y="2816225"/>
          <p14:tracePt t="160277" x="2728913" y="2816225"/>
          <p14:tracePt t="160307" x="2741613" y="2816225"/>
          <p14:tracePt t="160419" x="2741613" y="2828925"/>
          <p14:tracePt t="160443" x="2741613" y="2852738"/>
          <p14:tracePt t="160453" x="2728913" y="2878138"/>
          <p14:tracePt t="160459" x="2716213" y="2903538"/>
          <p14:tracePt t="160469" x="2716213" y="2928938"/>
          <p14:tracePt t="160480" x="2703513" y="2941638"/>
          <p14:tracePt t="160483" x="2703513" y="2952750"/>
          <p14:tracePt t="160499" x="2690813" y="2952750"/>
          <p14:tracePt t="160519" x="2690813" y="2978150"/>
          <p14:tracePt t="160525" x="2690813" y="2990850"/>
          <p14:tracePt t="160535" x="2690813" y="3003550"/>
          <p14:tracePt t="160539" x="2678113" y="3028950"/>
          <p14:tracePt t="160559" x="2667000" y="3041650"/>
          <p14:tracePt t="160565" x="2667000" y="3054350"/>
          <p14:tracePt t="160580" x="2654300" y="3065463"/>
          <p14:tracePt t="160589" x="2654300" y="3078163"/>
          <p14:tracePt t="160605" x="2641600" y="3090863"/>
          <p14:tracePt t="160631" x="2641600" y="3103563"/>
          <p14:tracePt t="160811" x="2628900" y="3103563"/>
          <p14:tracePt t="160877" x="2616200" y="3103563"/>
          <p14:tracePt t="160887" x="2590800" y="3116263"/>
          <p14:tracePt t="160903" x="2578100" y="3116263"/>
          <p14:tracePt t="160907" x="2565400" y="3128963"/>
          <p14:tracePt t="160943" x="2541588" y="3128963"/>
          <p14:tracePt t="160957" x="2516188" y="3141663"/>
          <p14:tracePt t="160967" x="2503488" y="3141663"/>
          <p14:tracePt t="160983" x="2490788" y="3154363"/>
          <p14:tracePt t="160999" x="2478088" y="3154363"/>
          <p14:tracePt t="161297" x="2465388" y="3154363"/>
          <p14:tracePt t="161301" x="2465388" y="3141663"/>
          <p14:tracePt t="161311" x="2441575" y="3103563"/>
          <p14:tracePt t="161317" x="2416175" y="3054350"/>
          <p14:tracePt t="161327" x="2403475" y="3016250"/>
          <p14:tracePt t="161337" x="2378075" y="2990850"/>
          <p14:tracePt t="161341" x="2365375" y="2965450"/>
          <p14:tracePt t="161351" x="2352675" y="2941638"/>
          <p14:tracePt t="161357" x="2339975" y="2928938"/>
          <p14:tracePt t="161367" x="2328863" y="2903538"/>
          <p14:tracePt t="161377" x="2328863" y="2890838"/>
          <p14:tracePt t="161383" x="2316163" y="2890838"/>
          <p14:tracePt t="161393" x="2316163" y="2878138"/>
          <p14:tracePt t="161398" x="2303463" y="2865438"/>
          <p14:tracePt t="161417" x="2278063" y="2865438"/>
          <p14:tracePt t="161423" x="2252663" y="2865438"/>
          <p14:tracePt t="161433" x="2228850" y="2865438"/>
          <p14:tracePt t="161437" x="2203450" y="2865438"/>
          <p14:tracePt t="161448" x="2165350" y="2865438"/>
          <p14:tracePt t="161457" x="2127250" y="2865438"/>
          <p14:tracePt t="161465" x="2116138" y="2865438"/>
          <p14:tracePt t="161473" x="2103438" y="2865438"/>
          <p14:tracePt t="161477" x="2078038" y="2865438"/>
          <p14:tracePt t="161719" x="2065338" y="2865438"/>
          <p14:tracePt t="161805" x="2065338" y="2878138"/>
          <p14:tracePt t="161816" x="2065338" y="2890838"/>
          <p14:tracePt t="161821" x="2078038" y="2928938"/>
          <p14:tracePt t="161832" x="2090738" y="2965450"/>
          <p14:tracePt t="161835" x="2116138" y="2990850"/>
          <p14:tracePt t="161845" x="2127250" y="3016250"/>
          <p14:tracePt t="161855" x="2139950" y="3065463"/>
          <p14:tracePt t="161861" x="2178050" y="3103563"/>
          <p14:tracePt t="161871" x="2190750" y="3128963"/>
          <p14:tracePt t="161877" x="2216150" y="3154363"/>
          <p14:tracePt t="161887" x="2265363" y="3190875"/>
          <p14:tracePt t="161898" x="2290763" y="3216275"/>
          <p14:tracePt t="161901" x="2316163" y="3216275"/>
          <p14:tracePt t="161911" x="2339975" y="3241675"/>
          <p14:tracePt t="161917" x="2352675" y="3241675"/>
          <p14:tracePt t="161927" x="2378075" y="3267075"/>
          <p14:tracePt t="161937" x="2390775" y="3267075"/>
          <p14:tracePt t="161941" x="2416175" y="3278188"/>
          <p14:tracePt t="161951" x="2428875" y="3290888"/>
          <p14:tracePt t="161957" x="2452688" y="3290888"/>
          <p14:tracePt t="161967" x="2465388" y="3290888"/>
          <p14:tracePt t="162003" x="2478088" y="3290888"/>
          <p14:tracePt t="162027" x="2490788" y="3290888"/>
          <p14:tracePt t="162064" x="2490788" y="3278188"/>
          <p14:tracePt t="162077" x="2490788" y="3267075"/>
          <p14:tracePt t="162099" x="2490788" y="3254375"/>
          <p14:tracePt t="162113" x="2490788" y="3228975"/>
          <p14:tracePt t="162119" x="2478088" y="3228975"/>
          <p14:tracePt t="162129" x="2452688" y="3228975"/>
          <p14:tracePt t="162143" x="2441575" y="3228975"/>
          <p14:tracePt t="162153" x="2416175" y="3228975"/>
          <p14:tracePt t="162159" x="2378075" y="3228975"/>
          <p14:tracePt t="162169" x="2352675" y="3228975"/>
          <p14:tracePt t="162179" x="2278063" y="3228975"/>
          <p14:tracePt t="162183" x="2216150" y="3228975"/>
          <p14:tracePt t="162193" x="2152650" y="3228975"/>
          <p14:tracePt t="162200" x="2090738" y="3228975"/>
          <p14:tracePt t="162209" x="2052638" y="3228975"/>
          <p14:tracePt t="162219" x="2003425" y="3228975"/>
          <p14:tracePt t="162225" x="1990725" y="3228975"/>
          <p14:tracePt t="162235" x="1978025" y="3228975"/>
          <p14:tracePt t="162250" x="1965325" y="3241675"/>
          <p14:tracePt t="162259" x="1965325" y="3254375"/>
          <p14:tracePt t="162385" x="1990725" y="3254375"/>
          <p14:tracePt t="162391" x="2014538" y="3254375"/>
          <p14:tracePt t="162401" x="2039938" y="3254375"/>
          <p14:tracePt t="162405" x="2065338" y="3254375"/>
          <p14:tracePt t="162416" x="2090738" y="3254375"/>
          <p14:tracePt t="162425" x="2103438" y="3228975"/>
          <p14:tracePt t="162433" x="2116138" y="3228975"/>
          <p14:tracePt t="162441" x="2127250" y="3216275"/>
          <p14:tracePt t="162457" x="2139950" y="3203575"/>
          <p14:tracePt t="162467" x="2152650" y="3190875"/>
          <p14:tracePt t="162482" x="2165350" y="3178175"/>
          <p14:tracePt t="162689" x="2165350" y="3165475"/>
          <p14:tracePt t="162909" x="2152650" y="3165475"/>
          <p14:tracePt t="162919" x="2139950" y="3165475"/>
          <p14:tracePt t="163077" x="2127250" y="3178175"/>
          <p14:tracePt t="163087" x="2116138" y="3190875"/>
          <p14:tracePt t="163097" x="2103438" y="3190875"/>
          <p14:tracePt t="163101" x="2090738" y="3216275"/>
          <p14:tracePt t="163111" x="2078038" y="3228975"/>
          <p14:tracePt t="163117" x="2065338" y="3241675"/>
          <p14:tracePt t="163137" x="2039938" y="3254375"/>
          <p14:tracePt t="163153" x="2014538" y="3278188"/>
          <p14:tracePt t="163167" x="2003425" y="3290888"/>
          <p14:tracePt t="163177" x="1990725" y="3303588"/>
          <p14:tracePt t="163193" x="1978025" y="3303588"/>
          <p14:tracePt t="163207" x="1952625" y="3316288"/>
          <p14:tracePt t="163217" x="1939925" y="3328988"/>
          <p14:tracePt t="163223" x="1914525" y="3328988"/>
          <p14:tracePt t="163234" x="1890713" y="3354388"/>
          <p14:tracePt t="163259" x="1865313" y="3354388"/>
          <p14:tracePt t="163263" x="1865313" y="3367088"/>
          <p14:tracePt t="163273" x="1852613" y="3367088"/>
          <p14:tracePt t="163565" x="1865313" y="3367088"/>
          <p14:tracePt t="163575" x="1878013" y="3367088"/>
          <p14:tracePt t="163581" x="1903413" y="3354388"/>
          <p14:tracePt t="163601" x="1927225" y="3354388"/>
          <p14:tracePt t="163605" x="1939925" y="3341688"/>
          <p14:tracePt t="163615" x="1952625" y="3341688"/>
          <p14:tracePt t="163621" x="1965325" y="3341688"/>
          <p14:tracePt t="163631" x="1978025" y="3341688"/>
          <p14:tracePt t="163641" x="1990725" y="3328988"/>
          <p14:tracePt t="163647" x="2014538" y="3328988"/>
          <p14:tracePt t="163657" x="2027238" y="3328988"/>
          <p14:tracePt t="163661" x="2039938" y="3316288"/>
          <p14:tracePt t="163671" x="2052638" y="3316288"/>
          <p14:tracePt t="163681" x="2065338" y="3303588"/>
          <p14:tracePt t="163687" x="2103438" y="3303588"/>
          <p14:tracePt t="163697" x="2116138" y="3303588"/>
          <p14:tracePt t="163701" x="2139950" y="3278188"/>
          <p14:tracePt t="163713" x="2152650" y="3278188"/>
          <p14:tracePt t="163723" x="2178050" y="3278188"/>
          <p14:tracePt t="163727" x="2203450" y="3278188"/>
          <p14:tracePt t="163737" x="2216150" y="3278188"/>
          <p14:tracePt t="163743" x="2228850" y="3278188"/>
          <p14:tracePt t="163753" x="2239963" y="3278188"/>
          <p14:tracePt t="163763" x="2265363" y="3254375"/>
          <p14:tracePt t="163768" x="2278063" y="3254375"/>
          <p14:tracePt t="163777" x="2303463" y="3254375"/>
          <p14:tracePt t="164195" x="2303463" y="3241675"/>
          <p14:tracePt t="164211" x="2303463" y="3228975"/>
          <p14:tracePt t="164237" x="2290763" y="3228975"/>
          <p14:tracePt t="164353" x="2278063" y="3228975"/>
          <p14:tracePt t="164367" x="2252663" y="3228975"/>
          <p14:tracePt t="164377" x="2228850" y="3228975"/>
          <p14:tracePt t="164384" x="2190750" y="3228975"/>
          <p14:tracePt t="164393" x="2165350" y="3228975"/>
          <p14:tracePt t="164397" x="2139950" y="3228975"/>
          <p14:tracePt t="164419" x="2116138" y="3228975"/>
          <p14:tracePt t="164423" x="2103438" y="3228975"/>
          <p14:tracePt t="164437" x="2090738" y="3228975"/>
          <p14:tracePt t="164440" x="2078038" y="3241675"/>
          <p14:tracePt t="164459" x="2065338" y="3254375"/>
          <p14:tracePt t="164463" x="2052638" y="3267075"/>
          <p14:tracePt t="164473" x="2027238" y="3278188"/>
          <p14:tracePt t="164479" x="2014538" y="3290888"/>
          <p14:tracePt t="164489" x="2003425" y="3290888"/>
          <p14:tracePt t="164499" x="1990725" y="3303588"/>
          <p14:tracePt t="164505" x="1978025" y="3316288"/>
          <p14:tracePt t="164519" x="1965325" y="3328988"/>
          <p14:tracePt t="164539" x="1952625" y="3341688"/>
          <p14:tracePt t="164545" x="1952625" y="3354388"/>
          <p14:tracePt t="164559" x="1939925" y="3354388"/>
          <p14:tracePt t="164569" x="1927225" y="3367088"/>
          <p14:tracePt t="164579" x="1927225" y="3378200"/>
          <p14:tracePt t="164586" x="1914525" y="3378200"/>
          <p14:tracePt t="164595" x="1903413" y="3403600"/>
          <p14:tracePt t="164599" x="1903413" y="3429000"/>
          <p14:tracePt t="164609" x="1890713" y="3429000"/>
          <p14:tracePt t="164636" x="1890713" y="3454400"/>
          <p14:tracePt t="164705" x="1890713" y="3467100"/>
          <p14:tracePt t="164725" x="1890713" y="3479800"/>
          <p14:tracePt t="164741" x="1903413" y="3503613"/>
          <p14:tracePt t="164757" x="1914525" y="3503613"/>
          <p14:tracePt t="164771" x="1927225" y="3503613"/>
          <p14:tracePt t="164781" x="1939925" y="3503613"/>
          <p14:tracePt t="164797" x="1952625" y="3503613"/>
          <p14:tracePt t="164807" x="1978025" y="3503613"/>
          <p14:tracePt t="164821" x="2003425" y="3503613"/>
          <p14:tracePt t="164827" x="2027238" y="3503613"/>
          <p14:tracePt t="164837" x="2052638" y="3503613"/>
          <p14:tracePt t="164852" x="2078038" y="3503613"/>
          <p14:tracePt t="164861" x="2090738" y="3503613"/>
          <p14:tracePt t="164868" x="2127250" y="3503613"/>
          <p14:tracePt t="164877" x="2139950" y="3503613"/>
          <p14:tracePt t="164893" x="2165350" y="3503613"/>
          <p14:tracePt t="164903" x="2178050" y="3503613"/>
          <p14:tracePt t="164907" x="2190750" y="3503613"/>
          <p14:tracePt t="164918" x="2203450" y="3503613"/>
          <p14:tracePt t="164927" x="2216150" y="3503613"/>
          <p14:tracePt t="164943" x="2228850" y="3503613"/>
          <p14:tracePt t="164957" x="2239963" y="3503613"/>
          <p14:tracePt t="164993" x="2265363" y="3503613"/>
          <p14:tracePt t="165007" x="2278063" y="3503613"/>
          <p14:tracePt t="165023" x="2290763" y="3503613"/>
          <p14:tracePt t="165033" x="2316163" y="3503613"/>
          <p14:tracePt t="165039" x="2328863" y="3503613"/>
          <p14:tracePt t="165054" x="2339975" y="3503613"/>
          <p14:tracePt t="165059" x="2365375" y="3503613"/>
          <p14:tracePt t="165063" x="2378075" y="3503613"/>
          <p14:tracePt t="165080" x="2403475" y="3503613"/>
          <p14:tracePt t="165099" x="2416175" y="3503613"/>
          <p14:tracePt t="165105" x="2428875" y="3503613"/>
          <p14:tracePt t="165115" x="2452688" y="3503613"/>
          <p14:tracePt t="165120" x="2465388" y="3490913"/>
          <p14:tracePt t="166259" x="2465388" y="3479800"/>
          <p14:tracePt t="166299" x="2452688" y="3479800"/>
          <p14:tracePt t="166305" x="2441575" y="3479800"/>
          <p14:tracePt t="166325" x="2428875" y="3479800"/>
          <p14:tracePt t="166329" x="2416175" y="3479800"/>
          <p14:tracePt t="166339" x="2390775" y="3479800"/>
          <p14:tracePt t="166346" x="2378075" y="3479800"/>
          <p14:tracePt t="166365" x="2352675" y="3479800"/>
          <p14:tracePt t="166371" x="2339975" y="3479800"/>
          <p14:tracePt t="166381" x="2328863" y="3479800"/>
          <p14:tracePt t="166385" x="2290763" y="3479800"/>
          <p14:tracePt t="166395" x="2265363" y="3479800"/>
          <p14:tracePt t="166405" x="2239963" y="3479800"/>
          <p14:tracePt t="166411" x="2216150" y="3479800"/>
          <p14:tracePt t="166422" x="2190750" y="3479800"/>
          <p14:tracePt t="166425" x="2178050" y="3479800"/>
          <p14:tracePt t="166435" x="2165350" y="3479800"/>
          <p14:tracePt t="166445" x="2152650" y="3479800"/>
          <p14:tracePt t="166451" x="2139950" y="3479800"/>
          <p14:tracePt t="166461" x="2127250" y="3479800"/>
          <p14:tracePt t="166475" x="2103438" y="3479800"/>
          <p14:tracePt t="166491" x="2090738" y="3479800"/>
          <p14:tracePt t="166507" x="2078038" y="3479800"/>
          <p14:tracePt t="166541" x="2052638" y="3479800"/>
          <p14:tracePt t="166572" x="2039938" y="3479800"/>
          <p14:tracePt t="166581" x="2027238" y="3479800"/>
          <p14:tracePt t="166633" x="2014538" y="3479800"/>
          <p14:tracePt t="166739" x="2027238" y="3479800"/>
          <p14:tracePt t="166749" x="2039938" y="3479800"/>
          <p14:tracePt t="166803" x="2052638" y="3479800"/>
          <p14:tracePt t="166829" x="2065338" y="3479800"/>
          <p14:tracePt t="166833" x="2078038" y="3479800"/>
          <p14:tracePt t="166859" x="2103438" y="3479800"/>
          <p14:tracePt t="166875" x="2116138" y="3479800"/>
          <p14:tracePt t="166899" x="2127250" y="3479800"/>
          <p14:tracePt t="166915" x="2139950" y="3479800"/>
          <p14:tracePt t="166919" x="2152650" y="3479800"/>
          <p14:tracePt t="166929" x="2165350" y="3479800"/>
          <p14:tracePt t="166945" x="2190750" y="3479800"/>
          <p14:tracePt t="166959" x="2203450" y="3479800"/>
          <p14:tracePt t="166972" x="2216150" y="3479800"/>
          <p14:tracePt t="166981" x="2228850" y="3479800"/>
          <p14:tracePt t="166985" x="2239963" y="3479800"/>
          <p14:tracePt t="166995" x="2252663" y="3479800"/>
          <p14:tracePt t="167001" x="2265363" y="3479800"/>
          <p14:tracePt t="167011" x="2278063" y="3467100"/>
          <p14:tracePt t="167025" x="2303463" y="3467100"/>
          <p14:tracePt t="167035" x="2328863" y="3467100"/>
          <p14:tracePt t="167041" x="2352675" y="3441700"/>
          <p14:tracePt t="167051" x="2365375" y="3441700"/>
          <p14:tracePt t="167061" x="2378075" y="3441700"/>
          <p14:tracePt t="167067" x="2416175" y="3429000"/>
          <p14:tracePt t="167077" x="2428875" y="3429000"/>
          <p14:tracePt t="167091" x="2441575" y="3416300"/>
          <p14:tracePt t="167107" x="2452688" y="3416300"/>
          <p14:tracePt t="167304" x="2452688" y="3429000"/>
          <p14:tracePt t="167313" x="2441575" y="3441700"/>
          <p14:tracePt t="167319" x="2403475" y="3454400"/>
          <p14:tracePt t="167329" x="2403475" y="3467100"/>
          <p14:tracePt t="167339" x="2378075" y="3479800"/>
          <p14:tracePt t="167343" x="2352675" y="3490913"/>
          <p14:tracePt t="167354" x="2316163" y="3503613"/>
          <p14:tracePt t="167359" x="2290763" y="3516313"/>
          <p14:tracePt t="167369" x="2278063" y="3529013"/>
          <p14:tracePt t="167379" x="2239963" y="3541713"/>
          <p14:tracePt t="167395" x="2228850" y="3567113"/>
          <p14:tracePt t="167399" x="2216150" y="3567113"/>
          <p14:tracePt t="167409" x="2190750" y="3567113"/>
          <p14:tracePt t="167419" x="2190750" y="3579813"/>
          <p14:tracePt t="167425" x="2178050" y="3579813"/>
          <p14:tracePt t="167439" x="2165350" y="3590925"/>
          <p14:tracePt t="167449" x="2127250" y="3616325"/>
          <p14:tracePt t="167459" x="2090738" y="3629025"/>
          <p14:tracePt t="167465" x="2052638" y="3654425"/>
          <p14:tracePt t="167475" x="2027238" y="3667125"/>
          <p14:tracePt t="167479" x="1990725" y="3692525"/>
          <p14:tracePt t="167490" x="1965325" y="3703638"/>
          <p14:tracePt t="167499" x="1939925" y="3729038"/>
          <p14:tracePt t="167506" x="1927225" y="3729038"/>
          <p14:tracePt t="167515" x="1914525" y="3754438"/>
          <p14:tracePt t="167519" x="1903413" y="3754438"/>
          <p14:tracePt t="167529" x="1890713" y="3754438"/>
          <p14:tracePt t="167540" x="1878013" y="3767138"/>
          <p14:tracePt t="167717" x="1878013" y="3779838"/>
          <p14:tracePt t="167727" x="1890713" y="3779838"/>
          <p14:tracePt t="167751" x="1903413" y="3779838"/>
          <p14:tracePt t="167767" x="1914525" y="3779838"/>
          <p14:tracePt t="167777" x="1927225" y="3779838"/>
          <p14:tracePt t="167787" x="1939925" y="3779838"/>
          <p14:tracePt t="167793" x="1952625" y="3779838"/>
          <p14:tracePt t="167803" x="1965325" y="3779838"/>
          <p14:tracePt t="167807" x="1978025" y="3779838"/>
          <p14:tracePt t="167817" x="2003425" y="3779838"/>
          <p14:tracePt t="167843" x="2014538" y="3779838"/>
          <p14:tracePt t="167869" x="2027238" y="3779838"/>
          <p14:tracePt t="167959" x="2039938" y="3779838"/>
          <p14:tracePt t="167963" x="2052638" y="3779838"/>
          <p14:tracePt t="167975" x="2065338" y="3779838"/>
          <p14:tracePt t="167985" x="2078038" y="3779838"/>
          <p14:tracePt t="167990" x="2103438" y="3767138"/>
          <p14:tracePt t="167999" x="2127250" y="3754438"/>
          <p14:tracePt t="168015" x="2165350" y="3729038"/>
          <p14:tracePt t="168025" x="2178050" y="3716338"/>
          <p14:tracePt t="168029" x="2239963" y="3716338"/>
          <p14:tracePt t="168040" x="2265363" y="3703638"/>
          <p14:tracePt t="168058" x="2378075" y="3667125"/>
          <p14:tracePt t="168065" x="2416175" y="3667125"/>
          <p14:tracePt t="168069" x="2452688" y="3667125"/>
          <p14:tracePt t="168079" x="2490788" y="3667125"/>
          <p14:tracePt t="168085" x="2516188" y="3667125"/>
          <p14:tracePt t="168095" x="2541588" y="3667125"/>
          <p14:tracePt t="168106" x="2554288" y="3667125"/>
          <p14:tracePt t="168109" x="2590800" y="3654425"/>
          <p14:tracePt t="168123" x="2603500" y="3641725"/>
          <p14:tracePt t="168135" x="2616200" y="3641725"/>
          <p14:tracePt t="168145" x="2628900" y="3641725"/>
          <p14:tracePt t="168161" x="2641600" y="3641725"/>
          <p14:tracePt t="168165" x="2654300" y="3641725"/>
          <p14:tracePt t="168175" x="2667000" y="3641725"/>
          <p14:tracePt t="168185" x="2703513" y="3641725"/>
          <p14:tracePt t="168191" x="2728913" y="3629025"/>
          <p14:tracePt t="168201" x="2728913" y="3616325"/>
          <p14:tracePt t="168206" x="2754313" y="3616325"/>
          <p14:tracePt t="168215" x="2767013" y="3616325"/>
          <p14:tracePt t="168225" x="2778125" y="3616325"/>
          <p14:tracePt t="168241" x="2803525" y="3616325"/>
          <p14:tracePt t="168257" x="2816225" y="3590925"/>
          <p14:tracePt t="168267" x="2828925" y="3590925"/>
          <p14:tracePt t="168281" x="2841625" y="3590925"/>
          <p14:tracePt t="168297" x="2867025" y="3590925"/>
          <p14:tracePt t="168311" x="2879725" y="3579813"/>
          <p14:tracePt t="168337" x="2890838" y="3579813"/>
          <p14:tracePt t="168363" x="2916238" y="3579813"/>
          <p14:tracePt t="168387" x="2941638" y="3579813"/>
          <p14:tracePt t="168403" x="2954338" y="3579813"/>
          <p14:tracePt t="168407" x="2967038" y="3579813"/>
          <p14:tracePt t="168427" x="2979738" y="3579813"/>
          <p14:tracePt t="168443" x="2992438" y="3579813"/>
          <p14:tracePt t="168473" x="3003550" y="3579813"/>
          <p14:tracePt t="168493" x="3016250" y="3579813"/>
          <p14:tracePt t="168503" x="3028950" y="3579813"/>
          <p14:tracePt t="168519" x="3054350" y="3579813"/>
          <p14:tracePt t="168533" x="3079750" y="3579813"/>
          <p14:tracePt t="168543" x="3103563" y="3579813"/>
          <p14:tracePt t="168553" x="3128963" y="3579813"/>
          <p14:tracePt t="168569" x="3141663" y="3590925"/>
          <p14:tracePt t="168575" x="3154363" y="3590925"/>
          <p14:tracePt t="168583" x="3192463" y="3590925"/>
          <p14:tracePt t="168593" x="3205163" y="3590925"/>
          <p14:tracePt t="168599" x="3228975" y="3590925"/>
          <p14:tracePt t="168609" x="3241675" y="3603625"/>
          <p14:tracePt t="168624" x="3254375" y="3603625"/>
          <p14:tracePt t="168633" x="3267075" y="3603625"/>
          <p14:tracePt t="168669" x="3279775" y="3616325"/>
          <p14:tracePt t="168831" x="3279775" y="3629025"/>
          <p14:tracePt t="168835" x="3254375" y="3641725"/>
          <p14:tracePt t="168845" x="3228975" y="3641725"/>
          <p14:tracePt t="168851" x="3179763" y="3679825"/>
          <p14:tracePt t="168861" x="3103563" y="3679825"/>
          <p14:tracePt t="168871" x="3067050" y="3692525"/>
          <p14:tracePt t="168875" x="3003550" y="3703638"/>
          <p14:tracePt t="168885" x="2941638" y="3729038"/>
          <p14:tracePt t="168891" x="2879725" y="3729038"/>
          <p14:tracePt t="168901" x="2803525" y="3741738"/>
          <p14:tracePt t="168911" x="2728913" y="3767138"/>
          <p14:tracePt t="168917" x="2678113" y="3767138"/>
          <p14:tracePt t="168927" x="2628900" y="3767138"/>
          <p14:tracePt t="168931" x="2554288" y="3779838"/>
          <p14:tracePt t="168941" x="2503488" y="3779838"/>
          <p14:tracePt t="168951" x="2452688" y="3803650"/>
          <p14:tracePt t="168958" x="2390775" y="3803650"/>
          <p14:tracePt t="168967" x="2339975" y="3803650"/>
          <p14:tracePt t="168971" x="2303463" y="3803650"/>
          <p14:tracePt t="168981" x="2278063" y="3803650"/>
          <p14:tracePt t="168991" x="2239963" y="3816350"/>
          <p14:tracePt t="168997" x="2203450" y="3829050"/>
          <p14:tracePt t="169008" x="2178050" y="3829050"/>
          <p14:tracePt t="169011" x="2152650" y="3829050"/>
          <p14:tracePt t="169021" x="2127250" y="3829050"/>
          <p14:tracePt t="169042" x="2065338" y="3829050"/>
          <p14:tracePt t="169047" x="2039938" y="3829050"/>
          <p14:tracePt t="169053" x="2014538" y="3829050"/>
          <p14:tracePt t="169063" x="2003425" y="3829050"/>
          <p14:tracePt t="169074" x="1990725" y="3829050"/>
          <p14:tracePt t="169077" x="1965325" y="3829050"/>
          <p14:tracePt t="169087" x="1939925" y="3829050"/>
          <p14:tracePt t="169093" x="1914525" y="3829050"/>
          <p14:tracePt t="169103" x="1903413" y="3829050"/>
          <p14:tracePt t="169123" x="1890713" y="3829050"/>
          <p14:tracePt t="169309" x="1878013" y="3829050"/>
          <p14:tracePt t="169335" x="1852613" y="3829050"/>
          <p14:tracePt t="169345" x="1839913" y="3829050"/>
          <p14:tracePt t="169360" x="1827213" y="3829050"/>
          <p14:tracePt t="169385" x="1814513" y="3829050"/>
          <p14:tracePt t="169783" x="1814513" y="3816350"/>
          <p14:tracePt t="169793" x="1827213" y="3816350"/>
          <p14:tracePt t="169799" x="1878013" y="3803650"/>
          <p14:tracePt t="169809" x="1939925" y="3792538"/>
          <p14:tracePt t="169819" x="1952625" y="3792538"/>
          <p14:tracePt t="169824" x="1990725" y="3779838"/>
          <p14:tracePt t="169833" x="2027238" y="3754438"/>
          <p14:tracePt t="169839" x="2052638" y="3754438"/>
          <p14:tracePt t="169849" x="2090738" y="3741738"/>
          <p14:tracePt t="169859" x="2116138" y="3741738"/>
          <p14:tracePt t="169865" x="2139950" y="3729038"/>
          <p14:tracePt t="169876" x="2152650" y="3729038"/>
          <p14:tracePt t="169879" x="2165350" y="3729038"/>
          <p14:tracePt t="169889" x="2165350" y="3716338"/>
          <p14:tracePt t="169939" x="2190750" y="3716338"/>
          <p14:tracePt t="169951" x="2216150" y="3716338"/>
          <p14:tracePt t="169955" x="2239963" y="3716338"/>
          <p14:tracePt t="169965" x="2252663" y="3703638"/>
          <p14:tracePt t="169971" x="2265363" y="3703638"/>
          <p14:tracePt t="169992" x="2290763" y="3703638"/>
          <p14:tracePt t="170127" x="2278063" y="3703638"/>
          <p14:tracePt t="170137" x="2265363" y="3703638"/>
          <p14:tracePt t="170142" x="2239963" y="3703638"/>
          <p14:tracePt t="170151" x="2203450" y="3703638"/>
          <p14:tracePt t="170161" x="2152650" y="3703638"/>
          <p14:tracePt t="170167" x="2116138" y="3703638"/>
          <p14:tracePt t="170177" x="2052638" y="3716338"/>
          <p14:tracePt t="170183" x="2027238" y="3716338"/>
          <p14:tracePt t="170193" x="2003425" y="3716338"/>
          <p14:tracePt t="170203" x="1965325" y="3716338"/>
          <p14:tracePt t="170208" x="1952625" y="3716338"/>
          <p14:tracePt t="171207" x="1939925" y="3741738"/>
          <p14:tracePt t="171227" x="1939925" y="3754438"/>
          <p14:tracePt t="171231" x="1965325" y="3754438"/>
          <p14:tracePt t="171241" x="1990725" y="3779838"/>
          <p14:tracePt t="171247" x="2003425" y="3779838"/>
          <p14:tracePt t="171257" x="2027238" y="3779838"/>
          <p14:tracePt t="171267" x="2039938" y="3779838"/>
          <p14:tracePt t="171271" x="2065338" y="3779838"/>
          <p14:tracePt t="171281" x="2078038" y="3779838"/>
          <p14:tracePt t="171287" x="2103438" y="3779838"/>
          <p14:tracePt t="171307" x="2116138" y="3779838"/>
          <p14:tracePt t="171433" x="2127250" y="3779838"/>
          <p14:tracePt t="171437" x="2139950" y="3792538"/>
          <p14:tracePt t="171791" x="2152650" y="3792538"/>
          <p14:tracePt t="171811" x="2165350" y="3792538"/>
          <p14:tracePt t="171817" x="2203450" y="3792538"/>
          <p14:tracePt t="171831" x="2216150" y="3792538"/>
          <p14:tracePt t="171841" x="2239963" y="3792538"/>
          <p14:tracePt t="171851" x="2278063" y="3792538"/>
          <p14:tracePt t="171857" x="2303463" y="3792538"/>
          <p14:tracePt t="171867" x="2328863" y="3792538"/>
          <p14:tracePt t="171871" x="2352675" y="3792538"/>
          <p14:tracePt t="171881" x="2365375" y="3792538"/>
          <p14:tracePt t="171891" x="2378075" y="3792538"/>
          <p14:tracePt t="171983" x="2390775" y="3792538"/>
          <p14:tracePt t="171993" x="2403475" y="3792538"/>
          <p14:tracePt t="172009" x="2416175" y="3792538"/>
          <p14:tracePt t="172019" x="2428875" y="3792538"/>
          <p14:tracePt t="172033" x="2441575" y="3792538"/>
          <p14:tracePt t="172043" x="2452688" y="3792538"/>
          <p14:tracePt t="172049" x="2465388" y="3792538"/>
          <p14:tracePt t="172060" x="2478088" y="3779838"/>
          <p14:tracePt t="172063" x="2490788" y="3779838"/>
          <p14:tracePt t="172089" x="2516188" y="3779838"/>
          <p14:tracePt t="172099" x="2541588" y="3767138"/>
          <p14:tracePt t="172103" x="2565400" y="3754438"/>
          <p14:tracePt t="172113" x="2603500" y="3754438"/>
          <p14:tracePt t="172123" x="2628900" y="3741738"/>
          <p14:tracePt t="172129" x="2667000" y="3729038"/>
          <p14:tracePt t="172139" x="2703513" y="3729038"/>
          <p14:tracePt t="172144" x="2767013" y="3692525"/>
          <p14:tracePt t="172153" x="2778125" y="3692525"/>
          <p14:tracePt t="172163" x="2828925" y="3692525"/>
          <p14:tracePt t="172169" x="2854325" y="3692525"/>
          <p14:tracePt t="172179" x="2879725" y="3679825"/>
          <p14:tracePt t="172195" x="2890838" y="3679825"/>
          <p14:tracePt t="172215" x="2903538" y="3679825"/>
          <p14:tracePt t="172361" x="2916238" y="3679825"/>
          <p14:tracePt t="173895" x="2890838" y="3679825"/>
          <p14:tracePt t="173899" x="2854325" y="3679825"/>
          <p14:tracePt t="173909" x="2767013" y="3679825"/>
          <p14:tracePt t="173919" x="2667000" y="3679825"/>
          <p14:tracePt t="173925" x="2554288" y="3679825"/>
          <p14:tracePt t="173935" x="2452688" y="3679825"/>
          <p14:tracePt t="173939" x="2378075" y="3692525"/>
          <p14:tracePt t="173949" x="2328863" y="3716338"/>
          <p14:tracePt t="173959" x="2290763" y="3716338"/>
          <p14:tracePt t="173965" x="2265363" y="3741738"/>
          <p14:tracePt t="173975" x="2228850" y="3741738"/>
          <p14:tracePt t="174075" x="2252663" y="3767138"/>
          <p14:tracePt t="174081" x="2290763" y="3779838"/>
          <p14:tracePt t="174091" x="2328863" y="3779838"/>
          <p14:tracePt t="174101" x="2378075" y="3792538"/>
          <p14:tracePt t="174107" x="2465388" y="3792538"/>
          <p14:tracePt t="174117" x="2528888" y="3792538"/>
          <p14:tracePt t="174121" x="2616200" y="3792538"/>
          <p14:tracePt t="174131" x="2716213" y="3754438"/>
          <p14:tracePt t="174141" x="2803525" y="3716338"/>
          <p14:tracePt t="174148" x="2867025" y="3679825"/>
          <p14:tracePt t="174157" x="2928938" y="3667125"/>
          <p14:tracePt t="174161" x="2967038" y="3641725"/>
          <p14:tracePt t="174181" x="2967038" y="3629025"/>
          <p14:tracePt t="174297" x="2941638" y="3629025"/>
          <p14:tracePt t="174303" x="2916238" y="3629025"/>
          <p14:tracePt t="174314" x="2903538" y="3629025"/>
          <p14:tracePt t="174317" x="2890838" y="3629025"/>
          <p14:tracePt t="174331" x="2879725" y="3629025"/>
          <p14:tracePt t="174439" x="2890838" y="3629025"/>
          <p14:tracePt t="174459" x="2903538" y="3629025"/>
          <p14:tracePt t="174567" x="2903538" y="3641725"/>
          <p14:tracePt t="174581" x="2879725" y="3667125"/>
          <p14:tracePt t="174598" x="2867025" y="3679825"/>
          <p14:tracePt t="174651" x="2867025" y="3692525"/>
          <p14:tracePt t="174677" x="2867025" y="3703638"/>
          <p14:tracePt t="174693" x="2879725" y="3703638"/>
          <p14:tracePt t="174703" x="2890838" y="3703638"/>
          <p14:tracePt t="174713" x="2903538" y="3703638"/>
          <p14:tracePt t="174843" x="2890838" y="3703638"/>
          <p14:tracePt t="174849" x="2867025" y="3716338"/>
          <p14:tracePt t="174859" x="2854325" y="3729038"/>
          <p14:tracePt t="174869" x="2841625" y="3729038"/>
          <p14:tracePt t="174909" x="2828925" y="3729038"/>
          <p14:tracePt t="175383" x="2854325" y="3729038"/>
          <p14:tracePt t="175387" x="2903538" y="3729038"/>
          <p14:tracePt t="175399" x="2954338" y="3716338"/>
          <p14:tracePt t="175409" x="3054350" y="3692525"/>
          <p14:tracePt t="175413" x="3141663" y="3679825"/>
          <p14:tracePt t="175423" x="3179763" y="3667125"/>
          <p14:tracePt t="175429" x="3241675" y="3654425"/>
          <p14:tracePt t="175439" x="3292475" y="3654425"/>
          <p14:tracePt t="175449" x="3317875" y="3654425"/>
          <p14:tracePt t="175453" x="3341688" y="3629025"/>
          <p14:tracePt t="175465" x="3379788" y="3629025"/>
          <p14:tracePt t="175469" x="3392488" y="3629025"/>
          <p14:tracePt t="175479" x="3405188" y="3616325"/>
          <p14:tracePt t="175489" x="3417888" y="3616325"/>
          <p14:tracePt t="175519" x="3429000" y="3616325"/>
          <p14:tracePt t="175545" x="3441700" y="3603625"/>
          <p14:tracePt t="175569" x="3454400" y="3603625"/>
          <p14:tracePt t="175581" x="3467100" y="3603625"/>
          <p14:tracePt t="175595" x="3492500" y="3603625"/>
          <p14:tracePt t="175611" x="3517900" y="3603625"/>
          <p14:tracePt t="175625" x="3541713" y="3603625"/>
          <p14:tracePt t="175651" x="3554413" y="3603625"/>
          <p14:tracePt t="175661" x="3567113" y="3603625"/>
          <p14:tracePt t="175675" x="3579813" y="3603625"/>
          <p14:tracePt t="175705" x="3592513" y="3603625"/>
          <p14:tracePt t="175817" x="3592513" y="3616325"/>
          <p14:tracePt t="175821" x="3592513" y="3629025"/>
          <p14:tracePt t="175831" x="3592513" y="3654425"/>
          <p14:tracePt t="175841" x="3579813" y="3703638"/>
          <p14:tracePt t="175848" x="3541713" y="3729038"/>
          <p14:tracePt t="175857" x="3541713" y="3741738"/>
          <p14:tracePt t="175863" x="3505200" y="3767138"/>
          <p14:tracePt t="175873" x="3492500" y="3767138"/>
          <p14:tracePt t="175883" x="3479800" y="3779838"/>
          <p14:tracePt t="176019" x="3492500" y="3779838"/>
          <p14:tracePt t="176029" x="3505200" y="3779838"/>
          <p14:tracePt t="176033" x="3517900" y="3779838"/>
          <p14:tracePt t="176050" x="3554413" y="3779838"/>
          <p14:tracePt t="176059" x="3567113" y="3779838"/>
          <p14:tracePt t="176085" x="3592513" y="3767138"/>
          <p14:tracePt t="176179" x="3554413" y="3767138"/>
          <p14:tracePt t="176189" x="3505200" y="3767138"/>
          <p14:tracePt t="176195" x="3429000" y="3792538"/>
          <p14:tracePt t="176205" x="3392488" y="3792538"/>
          <p14:tracePt t="176215" x="3328988" y="3792538"/>
          <p14:tracePt t="176221" x="3267075" y="3792538"/>
          <p14:tracePt t="176232" x="3216275" y="3792538"/>
          <p14:tracePt t="176235" x="3141663" y="3792538"/>
          <p14:tracePt t="176245" x="3103563" y="3792538"/>
          <p14:tracePt t="176255" x="3041650" y="3792538"/>
          <p14:tracePt t="176261" x="3003550" y="3792538"/>
          <p14:tracePt t="176271" x="2967038" y="3792538"/>
          <p14:tracePt t="176275" x="2941638" y="3792538"/>
          <p14:tracePt t="176287" x="2916238" y="3792538"/>
          <p14:tracePt t="176301" x="2890838" y="3792538"/>
          <p14:tracePt t="176341" x="2879725" y="3792538"/>
          <p14:tracePt t="176533" x="2867025" y="3792538"/>
          <p14:tracePt t="176569" x="2854325" y="3792538"/>
          <p14:tracePt t="176584" x="2841625" y="3792538"/>
          <p14:tracePt t="176589" x="2841625" y="3779838"/>
          <p14:tracePt t="176609" x="2828925" y="3779838"/>
          <p14:tracePt t="176613" x="2803525" y="3779838"/>
          <p14:tracePt t="176650" x="2778125" y="3779838"/>
          <p14:tracePt t="176653" x="2778125" y="3767138"/>
          <p14:tracePt t="176663" x="2767013" y="3754438"/>
          <p14:tracePt t="176700" x="2754313" y="3741738"/>
          <p14:tracePt t="176816" x="2754313" y="3716338"/>
          <p14:tracePt t="176855" x="2754313" y="3703638"/>
          <p14:tracePt t="176871" x="2767013" y="3703638"/>
          <p14:tracePt t="176907" x="2767013" y="3692525"/>
          <p14:tracePt t="176927" x="2778125" y="3692525"/>
          <p14:tracePt t="177079" x="2790825" y="3679825"/>
          <p14:tracePt t="177501" x="2803525" y="3679825"/>
          <p14:tracePt t="177511" x="2828925" y="3692525"/>
          <p14:tracePt t="177518" x="2854325" y="3692525"/>
          <p14:tracePt t="177527" x="2879725" y="3716338"/>
          <p14:tracePt t="177531" x="2890838" y="3716338"/>
          <p14:tracePt t="177541" x="2916238" y="3716338"/>
          <p14:tracePt t="177552" x="2941638" y="3729038"/>
          <p14:tracePt t="177568" x="2941638" y="3741738"/>
          <p14:tracePt t="177571" x="2954338" y="3741738"/>
          <p14:tracePt t="177585" x="2967038" y="3741738"/>
          <p14:tracePt t="177700" x="2979738" y="3741738"/>
          <p14:tracePt t="178827" x="3003550" y="3741738"/>
          <p14:tracePt t="178843" x="3016250" y="3741738"/>
          <p14:tracePt t="178853" x="3028950" y="3741738"/>
          <p14:tracePt t="178859" x="3041650" y="3741738"/>
          <p14:tracePt t="178870" x="3054350" y="3741738"/>
          <p14:tracePt t="178879" x="3079750" y="3741738"/>
          <p14:tracePt t="179029" x="3067050" y="3741738"/>
          <p14:tracePt t="179039" x="3041650" y="3741738"/>
          <p14:tracePt t="179045" x="3016250" y="3741738"/>
          <p14:tracePt t="179055" x="2954338" y="3741738"/>
          <p14:tracePt t="179065" x="2928938" y="3741738"/>
          <p14:tracePt t="179071" x="2890838" y="3741738"/>
          <p14:tracePt t="179081" x="2867025" y="3741738"/>
          <p14:tracePt t="179086" x="2854325" y="3741738"/>
          <p14:tracePt t="179095" x="2816225" y="3741738"/>
          <p14:tracePt t="179105" x="2790825" y="3741738"/>
          <p14:tracePt t="179121" x="2767013" y="3741738"/>
          <p14:tracePt t="179125" x="2741613" y="3741738"/>
          <p14:tracePt t="179145" x="2728913" y="3741738"/>
          <p14:tracePt t="179151" x="2716213" y="3741738"/>
          <p14:tracePt t="179165" x="2690813" y="3741738"/>
          <p14:tracePt t="179217" x="2678113" y="3741738"/>
          <p14:tracePt t="179247" x="2667000" y="3741738"/>
          <p14:tracePt t="179293" x="2654300" y="3741738"/>
          <p14:tracePt t="179304" x="2641600" y="3741738"/>
          <p14:tracePt t="179317" x="2628900" y="3729038"/>
          <p14:tracePt t="179344" x="2603500" y="3729038"/>
          <p14:tracePt t="179354" x="2603500" y="3716338"/>
          <p14:tracePt t="179393" x="2590800" y="3703638"/>
          <p14:tracePt t="180861" x="2603500" y="3703638"/>
          <p14:tracePt t="180872" x="2616200" y="3716338"/>
          <p14:tracePt t="180895" x="2628900" y="3716338"/>
          <p14:tracePt t="180921" x="2654300" y="3716338"/>
          <p14:tracePt t="180927" x="2678113" y="3716338"/>
          <p14:tracePt t="180941" x="2690813" y="3716338"/>
          <p14:tracePt t="180951" x="2703513" y="3716338"/>
          <p14:tracePt t="180961" x="2716213" y="3716338"/>
          <p14:tracePt t="180967" x="2741613" y="3716338"/>
          <p14:tracePt t="180981" x="2754313" y="3716338"/>
          <p14:tracePt t="180991" x="2767013" y="3716338"/>
          <p14:tracePt t="181001" x="2778125" y="3716338"/>
          <p14:tracePt t="181017" x="2803525" y="3716338"/>
          <p14:tracePt t="181031" x="2816225" y="3692525"/>
          <p14:tracePt t="181041" x="2841625" y="3667125"/>
          <p14:tracePt t="181047" x="2854325" y="3654425"/>
          <p14:tracePt t="181057" x="2854325" y="3629025"/>
          <p14:tracePt t="181074" x="2867025" y="3616325"/>
          <p14:tracePt t="181084" x="2879725" y="3603625"/>
          <p14:tracePt t="181088" x="2879725" y="3590925"/>
          <p14:tracePt t="181097" x="2890838" y="3567113"/>
          <p14:tracePt t="181113" x="2890838" y="3554413"/>
          <p14:tracePt t="181123" x="2903538" y="3541713"/>
          <p14:tracePt t="181139" x="2903538" y="3529013"/>
          <p14:tracePt t="181143" x="2903538" y="3516313"/>
          <p14:tracePt t="181169" x="2903538" y="3503613"/>
          <p14:tracePt t="181275" x="2890838" y="3503613"/>
          <p14:tracePt t="181285" x="2890838" y="3490913"/>
          <p14:tracePt t="181299" x="2879725" y="3490913"/>
          <p14:tracePt t="181325" x="2867025" y="3490913"/>
          <p14:tracePt t="181341" x="2854325" y="3490913"/>
          <p14:tracePt t="181345" x="2841625" y="3490913"/>
          <p14:tracePt t="181357" x="2828925" y="3490913"/>
          <p14:tracePt t="181379" x="2803525" y="3490913"/>
          <p14:tracePt t="181395" x="2790825" y="3490913"/>
          <p14:tracePt t="181405" x="2790825" y="3503613"/>
          <p14:tracePt t="181411" x="2790825" y="3554413"/>
          <p14:tracePt t="181423" x="2790825" y="3590925"/>
          <p14:tracePt t="181431" x="2790825" y="3641725"/>
          <p14:tracePt t="181435" x="2790825" y="3667125"/>
          <p14:tracePt t="181445" x="2803525" y="3716338"/>
          <p14:tracePt t="181451" x="2828925" y="3754438"/>
          <p14:tracePt t="181461" x="2841625" y="3779838"/>
          <p14:tracePt t="181473" x="2867025" y="3803650"/>
          <p14:tracePt t="181475" x="2879725" y="3816350"/>
          <p14:tracePt t="181485" x="2903538" y="3841750"/>
          <p14:tracePt t="181501" x="2928938" y="3867150"/>
          <p14:tracePt t="181527" x="2941638" y="3879850"/>
          <p14:tracePt t="181551" x="2967038" y="3879850"/>
          <p14:tracePt t="181557" x="2992438" y="3879850"/>
          <p14:tracePt t="181567" x="3016250" y="3879850"/>
          <p14:tracePt t="181573" x="3041650" y="3879850"/>
          <p14:tracePt t="181581" x="3067050" y="3867150"/>
          <p14:tracePt t="181593" x="3116263" y="3816350"/>
          <p14:tracePt t="181597" x="3179763" y="3767138"/>
          <p14:tracePt t="181607" x="3216275" y="3741738"/>
          <p14:tracePt t="181613" x="3216275" y="3716338"/>
          <p14:tracePt t="181624" x="3254375" y="3679825"/>
          <p14:tracePt t="181633" x="3254375" y="3667125"/>
          <p14:tracePt t="181637" x="3267075" y="3629025"/>
          <p14:tracePt t="181647" x="3279775" y="3616325"/>
          <p14:tracePt t="181653" x="3279775" y="3603625"/>
          <p14:tracePt t="181663" x="3279775" y="3590925"/>
          <p14:tracePt t="181674" x="3279775" y="3567113"/>
          <p14:tracePt t="181677" x="3279775" y="3541713"/>
          <p14:tracePt t="181687" x="3279775" y="3529013"/>
          <p14:tracePt t="181693" x="3279775" y="3516313"/>
          <p14:tracePt t="181703" x="3254375" y="3490913"/>
          <p14:tracePt t="181713" x="3228975" y="3479800"/>
          <p14:tracePt t="181717" x="3216275" y="3479800"/>
          <p14:tracePt t="181727" x="3192463" y="3479800"/>
          <p14:tracePt t="181733" x="3154363" y="3454400"/>
          <p14:tracePt t="181753" x="3128963" y="3454400"/>
          <p14:tracePt t="181759" x="3103563" y="3454400"/>
          <p14:tracePt t="181769" x="3079750" y="3454400"/>
          <p14:tracePt t="181774" x="3054350" y="3454400"/>
          <p14:tracePt t="181783" x="3028950" y="3454400"/>
          <p14:tracePt t="181793" x="3003550" y="3454400"/>
          <p14:tracePt t="181799" x="2979738" y="3467100"/>
          <p14:tracePt t="181809" x="2954338" y="3503613"/>
          <p14:tracePt t="181813" x="2941638" y="3516313"/>
          <p14:tracePt t="181824" x="2916238" y="3554413"/>
          <p14:tracePt t="181833" x="2916238" y="3579813"/>
          <p14:tracePt t="181840" x="2903538" y="3603625"/>
          <p14:tracePt t="181849" x="2879725" y="3616325"/>
          <p14:tracePt t="181856" x="2879725" y="3654425"/>
          <p14:tracePt t="181865" x="2879725" y="3667125"/>
          <p14:tracePt t="181875" x="2879725" y="3692525"/>
          <p14:tracePt t="181890" x="2879725" y="3703638"/>
          <p14:tracePt t="181895" x="2879725" y="3716338"/>
          <p14:tracePt t="181907" x="2879725" y="3729038"/>
          <p14:tracePt t="181919" x="2879725" y="3741738"/>
          <p14:tracePt t="181929" x="2879725" y="3754438"/>
          <p14:tracePt t="181955" x="2879725" y="3767138"/>
          <p14:tracePt t="181975" x="2890838" y="3767138"/>
          <p14:tracePt t="181985" x="2903538" y="3767138"/>
          <p14:tracePt t="181995" x="2916238" y="3767138"/>
          <p14:tracePt t="181999" x="2941638" y="3767138"/>
          <p14:tracePt t="182009" x="2954338" y="3767138"/>
          <p14:tracePt t="182019" x="2967038" y="3767138"/>
          <p14:tracePt t="182025" x="2992438" y="3767138"/>
          <p14:tracePt t="182041" x="3016250" y="3754438"/>
          <p14:tracePt t="182061" x="3028950" y="3741738"/>
          <p14:tracePt t="182091" x="3028950" y="3729038"/>
          <p14:tracePt t="182105" x="3028950" y="3716338"/>
          <p14:tracePt t="182383" x="3016250" y="3692525"/>
          <p14:tracePt t="182389" x="2916238" y="3692525"/>
          <p14:tracePt t="182399" x="2803525" y="3729038"/>
          <p14:tracePt t="182403" x="2703513" y="3741738"/>
          <p14:tracePt t="182413" x="2565400" y="3767138"/>
          <p14:tracePt t="182424" x="2441575" y="3779838"/>
          <p14:tracePt t="182429" x="2339975" y="3779838"/>
          <p14:tracePt t="182441" x="2252663" y="3803650"/>
          <p14:tracePt t="182443" x="2216150" y="3803650"/>
          <p14:tracePt t="182453" x="2165350" y="3803650"/>
          <p14:tracePt t="182463" x="2139950" y="3803650"/>
          <p14:tracePt t="182479" x="2116138" y="3803650"/>
          <p14:tracePt t="182493" x="2090738" y="3803650"/>
          <p14:tracePt t="182545" x="2078038" y="3803650"/>
          <p14:tracePt t="182556" x="2065338" y="3803650"/>
          <p14:tracePt t="182559" x="2052638" y="3803650"/>
          <p14:tracePt t="182569" x="2039938" y="3779838"/>
          <p14:tracePt t="182595" x="2027238" y="3767138"/>
          <p14:tracePt t="182599" x="2014538" y="3754438"/>
          <p14:tracePt t="182625" x="2014538" y="3729038"/>
          <p14:tracePt t="182635" x="2003425" y="3729038"/>
          <p14:tracePt t="182661" x="1978025" y="3716338"/>
          <p14:tracePt t="182675" x="1965325" y="3703638"/>
          <p14:tracePt t="182681" x="1952625" y="3703638"/>
          <p14:tracePt t="182692" x="1939925" y="3703638"/>
          <p14:tracePt t="182701" x="1914525" y="3692525"/>
          <p14:tracePt t="182705" x="1903413" y="3692525"/>
          <p14:tracePt t="182721" x="1890713" y="3692525"/>
          <p14:tracePt t="182741" x="1878013" y="3692525"/>
          <p14:tracePt t="182761" x="1865313" y="3679825"/>
          <p14:tracePt t="182781" x="1839913" y="3679825"/>
          <p14:tracePt t="182821" x="1827213" y="3667125"/>
          <p14:tracePt t="182903" x="1814513" y="3667125"/>
          <p14:tracePt t="182923" x="1801813" y="3667125"/>
          <p14:tracePt t="182933" x="1790700" y="3679825"/>
          <p14:tracePt t="183261" x="1778000" y="3692525"/>
          <p14:tracePt t="183524" x="1752600" y="3692525"/>
          <p14:tracePt t="183553" x="1739900" y="3692525"/>
          <p14:tracePt t="183563" x="1727200" y="3692525"/>
          <p14:tracePt t="183579" x="1714500" y="3716338"/>
          <p14:tracePt t="193515" x="1701800" y="3716338"/>
          <p14:tracePt t="193791" x="1701800" y="3729038"/>
          <p14:tracePt t="193801" x="1727200" y="3741738"/>
          <p14:tracePt t="193811" x="1752600" y="3754438"/>
          <p14:tracePt t="193817" x="1790700" y="3792538"/>
          <p14:tracePt t="193827" x="1827213" y="3803650"/>
          <p14:tracePt t="193831" x="1878013" y="3854450"/>
          <p14:tracePt t="193843" x="1939925" y="3892550"/>
          <p14:tracePt t="193854" x="1978025" y="3929063"/>
          <p14:tracePt t="193857" x="2027238" y="3979863"/>
          <p14:tracePt t="193867" x="2090738" y="4017963"/>
          <p14:tracePt t="193873" x="2127250" y="4067175"/>
          <p14:tracePt t="193883" x="2190750" y="4105275"/>
          <p14:tracePt t="193893" x="2216150" y="4129088"/>
          <p14:tracePt t="193897" x="2239963" y="4154488"/>
          <p14:tracePt t="193907" x="2252663" y="4192588"/>
          <p14:tracePt t="193913" x="2278063" y="4205288"/>
          <p14:tracePt t="193923" x="2278063" y="4217988"/>
          <p14:tracePt t="193933" x="2316163" y="4217988"/>
          <p14:tracePt t="193939" x="2328863" y="4241800"/>
          <p14:tracePt t="193949" x="2339975" y="4241800"/>
          <p14:tracePt t="193954" x="2365375" y="4241800"/>
          <p14:tracePt t="193963" x="2378075" y="4241800"/>
          <p14:tracePt t="194095" x="2390775" y="4241800"/>
          <p14:tracePt t="194109" x="2403475" y="4241800"/>
          <p14:tracePt t="194135" x="2416175" y="4241800"/>
          <p14:tracePt t="194151" x="2428875" y="4241800"/>
          <p14:tracePt t="194165" x="2441575" y="4230688"/>
          <p14:tracePt t="194185" x="2452688" y="4217988"/>
          <p14:tracePt t="194201" x="2465388" y="4205288"/>
          <p14:tracePt t="194222" x="2478088" y="4192588"/>
          <p14:tracePt t="194227" x="2490788" y="4179888"/>
          <p14:tracePt t="194247" x="2490788" y="4167188"/>
          <p14:tracePt t="194261" x="2503488" y="4154488"/>
          <p14:tracePt t="194277" x="2503488" y="4141788"/>
          <p14:tracePt t="194333" x="2503488" y="4129088"/>
          <p14:tracePt t="194337" x="2503488" y="4117975"/>
          <p14:tracePt t="194357" x="2403475" y="4105275"/>
          <p14:tracePt t="194363" x="2328863" y="4105275"/>
          <p14:tracePt t="194373" x="2190750" y="4105275"/>
          <p14:tracePt t="194377" x="2078038" y="4105275"/>
          <p14:tracePt t="194389" x="1903413" y="4105275"/>
          <p14:tracePt t="194397" x="1790700" y="4105275"/>
          <p14:tracePt t="194403" x="1665288" y="4117975"/>
          <p14:tracePt t="194413" x="1514475" y="4141788"/>
          <p14:tracePt t="194417" x="1389063" y="4154488"/>
          <p14:tracePt t="194429" x="1252538" y="4192588"/>
          <p14:tracePt t="194439" x="1114425" y="4230688"/>
          <p14:tracePt t="194443" x="1027113" y="4241800"/>
          <p14:tracePt t="194455" x="950913" y="4279900"/>
          <p14:tracePt t="194459" x="925513" y="4292600"/>
          <p14:tracePt t="194469" x="901700" y="4305300"/>
          <p14:tracePt t="194479" x="863600" y="4318000"/>
          <p14:tracePt t="194493" x="863600" y="4341813"/>
          <p14:tracePt t="194499" x="863600" y="4354513"/>
          <p14:tracePt t="194509" x="889000" y="4392613"/>
          <p14:tracePt t="194519" x="914400" y="4454525"/>
          <p14:tracePt t="194525" x="976313" y="4518025"/>
          <p14:tracePt t="194535" x="1038225" y="4567238"/>
          <p14:tracePt t="194540" x="1076325" y="4618038"/>
          <p14:tracePt t="194549" x="1127125" y="4667250"/>
          <p14:tracePt t="194559" x="1176338" y="4705350"/>
          <p14:tracePt t="194565" x="1239838" y="4718050"/>
          <p14:tracePt t="194575" x="1327150" y="4756150"/>
          <p14:tracePt t="194579" x="1414463" y="4768850"/>
          <p14:tracePt t="194589" x="1501775" y="4768850"/>
          <p14:tracePt t="194599" x="1601788" y="4768850"/>
          <p14:tracePt t="194606" x="1714500" y="4768850"/>
          <p14:tracePt t="194615" x="1801813" y="4768850"/>
          <p14:tracePt t="194619" x="1878013" y="4756150"/>
          <p14:tracePt t="194629" x="1939925" y="4743450"/>
          <p14:tracePt t="194640" x="2014538" y="4705350"/>
          <p14:tracePt t="194645" x="2078038" y="4667250"/>
          <p14:tracePt t="194657" x="2116138" y="4656138"/>
          <p14:tracePt t="194659" x="2139950" y="4630738"/>
          <p14:tracePt t="194669" x="2165350" y="4605338"/>
          <p14:tracePt t="194681" x="2178050" y="4579938"/>
          <p14:tracePt t="194695" x="2178050" y="4554538"/>
          <p14:tracePt t="194701" x="2178050" y="4530725"/>
          <p14:tracePt t="194711" x="2178050" y="4505325"/>
          <p14:tracePt t="194723" x="2178050" y="4479925"/>
          <p14:tracePt t="194735" x="2178050" y="4467225"/>
          <p14:tracePt t="194777" x="2178050" y="4454525"/>
          <p14:tracePt t="194788" x="2165350" y="4454525"/>
          <p14:tracePt t="194791" x="2116138" y="4454525"/>
          <p14:tracePt t="194801" x="2065338" y="4505325"/>
          <p14:tracePt t="194807" x="2027238" y="4579938"/>
          <p14:tracePt t="194817" x="1990725" y="4618038"/>
          <p14:tracePt t="194827" x="1978025" y="4692650"/>
          <p14:tracePt t="194831" x="1978025" y="4718050"/>
          <p14:tracePt t="194841" x="1978025" y="4756150"/>
          <p14:tracePt t="194847" x="1978025" y="4792663"/>
          <p14:tracePt t="194867" x="1978025" y="4818063"/>
          <p14:tracePt t="194872" x="1990725" y="4830763"/>
          <p14:tracePt t="194883" x="2014538" y="4856163"/>
          <p14:tracePt t="194887" x="2027238" y="4856163"/>
          <p14:tracePt t="194897" x="2052638" y="4879975"/>
          <p14:tracePt t="194907" x="2116138" y="4879975"/>
          <p14:tracePt t="194913" x="2165350" y="4879975"/>
          <p14:tracePt t="194923" x="2252663" y="4879975"/>
          <p14:tracePt t="194927" x="2365375" y="4879975"/>
          <p14:tracePt t="194937" x="2465388" y="4868863"/>
          <p14:tracePt t="194947" x="2603500" y="4805363"/>
          <p14:tracePt t="194953" x="2703513" y="4756150"/>
          <p14:tracePt t="194963" x="2790825" y="4679950"/>
          <p14:tracePt t="194969" x="2816225" y="4630738"/>
          <p14:tracePt t="194977" x="2828925" y="4579938"/>
          <p14:tracePt t="194990" x="2828925" y="4518025"/>
          <p14:tracePt t="194993" x="2828925" y="4467225"/>
          <p14:tracePt t="195003" x="2790825" y="4405313"/>
          <p14:tracePt t="195009" x="2754313" y="4367213"/>
          <p14:tracePt t="195019" x="2728913" y="4341813"/>
          <p14:tracePt t="195029" x="2678113" y="4292600"/>
          <p14:tracePt t="195033" x="2603500" y="4254500"/>
          <p14:tracePt t="195043" x="2554288" y="4254500"/>
          <p14:tracePt t="195049" x="2490788" y="4254500"/>
          <p14:tracePt t="195059" x="2390775" y="4254500"/>
          <p14:tracePt t="195069" x="2303463" y="4254500"/>
          <p14:tracePt t="195073" x="2216150" y="4279900"/>
          <p14:tracePt t="195083" x="2139950" y="4330700"/>
          <p14:tracePt t="195090" x="2103438" y="4379913"/>
          <p14:tracePt t="195099" x="2065338" y="4443413"/>
          <p14:tracePt t="195109" x="2052638" y="4518025"/>
          <p14:tracePt t="195113" x="2052638" y="4592638"/>
          <p14:tracePt t="195124" x="2052638" y="4643438"/>
          <p14:tracePt t="195129" x="2052638" y="4705350"/>
          <p14:tracePt t="195140" x="2052638" y="4730750"/>
          <p14:tracePt t="195149" x="2052638" y="4756150"/>
          <p14:tracePt t="195156" x="2078038" y="4779963"/>
          <p14:tracePt t="195165" x="2078038" y="4792663"/>
          <p14:tracePt t="195172" x="2103438" y="4805363"/>
          <p14:tracePt t="195181" x="2139950" y="4805363"/>
          <p14:tracePt t="195191" x="2190750" y="4805363"/>
          <p14:tracePt t="195195" x="2228850" y="4805363"/>
          <p14:tracePt t="195206" x="2303463" y="4779963"/>
          <p14:tracePt t="195211" x="2365375" y="4730750"/>
          <p14:tracePt t="195223" x="2465388" y="4667250"/>
          <p14:tracePt t="195231" x="2528888" y="4605338"/>
          <p14:tracePt t="195235" x="2565400" y="4543425"/>
          <p14:tracePt t="195245" x="2565400" y="4492625"/>
          <p14:tracePt t="195251" x="2590800" y="4443413"/>
          <p14:tracePt t="195261" x="2590800" y="4405313"/>
          <p14:tracePt t="195273" x="2590800" y="4367213"/>
          <p14:tracePt t="195275" x="2590800" y="4330700"/>
          <p14:tracePt t="195285" x="2578100" y="4330700"/>
          <p14:tracePt t="195291" x="2578100" y="4318000"/>
          <p14:tracePt t="195311" x="2554288" y="4305300"/>
          <p14:tracePt t="195327" x="2554288" y="4292600"/>
          <p14:tracePt t="195331" x="2541588" y="4292600"/>
          <p14:tracePt t="195341" x="2503488" y="4305300"/>
          <p14:tracePt t="195351" x="2478088" y="4367213"/>
          <p14:tracePt t="195357" x="2465388" y="4379913"/>
          <p14:tracePt t="195367" x="2441575" y="4430713"/>
          <p14:tracePt t="195372" x="2428875" y="4454525"/>
          <p14:tracePt t="195381" x="2428875" y="4479925"/>
          <p14:tracePt t="195391" x="2428875" y="4518025"/>
          <p14:tracePt t="195407" x="2428875" y="4530725"/>
          <p14:tracePt t="195438" x="2428875" y="4543425"/>
          <p14:tracePt t="195453" x="2428875" y="4554538"/>
          <p14:tracePt t="195463" x="2452688" y="4554538"/>
          <p14:tracePt t="195474" x="2516188" y="4554538"/>
          <p14:tracePt t="195477" x="2578100" y="4554538"/>
          <p14:tracePt t="195487" x="2641600" y="4554538"/>
          <p14:tracePt t="195493" x="2703513" y="4554538"/>
          <p14:tracePt t="195503" x="2741613" y="4554538"/>
          <p14:tracePt t="195513" x="2767013" y="4554538"/>
          <p14:tracePt t="195517" x="2790825" y="4554538"/>
          <p14:tracePt t="195527" x="2816225" y="4554538"/>
          <p14:tracePt t="195533" x="2828925" y="4554538"/>
          <p14:tracePt t="195543" x="2841625" y="4554538"/>
          <p14:tracePt t="195553" x="2854325" y="4554538"/>
          <p14:tracePt t="195573" x="2867025" y="4554538"/>
          <p14:tracePt t="195583" x="2879725" y="4543425"/>
          <p14:tracePt t="195599" x="2890838" y="4543425"/>
          <p14:tracePt t="195609" x="2916238" y="4543425"/>
          <p14:tracePt t="195624" x="2916238" y="4530725"/>
          <p14:tracePt t="195643" x="2928938" y="4518025"/>
          <p14:tracePt t="195709" x="2941638" y="4518025"/>
          <p14:tracePt t="195719" x="2954338" y="4518025"/>
          <p14:tracePt t="195745" x="2979738" y="4518025"/>
          <p14:tracePt t="195749" x="2992438" y="4518025"/>
          <p14:tracePt t="195769" x="3003550" y="4518025"/>
          <p14:tracePt t="195775" x="3016250" y="4518025"/>
          <p14:tracePt t="195785" x="3028950" y="4518025"/>
          <p14:tracePt t="195790" x="3054350" y="4518025"/>
          <p14:tracePt t="195799" x="3067050" y="4518025"/>
          <p14:tracePt t="195809" x="3092450" y="4518025"/>
          <p14:tracePt t="195815" x="3103563" y="4518025"/>
          <p14:tracePt t="195825" x="3116263" y="4518025"/>
          <p14:tracePt t="195831" x="3154363" y="4518025"/>
          <p14:tracePt t="195841" x="3179763" y="4518025"/>
          <p14:tracePt t="195851" x="3205163" y="4492625"/>
          <p14:tracePt t="195857" x="3216275" y="4479925"/>
          <p14:tracePt t="195865" x="3254375" y="4467225"/>
          <p14:tracePt t="195871" x="3279775" y="4454525"/>
          <p14:tracePt t="195881" x="3279775" y="4443413"/>
          <p14:tracePt t="195891" x="3305175" y="4430713"/>
          <p14:tracePt t="195895" x="3305175" y="4418013"/>
          <p14:tracePt t="195915" x="3317875" y="4418013"/>
          <p14:tracePt t="195921" x="3317875" y="4405313"/>
          <p14:tracePt t="196147" x="3328988" y="4405313"/>
          <p14:tracePt t="196158" x="3341688" y="4392613"/>
          <p14:tracePt t="196183" x="3354388" y="4392613"/>
          <p14:tracePt t="196199" x="3367088" y="4392613"/>
          <p14:tracePt t="196203" x="3392488" y="4392613"/>
          <p14:tracePt t="196213" x="3417888" y="4379913"/>
          <p14:tracePt t="196223" x="3429000" y="4379913"/>
          <p14:tracePt t="196229" x="3454400" y="4367213"/>
          <p14:tracePt t="196241" x="3517900" y="4367213"/>
          <p14:tracePt t="196243" x="3579813" y="4341813"/>
          <p14:tracePt t="196253" x="3605213" y="4341813"/>
          <p14:tracePt t="196263" x="3643313" y="4341813"/>
          <p14:tracePt t="196269" x="3667125" y="4318000"/>
          <p14:tracePt t="196279" x="3692525" y="4318000"/>
          <p14:tracePt t="196285" x="3743325" y="4318000"/>
          <p14:tracePt t="196295" x="3756025" y="4318000"/>
          <p14:tracePt t="196305" x="3779838" y="4305300"/>
          <p14:tracePt t="196319" x="3792538" y="4305300"/>
          <p14:tracePt t="196335" x="3805238" y="4305300"/>
          <p14:tracePt t="196345" x="3817938" y="4305300"/>
          <p14:tracePt t="196359" x="3843338" y="4305300"/>
          <p14:tracePt t="196445" x="3856038" y="4292600"/>
          <p14:tracePt t="196603" x="3856038" y="4279900"/>
          <p14:tracePt t="196617" x="3856038" y="4267200"/>
          <p14:tracePt t="196633" x="3856038" y="4254500"/>
          <p14:tracePt t="196653" x="3843338" y="4254500"/>
          <p14:tracePt t="196667" x="3830638" y="4241800"/>
          <p14:tracePt t="196673" x="3817938" y="4241800"/>
          <p14:tracePt t="196693" x="3792538" y="4241800"/>
          <p14:tracePt t="196869" x="3779838" y="4241800"/>
          <p14:tracePt t="196899" x="3779838" y="4230688"/>
          <p14:tracePt t="196919" x="3779838" y="4205288"/>
          <p14:tracePt t="196926" x="3805238" y="4205288"/>
          <p14:tracePt t="196935" x="3867150" y="4205288"/>
          <p14:tracePt t="196939" x="3930650" y="4205288"/>
          <p14:tracePt t="196949" x="4005263" y="4205288"/>
          <p14:tracePt t="196961" x="4056063" y="4205288"/>
          <p14:tracePt t="196965" x="4117975" y="4192588"/>
          <p14:tracePt t="196976" x="4168775" y="4179888"/>
          <p14:tracePt t="196981" x="4230688" y="4179888"/>
          <p14:tracePt t="196992" x="4305300" y="4179888"/>
          <p14:tracePt t="197001" x="4368800" y="4167188"/>
          <p14:tracePt t="197005" x="4468813" y="4167188"/>
          <p14:tracePt t="197015" x="4543425" y="4167188"/>
          <p14:tracePt t="197021" x="4643438" y="4117975"/>
          <p14:tracePt t="197031" x="4743450" y="4117975"/>
          <p14:tracePt t="197043" x="4881563" y="4092575"/>
          <p14:tracePt t="197047" x="5019675" y="4079875"/>
          <p14:tracePt t="197055" x="5106988" y="4054475"/>
          <p14:tracePt t="197061" x="5170488" y="4041775"/>
          <p14:tracePt t="197071" x="5232400" y="4017963"/>
          <p14:tracePt t="197081" x="5270500" y="4017963"/>
          <p14:tracePt t="197087" x="5281613" y="4017963"/>
          <p14:tracePt t="197097" x="5307013" y="3992563"/>
          <p14:tracePt t="197127" x="5319713" y="3992563"/>
          <p14:tracePt t="197233" x="5232400" y="3992563"/>
          <p14:tracePt t="197243" x="5119688" y="3992563"/>
          <p14:tracePt t="197250" x="4994275" y="3992563"/>
          <p14:tracePt t="197259" x="4856163" y="3992563"/>
          <p14:tracePt t="197263" x="4732338" y="3992563"/>
          <p14:tracePt t="197273" x="4606925" y="3992563"/>
          <p14:tracePt t="197283" x="4494213" y="3992563"/>
          <p14:tracePt t="197289" x="4343400" y="3992563"/>
          <p14:tracePt t="197299" x="4181475" y="3992563"/>
          <p14:tracePt t="197303" x="4017963" y="3992563"/>
          <p14:tracePt t="197313" x="3843338" y="3992563"/>
          <p14:tracePt t="197323" x="3717925" y="3992563"/>
          <p14:tracePt t="197329" x="3541713" y="3992563"/>
          <p14:tracePt t="197339" x="3429000" y="4005263"/>
          <p14:tracePt t="197343" x="3341688" y="4017963"/>
          <p14:tracePt t="197353" x="3305175" y="4029075"/>
          <p14:tracePt t="197363" x="3279775" y="4029075"/>
          <p14:tracePt t="197369" x="3267075" y="4029075"/>
          <p14:tracePt t="197479" x="3254375" y="4029075"/>
          <p14:tracePt t="197489" x="3241675" y="4029075"/>
          <p14:tracePt t="197499" x="3228975" y="4029075"/>
          <p14:tracePt t="197505" x="3192463" y="4029075"/>
          <p14:tracePt t="197515" x="3141663" y="4029075"/>
          <p14:tracePt t="197519" x="3103563" y="4029075"/>
          <p14:tracePt t="197529" x="3079750" y="4029075"/>
          <p14:tracePt t="197539" x="3054350" y="4029075"/>
          <p14:tracePt t="197545" x="3028950" y="4029075"/>
          <p14:tracePt t="197555" x="3003550" y="4029075"/>
          <p14:tracePt t="197561" x="2979738" y="4029075"/>
          <p14:tracePt t="197571" x="2941638" y="4029075"/>
          <p14:tracePt t="197581" x="2916238" y="4029075"/>
          <p14:tracePt t="197585" x="2867025" y="4029075"/>
          <p14:tracePt t="197595" x="2841625" y="4029075"/>
          <p14:tracePt t="197601" x="2816225" y="4029075"/>
          <p14:tracePt t="197615" x="2790825" y="4029075"/>
          <p14:tracePt t="197626" x="2778125" y="4041775"/>
          <p14:tracePt t="197645" x="2767013" y="4054475"/>
          <p14:tracePt t="197665" x="2754313" y="4054475"/>
          <p14:tracePt t="197711" x="2741613" y="4054475"/>
          <p14:tracePt t="197741" x="2741613" y="4067175"/>
          <p14:tracePt t="197765" x="2741613" y="4079875"/>
          <p14:tracePt t="197777" x="2728913" y="4092575"/>
          <p14:tracePt t="197781" x="2728913" y="4105275"/>
          <p14:tracePt t="197791" x="2728913" y="4129088"/>
          <p14:tracePt t="197801" x="2728913" y="4141788"/>
          <p14:tracePt t="197821" x="2716213" y="4154488"/>
          <p14:tracePt t="198003" x="2716213" y="4167188"/>
          <p14:tracePt t="198008" x="2703513" y="4192588"/>
          <p14:tracePt t="198019" x="2703513" y="4230688"/>
          <p14:tracePt t="198029" x="2678113" y="4267200"/>
          <p14:tracePt t="198043" x="2654300" y="4279900"/>
          <p14:tracePt t="198044" x="2616200" y="4330700"/>
          <p14:tracePt t="198049" x="2603500" y="4341813"/>
          <p14:tracePt t="198060" x="2590800" y="4367213"/>
          <p14:tracePt t="198069" x="2578100" y="4379913"/>
          <p14:tracePt t="198073" x="2565400" y="4392613"/>
          <p14:tracePt t="198083" x="2554288" y="4392613"/>
          <p14:tracePt t="198089" x="2554288" y="4405313"/>
          <p14:tracePt t="198099" x="2541588" y="4405313"/>
          <p14:tracePt t="198113" x="2541588" y="4418013"/>
          <p14:tracePt t="198129" x="2516188" y="4430713"/>
          <p14:tracePt t="198231" x="2516188" y="4418013"/>
          <p14:tracePt t="198241" x="2516188" y="4379913"/>
          <p14:tracePt t="198245" x="2516188" y="4341813"/>
          <p14:tracePt t="198255" x="2516188" y="4305300"/>
          <p14:tracePt t="198265" x="2516188" y="4279900"/>
          <p14:tracePt t="198271" x="2516188" y="4267200"/>
          <p14:tracePt t="198281" x="2516188" y="4254500"/>
          <p14:tracePt t="198285" x="2516188" y="4241800"/>
          <p14:tracePt t="198305" x="2516188" y="4230688"/>
          <p14:tracePt t="198311" x="2503488" y="4217988"/>
          <p14:tracePt t="198321" x="2490788" y="4217988"/>
          <p14:tracePt t="198326" x="2452688" y="4217988"/>
          <p14:tracePt t="198335" x="2403475" y="4217988"/>
          <p14:tracePt t="198345" x="2316163" y="4217988"/>
          <p14:tracePt t="198351" x="2252663" y="4217988"/>
          <p14:tracePt t="198361" x="2152650" y="4217988"/>
          <p14:tracePt t="198367" x="2078038" y="4217988"/>
          <p14:tracePt t="198378" x="2014538" y="4217988"/>
          <p14:tracePt t="198387" x="1978025" y="4230688"/>
          <p14:tracePt t="198391" x="1939925" y="4241800"/>
          <p14:tracePt t="198401" x="1903413" y="4279900"/>
          <p14:tracePt t="198407" x="1890713" y="4279900"/>
          <p14:tracePt t="198431" x="1890713" y="4292600"/>
          <p14:tracePt t="198447" x="1890713" y="4305300"/>
          <p14:tracePt t="198457" x="1890713" y="4318000"/>
          <p14:tracePt t="198467" x="1890713" y="4330700"/>
          <p14:tracePt t="198487" x="1890713" y="4341813"/>
          <p14:tracePt t="198507" x="1903413" y="4341813"/>
          <p14:tracePt t="198513" x="1927225" y="4341813"/>
          <p14:tracePt t="198523" x="1952625" y="4341813"/>
          <p14:tracePt t="198527" x="1990725" y="4318000"/>
          <p14:tracePt t="198539" x="2014538" y="4305300"/>
          <p14:tracePt t="198549" x="2039938" y="4279900"/>
          <p14:tracePt t="198553" x="2065338" y="4267200"/>
          <p14:tracePt t="198563" x="2078038" y="4254500"/>
          <p14:tracePt t="198569" x="2090738" y="4217988"/>
          <p14:tracePt t="198579" x="2103438" y="4205288"/>
          <p14:tracePt t="198589" x="2103438" y="4192588"/>
          <p14:tracePt t="198594" x="2103438" y="4179888"/>
          <p14:tracePt t="198603" x="2116138" y="4167188"/>
          <p14:tracePt t="198619" x="2116138" y="4154488"/>
          <p14:tracePt t="198629" x="2116138" y="4129088"/>
          <p14:tracePt t="198633" x="2103438" y="4117975"/>
          <p14:tracePt t="198644" x="2078038" y="4092575"/>
          <p14:tracePt t="198649" x="2052638" y="4067175"/>
          <p14:tracePt t="198661" x="2003425" y="4041775"/>
          <p14:tracePt t="198669" x="1965325" y="4041775"/>
          <p14:tracePt t="198673" x="1927225" y="4041775"/>
          <p14:tracePt t="198683" x="1890713" y="4017963"/>
          <p14:tracePt t="198689" x="1878013" y="4017963"/>
          <p14:tracePt t="198699" x="1852613" y="4017963"/>
          <p14:tracePt t="198715" x="1839913" y="4017963"/>
          <p14:tracePt t="198726" x="1827213" y="4017963"/>
          <p14:tracePt t="198739" x="1814513" y="4017963"/>
          <p14:tracePt t="198755" x="1801813" y="4017963"/>
          <p14:tracePt t="198967" x="1790700" y="4017963"/>
          <p14:tracePt t="198978" x="1765300" y="4017963"/>
          <p14:tracePt t="198987" x="1727200" y="4017963"/>
          <p14:tracePt t="198991" x="1665288" y="4017963"/>
          <p14:tracePt t="199001" x="1552575" y="4017963"/>
          <p14:tracePt t="199007" x="1452563" y="4017963"/>
          <p14:tracePt t="199017" x="1327150" y="4054475"/>
          <p14:tracePt t="199028" x="1239838" y="4054475"/>
          <p14:tracePt t="199031" x="1150938" y="4079875"/>
          <p14:tracePt t="199046" x="1063625" y="4117975"/>
          <p14:tracePt t="199047" x="1027113" y="4129088"/>
          <p14:tracePt t="199057" x="1001713" y="4141788"/>
          <p14:tracePt t="199067" x="976313" y="4154488"/>
          <p14:tracePt t="199073" x="963613" y="4167188"/>
          <p14:tracePt t="199083" x="963613" y="4192588"/>
          <p14:tracePt t="199097" x="963613" y="4217988"/>
          <p14:tracePt t="199113" x="963613" y="4254500"/>
          <p14:tracePt t="199123" x="976313" y="4254500"/>
          <p14:tracePt t="199128" x="1014413" y="4292600"/>
          <p14:tracePt t="199137" x="1076325" y="4318000"/>
          <p14:tracePt t="199148" x="1114425" y="4318000"/>
          <p14:tracePt t="199153" x="1214438" y="4318000"/>
          <p14:tracePt t="199163" x="1301750" y="4341813"/>
          <p14:tracePt t="199169" x="1414463" y="4341813"/>
          <p14:tracePt t="199179" x="1539875" y="4341813"/>
          <p14:tracePt t="199189" x="1627188" y="4341813"/>
          <p14:tracePt t="199194" x="1714500" y="4318000"/>
          <p14:tracePt t="199203" x="1778000" y="4305300"/>
          <p14:tracePt t="199209" x="1827213" y="4279900"/>
          <p14:tracePt t="199219" x="1839913" y="4254500"/>
          <p14:tracePt t="199229" x="1865313" y="4230688"/>
          <p14:tracePt t="199233" x="1890713" y="4217988"/>
          <p14:tracePt t="199245" x="1903413" y="4192588"/>
          <p14:tracePt t="199249" x="1914525" y="4129088"/>
          <p14:tracePt t="199269" x="1914525" y="4105275"/>
          <p14:tracePt t="199275" x="1914525" y="4079875"/>
          <p14:tracePt t="199285" x="1914525" y="4054475"/>
          <p14:tracePt t="199289" x="1914525" y="4041775"/>
          <p14:tracePt t="199299" x="1914525" y="4017963"/>
          <p14:tracePt t="199310" x="1914525" y="4005263"/>
          <p14:tracePt t="199315" x="1914525" y="3979863"/>
          <p14:tracePt t="199325" x="1914525" y="3954463"/>
          <p14:tracePt t="199329" x="1903413" y="3954463"/>
          <p14:tracePt t="199339" x="1878013" y="3941763"/>
          <p14:tracePt t="199349" x="1852613" y="3941763"/>
          <p14:tracePt t="199355" x="1827213" y="3941763"/>
          <p14:tracePt t="199365" x="1801813" y="3941763"/>
          <p14:tracePt t="199369" x="1790700" y="3941763"/>
          <p14:tracePt t="199379" x="1765300" y="3941763"/>
          <p14:tracePt t="199391" x="1752600" y="3941763"/>
          <p14:tracePt t="199395" x="1739900" y="3941763"/>
          <p14:tracePt t="199405" x="1727200" y="3941763"/>
          <p14:tracePt t="199412" x="1714500" y="3967163"/>
          <p14:tracePt t="199421" x="1714500" y="3979863"/>
          <p14:tracePt t="199431" x="1689100" y="4041775"/>
          <p14:tracePt t="199435" x="1689100" y="4079875"/>
          <p14:tracePt t="199446" x="1689100" y="4105275"/>
          <p14:tracePt t="199451" x="1689100" y="4154488"/>
          <p14:tracePt t="199462" x="1689100" y="4192588"/>
          <p14:tracePt t="199471" x="1689100" y="4217988"/>
          <p14:tracePt t="199475" x="1701800" y="4254500"/>
          <p14:tracePt t="199485" x="1714500" y="4279900"/>
          <p14:tracePt t="199491" x="1727200" y="4292600"/>
          <p14:tracePt t="199501" x="1739900" y="4305300"/>
          <p14:tracePt t="199512" x="1752600" y="4318000"/>
          <p14:tracePt t="199517" x="1790700" y="4330700"/>
          <p14:tracePt t="199527" x="1814513" y="4330700"/>
          <p14:tracePt t="199531" x="1878013" y="4330700"/>
          <p14:tracePt t="199541" x="1927225" y="4330700"/>
          <p14:tracePt t="199551" x="1990725" y="4330700"/>
          <p14:tracePt t="199557" x="2065338" y="4292600"/>
          <p14:tracePt t="199567" x="2127250" y="4254500"/>
          <p14:tracePt t="199573" x="2152650" y="4230688"/>
          <p14:tracePt t="199583" x="2216150" y="4179888"/>
          <p14:tracePt t="199595" x="2228850" y="4167188"/>
          <p14:tracePt t="199597" x="2239963" y="4129088"/>
          <p14:tracePt t="199607" x="2239963" y="4105275"/>
          <p14:tracePt t="199613" x="2239963" y="4079875"/>
          <p14:tracePt t="199633" x="2239963" y="4067175"/>
          <p14:tracePt t="199667" x="2239963" y="4041775"/>
          <p14:tracePt t="199673" x="2228850" y="4029075"/>
          <p14:tracePt t="199683" x="2216150" y="4029075"/>
          <p14:tracePt t="199687" x="2190750" y="4029075"/>
          <p14:tracePt t="199699" x="2152650" y="4029075"/>
          <p14:tracePt t="199707" x="2127250" y="4029075"/>
          <p14:tracePt t="199713" x="2103438" y="4029075"/>
          <p14:tracePt t="199723" x="2078038" y="4029075"/>
          <p14:tracePt t="199729" x="2065338" y="4041775"/>
          <p14:tracePt t="199739" x="2027238" y="4079875"/>
          <p14:tracePt t="199749" x="2027238" y="4105275"/>
          <p14:tracePt t="199753" x="2014538" y="4117975"/>
          <p14:tracePt t="199763" x="2014538" y="4129088"/>
          <p14:tracePt t="199769" x="2014538" y="4167188"/>
          <p14:tracePt t="199779" x="2014538" y="4179888"/>
          <p14:tracePt t="199789" x="2014538" y="4217988"/>
          <p14:tracePt t="199794" x="2014538" y="4230688"/>
          <p14:tracePt t="199809" x="2014538" y="4254500"/>
          <p14:tracePt t="199829" x="2014538" y="4267200"/>
          <p14:tracePt t="199843" x="2039938" y="4267200"/>
          <p14:tracePt t="199849" x="2078038" y="4267200"/>
          <p14:tracePt t="199859" x="2116138" y="4267200"/>
          <p14:tracePt t="199869" x="2152650" y="4267200"/>
          <p14:tracePt t="199875" x="2190750" y="4267200"/>
          <p14:tracePt t="199885" x="2228850" y="4241800"/>
          <p14:tracePt t="199889" x="2252663" y="4217988"/>
          <p14:tracePt t="199899" x="2278063" y="4192588"/>
          <p14:tracePt t="199909" x="2278063" y="4167188"/>
          <p14:tracePt t="199915" x="2303463" y="4129088"/>
          <p14:tracePt t="199925" x="2316163" y="4105275"/>
          <p14:tracePt t="199930" x="2316163" y="4079875"/>
          <p14:tracePt t="199952" x="2316163" y="4067175"/>
          <p14:tracePt t="199965" x="2316163" y="4054475"/>
          <p14:tracePt t="199981" x="2303463" y="4041775"/>
          <p14:tracePt t="199996" x="2265363" y="4029075"/>
          <p14:tracePt t="200005" x="2239963" y="4029075"/>
          <p14:tracePt t="200015" x="2190750" y="4029075"/>
          <p14:tracePt t="200021" x="2116138" y="4029075"/>
          <p14:tracePt t="200031" x="2090738" y="4029075"/>
          <p14:tracePt t="200047" x="2027238" y="4029075"/>
          <p14:tracePt t="200057" x="2003425" y="4029075"/>
          <p14:tracePt t="200062" x="1965325" y="4041775"/>
          <p14:tracePt t="200071" x="1939925" y="4054475"/>
          <p14:tracePt t="200078" x="1927225" y="4079875"/>
          <p14:tracePt t="200087" x="1903413" y="4117975"/>
          <p14:tracePt t="200097" x="1903413" y="4129088"/>
          <p14:tracePt t="200101" x="1890713" y="4141788"/>
          <p14:tracePt t="200117" x="1890713" y="4167188"/>
          <p14:tracePt t="200127" x="1890713" y="4192588"/>
          <p14:tracePt t="200137" x="1890713" y="4217988"/>
          <p14:tracePt t="200141" x="1890713" y="4230688"/>
          <p14:tracePt t="200151" x="1890713" y="4241800"/>
          <p14:tracePt t="200167" x="1890713" y="4267200"/>
          <p14:tracePt t="200181" x="1890713" y="4279900"/>
          <p14:tracePt t="200191" x="1903413" y="4292600"/>
          <p14:tracePt t="200207" x="1914525" y="4292600"/>
          <p14:tracePt t="200224" x="1927225" y="4292600"/>
          <p14:tracePt t="200237" x="1939925" y="4292600"/>
          <p14:tracePt t="200257" x="1952625" y="4292600"/>
          <p14:tracePt t="200263" x="1965325" y="4292600"/>
          <p14:tracePt t="200278" x="1990725" y="4292600"/>
          <p14:tracePt t="200317" x="2003425" y="4292600"/>
          <p14:tracePt t="200551" x="1978025" y="4292600"/>
          <p14:tracePt t="200575" x="1965325" y="4279900"/>
          <p14:tracePt t="200591" x="1952625" y="4279900"/>
          <p14:tracePt t="200615" x="1939925" y="4279900"/>
          <p14:tracePt t="200641" x="1939925" y="4267200"/>
          <p14:tracePt t="200661" x="1927225" y="4254500"/>
          <p14:tracePt t="200757" x="1914525" y="4254500"/>
          <p14:tracePt t="200793" x="1903413" y="4254500"/>
          <p14:tracePt t="200827" x="1890713" y="4254500"/>
          <p14:tracePt t="200849" x="1890713" y="4241800"/>
          <p14:tracePt t="200853" x="1878013" y="4241800"/>
          <p14:tracePt t="200953" x="1852613" y="4241800"/>
          <p14:tracePt t="201075" x="1852613" y="4230688"/>
          <p14:tracePt t="201079" x="1852613" y="4217988"/>
          <p14:tracePt t="201091" x="1878013" y="4205288"/>
          <p14:tracePt t="201101" x="1903413" y="4192588"/>
          <p14:tracePt t="201105" x="1939925" y="4179888"/>
          <p14:tracePt t="201115" x="1952625" y="4167188"/>
          <p14:tracePt t="201121" x="1978025" y="4141788"/>
          <p14:tracePt t="201145" x="1978025" y="4117975"/>
          <p14:tracePt t="201155" x="2003425" y="4105275"/>
          <p14:tracePt t="201171" x="2003425" y="4092575"/>
          <p14:tracePt t="201181" x="2003425" y="4054475"/>
          <p14:tracePt t="201185" x="2003425" y="4041775"/>
          <p14:tracePt t="201201" x="2003425" y="4017963"/>
          <p14:tracePt t="201221" x="2003425" y="4005263"/>
          <p14:tracePt t="201227" x="1978025" y="3979863"/>
          <p14:tracePt t="201237" x="1952625" y="3979863"/>
          <p14:tracePt t="201241" x="1903413" y="3979863"/>
          <p14:tracePt t="201251" x="1827213" y="3979863"/>
          <p14:tracePt t="201261" x="1765300" y="3979863"/>
          <p14:tracePt t="201267" x="1665288" y="3979863"/>
          <p14:tracePt t="201277" x="1627188" y="3979863"/>
          <p14:tracePt t="201281" x="1565275" y="3979863"/>
          <p14:tracePt t="201291" x="1539875" y="3979863"/>
          <p14:tracePt t="201301" x="1527175" y="3979863"/>
          <p14:tracePt t="201307" x="1514475" y="3979863"/>
          <p14:tracePt t="201317" x="1489075" y="3979863"/>
          <p14:tracePt t="201332" x="1476375" y="3979863"/>
          <p14:tracePt t="201351" x="1476375" y="3992563"/>
          <p14:tracePt t="201357" x="1476375" y="4005263"/>
          <p14:tracePt t="201367" x="1465263" y="4029075"/>
          <p14:tracePt t="201373" x="1465263" y="4054475"/>
          <p14:tracePt t="201383" x="1465263" y="4079875"/>
          <p14:tracePt t="201393" x="1465263" y="4092575"/>
          <p14:tracePt t="201398" x="1476375" y="4117975"/>
          <p14:tracePt t="201407" x="1489075" y="4129088"/>
          <p14:tracePt t="201414" x="1501775" y="4141788"/>
          <p14:tracePt t="201423" x="1539875" y="4167188"/>
          <p14:tracePt t="201433" x="1552575" y="4179888"/>
          <p14:tracePt t="201437" x="1565275" y="4192588"/>
          <p14:tracePt t="201449" x="1601788" y="4192588"/>
          <p14:tracePt t="201453" x="1639888" y="4217988"/>
          <p14:tracePt t="201465" x="1665288" y="4217988"/>
          <p14:tracePt t="201473" x="1701800" y="4217988"/>
          <p14:tracePt t="201481" x="1752600" y="4217988"/>
          <p14:tracePt t="201489" x="1790700" y="4217988"/>
          <p14:tracePt t="201493" x="1839913" y="4217988"/>
          <p14:tracePt t="201503" x="1878013" y="4217988"/>
          <p14:tracePt t="201514" x="1914525" y="4205288"/>
          <p14:tracePt t="201519" x="1927225" y="4192588"/>
          <p14:tracePt t="201531" x="1952625" y="4192588"/>
          <p14:tracePt t="201545" x="1965325" y="4179888"/>
          <p14:tracePt t="201589" x="1978025" y="4167188"/>
          <p14:tracePt t="201751" x="1965325" y="4167188"/>
          <p14:tracePt t="201761" x="1952625" y="4167188"/>
          <p14:tracePt t="201771" x="1939925" y="4167188"/>
          <p14:tracePt t="201775" x="1927225" y="4167188"/>
          <p14:tracePt t="201785" x="1903413" y="4167188"/>
          <p14:tracePt t="201801" x="1878013" y="4192588"/>
          <p14:tracePt t="201811" x="1852613" y="4192588"/>
          <p14:tracePt t="201827" x="1827213" y="4192588"/>
          <p14:tracePt t="201841" x="1801813" y="4217988"/>
          <p14:tracePt t="203757" x="1827213" y="4217988"/>
          <p14:tracePt t="203769" x="1839913" y="4217988"/>
          <p14:tracePt t="203773" x="1865313" y="4217988"/>
          <p14:tracePt t="203784" x="1890713" y="4205288"/>
          <p14:tracePt t="203789" x="1903413" y="4192588"/>
          <p14:tracePt t="203800" x="1927225" y="4192588"/>
          <p14:tracePt t="203809" x="1939925" y="4192588"/>
          <p14:tracePt t="203813" x="1952625" y="4192588"/>
          <p14:tracePt t="203823" x="1965325" y="4192588"/>
          <p14:tracePt t="203829" x="1978025" y="4179888"/>
          <p14:tracePt t="203839" x="1990725" y="4179888"/>
          <p14:tracePt t="203850" x="2003425" y="4179888"/>
          <p14:tracePt t="203865" x="2027238" y="4167188"/>
          <p14:tracePt t="203879" x="2039938" y="4154488"/>
          <p14:tracePt t="203891" x="2052638" y="4154488"/>
          <p14:tracePt t="203905" x="2052638" y="4141788"/>
          <p14:tracePt t="203925" x="2065338" y="4141788"/>
          <p14:tracePt t="204037" x="2052638" y="4141788"/>
          <p14:tracePt t="204042" x="2027238" y="4141788"/>
          <p14:tracePt t="204051" x="2003425" y="4141788"/>
          <p14:tracePt t="204061" x="1965325" y="4141788"/>
          <p14:tracePt t="204068" x="1927225" y="4141788"/>
          <p14:tracePt t="204077" x="1890713" y="4141788"/>
          <p14:tracePt t="204081" x="1878013" y="4141788"/>
          <p14:tracePt t="204091" x="1865313" y="4141788"/>
          <p14:tracePt t="204101" x="1852613" y="4141788"/>
          <p14:tracePt t="204118" x="1839913" y="4141788"/>
          <p14:tracePt t="204289" x="1865313" y="4141788"/>
          <p14:tracePt t="204299" x="1914525" y="4141788"/>
          <p14:tracePt t="204309" x="1965325" y="4141788"/>
          <p14:tracePt t="204313" x="1990725" y="4141788"/>
          <p14:tracePt t="204325" x="2039938" y="4141788"/>
          <p14:tracePt t="204329" x="2065338" y="4141788"/>
          <p14:tracePt t="204339" x="2090738" y="4141788"/>
          <p14:tracePt t="204350" x="2103438" y="4141788"/>
          <p14:tracePt t="204375" x="2116138" y="4141788"/>
          <p14:tracePt t="204445" x="2090738" y="4141788"/>
          <p14:tracePt t="204455" x="2052638" y="4141788"/>
          <p14:tracePt t="204465" x="1990725" y="4141788"/>
          <p14:tracePt t="204471" x="1939925" y="4154488"/>
          <p14:tracePt t="204481" x="1852613" y="4192588"/>
          <p14:tracePt t="204485" x="1790700" y="4217988"/>
          <p14:tracePt t="204495" x="1739900" y="4217988"/>
          <p14:tracePt t="204505" x="1701800" y="4217988"/>
          <p14:tracePt t="204511" x="1677988" y="4241800"/>
          <p14:tracePt t="204521" x="1665288" y="4241800"/>
          <p14:tracePt t="204525" x="1652588" y="4241800"/>
          <p14:tracePt t="204571" x="1639888" y="4241800"/>
          <p14:tracePt t="204631" x="1652588" y="4241800"/>
          <p14:tracePt t="204641" x="1727200" y="4241800"/>
          <p14:tracePt t="204647" x="1814513" y="4230688"/>
          <p14:tracePt t="204657" x="1903413" y="4230688"/>
          <p14:tracePt t="204661" x="1965325" y="4217988"/>
          <p14:tracePt t="204671" x="2039938" y="4205288"/>
          <p14:tracePt t="204681" x="2078038" y="4179888"/>
          <p14:tracePt t="204687" x="2152650" y="4167188"/>
          <p14:tracePt t="204697" x="2190750" y="4141788"/>
          <p14:tracePt t="204703" x="2203450" y="4141788"/>
          <p14:tracePt t="204813" x="2178050" y="4141788"/>
          <p14:tracePt t="204823" x="2152650" y="4141788"/>
          <p14:tracePt t="204829" x="2127250" y="4141788"/>
          <p14:tracePt t="204839" x="2090738" y="4141788"/>
          <p14:tracePt t="204843" x="2065338" y="4167188"/>
          <p14:tracePt t="204853" x="2039938" y="4167188"/>
          <p14:tracePt t="204864" x="2027238" y="4167188"/>
          <p14:tracePt t="204869" x="2014538" y="4192588"/>
          <p14:tracePt t="206099" x="1990725" y="4192588"/>
          <p14:tracePt t="207653" x="1978025" y="4192588"/>
          <p14:tracePt t="207663" x="1965325" y="4192588"/>
          <p14:tracePt t="207673" x="1952625" y="4192588"/>
          <p14:tracePt t="207677" x="1939925" y="4192588"/>
          <p14:tracePt t="207709" x="1927225" y="4192588"/>
          <p14:tracePt t="207739" x="1914525" y="4192588"/>
          <p14:tracePt t="207763" x="1903413" y="4192588"/>
          <p14:tracePt t="207813" x="1890713" y="4192588"/>
          <p14:tracePt t="207835" x="1878013" y="4192588"/>
          <p14:tracePt t="207855" x="1865313" y="4192588"/>
          <p14:tracePt t="207869" x="1852613" y="4192588"/>
          <p14:tracePt t="207879" x="1839913" y="4192588"/>
          <p14:tracePt t="207895" x="1827213" y="4192588"/>
          <p14:tracePt t="207906" x="1814513" y="4192588"/>
          <p14:tracePt t="207919" x="1790700" y="4192588"/>
          <p14:tracePt t="207935" x="1765300" y="4192588"/>
          <p14:tracePt t="207951" x="1752600" y="4192588"/>
          <p14:tracePt t="207961" x="1739900" y="4192588"/>
          <p14:tracePt t="207965" x="1727200" y="4192588"/>
          <p14:tracePt t="207975" x="1701800" y="4192588"/>
          <p14:tracePt t="207991" x="1677988" y="4192588"/>
          <p14:tracePt t="208001" x="1665288" y="4192588"/>
          <p14:tracePt t="208006" x="1639888" y="4192588"/>
          <p14:tracePt t="208015" x="1627188" y="4192588"/>
          <p14:tracePt t="208025" x="1614488" y="4192588"/>
          <p14:tracePt t="208041" x="1601788" y="4192588"/>
          <p14:tracePt t="208041" x="1589088" y="4192588"/>
          <p14:tracePt t="208057" x="1577975" y="4192588"/>
          <p14:tracePt t="208072" x="1552575" y="4192588"/>
          <p14:tracePt t="208081" x="1539875" y="4192588"/>
          <p14:tracePt t="208087" x="1527175" y="4192588"/>
          <p14:tracePt t="208107" x="1501775" y="4192588"/>
          <p14:tracePt t="208123" x="1476375" y="4192588"/>
          <p14:tracePt t="208127" x="1452563" y="4192588"/>
          <p14:tracePt t="208137" x="1427163" y="4192588"/>
          <p14:tracePt t="208147" x="1389063" y="4192588"/>
          <p14:tracePt t="208154" x="1339850" y="4167188"/>
          <p14:tracePt t="208163" x="1314450" y="4154488"/>
          <p14:tracePt t="208167" x="1289050" y="4141788"/>
          <p14:tracePt t="208177" x="1252538" y="4141788"/>
          <p14:tracePt t="208187" x="1227138" y="4129088"/>
          <p14:tracePt t="208193" x="1201738" y="4129088"/>
          <p14:tracePt t="208203" x="1150938" y="4105275"/>
          <p14:tracePt t="208217" x="1127125" y="4105275"/>
          <p14:tracePt t="208227" x="1101725" y="4105275"/>
          <p14:tracePt t="208257" x="1089025" y="4105275"/>
          <p14:tracePt t="208455" x="1114425" y="4105275"/>
          <p14:tracePt t="208465" x="1150938" y="4105275"/>
          <p14:tracePt t="208472" x="1214438" y="4079875"/>
          <p14:tracePt t="208481" x="1239838" y="4079875"/>
          <p14:tracePt t="208485" x="1276350" y="4079875"/>
          <p14:tracePt t="208495" x="1327150" y="4079875"/>
          <p14:tracePt t="208507" x="1352550" y="4079875"/>
          <p14:tracePt t="208511" x="1389063" y="4079875"/>
          <p14:tracePt t="208522" x="1414463" y="4079875"/>
          <p14:tracePt t="208525" x="1439863" y="4079875"/>
          <p14:tracePt t="208545" x="1452563" y="4079875"/>
          <p14:tracePt t="208757" x="1465263" y="4079875"/>
          <p14:tracePt t="208767" x="1465263" y="4067175"/>
          <p14:tracePt t="208774" x="1465263" y="4041775"/>
          <p14:tracePt t="208784" x="1465263" y="4017963"/>
          <p14:tracePt t="208793" x="1465263" y="3992563"/>
          <p14:tracePt t="208797" x="1465263" y="3967163"/>
          <p14:tracePt t="208807" x="1465263" y="3929063"/>
          <p14:tracePt t="208813" x="1465263" y="3905250"/>
          <p14:tracePt t="208824" x="1465263" y="3879850"/>
          <p14:tracePt t="208833" x="1465263" y="3854450"/>
          <p14:tracePt t="208853" x="1465263" y="3829050"/>
          <p14:tracePt t="208863" x="1452563" y="3816350"/>
          <p14:tracePt t="208874" x="1452563" y="3803650"/>
          <p14:tracePt t="208879" x="1427163" y="3792538"/>
          <p14:tracePt t="208893" x="1414463" y="3767138"/>
          <p14:tracePt t="208913" x="1401763" y="3767138"/>
          <p14:tracePt t="208919" x="1389063" y="3754438"/>
          <p14:tracePt t="208940" x="1376363" y="3754438"/>
          <p14:tracePt t="208953" x="1352550" y="3754438"/>
          <p14:tracePt t="208959" x="1339850" y="3754438"/>
          <p14:tracePt t="208979" x="1327150" y="3754438"/>
          <p14:tracePt t="208985" x="1314450" y="3754438"/>
          <p14:tracePt t="208999" x="1301750" y="3754438"/>
          <p14:tracePt t="209045" x="1276350" y="3754438"/>
          <p14:tracePt t="209065" x="1263650" y="3754438"/>
          <p14:tracePt t="209075" x="1252538" y="3754438"/>
          <p14:tracePt t="209091" x="1252538" y="3792538"/>
          <p14:tracePt t="209101" x="1239838" y="3803650"/>
          <p14:tracePt t="209105" x="1239838" y="3816350"/>
          <p14:tracePt t="209115" x="1239838" y="3841750"/>
          <p14:tracePt t="209125" x="1239838" y="3867150"/>
          <p14:tracePt t="209131" x="1239838" y="3892550"/>
          <p14:tracePt t="209141" x="1239838" y="3929063"/>
          <p14:tracePt t="209145" x="1239838" y="3954463"/>
          <p14:tracePt t="209155" x="1239838" y="3979863"/>
          <p14:tracePt t="209165" x="1239838" y="4005263"/>
          <p14:tracePt t="209171" x="1252538" y="4029075"/>
          <p14:tracePt t="209181" x="1252538" y="4054475"/>
          <p14:tracePt t="209187" x="1263650" y="4067175"/>
          <p14:tracePt t="209197" x="1263650" y="4079875"/>
          <p14:tracePt t="209208" x="1276350" y="4079875"/>
          <p14:tracePt t="209211" x="1289050" y="4092575"/>
          <p14:tracePt t="209241" x="1289050" y="4105275"/>
          <p14:tracePt t="209258" x="1301750" y="4117975"/>
          <p14:tracePt t="209287" x="1301750" y="4129088"/>
          <p14:tracePt t="209297" x="1314450" y="4129088"/>
          <p14:tracePt t="209304" x="1327150" y="4129088"/>
          <p14:tracePt t="209313" x="1352550" y="4154488"/>
          <p14:tracePt t="209317" x="1363663" y="4154488"/>
          <p14:tracePt t="209327" x="1376363" y="4154488"/>
          <p14:tracePt t="209343" x="1389063" y="4154488"/>
          <p14:tracePt t="209353" x="1401763" y="4154488"/>
          <p14:tracePt t="209358" x="1414463" y="4154488"/>
          <p14:tracePt t="209367" x="1427163" y="4154488"/>
          <p14:tracePt t="209384" x="1452563" y="4154488"/>
          <p14:tracePt t="209403" x="1476375" y="4154488"/>
          <p14:tracePt t="209419" x="1489075" y="4154488"/>
          <p14:tracePt t="209433" x="1501775" y="4154488"/>
          <p14:tracePt t="209469" x="1501775" y="4141788"/>
          <p14:tracePt t="209473" x="1501775" y="4129088"/>
          <p14:tracePt t="209483" x="1501775" y="4105275"/>
          <p14:tracePt t="209490" x="1501775" y="4067175"/>
          <p14:tracePt t="209499" x="1501775" y="4017963"/>
          <p14:tracePt t="209509" x="1476375" y="3967163"/>
          <p14:tracePt t="209513" x="1439863" y="3892550"/>
          <p14:tracePt t="209525" x="1414463" y="3854450"/>
          <p14:tracePt t="209529" x="1401763" y="3829050"/>
          <p14:tracePt t="209540" x="1376363" y="3779838"/>
          <p14:tracePt t="209549" x="1352550" y="3754438"/>
          <p14:tracePt t="209555" x="1352550" y="3741738"/>
          <p14:tracePt t="209565" x="1327150" y="3729038"/>
          <p14:tracePt t="209569" x="1327150" y="3716338"/>
          <p14:tracePt t="209590" x="1301750" y="3703638"/>
          <p14:tracePt t="209615" x="1301750" y="3692525"/>
          <p14:tracePt t="209629" x="1289050" y="3692525"/>
          <p14:tracePt t="209639" x="1263650" y="3692525"/>
          <p14:tracePt t="209649" x="1252538" y="3703638"/>
          <p14:tracePt t="209655" x="1252538" y="3729038"/>
          <p14:tracePt t="209665" x="1227138" y="3754438"/>
          <p14:tracePt t="209671" x="1227138" y="3792538"/>
          <p14:tracePt t="209681" x="1214438" y="3816350"/>
          <p14:tracePt t="209692" x="1214438" y="3867150"/>
          <p14:tracePt t="209695" x="1214438" y="3916363"/>
          <p14:tracePt t="209705" x="1214438" y="3954463"/>
          <p14:tracePt t="209711" x="1214438" y="3992563"/>
          <p14:tracePt t="209721" x="1214438" y="4029075"/>
          <p14:tracePt t="209731" x="1227138" y="4067175"/>
          <p14:tracePt t="209735" x="1239838" y="4092575"/>
          <p14:tracePt t="209745" x="1276350" y="4117975"/>
          <p14:tracePt t="209751" x="1301750" y="4141788"/>
          <p14:tracePt t="209761" x="1314450" y="4154488"/>
          <p14:tracePt t="209771" x="1327150" y="4167188"/>
          <p14:tracePt t="209777" x="1339850" y="4167188"/>
          <p14:tracePt t="209792" x="1352550" y="4167188"/>
          <p14:tracePt t="209801" x="1363663" y="4167188"/>
          <p14:tracePt t="209811" x="1376363" y="4167188"/>
          <p14:tracePt t="209827" x="1389063" y="4167188"/>
          <p14:tracePt t="209831" x="1401763" y="4167188"/>
          <p14:tracePt t="209842" x="1427163" y="4129088"/>
          <p14:tracePt t="209851" x="1427163" y="4054475"/>
          <p14:tracePt t="209858" x="1439863" y="3992563"/>
          <p14:tracePt t="209867" x="1439863" y="3905250"/>
          <p14:tracePt t="209874" x="1439863" y="3829050"/>
          <p14:tracePt t="209883" x="1439863" y="3779838"/>
          <p14:tracePt t="209893" x="1439863" y="3741738"/>
          <p14:tracePt t="209897" x="1427163" y="3716338"/>
          <p14:tracePt t="209913" x="1427163" y="3692525"/>
          <p14:tracePt t="209933" x="1414463" y="3692525"/>
          <p14:tracePt t="209997" x="1401763" y="3692525"/>
          <p14:tracePt t="210003" x="1389063" y="3716338"/>
          <p14:tracePt t="210014" x="1389063" y="3741738"/>
          <p14:tracePt t="210024" x="1389063" y="3792538"/>
          <p14:tracePt t="210029" x="1389063" y="3854450"/>
          <p14:tracePt t="210043" x="1389063" y="3929063"/>
          <p14:tracePt t="210053" x="1401763" y="3967163"/>
          <p14:tracePt t="210063" x="1414463" y="3979863"/>
          <p14:tracePt t="210069" x="1439863" y="4029075"/>
          <p14:tracePt t="210079" x="1465263" y="4054475"/>
          <p14:tracePt t="210085" x="1489075" y="4067175"/>
          <p14:tracePt t="210095" x="1514475" y="4092575"/>
          <p14:tracePt t="210105" x="1527175" y="4105275"/>
          <p14:tracePt t="210109" x="1552575" y="4141788"/>
          <p14:tracePt t="210119" x="1565275" y="4141788"/>
          <p14:tracePt t="210126" x="1589088" y="4141788"/>
          <p14:tracePt t="210135" x="1601788" y="4167188"/>
          <p14:tracePt t="210145" x="1627188" y="4167188"/>
          <p14:tracePt t="210149" x="1665288" y="4192588"/>
          <p14:tracePt t="210159" x="1701800" y="4192588"/>
          <p14:tracePt t="210165" x="1739900" y="4205288"/>
          <p14:tracePt t="210176" x="1765300" y="4205288"/>
          <p14:tracePt t="210185" x="1814513" y="4205288"/>
          <p14:tracePt t="210189" x="1852613" y="4205288"/>
          <p14:tracePt t="210199" x="1903413" y="4205288"/>
          <p14:tracePt t="210205" x="1939925" y="4205288"/>
          <p14:tracePt t="210215" x="1990725" y="4205288"/>
          <p14:tracePt t="210226" x="2027238" y="4192588"/>
          <p14:tracePt t="210229" x="2078038" y="4192588"/>
          <p14:tracePt t="210242" x="2116138" y="4179888"/>
          <p14:tracePt t="210245" x="2127250" y="4167188"/>
          <p14:tracePt t="210255" x="2139950" y="4167188"/>
          <p14:tracePt t="210265" x="2139950" y="4154488"/>
          <p14:tracePt t="210271" x="2152650" y="4154488"/>
          <p14:tracePt t="210285" x="2152650" y="4129088"/>
          <p14:tracePt t="210305" x="2152650" y="4105275"/>
          <p14:tracePt t="210311" x="2152650" y="4092575"/>
          <p14:tracePt t="210321" x="2152650" y="4067175"/>
          <p14:tracePt t="210326" x="2152650" y="4029075"/>
          <p14:tracePt t="210335" x="2152650" y="4005263"/>
          <p14:tracePt t="210347" x="2152650" y="3979863"/>
          <p14:tracePt t="210351" x="2152650" y="3954463"/>
          <p14:tracePt t="210361" x="2152650" y="3941763"/>
          <p14:tracePt t="210367" x="2152650" y="3929063"/>
          <p14:tracePt t="210391" x="2127250" y="3905250"/>
          <p14:tracePt t="210421" x="2116138" y="3905250"/>
          <p14:tracePt t="210427" x="2103438" y="3892550"/>
          <p14:tracePt t="210437" x="2078038" y="3892550"/>
          <p14:tracePt t="210442" x="2052638" y="3892550"/>
          <p14:tracePt t="210453" x="2027238" y="3892550"/>
          <p14:tracePt t="210463" x="1990725" y="3892550"/>
          <p14:tracePt t="210467" x="1952625" y="3892550"/>
          <p14:tracePt t="210477" x="1927225" y="3892550"/>
          <p14:tracePt t="210483" x="1914525" y="3892550"/>
          <p14:tracePt t="210493" x="1903413" y="3892550"/>
          <p14:tracePt t="210503" x="1878013" y="3892550"/>
          <p14:tracePt t="210508" x="1865313" y="3916363"/>
          <p14:tracePt t="210524" x="1839913" y="3929063"/>
          <p14:tracePt t="210533" x="1827213" y="3954463"/>
          <p14:tracePt t="210543" x="1814513" y="3954463"/>
          <p14:tracePt t="210549" x="1814513" y="3979863"/>
          <p14:tracePt t="210560" x="1814513" y="3992563"/>
          <p14:tracePt t="210563" x="1814513" y="4005263"/>
          <p14:tracePt t="210573" x="1814513" y="4017963"/>
          <p14:tracePt t="210583" x="1814513" y="4041775"/>
          <p14:tracePt t="210589" x="1814513" y="4067175"/>
          <p14:tracePt t="210599" x="1814513" y="4105275"/>
          <p14:tracePt t="210603" x="1827213" y="4129088"/>
          <p14:tracePt t="210613" x="1839913" y="4141788"/>
          <p14:tracePt t="210624" x="1865313" y="4167188"/>
          <p14:tracePt t="210629" x="1890713" y="4192588"/>
          <p14:tracePt t="210639" x="1903413" y="4205288"/>
          <p14:tracePt t="210643" x="1927225" y="4230688"/>
          <p14:tracePt t="210663" x="1939925" y="4230688"/>
          <p14:tracePt t="210669" x="1965325" y="4230688"/>
          <p14:tracePt t="210679" x="1990725" y="4230688"/>
          <p14:tracePt t="210683" x="2003425" y="4230688"/>
          <p14:tracePt t="210693" x="2027238" y="4230688"/>
          <p14:tracePt t="210703" x="2039938" y="4230688"/>
          <p14:tracePt t="210710" x="2065338" y="4230688"/>
          <p14:tracePt t="210719" x="2090738" y="4217988"/>
          <p14:tracePt t="210726" x="2103438" y="4205288"/>
          <p14:tracePt t="210735" x="2127250" y="4179888"/>
          <p14:tracePt t="210745" x="2127250" y="4154488"/>
          <p14:tracePt t="210749" x="2127250" y="4105275"/>
          <p14:tracePt t="210760" x="2127250" y="4067175"/>
          <p14:tracePt t="210765" x="2127250" y="4041775"/>
          <p14:tracePt t="210776" x="2127250" y="4017963"/>
          <p14:tracePt t="210785" x="2127250" y="3992563"/>
          <p14:tracePt t="210801" x="2127250" y="3967163"/>
          <p14:tracePt t="210815" x="2127250" y="3941763"/>
          <p14:tracePt t="210831" x="2116138" y="3929063"/>
          <p14:tracePt t="210843" x="2103438" y="3929063"/>
          <p14:tracePt t="210845" x="2078038" y="3929063"/>
          <p14:tracePt t="210855" x="2027238" y="3929063"/>
          <p14:tracePt t="210865" x="2003425" y="3929063"/>
          <p14:tracePt t="210871" x="1990725" y="3929063"/>
          <p14:tracePt t="210881" x="1978025" y="3929063"/>
          <p14:tracePt t="210887" x="1939925" y="3929063"/>
          <p14:tracePt t="210897" x="1914525" y="3941763"/>
          <p14:tracePt t="210907" x="1890713" y="3979863"/>
          <p14:tracePt t="210911" x="1878013" y="3979863"/>
          <p14:tracePt t="210921" x="1865313" y="4029075"/>
          <p14:tracePt t="210927" x="1852613" y="4029075"/>
          <p14:tracePt t="210937" x="1839913" y="4054475"/>
          <p14:tracePt t="210951" x="1827213" y="4079875"/>
          <p14:tracePt t="210967" x="1827213" y="4092575"/>
          <p14:tracePt t="210987" x="1827213" y="4105275"/>
          <p14:tracePt t="210993" x="1827213" y="4117975"/>
          <p14:tracePt t="211001" x="1827213" y="4129088"/>
          <p14:tracePt t="211007" x="1827213" y="4141788"/>
          <p14:tracePt t="211027" x="1827213" y="4154488"/>
          <p14:tracePt t="211044" x="1827213" y="4167188"/>
          <p14:tracePt t="211047" x="1827213" y="4179888"/>
          <p14:tracePt t="212833" x="1839913" y="4179888"/>
          <p14:tracePt t="212837" x="1852613" y="4179888"/>
          <p14:tracePt t="212847" x="1865313" y="4179888"/>
          <p14:tracePt t="212863" x="1890713" y="4167188"/>
          <p14:tracePt t="212877" x="1927225" y="4167188"/>
          <p14:tracePt t="212893" x="1952625" y="4167188"/>
          <p14:tracePt t="212903" x="1952625" y="4154488"/>
          <p14:tracePt t="212913" x="1965325" y="4154488"/>
          <p14:tracePt t="212919" x="1978025" y="4141788"/>
          <p14:tracePt t="212933" x="1990725" y="4141788"/>
          <p14:tracePt t="212953" x="2003425" y="4141788"/>
          <p14:tracePt t="212959" x="2014538" y="4141788"/>
          <p14:tracePt t="212967" x="2027238" y="4141788"/>
          <p14:tracePt t="212983" x="2027238" y="4129088"/>
          <p14:tracePt t="213049" x="2039938" y="4129088"/>
          <p14:tracePt t="214043" x="2014538" y="4129088"/>
          <p14:tracePt t="214053" x="1978025" y="4129088"/>
          <p14:tracePt t="214064" x="1952625" y="4129088"/>
          <p14:tracePt t="214067" x="1927225" y="4129088"/>
          <p14:tracePt t="214077" x="1903413" y="4092575"/>
          <p14:tracePt t="214083" x="1878013" y="4079875"/>
          <p14:tracePt t="214093" x="1839913" y="4067175"/>
          <p14:tracePt t="214107" x="1790700" y="4041775"/>
          <p14:tracePt t="214123" x="1778000" y="4041775"/>
          <p14:tracePt t="214133" x="1765300" y="4029075"/>
          <p14:tracePt t="214144" x="1739900" y="4017963"/>
          <p14:tracePt t="214157" x="1727200" y="4017963"/>
          <p14:tracePt t="214164" x="1714500" y="4017963"/>
          <p14:tracePt t="214265" x="1689100" y="4017963"/>
          <p14:tracePt t="214285" x="1677988" y="4017963"/>
          <p14:tracePt t="214289" x="1665288" y="4017963"/>
          <p14:tracePt t="214299" x="1652588" y="4017963"/>
          <p14:tracePt t="214305" x="1639888" y="4017963"/>
          <p14:tracePt t="214315" x="1627188" y="4017963"/>
          <p14:tracePt t="214325" x="1614488" y="4017963"/>
          <p14:tracePt t="214331" x="1601788" y="4017963"/>
          <p14:tracePt t="214365" x="1577975" y="4017963"/>
          <p14:tracePt t="214623" x="1565275" y="4017963"/>
          <p14:tracePt t="214633" x="1552575" y="4017963"/>
          <p14:tracePt t="214643" x="1539875" y="4017963"/>
          <p14:tracePt t="214649" x="1527175" y="4017963"/>
          <p14:tracePt t="214659" x="1501775" y="4017963"/>
          <p14:tracePt t="214664" x="1489075" y="4017963"/>
          <p14:tracePt t="214673" x="1465263" y="4041775"/>
          <p14:tracePt t="214683" x="1452563" y="4041775"/>
          <p14:tracePt t="214689" x="1439863" y="4041775"/>
          <p14:tracePt t="214703" x="1427163" y="4041775"/>
          <p14:tracePt t="214725" x="1414463" y="4041775"/>
          <p14:tracePt t="215001" x="1389063" y="4041775"/>
          <p14:tracePt t="215037" x="1376363" y="4041775"/>
          <p14:tracePt t="215064" x="1363663" y="4041775"/>
          <p14:tracePt t="215269" x="1352550" y="4041775"/>
          <p14:tracePt t="215360" x="1339850" y="4041775"/>
          <p14:tracePt t="215369" x="1327150" y="4041775"/>
          <p14:tracePt t="215395" x="1314450" y="4029075"/>
          <p14:tracePt t="215419" x="1301750" y="4017963"/>
          <p14:tracePt t="215425" x="1289050" y="4017963"/>
          <p14:tracePt t="215435" x="1276350" y="3992563"/>
          <p14:tracePt t="215451" x="1263650" y="3979863"/>
          <p14:tracePt t="215461" x="1252538" y="3954463"/>
          <p14:tracePt t="215466" x="1239838" y="3954463"/>
          <p14:tracePt t="215475" x="1227138" y="3941763"/>
          <p14:tracePt t="215482" x="1201738" y="3929063"/>
          <p14:tracePt t="215501" x="1201738" y="3916363"/>
          <p14:tracePt t="215505" x="1176338" y="3905250"/>
          <p14:tracePt t="215551" x="1176338" y="3892550"/>
          <p14:tracePt t="215567" x="1163638" y="3879850"/>
          <p14:tracePt t="215587" x="1163638" y="3867150"/>
          <p14:tracePt t="215799" x="1201738" y="3867150"/>
          <p14:tracePt t="215809" x="1227138" y="3879850"/>
          <p14:tracePt t="215813" x="1239838" y="3879850"/>
          <p14:tracePt t="215833" x="1289050" y="3905250"/>
          <p14:tracePt t="215839" x="1314450" y="3916363"/>
          <p14:tracePt t="215850" x="1339850" y="3929063"/>
          <p14:tracePt t="215853" x="1389063" y="3941763"/>
          <p14:tracePt t="215863" x="1414463" y="3954463"/>
          <p14:tracePt t="215873" x="1465263" y="3967163"/>
          <p14:tracePt t="215879" x="1476375" y="3992563"/>
          <p14:tracePt t="215889" x="1501775" y="3992563"/>
          <p14:tracePt t="215895" x="1514475" y="3992563"/>
          <p14:tracePt t="215905" x="1527175" y="3992563"/>
          <p14:tracePt t="216117" x="1527175" y="4005263"/>
          <p14:tracePt t="216141" x="1527175" y="4029075"/>
          <p14:tracePt t="216151" x="1527175" y="4041775"/>
          <p14:tracePt t="216157" x="1514475" y="4054475"/>
          <p14:tracePt t="216167" x="1476375" y="4092575"/>
          <p14:tracePt t="216181" x="1476375" y="4105275"/>
          <p14:tracePt t="216197" x="1465263" y="4117975"/>
          <p14:tracePt t="216237" x="1452563" y="4129088"/>
          <p14:tracePt t="217025" x="1465263" y="4129088"/>
          <p14:tracePt t="217035" x="1489075" y="4141788"/>
          <p14:tracePt t="217039" x="1527175" y="4141788"/>
          <p14:tracePt t="217049" x="1552575" y="4141788"/>
          <p14:tracePt t="217055" x="1601788" y="4141788"/>
          <p14:tracePt t="217066" x="1639888" y="4141788"/>
          <p14:tracePt t="217075" x="1677988" y="4141788"/>
          <p14:tracePt t="217079" x="1714500" y="4167188"/>
          <p14:tracePt t="217089" x="1739900" y="4167188"/>
          <p14:tracePt t="217095" x="1752600" y="4167188"/>
          <p14:tracePt t="217105" x="1765300" y="4167188"/>
          <p14:tracePt t="217115" x="1801813" y="4179888"/>
          <p14:tracePt t="217119" x="1814513" y="4179888"/>
          <p14:tracePt t="217135" x="1839913" y="4179888"/>
          <p14:tracePt t="217145" x="1852613" y="4192588"/>
          <p14:tracePt t="217153" x="1865313" y="4192588"/>
          <p14:tracePt t="217169" x="1878013" y="4192588"/>
          <p14:tracePt t="217189" x="1890713" y="4192588"/>
          <p14:tracePt t="217205" x="1903413" y="4192588"/>
          <p14:tracePt t="217219" x="1914525" y="4192588"/>
          <p14:tracePt t="217239" x="1927225" y="4192588"/>
          <p14:tracePt t="217255" x="1939925" y="4192588"/>
          <p14:tracePt t="217295" x="1952625" y="4192588"/>
          <p14:tracePt t="217311" x="1978025" y="4192588"/>
          <p14:tracePt t="217325" x="1990725" y="4192588"/>
          <p14:tracePt t="217341" x="2014538" y="4192588"/>
          <p14:tracePt t="217351" x="2027238" y="4192588"/>
          <p14:tracePt t="217361" x="2039938" y="4192588"/>
          <p14:tracePt t="217365" x="2052638" y="4192588"/>
          <p14:tracePt t="217375" x="2078038" y="4192588"/>
          <p14:tracePt t="217381" x="2103438" y="4192588"/>
          <p14:tracePt t="217391" x="2116138" y="4192588"/>
          <p14:tracePt t="217402" x="2139950" y="4192588"/>
          <p14:tracePt t="217405" x="2152650" y="4192588"/>
          <p14:tracePt t="217418" x="2165350" y="4192588"/>
          <p14:tracePt t="217421" x="2190750" y="4192588"/>
          <p14:tracePt t="217431" x="2228850" y="4192588"/>
          <p14:tracePt t="217441" x="2290763" y="4192588"/>
          <p14:tracePt t="217447" x="2365375" y="4192588"/>
          <p14:tracePt t="217457" x="2428875" y="4192588"/>
          <p14:tracePt t="217461" x="2528888" y="4192588"/>
          <p14:tracePt t="217471" x="2616200" y="4192588"/>
          <p14:tracePt t="217481" x="2678113" y="4192588"/>
          <p14:tracePt t="217487" x="2728913" y="4192588"/>
          <p14:tracePt t="217497" x="2767013" y="4192588"/>
          <p14:tracePt t="217513" x="2778125" y="4192588"/>
          <p14:tracePt t="217527" x="2790825" y="4192588"/>
          <p14:tracePt t="217806" x="2790825" y="4205288"/>
          <p14:tracePt t="217815" x="2816225" y="4205288"/>
          <p14:tracePt t="217831" x="2816225" y="4217988"/>
          <p14:tracePt t="218445" x="2816225" y="4230688"/>
          <p14:tracePt t="218475" x="2816225" y="4241800"/>
          <p14:tracePt t="220447" x="2803525" y="4241800"/>
          <p14:tracePt t="220453" x="2790825" y="4241800"/>
          <p14:tracePt t="220463" x="2767013" y="4241800"/>
          <p14:tracePt t="220467" x="2728913" y="4241800"/>
          <p14:tracePt t="220477" x="2678113" y="4241800"/>
          <p14:tracePt t="220488" x="2641600" y="4241800"/>
          <p14:tracePt t="220493" x="2578100" y="4241800"/>
          <p14:tracePt t="220505" x="2503488" y="4241800"/>
          <p14:tracePt t="220509" x="2441575" y="4241800"/>
          <p14:tracePt t="220520" x="2378075" y="4241800"/>
          <p14:tracePt t="220529" x="2339975" y="4241800"/>
          <p14:tracePt t="220533" x="2303463" y="4230688"/>
          <p14:tracePt t="220543" x="2252663" y="4230688"/>
          <p14:tracePt t="220549" x="2228850" y="4230688"/>
          <p14:tracePt t="220559" x="2165350" y="4230688"/>
          <p14:tracePt t="220569" x="2116138" y="4230688"/>
          <p14:tracePt t="220573" x="2078038" y="4230688"/>
          <p14:tracePt t="220583" x="2027238" y="4230688"/>
          <p14:tracePt t="220589" x="2003425" y="4230688"/>
          <p14:tracePt t="220599" x="1978025" y="4230688"/>
          <p14:tracePt t="220609" x="1965325" y="4230688"/>
          <p14:tracePt t="220615" x="1952625" y="4230688"/>
          <p14:tracePt t="220625" x="1939925" y="4230688"/>
          <p14:tracePt t="220629" x="1927225" y="4230688"/>
          <p14:tracePt t="220649" x="1903413" y="4230688"/>
          <p14:tracePt t="220656" x="1878013" y="4230688"/>
          <p14:tracePt t="220701" x="1852613" y="4230688"/>
          <p14:tracePt t="220725" x="1827213" y="4230688"/>
          <p14:tracePt t="220731" x="1801813" y="4230688"/>
          <p14:tracePt t="220741" x="1752600" y="4230688"/>
          <p14:tracePt t="220745" x="1727200" y="4230688"/>
          <p14:tracePt t="220756" x="1714500" y="4230688"/>
          <p14:tracePt t="220765" x="1701800" y="4230688"/>
          <p14:tracePt t="220772" x="1689100" y="4230688"/>
          <p14:tracePt t="220785" x="1677988" y="4230688"/>
          <p14:tracePt t="220822" x="1665288" y="4230688"/>
          <p14:tracePt t="220941" x="1665288" y="4217988"/>
          <p14:tracePt t="221089" x="1689100" y="4217988"/>
          <p14:tracePt t="221093" x="1714500" y="4217988"/>
          <p14:tracePt t="221103" x="1778000" y="4217988"/>
          <p14:tracePt t="221109" x="1814513" y="4192588"/>
          <p14:tracePt t="221119" x="1865313" y="4192588"/>
          <p14:tracePt t="221129" x="1890713" y="4192588"/>
          <p14:tracePt t="221133" x="1914525" y="4192588"/>
          <p14:tracePt t="221143" x="1952625" y="4192588"/>
          <p14:tracePt t="221149" x="1965325" y="4192588"/>
          <p14:tracePt t="221179" x="1990725" y="4179888"/>
          <p14:tracePt t="221249" x="2003425" y="4179888"/>
          <p14:tracePt t="221265" x="2014538" y="4179888"/>
          <p14:tracePt t="221285" x="2027238" y="4179888"/>
          <p14:tracePt t="221311" x="2039938" y="4179888"/>
          <p14:tracePt t="221325" x="2039938" y="4167188"/>
          <p14:tracePt t="221391" x="2052638" y="4167188"/>
          <p14:tracePt t="221431" x="2078038" y="4167188"/>
          <p14:tracePt t="221461" x="2090738" y="4167188"/>
          <p14:tracePt t="221491" x="2103438" y="4167188"/>
          <p14:tracePt t="221507" x="2116138" y="4167188"/>
          <p14:tracePt t="221527" x="2127250" y="4167188"/>
          <p14:tracePt t="221541" x="2152650" y="4167188"/>
          <p14:tracePt t="221547" x="2165350" y="4167188"/>
          <p14:tracePt t="221557" x="2190750" y="4167188"/>
          <p14:tracePt t="221567" x="2216150" y="4167188"/>
          <p14:tracePt t="221574" x="2252663" y="4167188"/>
          <p14:tracePt t="221584" x="2265363" y="4167188"/>
          <p14:tracePt t="221587" x="2278063" y="4167188"/>
          <p14:tracePt t="221597" x="2290763" y="4167188"/>
          <p14:tracePt t="221607" x="2316163" y="4167188"/>
          <p14:tracePt t="221613" x="2352675" y="4167188"/>
          <p14:tracePt t="221637" x="2365375" y="4167188"/>
          <p14:tracePt t="221649" x="2378075" y="4167188"/>
          <p14:tracePt t="221683" x="2390775" y="4167188"/>
          <p14:tracePt t="221699" x="2403475" y="4167188"/>
          <p14:tracePt t="221709" x="2403475" y="4179888"/>
          <p14:tracePt t="222027" x="2403475" y="4192588"/>
          <p14:tracePt t="222051" x="2390775" y="4192588"/>
          <p14:tracePt t="222071" x="2378075" y="4192588"/>
          <p14:tracePt t="222077" x="2365375" y="4192588"/>
          <p14:tracePt t="222107" x="2352675" y="4192588"/>
          <p14:tracePt t="222137" x="2339975" y="4192588"/>
          <p14:tracePt t="222349" x="2352675" y="4192588"/>
          <p14:tracePt t="222359" x="2378075" y="4192588"/>
          <p14:tracePt t="222365" x="2428875" y="4192588"/>
          <p14:tracePt t="222375" x="2452688" y="4192588"/>
          <p14:tracePt t="222379" x="2490788" y="4179888"/>
          <p14:tracePt t="222391" x="2528888" y="4179888"/>
          <p14:tracePt t="222399" x="2554288" y="4179888"/>
          <p14:tracePt t="222406" x="2578100" y="4167188"/>
          <p14:tracePt t="222415" x="2628900" y="4167188"/>
          <p14:tracePt t="222419" x="2667000" y="4167188"/>
          <p14:tracePt t="222429" x="2690813" y="4167188"/>
          <p14:tracePt t="222442" x="2716213" y="4167188"/>
          <p14:tracePt t="222445" x="2728913" y="4167188"/>
          <p14:tracePt t="222455" x="2767013" y="4167188"/>
          <p14:tracePt t="222481" x="2790825" y="4167188"/>
          <p14:tracePt t="222561" x="2803525" y="4154488"/>
          <p14:tracePt t="222577" x="2803525" y="4129088"/>
          <p14:tracePt t="222587" x="2790825" y="4117975"/>
          <p14:tracePt t="222591" x="2754313" y="4105275"/>
          <p14:tracePt t="222601" x="2716213" y="4105275"/>
          <p14:tracePt t="222611" x="2667000" y="4105275"/>
          <p14:tracePt t="222617" x="2628900" y="4092575"/>
          <p14:tracePt t="222627" x="2565400" y="4092575"/>
          <p14:tracePt t="222631" x="2528888" y="4092575"/>
          <p14:tracePt t="222642" x="2478088" y="4092575"/>
          <p14:tracePt t="222651" x="2452688" y="4092575"/>
          <p14:tracePt t="222657" x="2416175" y="4092575"/>
          <p14:tracePt t="222667" x="2390775" y="4092575"/>
          <p14:tracePt t="222674" x="2378075" y="4092575"/>
          <p14:tracePt t="222683" x="2365375" y="4092575"/>
          <p14:tracePt t="222693" x="2352675" y="4092575"/>
          <p14:tracePt t="222713" x="2328863" y="4092575"/>
          <p14:tracePt t="222819" x="2328863" y="4105275"/>
          <p14:tracePt t="222829" x="2339975" y="4117975"/>
          <p14:tracePt t="222833" x="2403475" y="4129088"/>
          <p14:tracePt t="222843" x="2503488" y="4129088"/>
          <p14:tracePt t="222849" x="2590800" y="4154488"/>
          <p14:tracePt t="222859" x="2728913" y="4154488"/>
          <p14:tracePt t="222869" x="2879725" y="4154488"/>
          <p14:tracePt t="222875" x="3003550" y="4154488"/>
          <p14:tracePt t="222883" x="3154363" y="4154488"/>
          <p14:tracePt t="222889" x="3279775" y="4154488"/>
          <p14:tracePt t="222899" x="3392488" y="4154488"/>
          <p14:tracePt t="222909" x="3492500" y="4154488"/>
          <p14:tracePt t="222915" x="3579813" y="4154488"/>
          <p14:tracePt t="222926" x="3643313" y="4154488"/>
          <p14:tracePt t="222929" x="3667125" y="4154488"/>
          <p14:tracePt t="222940" x="3692525" y="4154488"/>
          <p14:tracePt t="223031" x="3654425" y="4154488"/>
          <p14:tracePt t="223042" x="3592513" y="4154488"/>
          <p14:tracePt t="223051" x="3479800" y="4154488"/>
          <p14:tracePt t="223057" x="3354388" y="4154488"/>
          <p14:tracePt t="223067" x="3205163" y="4154488"/>
          <p14:tracePt t="223071" x="3041650" y="4154488"/>
          <p14:tracePt t="223081" x="2841625" y="4154488"/>
          <p14:tracePt t="223092" x="2528888" y="4154488"/>
          <p14:tracePt t="223097" x="2290763" y="4154488"/>
          <p14:tracePt t="223108" x="2116138" y="4167188"/>
          <p14:tracePt t="223111" x="1927225" y="4192588"/>
          <p14:tracePt t="223121" x="1790700" y="4217988"/>
          <p14:tracePt t="223131" x="1689100" y="4241800"/>
          <p14:tracePt t="223137" x="1627188" y="4241800"/>
          <p14:tracePt t="223147" x="1614488" y="4241800"/>
          <p14:tracePt t="223151" x="1601788" y="4241800"/>
          <p14:tracePt t="223239" x="1652588" y="4241800"/>
          <p14:tracePt t="223249" x="1727200" y="4241800"/>
          <p14:tracePt t="223253" x="1852613" y="4241800"/>
          <p14:tracePt t="223263" x="1978025" y="4241800"/>
          <p14:tracePt t="223269" x="2116138" y="4230688"/>
          <p14:tracePt t="223279" x="2216150" y="4217988"/>
          <p14:tracePt t="223289" x="2303463" y="4205288"/>
          <p14:tracePt t="223293" x="2365375" y="4192588"/>
          <p14:tracePt t="223303" x="2378075" y="4192588"/>
          <p14:tracePt t="223365" x="2265363" y="4192588"/>
          <p14:tracePt t="223369" x="2039938" y="4205288"/>
          <p14:tracePt t="223379" x="1727200" y="4217988"/>
          <p14:tracePt t="223385" x="1414463" y="4217988"/>
          <p14:tracePt t="223395" x="1001713" y="4217988"/>
          <p14:tracePt t="223405" x="625475" y="4217988"/>
          <p14:tracePt t="223409" x="312738" y="4254500"/>
          <p14:tracePt t="223419" x="125413" y="4254500"/>
          <p14:tracePt t="223426" x="0" y="4254500"/>
          <p14:tracePt t="223515" x="150813" y="4254500"/>
          <p14:tracePt t="223521" x="274638" y="4254500"/>
          <p14:tracePt t="223531" x="450850" y="4254500"/>
          <p14:tracePt t="223542" x="663575" y="4217988"/>
          <p14:tracePt t="223545" x="914400" y="4205288"/>
          <p14:tracePt t="223555" x="1176338" y="4154488"/>
          <p14:tracePt t="223561" x="1465263" y="4117975"/>
          <p14:tracePt t="223571" x="1727200" y="4067175"/>
          <p14:tracePt t="223581" x="1914525" y="4054475"/>
          <p14:tracePt t="223585" x="2065338" y="4017963"/>
          <p14:tracePt t="223595" x="2178050" y="4005263"/>
          <p14:tracePt t="223601" x="2252663" y="4005263"/>
          <p14:tracePt t="223611" x="2265363" y="4005263"/>
          <p14:tracePt t="223621" x="2278063" y="4005263"/>
          <p14:tracePt t="223777" x="2265363" y="4005263"/>
          <p14:tracePt t="223863" x="2252663" y="4017963"/>
          <p14:tracePt t="223879" x="2228850" y="4029075"/>
          <p14:tracePt t="223883" x="2216150" y="4041775"/>
          <p14:tracePt t="223904" x="2190750" y="4041775"/>
          <p14:tracePt t="223910" x="2165350" y="4054475"/>
          <p14:tracePt t="223923" x="2152650" y="4067175"/>
          <p14:tracePt t="223943" x="2139950" y="4067175"/>
          <p14:tracePt t="223960" x="2127250" y="4079875"/>
          <p14:tracePt t="223965" x="2116138" y="4079875"/>
          <p14:tracePt t="223985" x="2103438" y="4079875"/>
          <p14:tracePt t="224197" x="2116138" y="4079875"/>
          <p14:tracePt t="224207" x="2127250" y="4079875"/>
          <p14:tracePt t="224217" x="2152650" y="4079875"/>
          <p14:tracePt t="224221" x="2178050" y="4079875"/>
          <p14:tracePt t="224237" x="2228850" y="4079875"/>
          <p14:tracePt t="224247" x="2265363" y="4079875"/>
          <p14:tracePt t="224257" x="2290763" y="4079875"/>
          <p14:tracePt t="224261" x="2339975" y="4079875"/>
          <p14:tracePt t="224273" x="2390775" y="4079875"/>
          <p14:tracePt t="224278" x="2465388" y="4079875"/>
          <p14:tracePt t="224287" x="2541588" y="4079875"/>
          <p14:tracePt t="224297" x="2628900" y="4079875"/>
          <p14:tracePt t="224303" x="2703513" y="4079875"/>
          <p14:tracePt t="224313" x="2767013" y="4079875"/>
          <p14:tracePt t="224317" x="2790825" y="4079875"/>
          <p14:tracePt t="224327" x="2841625" y="4079875"/>
          <p14:tracePt t="224337" x="2854325" y="4079875"/>
          <p14:tracePt t="224344" x="2879725" y="4079875"/>
          <p14:tracePt t="224353" x="2890838" y="4079875"/>
          <p14:tracePt t="224357" x="2903538" y="4079875"/>
          <p14:tracePt t="224377" x="2916238" y="4079875"/>
          <p14:tracePt t="224403" x="2916238" y="4067175"/>
          <p14:tracePt t="224469" x="2928938" y="4067175"/>
          <p14:tracePt t="224499" x="2941638" y="4067175"/>
          <p14:tracePt t="224599" x="2954338" y="4067175"/>
          <p14:tracePt t="224626" x="2954338" y="4079875"/>
          <p14:tracePt t="224629" x="2979738" y="4079875"/>
          <p14:tracePt t="224649" x="2992438" y="4092575"/>
          <p14:tracePt t="224669" x="3003550" y="4105275"/>
          <p14:tracePt t="224691" x="3016250" y="4105275"/>
          <p14:tracePt t="224695" x="3016250" y="4117975"/>
          <p14:tracePt t="224711" x="3028950" y="4117975"/>
          <p14:tracePt t="224721" x="3028950" y="4129088"/>
          <p14:tracePt t="224745" x="3041650" y="4129088"/>
          <p14:tracePt t="224765" x="3041650" y="4141788"/>
          <p14:tracePt t="224781" x="3054350" y="4141788"/>
          <p14:tracePt t="224917" x="3067050" y="4141788"/>
          <p14:tracePt t="225125" x="3079750" y="4141788"/>
          <p14:tracePt t="225281" x="3067050" y="4141788"/>
          <p14:tracePt t="225331" x="3054350" y="4141788"/>
          <p14:tracePt t="225345" x="3041650" y="4141788"/>
          <p14:tracePt t="225365" x="3028950" y="4141788"/>
          <p14:tracePt t="225385" x="3016250" y="4141788"/>
          <p14:tracePt t="225391" x="3003550" y="4141788"/>
          <p14:tracePt t="225401" x="2979738" y="4141788"/>
          <p14:tracePt t="225405" x="2954338" y="4141788"/>
          <p14:tracePt t="225415" x="2941638" y="4141788"/>
          <p14:tracePt t="225425" x="2916238" y="4141788"/>
          <p14:tracePt t="225431" x="2890838" y="4141788"/>
          <p14:tracePt t="225441" x="2879725" y="4141788"/>
          <p14:tracePt t="225447" x="2854325" y="4141788"/>
          <p14:tracePt t="225457" x="2828925" y="4141788"/>
          <p14:tracePt t="225463" x="2803525" y="4141788"/>
          <p14:tracePt t="225473" x="2790825" y="4141788"/>
          <p14:tracePt t="225483" x="2767013" y="4141788"/>
          <p14:tracePt t="225487" x="2754313" y="4154488"/>
          <p14:tracePt t="225497" x="2741613" y="4154488"/>
          <p14:tracePt t="225503" x="2728913" y="4167188"/>
          <p14:tracePt t="225513" x="2703513" y="4167188"/>
          <p14:tracePt t="225523" x="2690813" y="4167188"/>
          <p14:tracePt t="225537" x="2678113" y="4179888"/>
          <p14:tracePt t="225545" x="2667000" y="4192588"/>
          <p14:tracePt t="225553" x="2654300" y="4192588"/>
          <p14:tracePt t="225567" x="2616200" y="4205288"/>
          <p14:tracePt t="225583" x="2590800" y="4217988"/>
          <p14:tracePt t="225595" x="2578100" y="4217988"/>
          <p14:tracePt t="225603" x="2565400" y="4217988"/>
          <p14:tracePt t="225610" x="2554288" y="4217988"/>
          <p14:tracePt t="225619" x="2541588" y="4217988"/>
          <p14:tracePt t="225623" x="2528888" y="4241800"/>
          <p14:tracePt t="225643" x="2516188" y="4241800"/>
          <p14:tracePt t="225683" x="2490788" y="4241800"/>
          <p14:tracePt t="226027" x="2516188" y="4241800"/>
          <p14:tracePt t="226113" x="2528888" y="4241800"/>
          <p14:tracePt t="226128" x="2541588" y="4241800"/>
          <p14:tracePt t="226149" x="2554288" y="4241800"/>
          <p14:tracePt t="226163" x="2565400" y="4241800"/>
          <p14:tracePt t="226173" x="2578100" y="4254500"/>
          <p14:tracePt t="226180" x="2590800" y="4254500"/>
          <p14:tracePt t="226189" x="2603500" y="4254500"/>
          <p14:tracePt t="226193" x="2616200" y="4267200"/>
          <p14:tracePt t="226203" x="2628900" y="4267200"/>
          <p14:tracePt t="226230" x="2654300" y="4279900"/>
          <p14:tracePt t="226254" x="2678113" y="4292600"/>
          <p14:tracePt t="226259" x="2703513" y="4305300"/>
          <p14:tracePt t="226269" x="2716213" y="4305300"/>
          <p14:tracePt t="226285" x="2728913" y="4305300"/>
          <p14:tracePt t="226296" x="2741613" y="4305300"/>
          <p14:tracePt t="226299" x="2778125" y="4305300"/>
          <p14:tracePt t="226315" x="2803525" y="4305300"/>
          <p14:tracePt t="226325" x="2828925" y="4305300"/>
          <p14:tracePt t="226339" x="2854325" y="4305300"/>
          <p14:tracePt t="226355" x="2867025" y="4305300"/>
          <p14:tracePt t="226365" x="2879725" y="4305300"/>
          <p14:tracePt t="226385" x="2890838" y="4305300"/>
          <p14:tracePt t="226411" x="2903538" y="4305300"/>
          <p14:tracePt t="226431" x="2916238" y="4305300"/>
          <p14:tracePt t="226471" x="2941638" y="4305300"/>
          <p14:tracePt t="226591" x="2954338" y="4305300"/>
          <p14:tracePt t="226597" x="2967038" y="4305300"/>
          <p14:tracePt t="226607" x="2979738" y="4305300"/>
          <p14:tracePt t="226617" x="3003550" y="4305300"/>
          <p14:tracePt t="226623" x="3041650" y="4305300"/>
          <p14:tracePt t="226633" x="3079750" y="4305300"/>
          <p14:tracePt t="226637" x="3103563" y="4305300"/>
          <p14:tracePt t="226647" x="3116263" y="4305300"/>
          <p14:tracePt t="226657" x="3141663" y="4305300"/>
          <p14:tracePt t="226664" x="3154363" y="4305300"/>
          <p14:tracePt t="226673" x="3167063" y="4305300"/>
          <p14:tracePt t="226677" x="3192463" y="4292600"/>
          <p14:tracePt t="226687" x="3205163" y="4292600"/>
          <p14:tracePt t="226697" x="3216275" y="4292600"/>
          <p14:tracePt t="226717" x="3241675" y="4279900"/>
          <p14:tracePt t="226763" x="3254375" y="4267200"/>
          <p14:tracePt t="226995" x="3254375" y="4254500"/>
          <p14:tracePt t="227025" x="3254375" y="4230688"/>
          <p14:tracePt t="227041" x="3267075" y="4217988"/>
          <p14:tracePt t="227061" x="3267075" y="4205288"/>
          <p14:tracePt t="227667" x="3279775" y="4205288"/>
          <p14:tracePt t="227671" x="3292475" y="4205288"/>
          <p14:tracePt t="227687" x="3292475" y="4192588"/>
          <p14:tracePt t="227707" x="3267075" y="4179888"/>
          <p14:tracePt t="227747" x="3254375" y="4167188"/>
          <p14:tracePt t="227767" x="3254375" y="4154488"/>
          <p14:tracePt t="227787" x="3254375" y="4141788"/>
          <p14:tracePt t="227793" x="3228975" y="4129088"/>
          <p14:tracePt t="227803" x="3228975" y="4105275"/>
          <p14:tracePt t="227817" x="3228975" y="4092575"/>
          <p14:tracePt t="227833" x="3228975" y="4067175"/>
          <p14:tracePt t="227848" x="3216275" y="4041775"/>
          <p14:tracePt t="227857" x="3216275" y="4029075"/>
          <p14:tracePt t="227873" x="3205163" y="4017963"/>
          <p14:tracePt t="227883" x="3192463" y="3992563"/>
          <p14:tracePt t="227899" x="3192463" y="3979863"/>
          <p14:tracePt t="227909" x="3179763" y="3967163"/>
          <p14:tracePt t="227939" x="3167063" y="3954463"/>
          <p14:tracePt t="227963" x="3167063" y="3941763"/>
          <p14:tracePt t="227975" x="3154363" y="3941763"/>
          <p14:tracePt t="227979" x="3141663" y="3941763"/>
          <p14:tracePt t="227989" x="3128963" y="3941763"/>
          <p14:tracePt t="227999" x="3103563" y="3929063"/>
          <p14:tracePt t="228005" x="3079750" y="3929063"/>
          <p14:tracePt t="228015" x="3054350" y="3929063"/>
          <p14:tracePt t="228019" x="3028950" y="3929063"/>
          <p14:tracePt t="228029" x="2992438" y="3929063"/>
          <p14:tracePt t="228039" x="2954338" y="3929063"/>
          <p14:tracePt t="228050" x="2941638" y="3929063"/>
          <p14:tracePt t="228059" x="2916238" y="3929063"/>
          <p14:tracePt t="228069" x="2890838" y="3929063"/>
          <p14:tracePt t="228085" x="2867025" y="3916363"/>
          <p14:tracePt t="228095" x="2854325" y="3916363"/>
          <p14:tracePt t="228099" x="2841625" y="3916363"/>
          <p14:tracePt t="228109" x="2828925" y="3916363"/>
          <p14:tracePt t="228119" x="2816225" y="3916363"/>
          <p14:tracePt t="228125" x="2790825" y="3916363"/>
          <p14:tracePt t="228135" x="2778125" y="3916363"/>
          <p14:tracePt t="228141" x="2754313" y="3916363"/>
          <p14:tracePt t="228151" x="2741613" y="3916363"/>
          <p14:tracePt t="228161" x="2728913" y="3916363"/>
          <p14:tracePt t="228165" x="2716213" y="3916363"/>
          <p14:tracePt t="228175" x="2703513" y="3916363"/>
          <p14:tracePt t="228205" x="2690813" y="3916363"/>
          <p14:tracePt t="228221" x="2678113" y="3916363"/>
          <p14:tracePt t="228232" x="2678113" y="3929063"/>
          <p14:tracePt t="228235" x="2667000" y="3954463"/>
          <p14:tracePt t="228257" x="2667000" y="4005263"/>
          <p14:tracePt t="228271" x="2667000" y="4029075"/>
          <p14:tracePt t="228277" x="2667000" y="4054475"/>
          <p14:tracePt t="228287" x="2667000" y="4079875"/>
          <p14:tracePt t="228298" x="2667000" y="4105275"/>
          <p14:tracePt t="228307" x="2667000" y="4117975"/>
          <p14:tracePt t="228311" x="2678113" y="4141788"/>
          <p14:tracePt t="228333" x="2690813" y="4154488"/>
          <p14:tracePt t="228347" x="2703513" y="4167188"/>
          <p14:tracePt t="228353" x="2716213" y="4167188"/>
          <p14:tracePt t="228373" x="2716213" y="4179888"/>
          <p14:tracePt t="228387" x="2728913" y="4192588"/>
          <p14:tracePt t="228403" x="2741613" y="4192588"/>
          <p14:tracePt t="228413" x="2754313" y="4192588"/>
          <p14:tracePt t="228417" x="2767013" y="4192588"/>
          <p14:tracePt t="228429" x="2790825" y="4192588"/>
          <p14:tracePt t="228433" x="2803525" y="4192588"/>
          <p14:tracePt t="228443" x="2828925" y="4192588"/>
          <p14:tracePt t="228453" x="2841625" y="4192588"/>
          <p14:tracePt t="228459" x="2854325" y="4192588"/>
          <p14:tracePt t="228473" x="2879725" y="4192588"/>
          <p14:tracePt t="228493" x="2879725" y="4179888"/>
          <p14:tracePt t="228503" x="2890838" y="4179888"/>
          <p14:tracePt t="228519" x="2903538" y="4179888"/>
          <p14:tracePt t="228529" x="2903538" y="4167188"/>
          <p14:tracePt t="228543" x="2916238" y="4154488"/>
          <p14:tracePt t="228553" x="2928938" y="4141788"/>
          <p14:tracePt t="228559" x="2928938" y="4129088"/>
          <p14:tracePt t="228569" x="2928938" y="4092575"/>
          <p14:tracePt t="228575" x="2941638" y="4079875"/>
          <p14:tracePt t="228585" x="2954338" y="4054475"/>
          <p14:tracePt t="228595" x="2954338" y="4029075"/>
          <p14:tracePt t="228600" x="2954338" y="4017963"/>
          <p14:tracePt t="228609" x="2954338" y="4005263"/>
          <p14:tracePt t="228616" x="2954338" y="3979863"/>
          <p14:tracePt t="228625" x="2954338" y="3967163"/>
          <p14:tracePt t="228635" x="2954338" y="3954463"/>
          <p14:tracePt t="228639" x="2954338" y="3929063"/>
          <p14:tracePt t="228650" x="2954338" y="3916363"/>
          <p14:tracePt t="228666" x="2954338" y="3905250"/>
          <p14:tracePt t="228689" x="2954338" y="3879850"/>
          <p14:tracePt t="228705" x="2954338" y="3867150"/>
          <p14:tracePt t="228716" x="2941638" y="3854450"/>
          <p14:tracePt t="228721" x="2928938" y="3841750"/>
          <p14:tracePt t="228732" x="2916238" y="3841750"/>
          <p14:tracePt t="228735" x="2903538" y="3829050"/>
          <p14:tracePt t="228745" x="2890838" y="3829050"/>
          <p14:tracePt t="228755" x="2867025" y="3829050"/>
          <p14:tracePt t="228761" x="2841625" y="3829050"/>
          <p14:tracePt t="228775" x="2790825" y="3829050"/>
          <p14:tracePt t="228798" x="2767013" y="3829050"/>
          <p14:tracePt t="228801" x="2741613" y="3829050"/>
          <p14:tracePt t="228811" x="2716213" y="3829050"/>
          <p14:tracePt t="228817" x="2690813" y="3829050"/>
          <p14:tracePt t="228827" x="2678113" y="3829050"/>
          <p14:tracePt t="228837" x="2654300" y="3841750"/>
          <p14:tracePt t="228841" x="2641600" y="3854450"/>
          <p14:tracePt t="228851" x="2628900" y="3867150"/>
          <p14:tracePt t="228857" x="2590800" y="3905250"/>
          <p14:tracePt t="228877" x="2578100" y="3916363"/>
          <p14:tracePt t="228893" x="2565400" y="3941763"/>
          <p14:tracePt t="228897" x="2554288" y="3954463"/>
          <p14:tracePt t="228907" x="2541588" y="3979863"/>
          <p14:tracePt t="228917" x="2528888" y="3979863"/>
          <p14:tracePt t="228923" x="2528888" y="4005263"/>
          <p14:tracePt t="228937" x="2528888" y="4017963"/>
          <p14:tracePt t="228948" x="2528888" y="4029075"/>
          <p14:tracePt t="228963" x="2528888" y="4054475"/>
          <p14:tracePt t="228977" x="2528888" y="4067175"/>
          <p14:tracePt t="228997" x="2528888" y="4079875"/>
          <p14:tracePt t="229003" x="2528888" y="4092575"/>
          <p14:tracePt t="229017" x="2528888" y="4105275"/>
          <p14:tracePt t="229050" x="2528888" y="4129088"/>
          <p14:tracePt t="229063" x="2541588" y="4129088"/>
          <p14:tracePt t="229089" x="2554288" y="4129088"/>
          <p14:tracePt t="229093" x="2565400" y="4129088"/>
          <p14:tracePt t="229103" x="2578100" y="4129088"/>
          <p14:tracePt t="229113" x="2590800" y="4129088"/>
          <p14:tracePt t="229119" x="2603500" y="4129088"/>
          <p14:tracePt t="229129" x="2628900" y="4129088"/>
          <p14:tracePt t="229133" x="2641600" y="4129088"/>
          <p14:tracePt t="229143" x="2678113" y="4129088"/>
          <p14:tracePt t="229155" x="2703513" y="4129088"/>
          <p14:tracePt t="229159" x="2741613" y="4129088"/>
          <p14:tracePt t="229169" x="2790825" y="4129088"/>
          <p14:tracePt t="229175" x="2803525" y="4129088"/>
          <p14:tracePt t="229185" x="2828925" y="4129088"/>
          <p14:tracePt t="229200" x="2841625" y="4129088"/>
          <p14:tracePt t="229219" x="2841625" y="4117975"/>
          <p14:tracePt t="229229" x="2854325" y="4117975"/>
          <p14:tracePt t="229245" x="2854325" y="4105275"/>
          <p14:tracePt t="229255" x="2854325" y="4092575"/>
          <p14:tracePt t="229266" x="2854325" y="4079875"/>
          <p14:tracePt t="229271" x="2854325" y="4054475"/>
          <p14:tracePt t="229282" x="2854325" y="4041775"/>
          <p14:tracePt t="229285" x="2854325" y="4017963"/>
          <p14:tracePt t="229295" x="2854325" y="4005263"/>
          <p14:tracePt t="229305" x="2828925" y="3979863"/>
          <p14:tracePt t="229311" x="2816225" y="3967163"/>
          <p14:tracePt t="229321" x="2790825" y="3954463"/>
          <p14:tracePt t="229325" x="2754313" y="3941763"/>
          <p14:tracePt t="229335" x="2728913" y="3941763"/>
          <p14:tracePt t="229345" x="2703513" y="3941763"/>
          <p14:tracePt t="229351" x="2667000" y="3941763"/>
          <p14:tracePt t="229361" x="2616200" y="3941763"/>
          <p14:tracePt t="229366" x="2554288" y="3941763"/>
          <p14:tracePt t="229375" x="2503488" y="3941763"/>
          <p14:tracePt t="229385" x="2441575" y="3941763"/>
          <p14:tracePt t="229391" x="2339975" y="3941763"/>
          <p14:tracePt t="229401" x="2303463" y="3954463"/>
          <p14:tracePt t="229407" x="2239963" y="3954463"/>
          <p14:tracePt t="229417" x="2178050" y="3967163"/>
          <p14:tracePt t="229427" x="2139950" y="3979863"/>
          <p14:tracePt t="229432" x="2116138" y="3992563"/>
          <p14:tracePt t="229441" x="2103438" y="3992563"/>
          <p14:tracePt t="229447" x="2078038" y="4005263"/>
          <p14:tracePt t="229457" x="2078038" y="4017963"/>
          <p14:tracePt t="229467" x="2065338" y="4017963"/>
          <p14:tracePt t="229543" x="2052638" y="4017963"/>
          <p14:tracePt t="229589" x="2039938" y="4017963"/>
          <p14:tracePt t="229601" x="2039938" y="4029075"/>
          <p14:tracePt t="229629" x="2027238" y="4041775"/>
          <p14:tracePt t="229643" x="2014538" y="4054475"/>
          <p14:tracePt t="229683" x="2014538" y="4067175"/>
          <p14:tracePt t="230319" x="2014538" y="4079875"/>
          <p14:tracePt t="230329" x="2003425" y="4079875"/>
          <p14:tracePt t="230339" x="2003425" y="4092575"/>
          <p14:tracePt t="230345" x="1990725" y="4105275"/>
          <p14:tracePt t="230355" x="1990725" y="4129088"/>
          <p14:tracePt t="230359" x="1978025" y="4129088"/>
          <p14:tracePt t="230369" x="1965325" y="4141788"/>
          <p14:tracePt t="230379" x="1965325" y="4167188"/>
          <p14:tracePt t="230385" x="1952625" y="4179888"/>
          <p14:tracePt t="230395" x="1952625" y="4192588"/>
          <p14:tracePt t="230402" x="1939925" y="4192588"/>
          <p14:tracePt t="230411" x="1939925" y="4205288"/>
          <p14:tracePt t="230421" x="1927225" y="4205288"/>
          <p14:tracePt t="230425" x="1927225" y="4217988"/>
          <p14:tracePt t="230441" x="1914525" y="4217988"/>
          <p14:tracePt t="230452" x="1914525" y="4230688"/>
          <p14:tracePt t="230501" x="1914525" y="4241800"/>
          <p14:tracePt t="230517" x="1914525" y="4267200"/>
          <p14:tracePt t="230531" x="1914525" y="4292600"/>
          <p14:tracePt t="230547" x="1914525" y="4305300"/>
          <p14:tracePt t="230557" x="1914525" y="4330700"/>
          <p14:tracePt t="230561" x="1914525" y="4341813"/>
          <p14:tracePt t="230587" x="1939925" y="4367213"/>
          <p14:tracePt t="230663" x="1965325" y="4392613"/>
          <p14:tracePt t="230757" x="1990725" y="4392613"/>
          <p14:tracePt t="230783" x="2027238" y="4405313"/>
          <p14:tracePt t="230797" x="2052638" y="4405313"/>
          <p14:tracePt t="230807" x="2078038" y="4405313"/>
          <p14:tracePt t="230813" x="2090738" y="4405313"/>
          <p14:tracePt t="230823" x="2116138" y="4405313"/>
          <p14:tracePt t="230833" x="2139950" y="4405313"/>
          <p14:tracePt t="230837" x="2178050" y="4405313"/>
          <p14:tracePt t="230847" x="2216150" y="4405313"/>
          <p14:tracePt t="230853" x="2239963" y="4405313"/>
          <p14:tracePt t="230863" x="2265363" y="4405313"/>
          <p14:tracePt t="230873" x="2278063" y="4405313"/>
          <p14:tracePt t="230877" x="2290763" y="4405313"/>
          <p14:tracePt t="230897" x="2303463" y="4405313"/>
          <p14:tracePt t="230934" x="2316163" y="4405313"/>
          <p14:tracePt t="231039" x="2328863" y="4405313"/>
          <p14:tracePt t="231049" x="2339975" y="4405313"/>
          <p14:tracePt t="231095" x="2365375" y="4405313"/>
          <p14:tracePt t="231135" x="2378075" y="4392613"/>
          <p14:tracePt t="231165" x="2378075" y="4379913"/>
          <p14:tracePt t="231191" x="2378075" y="4367213"/>
          <p14:tracePt t="231231" x="2378075" y="4354513"/>
          <p14:tracePt t="231271" x="2365375" y="4354513"/>
          <p14:tracePt t="231287" x="2352675" y="4354513"/>
          <p14:tracePt t="231297" x="2339975" y="4354513"/>
          <p14:tracePt t="231321" x="2328863" y="4354513"/>
          <p14:tracePt t="231539" x="2339975" y="4354513"/>
          <p14:tracePt t="231543" x="2352675" y="4354513"/>
          <p14:tracePt t="231559" x="2365375" y="4354513"/>
          <p14:tracePt t="231570" x="2365375" y="4341813"/>
          <p14:tracePt t="231585" x="2378075" y="4341813"/>
          <p14:tracePt t="231605" x="2390775" y="4341813"/>
          <p14:tracePt t="231609" x="2403475" y="4341813"/>
          <p14:tracePt t="231639" x="2403475" y="4330700"/>
          <p14:tracePt t="231659" x="2416175" y="4318000"/>
          <p14:tracePt t="231665" x="2416175" y="4305300"/>
          <p14:tracePt t="231675" x="2416175" y="4292600"/>
          <p14:tracePt t="231689" x="2416175" y="4267200"/>
          <p14:tracePt t="231699" x="2416175" y="4241800"/>
          <p14:tracePt t="231705" x="2403475" y="4230688"/>
          <p14:tracePt t="231715" x="2403475" y="4217988"/>
          <p14:tracePt t="231721" x="2403475" y="4205288"/>
          <p14:tracePt t="231731" x="2390775" y="4192588"/>
          <p14:tracePt t="231741" x="2390775" y="4179888"/>
          <p14:tracePt t="231745" x="2390775" y="4167188"/>
          <p14:tracePt t="231755" x="2378075" y="4167188"/>
          <p14:tracePt t="231771" x="2365375" y="4141788"/>
          <p14:tracePt t="231786" x="2339975" y="4141788"/>
          <p14:tracePt t="231811" x="2328863" y="4141788"/>
          <p14:tracePt t="231821" x="2316163" y="4141788"/>
          <p14:tracePt t="231827" x="2303463" y="4117975"/>
          <p14:tracePt t="231837" x="2278063" y="4117975"/>
          <p14:tracePt t="231841" x="2265363" y="4117975"/>
          <p14:tracePt t="231852" x="2252663" y="4117975"/>
          <p14:tracePt t="231861" x="2228850" y="4117975"/>
          <p14:tracePt t="231867" x="2203450" y="4117975"/>
          <p14:tracePt t="231877" x="2190750" y="4117975"/>
          <p14:tracePt t="231881" x="2165350" y="4117975"/>
          <p14:tracePt t="231891" x="2139950" y="4117975"/>
          <p14:tracePt t="231903" x="2127250" y="4117975"/>
          <p14:tracePt t="231907" x="2103438" y="4117975"/>
          <p14:tracePt t="231917" x="2078038" y="4117975"/>
          <p14:tracePt t="231923" x="2052638" y="4117975"/>
          <p14:tracePt t="231933" x="2039938" y="4117975"/>
          <p14:tracePt t="231944" x="2014538" y="4117975"/>
          <p14:tracePt t="231947" x="2003425" y="4117975"/>
          <p14:tracePt t="231957" x="1978025" y="4117975"/>
          <p14:tracePt t="231963" x="1952625" y="4117975"/>
          <p14:tracePt t="231983" x="1939925" y="4117975"/>
          <p14:tracePt t="231988" x="1927225" y="4117975"/>
          <p14:tracePt t="231997" x="1914525" y="4117975"/>
          <p14:tracePt t="232004" x="1903413" y="4117975"/>
          <p14:tracePt t="232013" x="1890713" y="4117975"/>
          <p14:tracePt t="232027" x="1865313" y="4117975"/>
          <p14:tracePt t="232054" x="1852613" y="4117975"/>
          <p14:tracePt t="232063" x="1839913" y="4117975"/>
          <p14:tracePt t="232070" x="1827213" y="4117975"/>
          <p14:tracePt t="232083" x="1814513" y="4117975"/>
          <p14:tracePt t="232109" x="1790700" y="4141788"/>
          <p14:tracePt t="232123" x="1790700" y="4154488"/>
          <p14:tracePt t="232133" x="1790700" y="4167188"/>
          <p14:tracePt t="232149" x="1790700" y="4179888"/>
          <p14:tracePt t="232159" x="1790700" y="4192588"/>
          <p14:tracePt t="232175" x="1790700" y="4205288"/>
          <p14:tracePt t="232186" x="1790700" y="4217988"/>
          <p14:tracePt t="232199" x="1790700" y="4241800"/>
          <p14:tracePt t="232205" x="1790700" y="4254500"/>
          <p14:tracePt t="232225" x="1801813" y="4267200"/>
          <p14:tracePt t="232239" x="1814513" y="4267200"/>
          <p14:tracePt t="232245" x="1827213" y="4279900"/>
          <p14:tracePt t="232265" x="1839913" y="4292600"/>
          <p14:tracePt t="232301" x="1852613" y="4305300"/>
          <p14:tracePt t="232315" x="1865313" y="4305300"/>
          <p14:tracePt t="232325" x="1878013" y="4305300"/>
          <p14:tracePt t="232341" x="1890713" y="4305300"/>
          <p14:tracePt t="232365" x="1914525" y="4305300"/>
          <p14:tracePt t="232381" x="1927225" y="4305300"/>
          <p14:tracePt t="232385" x="1939925" y="4305300"/>
          <p14:tracePt t="232395" x="1952625" y="4305300"/>
          <p14:tracePt t="232411" x="1965325" y="4305300"/>
          <p14:tracePt t="232427" x="1978025" y="4305300"/>
          <p14:tracePt t="232517" x="1978025" y="4267200"/>
          <p14:tracePt t="232527" x="1965325" y="4254500"/>
          <p14:tracePt t="232554" x="1952625" y="4241800"/>
          <p14:tracePt t="232567" x="1927225" y="4230688"/>
          <p14:tracePt t="232573" x="1903413" y="4230688"/>
          <p14:tracePt t="232583" x="1878013" y="4230688"/>
          <p14:tracePt t="232593" x="1852613" y="4230688"/>
          <p14:tracePt t="232597" x="1827213" y="4230688"/>
          <p14:tracePt t="232607" x="1801813" y="4230688"/>
          <p14:tracePt t="232613" x="1790700" y="4230688"/>
          <p14:tracePt t="232623" x="1765300" y="4230688"/>
          <p14:tracePt t="232633" x="1752600" y="4230688"/>
          <p14:tracePt t="232639" x="1739900" y="4230688"/>
          <p14:tracePt t="232649" x="1714500" y="4230688"/>
          <p14:tracePt t="232654" x="1714500" y="4241800"/>
          <p14:tracePt t="232673" x="1701800" y="4267200"/>
          <p14:tracePt t="232689" x="1701800" y="4279900"/>
          <p14:tracePt t="232704" x="1701800" y="4305300"/>
          <p14:tracePt t="232739" x="1701800" y="4318000"/>
          <p14:tracePt t="233233" x="1714500" y="4318000"/>
          <p14:tracePt t="233243" x="1778000" y="4241800"/>
          <p14:tracePt t="233249" x="1814513" y="4154488"/>
          <p14:tracePt t="233259" x="1865313" y="4017963"/>
          <p14:tracePt t="233263" x="1939925" y="3892550"/>
          <p14:tracePt t="233273" x="2014538" y="3779838"/>
          <p14:tracePt t="233283" x="2052638" y="3703638"/>
          <p14:tracePt t="233289" x="2103438" y="3616325"/>
          <p14:tracePt t="233299" x="2127250" y="3579813"/>
          <p14:tracePt t="233306" x="2152650" y="3541713"/>
          <p14:tracePt t="233313" x="2178050" y="3516313"/>
          <p14:tracePt t="233345" x="2178050" y="3503613"/>
          <p14:tracePt t="233431" x="2178050" y="3490913"/>
          <p14:tracePt t="233451" x="2178050" y="3479800"/>
          <p14:tracePt t="233456" x="2178050" y="3467100"/>
          <p14:tracePt t="233475" x="2178050" y="3454400"/>
          <p14:tracePt t="233481" x="2178050" y="3429000"/>
          <p14:tracePt t="233491" x="2178050" y="3416300"/>
          <p14:tracePt t="233495" x="2178050" y="3390900"/>
          <p14:tracePt t="233506" x="2178050" y="3378200"/>
          <p14:tracePt t="233515" x="2178050" y="3354388"/>
          <p14:tracePt t="233522" x="2178050" y="3328988"/>
          <p14:tracePt t="233531" x="2178050" y="3303588"/>
          <p14:tracePt t="233535" x="2178050" y="3278188"/>
          <p14:tracePt t="233545" x="2178050" y="3254375"/>
          <p14:tracePt t="233556" x="2178050" y="3241675"/>
          <p14:tracePt t="233561" x="2178050" y="3203575"/>
          <p14:tracePt t="233651" x="2178050" y="3190875"/>
          <p14:tracePt t="233697" x="2178050" y="3178175"/>
          <p14:tracePt t="233713" x="2178050" y="3165475"/>
          <p14:tracePt t="233727" x="2178050" y="3154363"/>
          <p14:tracePt t="233759" x="2178050" y="3141663"/>
          <p14:tracePt t="233779" x="2190750" y="3141663"/>
          <p14:tracePt t="233849" x="2190750" y="3116263"/>
          <p14:tracePt t="233889" x="2190750" y="3103563"/>
          <p14:tracePt t="233893" x="2190750" y="3090863"/>
          <p14:tracePt t="233909" x="2190750" y="3078163"/>
          <p14:tracePt t="233919" x="2190750" y="3065463"/>
          <p14:tracePt t="233949" x="2190750" y="3054350"/>
          <p14:tracePt t="233955" x="2178050" y="3041650"/>
          <p14:tracePt t="233975" x="2165350" y="3041650"/>
          <p14:tracePt t="233979" x="2152650" y="3041650"/>
          <p14:tracePt t="233995" x="2127250" y="3028950"/>
          <p14:tracePt t="234006" x="2103438" y="3028950"/>
          <p14:tracePt t="234015" x="2052638" y="3016250"/>
          <p14:tracePt t="234023" x="2014538" y="3016250"/>
          <p14:tracePt t="234031" x="1952625" y="3016250"/>
          <p14:tracePt t="234035" x="1890713" y="3016250"/>
          <p14:tracePt t="234057" x="1790700" y="3016250"/>
          <p14:tracePt t="234061" x="1739900" y="3016250"/>
          <p14:tracePt t="234073" x="1689100" y="3016250"/>
          <p14:tracePt t="234075" x="1652588" y="3016250"/>
          <p14:tracePt t="234088" x="1639888" y="3016250"/>
          <p14:tracePt t="234097" x="1614488" y="3016250"/>
          <p14:tracePt t="234101" x="1601788" y="3016250"/>
          <p14:tracePt t="234201" x="1577975" y="3016250"/>
          <p14:tracePt t="234227" x="1565275" y="3016250"/>
          <p14:tracePt t="234243" x="1565275" y="3041650"/>
          <p14:tracePt t="234253" x="1565275" y="3054350"/>
          <p14:tracePt t="234257" x="1565275" y="3078163"/>
          <p14:tracePt t="234274" x="1577975" y="3090863"/>
          <p14:tracePt t="234283" x="1577975" y="3103563"/>
          <p14:tracePt t="234297" x="1589088" y="3116263"/>
          <p14:tracePt t="234307" x="1589088" y="3128963"/>
          <p14:tracePt t="234324" x="1614488" y="3141663"/>
          <p14:tracePt t="234340" x="1627188" y="3154363"/>
          <p14:tracePt t="234349" x="1652588" y="3165475"/>
          <p14:tracePt t="234353" x="1677988" y="3165475"/>
          <p14:tracePt t="234363" x="1689100" y="3178175"/>
          <p14:tracePt t="234374" x="1727200" y="3203575"/>
          <p14:tracePt t="234379" x="1765300" y="3203575"/>
          <p14:tracePt t="234390" x="1801813" y="3216275"/>
          <p14:tracePt t="234393" x="1827213" y="3228975"/>
          <p14:tracePt t="234403" x="1878013" y="3228975"/>
          <p14:tracePt t="234413" x="1914525" y="3228975"/>
          <p14:tracePt t="234419" x="1978025" y="3228975"/>
          <p14:tracePt t="234429" x="2027238" y="3228975"/>
          <p14:tracePt t="234435" x="2065338" y="3228975"/>
          <p14:tracePt t="234443" x="2116138" y="3228975"/>
          <p14:tracePt t="234456" x="2152650" y="3228975"/>
          <p14:tracePt t="234459" x="2203450" y="3228975"/>
          <p14:tracePt t="234469" x="2239963" y="3228975"/>
          <p14:tracePt t="234475" x="2265363" y="3228975"/>
          <p14:tracePt t="234485" x="2278063" y="3228975"/>
          <p14:tracePt t="234495" x="2290763" y="3228975"/>
          <p14:tracePt t="234499" x="2303463" y="3228975"/>
          <p14:tracePt t="234509" x="2316163" y="3228975"/>
          <p14:tracePt t="234535" x="2316163" y="3216275"/>
          <p14:tracePt t="234555" x="2316163" y="3203575"/>
          <p14:tracePt t="234565" x="2339975" y="3178175"/>
          <p14:tracePt t="234579" x="2339975" y="3154363"/>
          <p14:tracePt t="234591" x="2339975" y="3116263"/>
          <p14:tracePt t="234606" x="2339975" y="3103563"/>
          <p14:tracePt t="234611" x="2339975" y="3090863"/>
          <p14:tracePt t="234622" x="2339975" y="3078163"/>
          <p14:tracePt t="234631" x="2339975" y="3065463"/>
          <p14:tracePt t="234635" x="2339975" y="3054350"/>
          <p14:tracePt t="234651" x="2339975" y="3028950"/>
          <p14:tracePt t="234671" x="2328863" y="3016250"/>
          <p14:tracePt t="234675" x="2316163" y="3016250"/>
          <p14:tracePt t="234685" x="2278063" y="3016250"/>
          <p14:tracePt t="234691" x="2239963" y="3016250"/>
          <p14:tracePt t="234701" x="2203450" y="3016250"/>
          <p14:tracePt t="234711" x="2165350" y="3016250"/>
          <p14:tracePt t="234717" x="2139950" y="3016250"/>
          <p14:tracePt t="234727" x="2116138" y="3016250"/>
          <p14:tracePt t="234731" x="2039938" y="3016250"/>
          <p14:tracePt t="234741" x="1990725" y="3028950"/>
          <p14:tracePt t="234751" x="1965325" y="3028950"/>
          <p14:tracePt t="234758" x="1927225" y="3041650"/>
          <p14:tracePt t="234767" x="1903413" y="3054350"/>
          <p14:tracePt t="234783" x="1890713" y="3065463"/>
          <p14:tracePt t="234807" x="1878013" y="3078163"/>
          <p14:tracePt t="234837" x="1878013" y="3090863"/>
          <p14:tracePt t="234847" x="1878013" y="3116263"/>
          <p14:tracePt t="234863" x="1878013" y="3128963"/>
          <p14:tracePt t="234874" x="1878013" y="3141663"/>
          <p14:tracePt t="234889" x="1878013" y="3154363"/>
          <p14:tracePt t="234909" x="1878013" y="3165475"/>
          <p14:tracePt t="234929" x="1878013" y="3178175"/>
          <p14:tracePt t="234953" x="1890713" y="3190875"/>
          <p14:tracePt t="234974" x="1903413" y="3190875"/>
          <p14:tracePt t="234979" x="1914525" y="3190875"/>
          <p14:tracePt t="234989" x="1927225" y="3190875"/>
          <p14:tracePt t="235003" x="1952625" y="3190875"/>
          <p14:tracePt t="235013" x="1978025" y="3190875"/>
          <p14:tracePt t="235049" x="1990725" y="3190875"/>
          <p14:tracePt t="235211" x="1978025" y="3190875"/>
          <p14:tracePt t="235235" x="1952625" y="3190875"/>
          <p14:tracePt t="235251" x="1939925" y="3203575"/>
          <p14:tracePt t="235297" x="1927225" y="3203575"/>
          <p14:tracePt t="235705" x="1927225" y="3216275"/>
          <p14:tracePt t="235993" x="1927225" y="3241675"/>
          <p14:tracePt t="236003" x="1927225" y="3316288"/>
          <p14:tracePt t="236007" x="1927225" y="3367088"/>
          <p14:tracePt t="236017" x="1927225" y="3416300"/>
          <p14:tracePt t="236027" x="1939925" y="3479800"/>
          <p14:tracePt t="236033" x="1939925" y="3516313"/>
          <p14:tracePt t="236043" x="1952625" y="3541713"/>
          <p14:tracePt t="236049" x="1952625" y="3579813"/>
          <p14:tracePt t="236059" x="1952625" y="3616325"/>
          <p14:tracePt t="236073" x="1952625" y="3641725"/>
          <p14:tracePt t="236083" x="1952625" y="3654425"/>
          <p14:tracePt t="236089" x="1952625" y="3692525"/>
          <p14:tracePt t="236099" x="1952625" y="3716338"/>
          <p14:tracePt t="236109" x="1978025" y="3754438"/>
          <p14:tracePt t="236113" x="1978025" y="3767138"/>
          <p14:tracePt t="236123" x="1978025" y="3803650"/>
          <p14:tracePt t="236129" x="1978025" y="3829050"/>
          <p14:tracePt t="236139" x="1978025" y="3854450"/>
          <p14:tracePt t="236149" x="1978025" y="3892550"/>
          <p14:tracePt t="236153" x="1978025" y="3905250"/>
          <p14:tracePt t="236163" x="1978025" y="3916363"/>
          <p14:tracePt t="236169" x="1978025" y="3929063"/>
          <p14:tracePt t="236179" x="2003425" y="3941763"/>
          <p14:tracePt t="236189" x="2003425" y="3954463"/>
          <p14:tracePt t="236203" x="2003425" y="3967163"/>
          <p14:tracePt t="236219" x="2003425" y="3979863"/>
          <p14:tracePt t="236229" x="2003425" y="3992563"/>
          <p14:tracePt t="236245" x="2003425" y="4017963"/>
          <p14:tracePt t="236260" x="2003425" y="4029075"/>
          <p14:tracePt t="236269" x="1990725" y="4041775"/>
          <p14:tracePt t="236276" x="1990725" y="4054475"/>
          <p14:tracePt t="236285" x="1990725" y="4067175"/>
          <p14:tracePt t="236299" x="1990725" y="4092575"/>
          <p14:tracePt t="236315" x="1990725" y="4105275"/>
          <p14:tracePt t="236331" x="1990725" y="4117975"/>
          <p14:tracePt t="236342" x="1990725" y="4129088"/>
          <p14:tracePt t="236355" x="1990725" y="4141788"/>
          <p14:tracePt t="236371" x="1990725" y="4154488"/>
          <p14:tracePt t="236395" x="1990725" y="4179888"/>
          <p14:tracePt t="236405" x="1990725" y="4192588"/>
          <p14:tracePt t="236411" x="2014538" y="4205288"/>
          <p14:tracePt t="236421" x="2014538" y="4230688"/>
          <p14:tracePt t="236437" x="2039938" y="4241800"/>
          <p14:tracePt t="236451" x="2052638" y="4254500"/>
          <p14:tracePt t="236471" x="2065338" y="4254500"/>
          <p14:tracePt t="236477" x="2078038" y="4254500"/>
          <p14:tracePt t="236487" x="2078038" y="4267200"/>
          <p14:tracePt t="236503" x="2090738" y="4267200"/>
          <p14:tracePt t="236513" x="2103438" y="4279900"/>
          <p14:tracePt t="236527" x="2116138" y="4292600"/>
          <p14:tracePt t="236583" x="2139950" y="4292600"/>
          <p14:tracePt t="236733" x="2152650" y="4305300"/>
          <p14:tracePt t="236743" x="2178050" y="4305300"/>
          <p14:tracePt t="236753" x="2190750" y="4330700"/>
          <p14:tracePt t="236760" x="2203450" y="4354513"/>
          <p14:tracePt t="236769" x="2216150" y="4379913"/>
          <p14:tracePt t="236785" x="2228850" y="4405313"/>
          <p14:tracePt t="236795" x="2239963" y="4418013"/>
          <p14:tracePt t="236799" x="2252663" y="4443413"/>
          <p14:tracePt t="236815" x="2265363" y="4467225"/>
          <p14:tracePt t="236855" x="2265363" y="4479925"/>
          <p14:tracePt t="236871" x="2278063" y="4479925"/>
          <p14:tracePt t="236875" x="2278063" y="4492625"/>
          <p14:tracePt t="236895" x="2278063" y="4505325"/>
          <p14:tracePt t="236911" x="2278063" y="4518025"/>
          <p14:tracePt t="237067" x="2290763" y="4518025"/>
          <p14:tracePt t="237071" x="2303463" y="4530725"/>
          <p14:tracePt t="237081" x="2339975" y="4530725"/>
          <p14:tracePt t="237092" x="2403475" y="4530725"/>
          <p14:tracePt t="237097" x="2465388" y="4530725"/>
          <p14:tracePt t="237107" x="2554288" y="4530725"/>
          <p14:tracePt t="237113" x="2654300" y="4530725"/>
          <p14:tracePt t="237123" x="2716213" y="4530725"/>
          <p14:tracePt t="237133" x="2803525" y="4518025"/>
          <p14:tracePt t="237137" x="2841625" y="4505325"/>
          <p14:tracePt t="237147" x="2879725" y="4492625"/>
          <p14:tracePt t="237153" x="2903538" y="4467225"/>
          <p14:tracePt t="237163" x="2916238" y="4467225"/>
          <p14:tracePt t="237173" x="2916238" y="4443413"/>
          <p14:tracePt t="237177" x="2928938" y="4392613"/>
          <p14:tracePt t="237187" x="2928938" y="4330700"/>
          <p14:tracePt t="237194" x="2928938" y="4292600"/>
          <p14:tracePt t="237203" x="2928938" y="4241800"/>
          <p14:tracePt t="237213" x="2928938" y="4205288"/>
          <p14:tracePt t="237217" x="2928938" y="4179888"/>
          <p14:tracePt t="237228" x="2928938" y="4141788"/>
          <p14:tracePt t="237233" x="2928938" y="4117975"/>
          <p14:tracePt t="237244" x="2928938" y="4105275"/>
          <p14:tracePt t="237253" x="2928938" y="4079875"/>
          <p14:tracePt t="237260" x="2928938" y="4067175"/>
          <p14:tracePt t="237269" x="2941638" y="4041775"/>
          <p14:tracePt t="237283" x="2954338" y="4029075"/>
          <p14:tracePt t="237299" x="2954338" y="4005263"/>
          <p14:tracePt t="237323" x="2954338" y="3992563"/>
          <p14:tracePt t="237369" x="2954338" y="3979863"/>
          <p14:tracePt t="237511" x="2928938" y="4005263"/>
          <p14:tracePt t="237521" x="2841625" y="4054475"/>
          <p14:tracePt t="237525" x="2741613" y="4117975"/>
          <p14:tracePt t="237535" x="2641600" y="4167188"/>
          <p14:tracePt t="237545" x="2541588" y="4241800"/>
          <p14:tracePt t="237551" x="2416175" y="4305300"/>
          <p14:tracePt t="237561" x="2278063" y="4379913"/>
          <p14:tracePt t="237565" x="2165350" y="4443413"/>
          <p14:tracePt t="237575" x="2065338" y="4505325"/>
          <p14:tracePt t="237585" x="2003425" y="4530725"/>
          <p14:tracePt t="237591" x="1965325" y="4554538"/>
          <p14:tracePt t="237601" x="1927225" y="4579938"/>
          <p14:tracePt t="237607" x="1903413" y="4579938"/>
          <p14:tracePt t="237617" x="1890713" y="4605338"/>
          <p14:tracePt t="237628" x="1865313" y="4605338"/>
          <p14:tracePt t="237671" x="1865313" y="4630738"/>
          <p14:tracePt t="237691" x="1865313" y="4643438"/>
          <p14:tracePt t="237697" x="1852613" y="4643438"/>
          <p14:tracePt t="237707" x="1852613" y="4656138"/>
          <p14:tracePt t="237723" x="1839913" y="4667250"/>
          <p14:tracePt t="237733" x="1827213" y="4679950"/>
          <p14:tracePt t="237767" x="1814513" y="4692650"/>
          <p14:tracePt t="238297" x="1814513" y="4656138"/>
          <p14:tracePt t="238307" x="1827213" y="4579938"/>
          <p14:tracePt t="238317" x="1852613" y="4492625"/>
          <p14:tracePt t="238323" x="1865313" y="4454525"/>
          <p14:tracePt t="238333" x="1890713" y="4392613"/>
          <p14:tracePt t="238339" x="1890713" y="4341813"/>
          <p14:tracePt t="238349" x="1914525" y="4305300"/>
          <p14:tracePt t="238353" x="1927225" y="4267200"/>
          <p14:tracePt t="238363" x="1965325" y="4205288"/>
          <p14:tracePt t="238373" x="1978025" y="4167188"/>
          <p14:tracePt t="238379" x="1990725" y="4129088"/>
          <p14:tracePt t="238389" x="2014538" y="4079875"/>
          <p14:tracePt t="238396" x="2027238" y="4041775"/>
          <p14:tracePt t="238405" x="2039938" y="4017963"/>
          <p14:tracePt t="238415" x="2052638" y="3979863"/>
          <p14:tracePt t="238419" x="2052638" y="3967163"/>
          <p14:tracePt t="238429" x="2052638" y="3929063"/>
          <p14:tracePt t="238435" x="2065338" y="3905250"/>
          <p14:tracePt t="238455" x="2065338" y="3879850"/>
          <p14:tracePt t="238469" x="2078038" y="3879850"/>
          <p14:tracePt t="238475" x="2078038" y="3854450"/>
          <p14:tracePt t="238485" x="2078038" y="3841750"/>
          <p14:tracePt t="238496" x="2078038" y="3829050"/>
          <p14:tracePt t="238499" x="2090738" y="3816350"/>
          <p14:tracePt t="238509" x="2090738" y="3803650"/>
          <p14:tracePt t="238515" x="2090738" y="3792538"/>
          <p14:tracePt t="238525" x="2090738" y="3779838"/>
          <p14:tracePt t="238535" x="2090738" y="3767138"/>
          <p14:tracePt t="238551" x="2090738" y="3741738"/>
          <p14:tracePt t="238555" x="2103438" y="3716338"/>
          <p14:tracePt t="238565" x="2103438" y="3679825"/>
          <p14:tracePt t="238575" x="2116138" y="3654425"/>
          <p14:tracePt t="238581" x="2116138" y="3641725"/>
          <p14:tracePt t="238591" x="2127250" y="3616325"/>
          <p14:tracePt t="238597" x="2127250" y="3603625"/>
          <p14:tracePt t="238607" x="2127250" y="3590925"/>
          <p14:tracePt t="238617" x="2152650" y="3567113"/>
          <p14:tracePt t="238621" x="2152650" y="3554413"/>
          <p14:tracePt t="238631" x="2152650" y="3541713"/>
          <p14:tracePt t="238637" x="2152650" y="3529013"/>
          <p14:tracePt t="238647" x="2152650" y="3516313"/>
          <p14:tracePt t="238661" x="2152650" y="3490913"/>
          <p14:tracePt t="238678" x="2152650" y="3479800"/>
          <p14:tracePt t="238687" x="2152650" y="3467100"/>
          <p14:tracePt t="238701" x="2152650" y="3454400"/>
          <p14:tracePt t="238753" x="2152650" y="3441700"/>
          <p14:tracePt t="238803" x="2139950" y="3441700"/>
          <p14:tracePt t="238817" x="2127250" y="3441700"/>
          <p14:tracePt t="238829" x="2116138" y="3441700"/>
          <p14:tracePt t="238833" x="2103438" y="3441700"/>
          <p14:tracePt t="238844" x="2090738" y="3441700"/>
          <p14:tracePt t="238919" x="2078038" y="3441700"/>
          <p14:tracePt t="238999" x="2065338" y="3441700"/>
          <p14:tracePt t="239075" x="2078038" y="3441700"/>
          <p14:tracePt t="239095" x="2090738" y="3441700"/>
          <p14:tracePt t="239099" x="2116138" y="3441700"/>
          <p14:tracePt t="239109" x="2127250" y="3441700"/>
          <p14:tracePt t="239115" x="2152650" y="3441700"/>
          <p14:tracePt t="239125" x="2178050" y="3441700"/>
          <p14:tracePt t="239135" x="2190750" y="3441700"/>
          <p14:tracePt t="239139" x="2203450" y="3441700"/>
          <p14:tracePt t="239149" x="2228850" y="3441700"/>
          <p14:tracePt t="239165" x="2239963" y="3441700"/>
          <p14:tracePt t="239175" x="2252663" y="3441700"/>
          <p14:tracePt t="239181" x="2265363" y="3441700"/>
          <p14:tracePt t="239191" x="2290763" y="3441700"/>
          <p14:tracePt t="239196" x="2303463" y="3441700"/>
          <p14:tracePt t="239205" x="2316163" y="3441700"/>
          <p14:tracePt t="239215" x="2328863" y="3441700"/>
          <p14:tracePt t="239231" x="2339975" y="3441700"/>
          <p14:tracePt t="239537" x="2316163" y="3441700"/>
          <p14:tracePt t="239543" x="2303463" y="3441700"/>
          <p14:tracePt t="239553" x="2290763" y="3441700"/>
          <p14:tracePt t="239559" x="2278063" y="3441700"/>
          <p14:tracePt t="239583" x="2265363" y="3441700"/>
          <p14:tracePt t="239593" x="2252663" y="3441700"/>
          <p14:tracePt t="239599" x="2239963" y="3441700"/>
          <p14:tracePt t="239609" x="2216150" y="3454400"/>
          <p14:tracePt t="239623" x="2203450" y="3454400"/>
          <p14:tracePt t="239639" x="2178050" y="3467100"/>
          <p14:tracePt t="239649" x="2152650" y="3467100"/>
          <p14:tracePt t="239669" x="2139950" y="3479800"/>
          <p14:tracePt t="239675" x="2116138" y="3479800"/>
          <p14:tracePt t="239685" x="2103438" y="3479800"/>
          <p14:tracePt t="239689" x="2090738" y="3479800"/>
          <p14:tracePt t="239699" x="2078038" y="3479800"/>
          <p14:tracePt t="239709" x="2065338" y="3479800"/>
          <p14:tracePt t="239715" x="2039938" y="3490913"/>
          <p14:tracePt t="239725" x="2014538" y="3490913"/>
          <p14:tracePt t="239729" x="2003425" y="3490913"/>
          <p14:tracePt t="239739" x="1978025" y="3490913"/>
          <p14:tracePt t="239751" x="1965325" y="3503613"/>
          <p14:tracePt t="239755" x="1952625" y="3503613"/>
          <p14:tracePt t="239765" x="1939925" y="3503613"/>
          <p14:tracePt t="239781" x="1927225" y="3503613"/>
          <p14:tracePt t="239791" x="1914525" y="3503613"/>
          <p14:tracePt t="239805" x="1890713" y="3516313"/>
          <p14:tracePt t="239811" x="1865313" y="3516313"/>
          <p14:tracePt t="239821" x="1839913" y="3516313"/>
          <p14:tracePt t="239835" x="1814513" y="3516313"/>
          <p14:tracePt t="239847" x="1790700" y="3516313"/>
          <p14:tracePt t="239851" x="1778000" y="3529013"/>
          <p14:tracePt t="239861" x="1765300" y="3529013"/>
          <p14:tracePt t="240089" x="1778000" y="3529013"/>
          <p14:tracePt t="240099" x="1790700" y="3529013"/>
          <p14:tracePt t="240103" x="1827213" y="3529013"/>
          <p14:tracePt t="240114" x="1878013" y="3529013"/>
          <p14:tracePt t="240119" x="1903413" y="3516313"/>
          <p14:tracePt t="240130" x="1927225" y="3516313"/>
          <p14:tracePt t="240139" x="1965325" y="3516313"/>
          <p14:tracePt t="240143" x="2003425" y="3503613"/>
          <p14:tracePt t="240153" x="2039938" y="3503613"/>
          <p14:tracePt t="240159" x="2078038" y="3503613"/>
          <p14:tracePt t="240169" x="2116138" y="3490913"/>
          <p14:tracePt t="240180" x="2127250" y="3490913"/>
          <p14:tracePt t="240183" x="2165350" y="3490913"/>
          <p14:tracePt t="240193" x="2190750" y="3490913"/>
          <p14:tracePt t="240199" x="2216150" y="3479800"/>
          <p14:tracePt t="240219" x="2228850" y="3479800"/>
          <p14:tracePt t="240223" x="2239963" y="3479800"/>
          <p14:tracePt t="240233" x="2252663" y="3479800"/>
          <p14:tracePt t="240249" x="2265363" y="3479800"/>
          <p14:tracePt t="240269" x="2278063" y="3479800"/>
          <p14:tracePt t="240447" x="2290763" y="3467100"/>
          <p14:tracePt t="240501" x="2290763" y="3454400"/>
          <p14:tracePt t="240517" x="2278063" y="3454400"/>
          <p14:tracePt t="240773" x="2252663" y="3454400"/>
          <p14:tracePt t="240809" x="2239963" y="3454400"/>
          <p14:tracePt t="240825" x="2228850" y="3454400"/>
          <p14:tracePt t="240839" x="2203450" y="3454400"/>
          <p14:tracePt t="240849" x="2203450" y="3467100"/>
          <p14:tracePt t="240931" x="2190750" y="3479800"/>
          <p14:tracePt t="240935" x="2178050" y="3479800"/>
          <p14:tracePt t="240945" x="2165350" y="3503613"/>
          <p14:tracePt t="240955" x="2152650" y="3503613"/>
          <p14:tracePt t="240961" x="2152650" y="3516313"/>
          <p14:tracePt t="240975" x="2127250" y="3529013"/>
          <p14:tracePt t="240985" x="2127250" y="3541713"/>
          <p14:tracePt t="241005" x="2127250" y="3567113"/>
          <p14:tracePt t="241025" x="2127250" y="3590925"/>
          <p14:tracePt t="241035" x="2116138" y="3616325"/>
          <p14:tracePt t="241050" x="2103438" y="3641725"/>
          <p14:tracePt t="241051" x="2103438" y="3679825"/>
          <p14:tracePt t="241061" x="2103438" y="3692525"/>
          <p14:tracePt t="241067" x="2103438" y="3729038"/>
          <p14:tracePt t="241077" x="2103438" y="3754438"/>
          <p14:tracePt t="241087" x="2103438" y="3803650"/>
          <p14:tracePt t="241091" x="2078038" y="3841750"/>
          <p14:tracePt t="241101" x="2078038" y="3916363"/>
          <p14:tracePt t="241107" x="2065338" y="3992563"/>
          <p14:tracePt t="241117" x="2039938" y="4105275"/>
          <p14:tracePt t="241127" x="2039938" y="4179888"/>
          <p14:tracePt t="241132" x="2039938" y="4292600"/>
          <p14:tracePt t="241143" x="2039938" y="4354513"/>
          <p14:tracePt t="241149" x="2039938" y="4454525"/>
          <p14:tracePt t="241157" x="2039938" y="4492625"/>
          <p14:tracePt t="241167" x="2039938" y="4554538"/>
          <p14:tracePt t="241173" x="2065338" y="4618038"/>
          <p14:tracePt t="241183" x="2065338" y="4643438"/>
          <p14:tracePt t="241187" x="2065338" y="4656138"/>
          <p14:tracePt t="241198" x="2090738" y="4667250"/>
          <p14:tracePt t="241207" x="2090738" y="4679950"/>
          <p14:tracePt t="241213" x="2090738" y="4692650"/>
          <p14:tracePt t="241223" x="2090738" y="4718050"/>
          <p14:tracePt t="241239" x="2090738" y="4743450"/>
          <p14:tracePt t="241249" x="2103438" y="4756150"/>
          <p14:tracePt t="241269" x="2116138" y="4768850"/>
          <p14:tracePt t="241293" x="2116138" y="4792663"/>
          <p14:tracePt t="241329" x="2116138" y="4805363"/>
          <p14:tracePt t="241339" x="2127250" y="4818063"/>
          <p14:tracePt t="241495" x="2127250" y="4830763"/>
          <p14:tracePt t="241505" x="2127250" y="4843463"/>
          <p14:tracePt t="241516" x="2127250" y="4879975"/>
          <p14:tracePt t="241521" x="2139950" y="4892675"/>
          <p14:tracePt t="241531" x="2139950" y="4905375"/>
          <p14:tracePt t="241535" x="2139950" y="4930775"/>
          <p14:tracePt t="241545" x="2139950" y="4943475"/>
          <p14:tracePt t="241555" x="2152650" y="4968875"/>
          <p14:tracePt t="241561" x="2152650" y="4981575"/>
          <p14:tracePt t="241667" x="2165350" y="4992688"/>
          <p14:tracePt t="241681" x="2190750" y="4992688"/>
          <p14:tracePt t="241687" x="2216150" y="4992688"/>
          <p14:tracePt t="241697" x="2252663" y="4968875"/>
          <p14:tracePt t="241707" x="2278063" y="4943475"/>
          <p14:tracePt t="241711" x="2303463" y="4930775"/>
          <p14:tracePt t="241721" x="2328863" y="4918075"/>
          <p14:tracePt t="241727" x="2339975" y="4905375"/>
          <p14:tracePt t="241737" x="2352675" y="4868863"/>
          <p14:tracePt t="241747" x="2365375" y="4856163"/>
          <p14:tracePt t="241753" x="2378075" y="4843463"/>
          <p14:tracePt t="241763" x="2390775" y="4830763"/>
          <p14:tracePt t="241767" x="2390775" y="4818063"/>
          <p14:tracePt t="241853" x="2403475" y="4818063"/>
          <p14:tracePt t="241873" x="2416175" y="4818063"/>
          <p14:tracePt t="241879" x="2441575" y="4818063"/>
          <p14:tracePt t="241889" x="2441575" y="4830763"/>
          <p14:tracePt t="241893" x="2452688" y="4830763"/>
          <p14:tracePt t="241903" x="2465388" y="4856163"/>
          <p14:tracePt t="241913" x="2478088" y="4856163"/>
          <p14:tracePt t="241919" x="2490788" y="4868863"/>
          <p14:tracePt t="241929" x="2503488" y="4868863"/>
          <p14:tracePt t="241934" x="2503488" y="4879975"/>
          <p14:tracePt t="243705" x="2516188" y="4892675"/>
          <p14:tracePt t="244441" x="2528888" y="4918075"/>
          <p14:tracePt t="244477" x="2541588" y="4943475"/>
          <p14:tracePt t="245615" x="2541588" y="4956175"/>
          <p14:tracePt t="245625" x="2541588" y="4968875"/>
          <p14:tracePt t="245631" x="2541588" y="4981575"/>
          <p14:tracePt t="245641" x="2541588" y="4992688"/>
          <p14:tracePt t="245677" x="2541588" y="5005388"/>
          <p14:tracePt t="245688" x="2528888" y="5005388"/>
          <p14:tracePt t="245691" x="2516188" y="5005388"/>
          <p14:tracePt t="245707" x="2503488" y="5018088"/>
          <p14:tracePt t="245731" x="2490788" y="5018088"/>
          <p14:tracePt t="245741" x="2478088" y="5018088"/>
          <p14:tracePt t="245747" x="2465388" y="5018088"/>
          <p14:tracePt t="245757" x="2441575" y="5030788"/>
          <p14:tracePt t="245767" x="2416175" y="5043488"/>
          <p14:tracePt t="245773" x="2378075" y="5043488"/>
          <p14:tracePt t="245783" x="2352675" y="5043488"/>
          <p14:tracePt t="245789" x="2328863" y="5068888"/>
          <p14:tracePt t="245807" x="2303463" y="5068888"/>
          <p14:tracePt t="245813" x="2278063" y="5068888"/>
          <p14:tracePt t="245823" x="2265363" y="5068888"/>
          <p14:tracePt t="245827" x="2239963" y="5092700"/>
          <p14:tracePt t="245838" x="2228850" y="5092700"/>
          <p14:tracePt t="245847" x="2203450" y="5092700"/>
          <p14:tracePt t="245855" x="2190750" y="5092700"/>
          <p14:tracePt t="245867" x="2178050" y="5092700"/>
          <p14:tracePt t="245877" x="2165350" y="5092700"/>
          <p14:tracePt t="245889" x="2152650" y="5092700"/>
          <p14:tracePt t="245905" x="2127250" y="5092700"/>
          <p14:tracePt t="245920" x="2116138" y="5092700"/>
          <p14:tracePt t="245929" x="2103438" y="5105400"/>
          <p14:tracePt t="245943" x="2078038" y="5118100"/>
          <p14:tracePt t="245949" x="2052638" y="5130800"/>
          <p14:tracePt t="245959" x="2027238" y="5143500"/>
          <p14:tracePt t="245970" x="2014538" y="5143500"/>
          <p14:tracePt t="245973" x="1990725" y="5168900"/>
          <p14:tracePt t="245983" x="1978025" y="5168900"/>
          <p14:tracePt t="246004" x="1965325" y="5181600"/>
          <p14:tracePt t="246019" x="1952625" y="5194300"/>
          <p14:tracePt t="246040" x="1939925" y="5205413"/>
          <p14:tracePt t="246165" x="1927225" y="5205413"/>
          <p14:tracePt t="246175" x="1927225" y="5218113"/>
          <p14:tracePt t="246211" x="1927225" y="5230813"/>
          <p14:tracePt t="246343" x="1927225" y="5243513"/>
          <p14:tracePt t="246367" x="1927225" y="5256213"/>
          <p14:tracePt t="246387" x="1927225" y="5268913"/>
          <p14:tracePt t="246427" x="1927225" y="5294313"/>
          <p14:tracePt t="246509" x="1927225" y="5305425"/>
          <p14:tracePt t="246735" x="1927225" y="5318125"/>
          <p14:tracePt t="246751" x="1927225" y="5330825"/>
          <p14:tracePt t="246775" x="1939925" y="5330825"/>
          <p14:tracePt t="246785" x="1952625" y="5343525"/>
          <p14:tracePt t="246791" x="1965325" y="5343525"/>
          <p14:tracePt t="246811" x="1978025" y="5343525"/>
          <p14:tracePt t="246817" x="1990725" y="5343525"/>
          <p14:tracePt t="246831" x="2003425" y="5343525"/>
          <p14:tracePt t="246867" x="2027238" y="5343525"/>
          <p14:tracePt t="246923" x="2039938" y="5343525"/>
          <p14:tracePt t="247441" x="2039938" y="5356225"/>
          <p14:tracePt t="247461" x="2039938" y="5368925"/>
          <p14:tracePt t="247503" x="2027238" y="5368925"/>
          <p14:tracePt t="247523" x="2014538" y="5368925"/>
          <p14:tracePt t="247563" x="2003425" y="5368925"/>
          <p14:tracePt t="247587" x="1978025" y="5368925"/>
          <p14:tracePt t="247613" x="1965325" y="5381625"/>
          <p14:tracePt t="247709" x="1952625" y="5381625"/>
          <p14:tracePt t="247724" x="1939925" y="5381625"/>
          <p14:tracePt t="247739" x="1927225" y="5381625"/>
          <p14:tracePt t="247755" x="1927225" y="5394325"/>
          <p14:tracePt t="247765" x="1914525" y="5394325"/>
          <p14:tracePt t="247799" x="1890713" y="5394325"/>
          <p14:tracePt t="247861" x="1890713" y="5407025"/>
          <p14:tracePt t="247871" x="1878013" y="5407025"/>
          <p14:tracePt t="248309" x="1890713" y="5407025"/>
          <p14:tracePt t="248315" x="1903413" y="5407025"/>
          <p14:tracePt t="248325" x="1927225" y="5407025"/>
          <p14:tracePt t="248335" x="1939925" y="5407025"/>
          <p14:tracePt t="248349" x="1965325" y="5407025"/>
          <p14:tracePt t="248365" x="1990725" y="5407025"/>
          <p14:tracePt t="248376" x="2003425" y="5394325"/>
          <p14:tracePt t="248395" x="2027238" y="5394325"/>
          <p14:tracePt t="248415" x="2039938" y="5394325"/>
          <p14:tracePt t="248421" x="2052638" y="5394325"/>
          <p14:tracePt t="248435" x="2065338" y="5394325"/>
          <p14:tracePt t="248461" x="2078038" y="5394325"/>
          <p14:tracePt t="248481" x="2090738" y="5394325"/>
          <p14:tracePt t="248495" x="2103438" y="5394325"/>
          <p14:tracePt t="248511" x="2127250" y="5394325"/>
          <p14:tracePt t="248531" x="2139950" y="5394325"/>
          <p14:tracePt t="248537" x="2152650" y="5394325"/>
          <p14:tracePt t="248547" x="2165350" y="5394325"/>
          <p14:tracePt t="248551" x="2178050" y="5394325"/>
          <p14:tracePt t="248561" x="2190750" y="5394325"/>
          <p14:tracePt t="248571" x="2203450" y="5394325"/>
          <p14:tracePt t="248577" x="2216150" y="5394325"/>
          <p14:tracePt t="248611" x="2228850" y="5394325"/>
          <p14:tracePt t="248633" x="2239963" y="5394325"/>
          <p14:tracePt t="248647" x="2252663" y="5394325"/>
          <p14:tracePt t="248657" x="2265363" y="5394325"/>
          <p14:tracePt t="248667" x="2278063" y="5394325"/>
          <p14:tracePt t="248675" x="2290763" y="5381625"/>
          <p14:tracePt t="248683" x="2316163" y="5381625"/>
          <p14:tracePt t="248687" x="2328863" y="5381625"/>
          <p14:tracePt t="248707" x="2352675" y="5381625"/>
          <p14:tracePt t="248724" x="2365375" y="5381625"/>
          <p14:tracePt t="248737" x="2390775" y="5368925"/>
          <p14:tracePt t="248774" x="2403475" y="5368925"/>
          <p14:tracePt t="248789" x="2416175" y="5368925"/>
          <p14:tracePt t="248819" x="2441575" y="5368925"/>
          <p14:tracePt t="248853" x="2452688" y="5368925"/>
          <p14:tracePt t="248859" x="2465388" y="5368925"/>
          <p14:tracePt t="248869" x="2478088" y="5368925"/>
          <p14:tracePt t="248879" x="2490788" y="5368925"/>
          <p14:tracePt t="248885" x="2503488" y="5368925"/>
          <p14:tracePt t="248895" x="2516188" y="5368925"/>
          <p14:tracePt t="248899" x="2528888" y="5368925"/>
          <p14:tracePt t="248909" x="2541588" y="5343525"/>
          <p14:tracePt t="248926" x="2554288" y="5343525"/>
          <p14:tracePt t="248949" x="2578100" y="5343525"/>
          <p14:tracePt t="248976" x="2590800" y="5343525"/>
          <p14:tracePt t="249001" x="2603500" y="5343525"/>
          <p14:tracePt t="249005" x="2616200" y="5343525"/>
          <p14:tracePt t="249071" x="2628900" y="5343525"/>
          <p14:tracePt t="249087" x="2628900" y="5330825"/>
          <p14:tracePt t="249161" x="2641600" y="5318125"/>
          <p14:tracePt t="249177" x="2667000" y="5318125"/>
          <p14:tracePt t="249187" x="2690813" y="5318125"/>
          <p14:tracePt t="249197" x="2703513" y="5294313"/>
          <p14:tracePt t="249201" x="2741613" y="5294313"/>
          <p14:tracePt t="249211" x="2778125" y="5294313"/>
          <p14:tracePt t="249217" x="2828925" y="5294313"/>
          <p14:tracePt t="249227" x="2916238" y="5281613"/>
          <p14:tracePt t="249237" x="2941638" y="5268913"/>
          <p14:tracePt t="249244" x="3003550" y="5268913"/>
          <p14:tracePt t="249253" x="3028950" y="5268913"/>
          <p14:tracePt t="249257" x="3067050" y="5268913"/>
          <p14:tracePt t="249267" x="3092450" y="5268913"/>
          <p14:tracePt t="249277" x="3116263" y="5256213"/>
          <p14:tracePt t="249283" x="3167063" y="5256213"/>
          <p14:tracePt t="249293" x="3205163" y="5256213"/>
          <p14:tracePt t="249297" x="3254375" y="5256213"/>
          <p14:tracePt t="249307" x="3292475" y="5256213"/>
          <p14:tracePt t="249319" x="3354388" y="5256213"/>
          <p14:tracePt t="249323" x="3405188" y="5256213"/>
          <p14:tracePt t="249334" x="3441700" y="5256213"/>
          <p14:tracePt t="249337" x="3454400" y="5256213"/>
          <p14:tracePt t="249349" x="3467100" y="5256213"/>
          <p14:tracePt t="249360" x="3479800" y="5256213"/>
          <p14:tracePt t="249363" x="3492500" y="5256213"/>
          <p14:tracePt t="249373" x="3505200" y="5256213"/>
          <p14:tracePt t="249389" x="3530600" y="5256213"/>
          <p14:tracePt t="249413" x="3541713" y="5256213"/>
          <p14:tracePt t="249601" x="3554413" y="5256213"/>
          <p14:tracePt t="250573" x="3567113" y="5256213"/>
          <p14:tracePt t="250599" x="3554413" y="5268913"/>
          <p14:tracePt t="250603" x="3530600" y="5281613"/>
          <p14:tracePt t="250613" x="3505200" y="5305425"/>
          <p14:tracePt t="250619" x="3492500" y="5305425"/>
          <p14:tracePt t="250629" x="3467100" y="5318125"/>
          <p14:tracePt t="250639" x="3454400" y="5330825"/>
          <p14:tracePt t="250645" x="3441700" y="5343525"/>
          <p14:tracePt t="250655" x="3429000" y="5343525"/>
          <p14:tracePt t="250661" x="3429000" y="5356225"/>
          <p14:tracePt t="250669" x="3405188" y="5368925"/>
          <p14:tracePt t="250679" x="3405188" y="5381625"/>
          <p14:tracePt t="250689" x="3379788" y="5394325"/>
          <p14:tracePt t="250721" x="3379788" y="5407025"/>
          <p14:tracePt t="250745" x="3367088" y="5407025"/>
          <p14:tracePt t="250755" x="3354388" y="5418138"/>
          <p14:tracePt t="250785" x="3341688" y="5418138"/>
          <p14:tracePt t="250805" x="3328988" y="5418138"/>
          <p14:tracePt t="250845" x="3317875" y="5430838"/>
          <p14:tracePt t="250855" x="3305175" y="5430838"/>
          <p14:tracePt t="250887" x="3279775" y="5430838"/>
          <p14:tracePt t="250901" x="3267075" y="5443538"/>
          <p14:tracePt t="250911" x="3254375" y="5443538"/>
          <p14:tracePt t="250951" x="3241675" y="5443538"/>
          <p14:tracePt t="250967" x="3228975" y="5443538"/>
          <p14:tracePt t="250978" x="3205163" y="5443538"/>
          <p14:tracePt t="250993" x="3205163" y="5456238"/>
          <p14:tracePt t="251007" x="3192463" y="5468938"/>
          <p14:tracePt t="251089" x="3167063" y="5468938"/>
          <p14:tracePt t="251103" x="3154363" y="5468938"/>
          <p14:tracePt t="251123" x="3128963" y="5468938"/>
          <p14:tracePt t="251129" x="3103563" y="5468938"/>
          <p14:tracePt t="251139" x="3067050" y="5494338"/>
          <p14:tracePt t="251143" x="3003550" y="5494338"/>
          <p14:tracePt t="251153" x="2967038" y="5507038"/>
          <p14:tracePt t="251163" x="2867025" y="5507038"/>
          <p14:tracePt t="251169" x="2803525" y="5518150"/>
          <p14:tracePt t="251179" x="2728913" y="5530850"/>
          <p14:tracePt t="251183" x="2641600" y="5530850"/>
          <p14:tracePt t="251195" x="2578100" y="5530850"/>
          <p14:tracePt t="251203" x="2528888" y="5530850"/>
          <p14:tracePt t="251210" x="2490788" y="5530850"/>
          <p14:tracePt t="251219" x="2441575" y="5530850"/>
          <p14:tracePt t="251225" x="2403475" y="5556250"/>
          <p14:tracePt t="251246" x="2390775" y="5556250"/>
          <p14:tracePt t="251249" x="2378075" y="5556250"/>
          <p14:tracePt t="251259" x="2365375" y="5556250"/>
          <p14:tracePt t="251275" x="2352675" y="5556250"/>
          <p14:tracePt t="251309" x="2339975" y="5556250"/>
          <p14:tracePt t="251351" x="2316163" y="5556250"/>
          <p14:tracePt t="251365" x="2303463" y="5556250"/>
          <p14:tracePt t="251375" x="2290763" y="5556250"/>
          <p14:tracePt t="251381" x="2278063" y="5556250"/>
          <p14:tracePt t="251401" x="2265363" y="5556250"/>
          <p14:tracePt t="251421" x="2252663" y="5556250"/>
          <p14:tracePt t="251538" x="2239963" y="5568950"/>
          <p14:tracePt t="251547" x="2228850" y="5581650"/>
          <p14:tracePt t="251573" x="2216150" y="5581650"/>
          <p14:tracePt t="252707" x="2228850" y="5581650"/>
          <p14:tracePt t="252717" x="2252663" y="5581650"/>
          <p14:tracePt t="252727" x="2303463" y="5581650"/>
          <p14:tracePt t="252733" x="2339975" y="5581650"/>
          <p14:tracePt t="252743" x="2403475" y="5581650"/>
          <p14:tracePt t="252747" x="2428875" y="5581650"/>
          <p14:tracePt t="252757" x="2465388" y="5581650"/>
          <p14:tracePt t="252767" x="2503488" y="5581650"/>
          <p14:tracePt t="252773" x="2528888" y="5581650"/>
          <p14:tracePt t="252783" x="2554288" y="5581650"/>
          <p14:tracePt t="252787" x="2616200" y="5581650"/>
          <p14:tracePt t="252797" x="2678113" y="5581650"/>
          <p14:tracePt t="252807" x="2728913" y="5581650"/>
          <p14:tracePt t="252814" x="2803525" y="5581650"/>
          <p14:tracePt t="252823" x="2854325" y="5568950"/>
          <p14:tracePt t="252830" x="2916238" y="5568950"/>
          <p14:tracePt t="252839" x="2967038" y="5568950"/>
          <p14:tracePt t="252849" x="2992438" y="5556250"/>
          <p14:tracePt t="252869" x="3016250" y="5556250"/>
          <p14:tracePt t="252881" x="3016250" y="5543550"/>
          <p14:tracePt t="253065" x="2992438" y="5543550"/>
          <p14:tracePt t="253071" x="2954338" y="5556250"/>
          <p14:tracePt t="253081" x="2879725" y="5568950"/>
          <p14:tracePt t="253091" x="2816225" y="5581650"/>
          <p14:tracePt t="253095" x="2741613" y="5594350"/>
          <p14:tracePt t="253105" x="2628900" y="5594350"/>
          <p14:tracePt t="253111" x="2603500" y="5607050"/>
          <p14:tracePt t="253121" x="2528888" y="5656263"/>
          <p14:tracePt t="253132" x="2478088" y="5656263"/>
          <p14:tracePt t="253135" x="2390775" y="5668963"/>
          <p14:tracePt t="253145" x="2365375" y="5668963"/>
          <p14:tracePt t="253151" x="2290763" y="5681663"/>
          <p14:tracePt t="253161" x="2278063" y="5681663"/>
          <p14:tracePt t="253171" x="2252663" y="5681663"/>
          <p14:tracePt t="253177" x="2228850" y="5681663"/>
          <p14:tracePt t="253187" x="2216150" y="5681663"/>
          <p14:tracePt t="253191" x="2203450" y="5681663"/>
          <p14:tracePt t="253201" x="2190750" y="5681663"/>
          <p14:tracePt t="253211" x="2190750" y="5694363"/>
          <p14:tracePt t="253217" x="2178050" y="5694363"/>
          <p14:tracePt t="253232" x="2152650" y="5694363"/>
          <p14:tracePt t="253241" x="2139950" y="5694363"/>
          <p14:tracePt t="253251" x="2103438" y="5694363"/>
          <p14:tracePt t="253257" x="2078038" y="5707063"/>
          <p14:tracePt t="253273" x="2052638" y="5707063"/>
          <p14:tracePt t="253293" x="2027238" y="5707063"/>
          <p14:tracePt t="253307" x="2014538" y="5719763"/>
          <p14:tracePt t="253323" x="2003425" y="5719763"/>
          <p14:tracePt t="253334" x="1990725" y="5719763"/>
          <p14:tracePt t="253337" x="1978025" y="5719763"/>
          <p14:tracePt t="253348" x="1965325" y="5719763"/>
          <p14:tracePt t="253519" x="1990725" y="5719763"/>
          <p14:tracePt t="253525" x="2052638" y="5719763"/>
          <p14:tracePt t="253535" x="2090738" y="5719763"/>
          <p14:tracePt t="253545" x="2152650" y="5719763"/>
          <p14:tracePt t="253549" x="2228850" y="5707063"/>
          <p14:tracePt t="253559" x="2252663" y="5694363"/>
          <p14:tracePt t="253565" x="2303463" y="5694363"/>
          <p14:tracePt t="253575" x="2352675" y="5681663"/>
          <p14:tracePt t="253585" x="2365375" y="5681663"/>
          <p14:tracePt t="253589" x="2378075" y="5681663"/>
          <p14:tracePt t="253599" x="2390775" y="5681663"/>
          <p14:tracePt t="253615" x="2416175" y="5668963"/>
          <p14:tracePt t="253630" x="2428875" y="5656263"/>
          <p14:tracePt t="253641" x="2441575" y="5656263"/>
          <p14:tracePt t="253665" x="2452688" y="5656263"/>
          <p14:tracePt t="253682" x="2465388" y="5656263"/>
          <p14:tracePt t="253685" x="2478088" y="5656263"/>
          <p14:tracePt t="253705" x="2503488" y="5656263"/>
          <p14:tracePt t="253711" x="2516188" y="5656263"/>
          <p14:tracePt t="253721" x="2528888" y="5656263"/>
          <p14:tracePt t="253725" x="2541588" y="5656263"/>
          <p14:tracePt t="253735" x="2554288" y="5656263"/>
          <p14:tracePt t="253767" x="2565400" y="5656263"/>
          <p14:tracePt t="254431" x="2565400" y="5643563"/>
          <p14:tracePt t="254437" x="2565400" y="5630863"/>
          <p14:tracePt t="254447" x="2565400" y="5619750"/>
          <p14:tracePt t="254453" x="2578100" y="5594350"/>
          <p14:tracePt t="254463" x="2578100" y="5581650"/>
          <p14:tracePt t="254473" x="2590800" y="5568950"/>
          <p14:tracePt t="254477" x="2603500" y="5543550"/>
          <p14:tracePt t="254503" x="2603500" y="5530850"/>
          <p14:tracePt t="254513" x="2616200" y="5518150"/>
          <p14:tracePt t="254573" x="2616200" y="5507038"/>
          <p14:tracePt t="254579" x="2616200" y="5494338"/>
          <p14:tracePt t="254589" x="2616200" y="5468938"/>
          <p14:tracePt t="254600" x="2616200" y="5456238"/>
          <p14:tracePt t="254603" x="2616200" y="5443538"/>
          <p14:tracePt t="254613" x="2616200" y="5418138"/>
          <p14:tracePt t="254629" x="2616200" y="5394325"/>
          <p14:tracePt t="254639" x="2616200" y="5368925"/>
          <p14:tracePt t="254659" x="2616200" y="5356225"/>
          <p14:tracePt t="254669" x="2616200" y="5343525"/>
          <p14:tracePt t="254679" x="2616200" y="5330825"/>
          <p14:tracePt t="254685" x="2616200" y="5318125"/>
          <p14:tracePt t="254695" x="2616200" y="5305425"/>
          <p14:tracePt t="254700" x="2616200" y="5294313"/>
          <p14:tracePt t="254709" x="2616200" y="5281613"/>
          <p14:tracePt t="254735" x="2616200" y="5256213"/>
          <p14:tracePt t="254751" x="2616200" y="5230813"/>
          <p14:tracePt t="254917" x="2603500" y="5218113"/>
          <p14:tracePt t="255435" x="2603500" y="5205413"/>
          <p14:tracePt t="255451" x="2603500" y="5181600"/>
          <p14:tracePt t="255471" x="2603500" y="5168900"/>
          <p14:tracePt t="255477" x="2616200" y="5156200"/>
          <p14:tracePt t="255487" x="2641600" y="5130800"/>
          <p14:tracePt t="255491" x="2654300" y="5092700"/>
          <p14:tracePt t="255501" x="2667000" y="5081588"/>
          <p14:tracePt t="255511" x="2667000" y="5068888"/>
          <p14:tracePt t="255518" x="2678113" y="5043488"/>
          <p14:tracePt t="255527" x="2690813" y="5043488"/>
          <p14:tracePt t="255531" x="2690813" y="5018088"/>
          <p14:tracePt t="255541" x="2690813" y="5005388"/>
          <p14:tracePt t="255557" x="2690813" y="4992688"/>
          <p14:tracePt t="255568" x="2716213" y="4968875"/>
          <p14:tracePt t="255573" x="2716213" y="4956175"/>
          <p14:tracePt t="255585" x="2716213" y="4930775"/>
          <p14:tracePt t="255593" x="2728913" y="4905375"/>
          <p14:tracePt t="255597" x="2741613" y="4879975"/>
          <p14:tracePt t="255607" x="2741613" y="4868863"/>
          <p14:tracePt t="255613" x="2741613" y="4856163"/>
          <p14:tracePt t="255634" x="2754313" y="4830763"/>
          <p14:tracePt t="255637" x="2767013" y="4818063"/>
          <p14:tracePt t="255673" x="2767013" y="4805363"/>
          <p14:tracePt t="255729" x="2767013" y="4792663"/>
          <p14:tracePt t="255763" x="2778125" y="4792663"/>
          <p14:tracePt t="255779" x="2803525" y="4792663"/>
          <p14:tracePt t="255789" x="2854325" y="4792663"/>
          <p14:tracePt t="255795" x="2916238" y="4792663"/>
          <p14:tracePt t="255805" x="3016250" y="4792663"/>
          <p14:tracePt t="255815" x="3116263" y="4792663"/>
          <p14:tracePt t="255819" x="3228975" y="4792663"/>
          <p14:tracePt t="255829" x="3367088" y="4792663"/>
          <p14:tracePt t="255835" x="3517900" y="4792663"/>
          <p14:tracePt t="255845" x="3643313" y="4792663"/>
          <p14:tracePt t="255855" x="3792538" y="4792663"/>
          <p14:tracePt t="255859" x="3917950" y="4768850"/>
          <p14:tracePt t="255869" x="4005263" y="4730750"/>
          <p14:tracePt t="255875" x="4105275" y="4705350"/>
          <p14:tracePt t="255885" x="4156075" y="4679950"/>
          <p14:tracePt t="255895" x="4205288" y="4667250"/>
          <p14:tracePt t="255902" x="4217988" y="4656138"/>
          <p14:tracePt t="255909" x="4230688" y="4643438"/>
          <p14:tracePt t="255965" x="4268788" y="4643438"/>
          <p14:tracePt t="255971" x="4330700" y="4643438"/>
          <p14:tracePt t="255981" x="4456113" y="4605338"/>
          <p14:tracePt t="255991" x="4568825" y="4605338"/>
          <p14:tracePt t="255995" x="4706938" y="4567238"/>
          <p14:tracePt t="256005" x="4806950" y="4567238"/>
          <p14:tracePt t="256011" x="4881563" y="4530725"/>
          <p14:tracePt t="256021" x="4919663" y="4530725"/>
          <p14:tracePt t="256031" x="4956175" y="4518025"/>
          <p14:tracePt t="256036" x="4968875" y="4505325"/>
          <p14:tracePt t="256137" x="4968875" y="4492625"/>
          <p14:tracePt t="256147" x="4968875" y="4479925"/>
          <p14:tracePt t="256153" x="4956175" y="4443413"/>
          <p14:tracePt t="256163" x="4956175" y="4430713"/>
          <p14:tracePt t="256173" x="4932363" y="4418013"/>
          <p14:tracePt t="256177" x="4932363" y="4392613"/>
          <p14:tracePt t="256187" x="4919663" y="4392613"/>
          <p14:tracePt t="256193" x="4919663" y="4367213"/>
          <p14:tracePt t="256203" x="4919663" y="4341813"/>
          <p14:tracePt t="256213" x="4919663" y="4318000"/>
          <p14:tracePt t="256218" x="4919663" y="4279900"/>
          <p14:tracePt t="256227" x="4919663" y="4254500"/>
          <p14:tracePt t="256235" x="4919663" y="4230688"/>
          <p14:tracePt t="256243" x="4919663" y="4205288"/>
          <p14:tracePt t="256253" x="4919663" y="4167188"/>
          <p14:tracePt t="256257" x="4919663" y="4117975"/>
          <p14:tracePt t="256269" x="4932363" y="4092575"/>
          <p14:tracePt t="256273" x="4932363" y="4054475"/>
          <p14:tracePt t="256285" x="4945063" y="4017963"/>
          <p14:tracePt t="256293" x="4968875" y="3979863"/>
          <p14:tracePt t="256300" x="4968875" y="3967163"/>
          <p14:tracePt t="256309" x="4968875" y="3954463"/>
          <p14:tracePt t="256313" x="4968875" y="3929063"/>
          <p14:tracePt t="256323" x="4968875" y="3892550"/>
          <p14:tracePt t="256339" x="4968875" y="3867150"/>
          <p14:tracePt t="256350" x="4968875" y="3841750"/>
          <p14:tracePt t="256353" x="4968875" y="3816350"/>
          <p14:tracePt t="256379" x="4956175" y="3803650"/>
          <p14:tracePt t="256389" x="4956175" y="3792538"/>
          <p14:tracePt t="256405" x="4956175" y="3779838"/>
          <p14:tracePt t="256415" x="4956175" y="3767138"/>
          <p14:tracePt t="256419" x="4968875" y="3729038"/>
          <p14:tracePt t="256429" x="4994275" y="3716338"/>
          <p14:tracePt t="256436" x="5032375" y="3654425"/>
          <p14:tracePt t="256445" x="5068888" y="3616325"/>
          <p14:tracePt t="256455" x="5132388" y="3567113"/>
          <p14:tracePt t="256459" x="5207000" y="3516313"/>
          <p14:tracePt t="256469" x="5257800" y="3503613"/>
          <p14:tracePt t="256475" x="5294313" y="3479800"/>
          <p14:tracePt t="256486" x="5357813" y="3441700"/>
          <p14:tracePt t="256495" x="5407025" y="3429000"/>
          <p14:tracePt t="256502" x="5470525" y="3403600"/>
          <p14:tracePt t="256511" x="5557838" y="3367088"/>
          <p14:tracePt t="256515" x="5632450" y="3354388"/>
          <p14:tracePt t="256525" x="5683250" y="3341688"/>
          <p14:tracePt t="256536" x="5808663" y="3316288"/>
          <p14:tracePt t="256541" x="5857875" y="3303588"/>
          <p14:tracePt t="256552" x="5895975" y="3290888"/>
          <p14:tracePt t="256555" x="5921375" y="3267075"/>
          <p14:tracePt t="256565" x="5957888" y="3267075"/>
          <p14:tracePt t="256575" x="5970588" y="3267075"/>
          <p14:tracePt t="256581" x="5983288" y="3254375"/>
          <p14:tracePt t="256591" x="6008688" y="3241675"/>
          <p14:tracePt t="256605" x="6034088" y="3216275"/>
          <p14:tracePt t="256618" x="6057900" y="3216275"/>
          <p14:tracePt t="256647" x="6057900" y="3203575"/>
          <p14:tracePt t="256697" x="6070600" y="3203575"/>
          <p14:tracePt t="256803" x="6096000" y="3203575"/>
          <p14:tracePt t="256817" x="6108700" y="3178175"/>
          <p14:tracePt t="256827" x="6121400" y="3165475"/>
          <p14:tracePt t="256833" x="6121400" y="3154363"/>
          <p14:tracePt t="256843" x="6134100" y="3154363"/>
          <p14:tracePt t="256853" x="6134100" y="3141663"/>
          <p14:tracePt t="256859" x="6146800" y="3141663"/>
          <p14:tracePt t="256873" x="6146800" y="3128963"/>
          <p14:tracePt t="256883" x="6157913" y="3116263"/>
          <p14:tracePt t="256899" x="6157913" y="3103563"/>
          <p14:tracePt t="256909" x="6170613" y="3090863"/>
          <p14:tracePt t="256913" x="6170613" y="3078163"/>
          <p14:tracePt t="256933" x="6170613" y="3065463"/>
          <p14:tracePt t="257171" x="6170613" y="3054350"/>
          <p14:tracePt t="257195" x="6134100" y="3054350"/>
          <p14:tracePt t="257205" x="6108700" y="3054350"/>
          <p14:tracePt t="257211" x="6070600" y="3054350"/>
          <p14:tracePt t="257221" x="6034088" y="3054350"/>
          <p14:tracePt t="257231" x="5995988" y="3054350"/>
          <p14:tracePt t="257237" x="5957888" y="3054350"/>
          <p14:tracePt t="257247" x="5921375" y="3054350"/>
          <p14:tracePt t="257252" x="5870575" y="3054350"/>
          <p14:tracePt t="257261" x="5821363" y="3054350"/>
          <p14:tracePt t="257271" x="5757863" y="3054350"/>
          <p14:tracePt t="257277" x="5719763" y="3054350"/>
          <p14:tracePt t="257287" x="5670550" y="3054350"/>
          <p14:tracePt t="257293" x="5619750" y="3054350"/>
          <p14:tracePt t="257303" x="5545138" y="3054350"/>
          <p14:tracePt t="257313" x="5507038" y="3054350"/>
          <p14:tracePt t="257317" x="5445125" y="3028950"/>
          <p14:tracePt t="257327" x="5407025" y="3028950"/>
          <p14:tracePt t="257333" x="5345113" y="3028950"/>
          <p14:tracePt t="257343" x="5281613" y="3028950"/>
          <p14:tracePt t="257353" x="5207000" y="3028950"/>
          <p14:tracePt t="257357" x="5094288" y="3028950"/>
          <p14:tracePt t="257367" x="4968875" y="3028950"/>
          <p14:tracePt t="257373" x="4843463" y="3028950"/>
          <p14:tracePt t="257383" x="4732338" y="3028950"/>
          <p14:tracePt t="257393" x="4630738" y="3028950"/>
          <p14:tracePt t="257397" x="4556125" y="3028950"/>
          <p14:tracePt t="257409" x="4506913" y="3028950"/>
          <p14:tracePt t="257413" x="4481513" y="3028950"/>
          <p14:tracePt t="257423" x="4456113" y="3028950"/>
          <p14:tracePt t="257439" x="4443413" y="3028950"/>
          <p14:tracePt t="257535" x="4443413" y="3041650"/>
          <p14:tracePt t="257539" x="4443413" y="3065463"/>
          <p14:tracePt t="257559" x="4443413" y="3090863"/>
          <p14:tracePt t="257565" x="4443413" y="3103563"/>
          <p14:tracePt t="257575" x="4443413" y="3141663"/>
          <p14:tracePt t="257591" x="4443413" y="3165475"/>
          <p14:tracePt t="257595" x="4443413" y="3190875"/>
          <p14:tracePt t="257605" x="4468813" y="3241675"/>
          <p14:tracePt t="257615" x="4494213" y="3267075"/>
          <p14:tracePt t="257621" x="4518025" y="3290888"/>
          <p14:tracePt t="257631" x="4556125" y="3316288"/>
          <p14:tracePt t="257636" x="4606925" y="3354388"/>
          <p14:tracePt t="257645" x="4656138" y="3390900"/>
          <p14:tracePt t="257657" x="4706938" y="3416300"/>
          <p14:tracePt t="257661" x="4743450" y="3416300"/>
          <p14:tracePt t="257671" x="4794250" y="3441700"/>
          <p14:tracePt t="257677" x="4806950" y="3454400"/>
          <p14:tracePt t="257687" x="4819650" y="3454400"/>
          <p14:tracePt t="257697" x="4856163" y="3454400"/>
          <p14:tracePt t="257711" x="4868863" y="3467100"/>
          <p14:tracePt t="257737" x="4881563" y="3467100"/>
          <p14:tracePt t="257741" x="4894263" y="3479800"/>
          <p14:tracePt t="257757" x="4906963" y="3479800"/>
          <p14:tracePt t="257767" x="4919663" y="3479800"/>
          <p14:tracePt t="257797" x="4945063" y="3479800"/>
          <p14:tracePt t="257817" x="4968875" y="3467100"/>
          <p14:tracePt t="257833" x="5006975" y="3454400"/>
          <p14:tracePt t="257837" x="5032375" y="3454400"/>
          <p14:tracePt t="257847" x="5045075" y="3441700"/>
          <p14:tracePt t="257857" x="5094288" y="3416300"/>
          <p14:tracePt t="257863" x="5119688" y="3416300"/>
          <p14:tracePt t="257873" x="5170488" y="3390900"/>
          <p14:tracePt t="257877" x="5194300" y="3378200"/>
          <p14:tracePt t="257889" x="5245100" y="3354388"/>
          <p14:tracePt t="257899" x="5294313" y="3328988"/>
          <p14:tracePt t="257904" x="5319713" y="3316288"/>
          <p14:tracePt t="257913" x="5370513" y="3303588"/>
          <p14:tracePt t="257920" x="5383213" y="3290888"/>
          <p14:tracePt t="257939" x="5407025" y="3278188"/>
          <p14:tracePt t="257943" x="5407025" y="3267075"/>
          <p14:tracePt t="257969" x="5419725" y="3254375"/>
          <p14:tracePt t="258005" x="5419725" y="3228975"/>
          <p14:tracePt t="258015" x="5419725" y="3203575"/>
          <p14:tracePt t="258025" x="5419725" y="3178175"/>
          <p14:tracePt t="258029" x="5394325" y="3154363"/>
          <p14:tracePt t="258039" x="5357813" y="3090863"/>
          <p14:tracePt t="258045" x="5332413" y="3065463"/>
          <p14:tracePt t="258055" x="5294313" y="3041650"/>
          <p14:tracePt t="258065" x="5281613" y="3003550"/>
          <p14:tracePt t="258070" x="5257800" y="2990850"/>
          <p14:tracePt t="258079" x="5245100" y="2965450"/>
          <p14:tracePt t="258086" x="5219700" y="2941638"/>
          <p14:tracePt t="258095" x="5207000" y="2941638"/>
          <p14:tracePt t="258105" x="5194300" y="2928938"/>
          <p14:tracePt t="258111" x="5181600" y="2916238"/>
          <p14:tracePt t="258135" x="5170488" y="2916238"/>
          <p14:tracePt t="258145" x="5157788" y="2903538"/>
          <p14:tracePt t="258287" x="5157788" y="2916238"/>
          <p14:tracePt t="258297" x="5157788" y="2941638"/>
          <p14:tracePt t="258301" x="5157788" y="2952750"/>
          <p14:tracePt t="258311" x="5157788" y="2978150"/>
          <p14:tracePt t="258317" x="5170488" y="3003550"/>
          <p14:tracePt t="258327" x="5194300" y="3028950"/>
          <p14:tracePt t="258338" x="5219700" y="3078163"/>
          <p14:tracePt t="258341" x="5245100" y="3103563"/>
          <p14:tracePt t="258351" x="5281613" y="3128963"/>
          <p14:tracePt t="258357" x="5307013" y="3165475"/>
          <p14:tracePt t="258367" x="5332413" y="3165475"/>
          <p14:tracePt t="258377" x="5345113" y="3190875"/>
          <p14:tracePt t="258384" x="5370513" y="3190875"/>
          <p14:tracePt t="258393" x="5383213" y="3203575"/>
          <p14:tracePt t="258397" x="5407025" y="3216275"/>
          <p14:tracePt t="258407" x="5445125" y="3216275"/>
          <p14:tracePt t="258417" x="5457825" y="3228975"/>
          <p14:tracePt t="258423" x="5470525" y="3228975"/>
          <p14:tracePt t="258433" x="5483225" y="3241675"/>
          <p14:tracePt t="258438" x="5507038" y="3241675"/>
          <p14:tracePt t="258459" x="5532438" y="3241675"/>
          <p14:tracePt t="258463" x="5545138" y="3254375"/>
          <p14:tracePt t="258479" x="5557838" y="3254375"/>
          <p14:tracePt t="258655" x="5557838" y="3267075"/>
          <p14:tracePt t="258665" x="5557838" y="3278188"/>
          <p14:tracePt t="258675" x="5557838" y="3303588"/>
          <p14:tracePt t="258681" x="5532438" y="3341688"/>
          <p14:tracePt t="258691" x="5495925" y="3367088"/>
          <p14:tracePt t="258695" x="5445125" y="3416300"/>
          <p14:tracePt t="258705" x="5407025" y="3441700"/>
          <p14:tracePt t="258715" x="5383213" y="3467100"/>
          <p14:tracePt t="258722" x="5370513" y="3490913"/>
          <p14:tracePt t="258731" x="5332413" y="3503613"/>
          <p14:tracePt t="258735" x="5319713" y="3516313"/>
          <p14:tracePt t="258745" x="5307013" y="3529013"/>
          <p14:tracePt t="258761" x="5294313" y="3541713"/>
          <p14:tracePt t="258791" x="5281613" y="3554413"/>
          <p14:tracePt t="259553" x="5270500" y="3567113"/>
          <p14:tracePt t="259563" x="5257800" y="3579813"/>
          <p14:tracePt t="259597" x="5257800" y="3590925"/>
          <p14:tracePt t="259911" x="5257800" y="3603625"/>
          <p14:tracePt t="259925" x="5257800" y="3629025"/>
          <p14:tracePt t="259935" x="5270500" y="3629025"/>
          <p14:tracePt t="259945" x="5281613" y="3629025"/>
          <p14:tracePt t="259951" x="5294313" y="3629025"/>
          <p14:tracePt t="259967" x="5319713" y="3641725"/>
          <p14:tracePt t="259977" x="5357813" y="3667125"/>
          <p14:tracePt t="259991" x="5383213" y="3667125"/>
          <p14:tracePt t="260001" x="5383213" y="3679825"/>
          <p14:tracePt t="260007" x="5394325" y="3692525"/>
          <p14:tracePt t="260027" x="5407025" y="3692525"/>
          <p14:tracePt t="260031" x="5432425" y="3703638"/>
          <p14:tracePt t="260057" x="5445125" y="3716338"/>
          <p14:tracePt t="260067" x="5457825" y="3729038"/>
          <p14:tracePt t="260193" x="5470525" y="3729038"/>
          <p14:tracePt t="260213" x="5483225" y="3729038"/>
          <p14:tracePt t="260239" x="5495925" y="3716338"/>
          <p14:tracePt t="260253" x="5519738" y="3692525"/>
          <p14:tracePt t="260259" x="5519738" y="3679825"/>
          <p14:tracePt t="260269" x="5545138" y="3667125"/>
          <p14:tracePt t="260279" x="5570538" y="3616325"/>
          <p14:tracePt t="260283" x="5619750" y="3590925"/>
          <p14:tracePt t="260295" x="5657850" y="3554413"/>
          <p14:tracePt t="260299" x="5695950" y="3541713"/>
          <p14:tracePt t="260309" x="5745163" y="3516313"/>
          <p14:tracePt t="260319" x="5795963" y="3490913"/>
          <p14:tracePt t="260325" x="5821363" y="3479800"/>
          <p14:tracePt t="260335" x="5883275" y="3467100"/>
          <p14:tracePt t="260340" x="5908675" y="3441700"/>
          <p14:tracePt t="260350" x="5932488" y="3441700"/>
          <p14:tracePt t="260359" x="5945188" y="3416300"/>
          <p14:tracePt t="260365" x="5970588" y="3416300"/>
          <p14:tracePt t="260481" x="5970588" y="3429000"/>
          <p14:tracePt t="260491" x="5970588" y="3441700"/>
          <p14:tracePt t="260547" x="5970588" y="3454400"/>
          <p14:tracePt t="260667" x="5970588" y="3441700"/>
          <p14:tracePt t="260674" x="5970588" y="3416300"/>
          <p14:tracePt t="260683" x="5970588" y="3403600"/>
          <p14:tracePt t="260687" x="5970588" y="3367088"/>
          <p14:tracePt t="260697" x="5970588" y="3341688"/>
          <p14:tracePt t="260707" x="5970588" y="3303588"/>
          <p14:tracePt t="260713" x="5970588" y="3278188"/>
          <p14:tracePt t="260724" x="5970588" y="3254375"/>
          <p14:tracePt t="260727" x="5995988" y="3216275"/>
          <p14:tracePt t="260740" x="6008688" y="3190875"/>
          <p14:tracePt t="260749" x="6008688" y="3178175"/>
          <p14:tracePt t="260753" x="6008688" y="3154363"/>
          <p14:tracePt t="260779" x="6008688" y="3128963"/>
          <p14:tracePt t="260793" x="6008688" y="3116263"/>
          <p14:tracePt t="260824" x="5995988" y="3116263"/>
          <p14:tracePt t="260833" x="5970588" y="3116263"/>
          <p14:tracePt t="260839" x="5932488" y="3116263"/>
          <p14:tracePt t="260849" x="5895975" y="3116263"/>
          <p14:tracePt t="260859" x="5845175" y="3116263"/>
          <p14:tracePt t="260865" x="5795963" y="3141663"/>
          <p14:tracePt t="260875" x="5719763" y="3178175"/>
          <p14:tracePt t="260879" x="5657850" y="3254375"/>
          <p14:tracePt t="260890" x="5607050" y="3328988"/>
          <p14:tracePt t="260899" x="5570538" y="3403600"/>
          <p14:tracePt t="260905" x="5532438" y="3479800"/>
          <p14:tracePt t="260915" x="5507038" y="3516313"/>
          <p14:tracePt t="260919" x="5507038" y="3567113"/>
          <p14:tracePt t="260929" x="5495925" y="3603625"/>
          <p14:tracePt t="260940" x="5495925" y="3629025"/>
          <p14:tracePt t="260945" x="5495925" y="3654425"/>
          <p14:tracePt t="260959" x="5495925" y="3692525"/>
          <p14:tracePt t="260979" x="5507038" y="3692525"/>
          <p14:tracePt t="260995" x="5532438" y="3692525"/>
          <p14:tracePt t="260999" x="5570538" y="3692525"/>
          <p14:tracePt t="261009" x="5619750" y="3692525"/>
          <p14:tracePt t="261019" x="5708650" y="3679825"/>
          <p14:tracePt t="261025" x="5757863" y="3641725"/>
          <p14:tracePt t="261042" x="5921375" y="3490913"/>
          <p14:tracePt t="261051" x="5983288" y="3441700"/>
          <p14:tracePt t="261061" x="6034088" y="3390900"/>
          <p14:tracePt t="261065" x="6057900" y="3328988"/>
          <p14:tracePt t="261075" x="6083300" y="3267075"/>
          <p14:tracePt t="261081" x="6083300" y="3241675"/>
          <p14:tracePt t="261091" x="6083300" y="3216275"/>
          <p14:tracePt t="261105" x="6083300" y="3190875"/>
          <p14:tracePt t="261117" x="6070600" y="3154363"/>
          <p14:tracePt t="261121" x="6045200" y="3154363"/>
          <p14:tracePt t="261131" x="6021388" y="3154363"/>
          <p14:tracePt t="261141" x="5983288" y="3154363"/>
          <p14:tracePt t="261147" x="5957888" y="3154363"/>
          <p14:tracePt t="261158" x="5908675" y="3154363"/>
          <p14:tracePt t="261161" x="5857875" y="3154363"/>
          <p14:tracePt t="261171" x="5783263" y="3203575"/>
          <p14:tracePt t="261181" x="5757863" y="3228975"/>
          <p14:tracePt t="261187" x="5732463" y="3254375"/>
          <p14:tracePt t="261197" x="5695950" y="3303588"/>
          <p14:tracePt t="261203" x="5657850" y="3354388"/>
          <p14:tracePt t="261211" x="5657850" y="3390900"/>
          <p14:tracePt t="261223" x="5619750" y="3441700"/>
          <p14:tracePt t="261227" x="5595938" y="3490913"/>
          <p14:tracePt t="261237" x="5595938" y="3541713"/>
          <p14:tracePt t="261243" x="5557838" y="3603625"/>
          <p14:tracePt t="261253" x="5557838" y="3629025"/>
          <p14:tracePt t="261264" x="5532438" y="3667125"/>
          <p14:tracePt t="261267" x="5532438" y="3692525"/>
          <p14:tracePt t="261277" x="5532438" y="3716338"/>
          <p14:tracePt t="261283" x="5532438" y="3729038"/>
          <p14:tracePt t="261293" x="5532438" y="3767138"/>
          <p14:tracePt t="261308" x="5532438" y="3779838"/>
          <p14:tracePt t="261317" x="5532438" y="3803650"/>
          <p14:tracePt t="261325" x="5532438" y="3816350"/>
          <p14:tracePt t="261333" x="5532438" y="3829050"/>
          <p14:tracePt t="261343" x="5532438" y="3841750"/>
          <p14:tracePt t="261347" x="5532438" y="3854450"/>
          <p14:tracePt t="261363" x="5532438" y="3867150"/>
          <p14:tracePt t="261383" x="5532438" y="3879850"/>
          <p14:tracePt t="261423" x="5532438" y="3892550"/>
          <p14:tracePt t="261443" x="5532438" y="3905250"/>
          <p14:tracePt t="261463" x="5532438" y="3916363"/>
          <p14:tracePt t="261479" x="5532438" y="3929063"/>
          <p14:tracePt t="261485" x="5532438" y="3954463"/>
          <p14:tracePt t="261505" x="5532438" y="3967163"/>
          <p14:tracePt t="261509" x="5532438" y="3979863"/>
          <p14:tracePt t="261539" x="5532438" y="3992563"/>
          <p14:tracePt t="261949" x="5532438" y="3967163"/>
          <p14:tracePt t="261959" x="5532438" y="3954463"/>
          <p14:tracePt t="261974" x="5532438" y="3929063"/>
          <p14:tracePt t="261999" x="5532438" y="3916363"/>
          <p14:tracePt t="262015" x="5532438" y="3905250"/>
          <p14:tracePt t="262035" x="5532438" y="3892550"/>
          <p14:tracePt t="262055" x="5532438" y="3879850"/>
          <p14:tracePt t="262115" x="5532438" y="3854450"/>
          <p14:tracePt t="262281" x="5532438" y="3841750"/>
          <p14:tracePt t="262433" x="5532438" y="3829050"/>
          <p14:tracePt t="263365" x="5570538" y="3829050"/>
          <p14:tracePt t="263371" x="5632450" y="3829050"/>
          <p14:tracePt t="263381" x="5708650" y="3829050"/>
          <p14:tracePt t="263385" x="5795963" y="3829050"/>
          <p14:tracePt t="263397" x="5895975" y="3829050"/>
          <p14:tracePt t="263405" x="5995988" y="3829050"/>
          <p14:tracePt t="263411" x="6057900" y="3829050"/>
          <p14:tracePt t="263421" x="6121400" y="3829050"/>
          <p14:tracePt t="263428" x="6196013" y="3829050"/>
          <p14:tracePt t="263437" x="6259513" y="3829050"/>
          <p14:tracePt t="263447" x="6296025" y="3829050"/>
          <p14:tracePt t="263451" x="6346825" y="3829050"/>
          <p14:tracePt t="263461" x="6370638" y="3829050"/>
          <p14:tracePt t="263467" x="6421438" y="3829050"/>
          <p14:tracePt t="263477" x="6472238" y="3854450"/>
          <p14:tracePt t="263487" x="6483350" y="3854450"/>
          <p14:tracePt t="263491" x="6508750" y="3854450"/>
          <p14:tracePt t="263501" x="6534150" y="3854450"/>
          <p14:tracePt t="263507" x="6559550" y="3854450"/>
          <p14:tracePt t="263517" x="6572250" y="3854450"/>
          <p14:tracePt t="263528" x="6596063" y="3854450"/>
          <p14:tracePt t="263541" x="6621463" y="3854450"/>
          <p14:tracePt t="263547" x="6634163" y="3854450"/>
          <p14:tracePt t="263568" x="6646863" y="3854450"/>
          <p14:tracePt t="263583" x="6672263" y="3854450"/>
          <p14:tracePt t="263607" x="6684963" y="3854450"/>
          <p14:tracePt t="263613" x="6696075" y="3854450"/>
          <p14:tracePt t="263628" x="6708775" y="3854450"/>
          <p14:tracePt t="264117" x="6708775" y="3867150"/>
          <p14:tracePt t="264127" x="6659563" y="3941763"/>
          <p14:tracePt t="264137" x="6546850" y="4041775"/>
          <p14:tracePt t="264143" x="6472238" y="4167188"/>
          <p14:tracePt t="264153" x="6383338" y="4292600"/>
          <p14:tracePt t="264157" x="6308725" y="4392613"/>
          <p14:tracePt t="264167" x="6259513" y="4492625"/>
          <p14:tracePt t="264178" x="6208713" y="4554538"/>
          <p14:tracePt t="264183" x="6157913" y="4605338"/>
          <p14:tracePt t="264194" x="6121400" y="4679950"/>
          <p14:tracePt t="264207" x="6096000" y="4692650"/>
          <p14:tracePt t="264217" x="6096000" y="4718050"/>
          <p14:tracePt t="264435" x="6096000" y="4705350"/>
          <p14:tracePt t="264439" x="6108700" y="4679950"/>
          <p14:tracePt t="264449" x="6121400" y="4667250"/>
          <p14:tracePt t="264459" x="6146800" y="4643438"/>
          <p14:tracePt t="264465" x="6146800" y="4618038"/>
          <p14:tracePt t="264475" x="6170613" y="4579938"/>
          <p14:tracePt t="264481" x="6196013" y="4530725"/>
          <p14:tracePt t="264491" x="6221413" y="4492625"/>
          <p14:tracePt t="264501" x="6234113" y="4479925"/>
          <p14:tracePt t="264505" x="6259513" y="4454525"/>
          <p14:tracePt t="264515" x="6259513" y="4443413"/>
          <p14:tracePt t="264521" x="6283325" y="4430713"/>
          <p14:tracePt t="264567" x="6283325" y="4418013"/>
          <p14:tracePt t="264581" x="6283325" y="4405313"/>
          <p14:tracePt t="264601" x="6296025" y="4405313"/>
          <p14:tracePt t="264723" x="6296025" y="4392613"/>
          <p14:tracePt t="264737" x="6296025" y="4379913"/>
          <p14:tracePt t="264757" x="6296025" y="4367213"/>
          <p14:tracePt t="264773" x="6296025" y="4354513"/>
          <p14:tracePt t="264793" x="6296025" y="4341813"/>
          <p14:tracePt t="264797" x="6296025" y="4330700"/>
          <p14:tracePt t="264823" x="6296025" y="4305300"/>
          <p14:tracePt t="264873" x="6296025" y="4292600"/>
          <p14:tracePt t="265065" x="6308725" y="4279900"/>
          <p14:tracePt t="265075" x="6321425" y="4279900"/>
          <p14:tracePt t="265217" x="6334125" y="4279900"/>
          <p14:tracePt t="265383" x="6359525" y="4254500"/>
          <p14:tracePt t="265393" x="6370638" y="4241800"/>
          <p14:tracePt t="265404" x="6383338" y="4217988"/>
          <p14:tracePt t="265409" x="6396038" y="4179888"/>
          <p14:tracePt t="265419" x="6421438" y="4167188"/>
          <p14:tracePt t="265423" x="6434138" y="4141788"/>
          <p14:tracePt t="265433" x="6459538" y="4117975"/>
          <p14:tracePt t="265443" x="6483350" y="4105275"/>
          <p14:tracePt t="265449" x="6496050" y="4079875"/>
          <p14:tracePt t="265459" x="6521450" y="4079875"/>
          <p14:tracePt t="265464" x="6534150" y="4067175"/>
          <p14:tracePt t="265473" x="6546850" y="4054475"/>
          <p14:tracePt t="265483" x="6572250" y="4041775"/>
          <p14:tracePt t="265555" x="6584950" y="4029075"/>
          <p14:tracePt t="265559" x="6596063" y="4017963"/>
          <p14:tracePt t="265575" x="6596063" y="4005263"/>
          <p14:tracePt t="265585" x="6596063" y="3979863"/>
          <p14:tracePt t="265595" x="6608763" y="3967163"/>
          <p14:tracePt t="265599" x="6608763" y="3954463"/>
          <p14:tracePt t="265609" x="6621463" y="3941763"/>
          <p14:tracePt t="265619" x="6621463" y="3905250"/>
          <p14:tracePt t="265623" x="6621463" y="3892550"/>
          <p14:tracePt t="265635" x="6621463" y="3867150"/>
          <p14:tracePt t="265639" x="6621463" y="3854450"/>
          <p14:tracePt t="265649" x="6621463" y="3841750"/>
          <p14:tracePt t="265659" x="6621463" y="3816350"/>
          <p14:tracePt t="265665" x="6621463" y="3803650"/>
          <p14:tracePt t="265680" x="6621463" y="3779838"/>
          <p14:tracePt t="265699" x="6621463" y="3754438"/>
          <p14:tracePt t="265705" x="6608763" y="3729038"/>
          <p14:tracePt t="265721" x="6608763" y="3716338"/>
          <p14:tracePt t="265731" x="6608763" y="3703638"/>
          <p14:tracePt t="265741" x="6608763" y="3679825"/>
          <p14:tracePt t="265761" x="6596063" y="3679825"/>
          <p14:tracePt t="265957" x="6584950" y="3679825"/>
          <p14:tracePt t="265967" x="6572250" y="3679825"/>
          <p14:tracePt t="265973" x="6546850" y="3679825"/>
          <p14:tracePt t="265983" x="6521450" y="3679825"/>
          <p14:tracePt t="265987" x="6496050" y="3692525"/>
          <p14:tracePt t="265997" x="6472238" y="3692525"/>
          <p14:tracePt t="266007" x="6459538" y="3703638"/>
          <p14:tracePt t="266033" x="6446838" y="3703638"/>
          <p14:tracePt t="266064" x="6434138" y="3716338"/>
          <p14:tracePt t="266229" x="6434138" y="3729038"/>
          <p14:tracePt t="266235" x="6434138" y="3741738"/>
          <p14:tracePt t="266255" x="6434138" y="3754438"/>
          <p14:tracePt t="266259" x="6434138" y="3767138"/>
          <p14:tracePt t="266289" x="6446838" y="3767138"/>
          <p14:tracePt t="266305" x="6446838" y="3779838"/>
          <p14:tracePt t="266331" x="6459538" y="3792538"/>
          <p14:tracePt t="266345" x="6459538" y="3803650"/>
          <p14:tracePt t="266785" x="6446838" y="3803650"/>
          <p14:tracePt t="266799" x="6446838" y="3816350"/>
          <p14:tracePt t="267349" x="6434138" y="3816350"/>
          <p14:tracePt t="267607" x="6434138" y="3803650"/>
          <p14:tracePt t="267637" x="6434138" y="3792538"/>
          <p14:tracePt t="267707" x="6421438" y="3792538"/>
          <p14:tracePt t="267713" x="6408738" y="3792538"/>
          <p14:tracePt t="267723" x="6396038" y="3792538"/>
          <p14:tracePt t="267737" x="6383338" y="3792538"/>
          <p14:tracePt t="267753" x="6359525" y="3792538"/>
          <p14:tracePt t="267779" x="6346825" y="3792538"/>
          <p14:tracePt t="267787" x="6334125" y="3792538"/>
          <p14:tracePt t="267793" x="6308725" y="3792538"/>
          <p14:tracePt t="267803" x="6296025" y="3792538"/>
          <p14:tracePt t="267807" x="6270625" y="3792538"/>
          <p14:tracePt t="267819" x="6246813" y="3792538"/>
          <p14:tracePt t="267829" x="6234113" y="3792538"/>
          <p14:tracePt t="267833" x="6208713" y="3792538"/>
          <p14:tracePt t="267843" x="6183313" y="3792538"/>
          <p14:tracePt t="267850" x="6157913" y="3792538"/>
          <p14:tracePt t="267859" x="6121400" y="3792538"/>
          <p14:tracePt t="267869" x="6070600" y="3792538"/>
          <p14:tracePt t="267873" x="6045200" y="3792538"/>
          <p14:tracePt t="267883" x="6021388" y="3792538"/>
          <p14:tracePt t="267889" x="5995988" y="3792538"/>
          <p14:tracePt t="267900" x="5970588" y="3792538"/>
          <p14:tracePt t="267909" x="5957888" y="3792538"/>
          <p14:tracePt t="267923" x="5945188" y="3792538"/>
          <p14:tracePt t="269043" x="5932488" y="3792538"/>
          <p14:tracePt t="269079" x="5932488" y="3803650"/>
          <p14:tracePt t="269089" x="5921375" y="3803650"/>
          <p14:tracePt t="269401" x="5908675" y="3816350"/>
          <p14:tracePt t="269413" x="5921375" y="3829050"/>
          <p14:tracePt t="269423" x="5945188" y="3841750"/>
          <p14:tracePt t="269427" x="5970588" y="3841750"/>
          <p14:tracePt t="269437" x="5983288" y="3854450"/>
          <p14:tracePt t="269443" x="5995988" y="3867150"/>
          <p14:tracePt t="269453" x="6008688" y="3867150"/>
          <p14:tracePt t="269463" x="6021388" y="3879850"/>
          <p14:tracePt t="269468" x="6034088" y="3879850"/>
          <p14:tracePt t="269484" x="6045200" y="3879850"/>
          <p14:tracePt t="269503" x="6057900" y="3879850"/>
          <p14:tracePt t="269507" x="6070600" y="3879850"/>
          <p14:tracePt t="269533" x="6096000" y="3879850"/>
          <p14:tracePt t="269553" x="6108700" y="3879850"/>
          <p14:tracePt t="269563" x="6121400" y="3879850"/>
          <p14:tracePt t="269579" x="6146800" y="3879850"/>
          <p14:tracePt t="269589" x="6170613" y="3879850"/>
          <p14:tracePt t="269593" x="6196013" y="3879850"/>
          <p14:tracePt t="269603" x="6221413" y="3879850"/>
          <p14:tracePt t="269609" x="6246813" y="3879850"/>
          <p14:tracePt t="269619" x="6283325" y="3879850"/>
          <p14:tracePt t="269629" x="6308725" y="3879850"/>
          <p14:tracePt t="269635" x="6321425" y="3879850"/>
          <p14:tracePt t="269643" x="6346825" y="3879850"/>
          <p14:tracePt t="269649" x="6370638" y="3879850"/>
          <p14:tracePt t="269659" x="6396038" y="3879850"/>
          <p14:tracePt t="269669" x="6434138" y="3879850"/>
          <p14:tracePt t="269675" x="6446838" y="3879850"/>
          <p14:tracePt t="269685" x="6459538" y="3879850"/>
          <p14:tracePt t="269699" x="6472238" y="3879850"/>
          <p14:tracePt t="269709" x="6483350" y="3879850"/>
          <p14:tracePt t="269725" x="6496050" y="3879850"/>
          <p14:tracePt t="269729" x="6508750" y="3879850"/>
          <p14:tracePt t="269739" x="6521450" y="3879850"/>
          <p14:tracePt t="269749" x="6534150" y="3879850"/>
          <p14:tracePt t="269755" x="6546850" y="3892550"/>
          <p14:tracePt t="269765" x="6572250" y="3892550"/>
          <p14:tracePt t="269769" x="6596063" y="3892550"/>
          <p14:tracePt t="269779" x="6621463" y="3892550"/>
          <p14:tracePt t="269791" x="6634163" y="3892550"/>
          <p14:tracePt t="269795" x="6672263" y="3892550"/>
          <p14:tracePt t="269805" x="6684963" y="3892550"/>
          <p14:tracePt t="269811" x="6708775" y="3892550"/>
          <p14:tracePt t="269821" x="6759575" y="3892550"/>
          <p14:tracePt t="269831" x="6797675" y="3892550"/>
          <p14:tracePt t="269835" x="6821488" y="3892550"/>
          <p14:tracePt t="269845" x="6884988" y="3892550"/>
          <p14:tracePt t="269852" x="6946900" y="3892550"/>
          <p14:tracePt t="269861" x="7021513" y="3892550"/>
          <p14:tracePt t="269871" x="7085013" y="3892550"/>
          <p14:tracePt t="269877" x="7134225" y="3892550"/>
          <p14:tracePt t="269887" x="7159625" y="3892550"/>
          <p14:tracePt t="269891" x="7185025" y="3892550"/>
          <p14:tracePt t="269902" x="7223125" y="3892550"/>
          <p14:tracePt t="269911" x="7259638" y="3892550"/>
          <p14:tracePt t="269918" x="7285038" y="3892550"/>
          <p14:tracePt t="269927" x="7310438" y="3892550"/>
          <p14:tracePt t="269931" x="7323138" y="3892550"/>
          <p14:tracePt t="269941" x="7335838" y="3892550"/>
          <p14:tracePt t="269953" x="7348538" y="3892550"/>
          <p14:tracePt t="269969" x="7372350" y="3892550"/>
          <p14:tracePt t="270009" x="7385050" y="3892550"/>
          <p14:tracePt t="270241" x="7359650" y="3892550"/>
          <p14:tracePt t="270261" x="7335838" y="3892550"/>
          <p14:tracePt t="270265" x="7310438" y="3892550"/>
          <p14:tracePt t="270275" x="7285038" y="3892550"/>
          <p14:tracePt t="270281" x="7246938" y="3905250"/>
          <p14:tracePt t="270291" x="7210425" y="3905250"/>
          <p14:tracePt t="270302" x="7172325" y="3916363"/>
          <p14:tracePt t="270305" x="7146925" y="3941763"/>
          <p14:tracePt t="270315" x="7110413" y="3954463"/>
          <p14:tracePt t="270321" x="7085013" y="3967163"/>
          <p14:tracePt t="270331" x="7059613" y="3979863"/>
          <p14:tracePt t="270341" x="7034213" y="3992563"/>
          <p14:tracePt t="270347" x="6997700" y="4005263"/>
          <p14:tracePt t="270357" x="6946900" y="4029075"/>
          <p14:tracePt t="270361" x="6910388" y="4029075"/>
          <p14:tracePt t="270371" x="6884988" y="4054475"/>
          <p14:tracePt t="270381" x="6859588" y="4067175"/>
          <p14:tracePt t="270387" x="6834188" y="4079875"/>
          <p14:tracePt t="270397" x="6808788" y="4079875"/>
          <p14:tracePt t="270402" x="6797675" y="4092575"/>
          <p14:tracePt t="270411" x="6784975" y="4092575"/>
          <p14:tracePt t="270427" x="6759575" y="4105275"/>
          <p14:tracePt t="270461" x="6734175" y="4105275"/>
          <p14:tracePt t="270467" x="6721475" y="4105275"/>
          <p14:tracePt t="270477" x="6708775" y="4105275"/>
          <p14:tracePt t="270483" x="6696075" y="4117975"/>
          <p14:tracePt t="270493" x="6672263" y="4117975"/>
          <p14:tracePt t="270503" x="6659563" y="4117975"/>
          <p14:tracePt t="270507" x="6634163" y="4117975"/>
          <p14:tracePt t="270518" x="6621463" y="4117975"/>
          <p14:tracePt t="270523" x="6608763" y="4117975"/>
          <p14:tracePt t="270533" x="6596063" y="4117975"/>
          <p14:tracePt t="270547" x="6572250" y="4117975"/>
          <p14:tracePt t="270557" x="6559550" y="4117975"/>
          <p14:tracePt t="270573" x="6546850" y="4117975"/>
          <p14:tracePt t="270589" x="6521450" y="4117975"/>
          <p14:tracePt t="270603" x="6508750" y="4117975"/>
          <p14:tracePt t="270613" x="6472238" y="4117975"/>
          <p14:tracePt t="270623" x="6446838" y="4117975"/>
          <p14:tracePt t="270629" x="6434138" y="4117975"/>
          <p14:tracePt t="270639" x="6421438" y="4129088"/>
          <p14:tracePt t="270643" x="6396038" y="4129088"/>
          <p14:tracePt t="270665" x="6383338" y="4129088"/>
          <p14:tracePt t="270679" x="6370638" y="4129088"/>
          <p14:tracePt t="270686" x="6359525" y="4129088"/>
          <p14:tracePt t="270705" x="6346825" y="4129088"/>
          <p14:tracePt t="270709" x="6334125" y="4129088"/>
          <p14:tracePt t="270720" x="6308725" y="4129088"/>
          <p14:tracePt t="270725" x="6296025" y="4129088"/>
          <p14:tracePt t="270736" x="6283325" y="4129088"/>
          <p14:tracePt t="270749" x="6259513" y="4129088"/>
          <p14:tracePt t="270759" x="6234113" y="4129088"/>
          <p14:tracePt t="270765" x="6208713" y="4129088"/>
          <p14:tracePt t="270786" x="6196013" y="4129088"/>
          <p14:tracePt t="270799" x="6183313" y="4129088"/>
          <p14:tracePt t="270805" x="6170613" y="4129088"/>
          <p14:tracePt t="270815" x="6157913" y="4129088"/>
          <p14:tracePt t="271305" x="6170613" y="4129088"/>
          <p14:tracePt t="271309" x="6183313" y="4129088"/>
          <p14:tracePt t="271320" x="6196013" y="4129088"/>
          <p14:tracePt t="271325" x="6221413" y="4129088"/>
          <p14:tracePt t="271337" x="6234113" y="4129088"/>
          <p14:tracePt t="271345" x="6246813" y="4129088"/>
          <p14:tracePt t="271349" x="6259513" y="4129088"/>
          <p14:tracePt t="271361" x="6296025" y="4129088"/>
          <p14:tracePt t="271365" x="6321425" y="4129088"/>
          <p14:tracePt t="271375" x="6370638" y="4129088"/>
          <p14:tracePt t="271387" x="6408738" y="4129088"/>
          <p14:tracePt t="271389" x="6459538" y="4129088"/>
          <p14:tracePt t="271401" x="6483350" y="4117975"/>
          <p14:tracePt t="271405" x="6521450" y="4117975"/>
          <p14:tracePt t="271415" x="6546850" y="4117975"/>
          <p14:tracePt t="271425" x="6559550" y="4117975"/>
          <p14:tracePt t="271431" x="6572250" y="4117975"/>
          <p14:tracePt t="271441" x="6584950" y="4105275"/>
          <p14:tracePt t="271481" x="6596063" y="4105275"/>
          <p14:tracePt t="272147" x="6596063" y="4092575"/>
          <p14:tracePt t="272585" x="6608763" y="4092575"/>
          <p14:tracePt t="272591" x="6646863" y="4092575"/>
          <p14:tracePt t="272601" x="6659563" y="4092575"/>
          <p14:tracePt t="272611" x="6684963" y="4092575"/>
          <p14:tracePt t="272615" x="6696075" y="4092575"/>
          <p14:tracePt t="272625" x="6708775" y="4092575"/>
          <p14:tracePt t="272631" x="6721475" y="4092575"/>
          <p14:tracePt t="272641" x="6734175" y="4092575"/>
          <p14:tracePt t="272651" x="6759575" y="4092575"/>
          <p14:tracePt t="272665" x="6772275" y="4092575"/>
          <p14:tracePt t="272681" x="6797675" y="4079875"/>
          <p14:tracePt t="272697" x="6808788" y="4079875"/>
          <p14:tracePt t="272711" x="6834188" y="4079875"/>
          <p14:tracePt t="272722" x="6859588" y="4067175"/>
          <p14:tracePt t="272738" x="6897688" y="4054475"/>
          <p14:tracePt t="272747" x="6910388" y="4054475"/>
          <p14:tracePt t="272751" x="6934200" y="4054475"/>
          <p14:tracePt t="272761" x="6972300" y="4041775"/>
          <p14:tracePt t="272773" x="6997700" y="4029075"/>
          <p14:tracePt t="272777" x="7010400" y="4029075"/>
          <p14:tracePt t="272789" x="7021513" y="4029075"/>
          <p14:tracePt t="272793" x="7034213" y="4029075"/>
          <p14:tracePt t="272805" x="7034213" y="4017963"/>
          <p14:tracePt t="272813" x="7046913" y="4017963"/>
          <p14:tracePt t="273503" x="7046913" y="4005263"/>
          <p14:tracePt t="273513" x="7046913" y="3992563"/>
          <p14:tracePt t="273519" x="7046913" y="3979863"/>
          <p14:tracePt t="273685" x="7046913" y="3967163"/>
          <p14:tracePt t="273691" x="7034213" y="3967163"/>
          <p14:tracePt t="273701" x="7010400" y="3967163"/>
          <p14:tracePt t="273715" x="6985000" y="3967163"/>
          <p14:tracePt t="273725" x="6959600" y="3967163"/>
          <p14:tracePt t="273731" x="6934200" y="3967163"/>
          <p14:tracePt t="273741" x="6884988" y="3967163"/>
          <p14:tracePt t="273751" x="6859588" y="3967163"/>
          <p14:tracePt t="273756" x="6846888" y="3967163"/>
          <p14:tracePt t="273765" x="6834188" y="3967163"/>
          <p14:tracePt t="273771" x="6808788" y="3967163"/>
          <p14:tracePt t="273781" x="6784975" y="3954463"/>
          <p14:tracePt t="273791" x="6784975" y="3941763"/>
          <p14:tracePt t="273807" x="6772275" y="3941763"/>
          <p14:tracePt t="273847" x="6759575" y="3941763"/>
          <p14:tracePt t="273851" x="6746875" y="3941763"/>
          <p14:tracePt t="273861" x="6721475" y="3954463"/>
          <p14:tracePt t="273867" x="6696075" y="3954463"/>
          <p14:tracePt t="273877" x="6634163" y="3992563"/>
          <p14:tracePt t="273887" x="6608763" y="4005263"/>
          <p14:tracePt t="273893" x="6584950" y="4017963"/>
          <p14:tracePt t="273903" x="6546850" y="4029075"/>
          <p14:tracePt t="273907" x="6534150" y="4054475"/>
          <p14:tracePt t="273917" x="6496050" y="4054475"/>
          <p14:tracePt t="273927" x="6472238" y="4079875"/>
          <p14:tracePt t="273933" x="6446838" y="4079875"/>
          <p14:tracePt t="273943" x="6434138" y="4092575"/>
          <p14:tracePt t="273947" x="6408738" y="4117975"/>
          <p14:tracePt t="273957" x="6396038" y="4117975"/>
          <p14:tracePt t="273974" x="6383338" y="4117975"/>
          <p14:tracePt t="273987" x="6370638" y="4117975"/>
          <p14:tracePt t="273997" x="6359525" y="4117975"/>
          <p14:tracePt t="274133" x="6370638" y="4105275"/>
          <p14:tracePt t="274143" x="6408738" y="4079875"/>
          <p14:tracePt t="274149" x="6421438" y="4079875"/>
          <p14:tracePt t="274159" x="6472238" y="4054475"/>
          <p14:tracePt t="274169" x="6496050" y="4054475"/>
          <p14:tracePt t="274175" x="6546850" y="4029075"/>
          <p14:tracePt t="274185" x="6572250" y="4017963"/>
          <p14:tracePt t="274190" x="6608763" y="4005263"/>
          <p14:tracePt t="274199" x="6684963" y="3967163"/>
          <p14:tracePt t="274209" x="6721475" y="3954463"/>
          <p14:tracePt t="274215" x="6734175" y="3929063"/>
          <p14:tracePt t="274225" x="6772275" y="3929063"/>
          <p14:tracePt t="274229" x="6784975" y="3916363"/>
          <p14:tracePt t="274321" x="6784975" y="3905250"/>
          <p14:tracePt t="274325" x="6746875" y="3905250"/>
          <p14:tracePt t="274335" x="6659563" y="3905250"/>
          <p14:tracePt t="274341" x="6559550" y="3905250"/>
          <p14:tracePt t="274351" x="6472238" y="3905250"/>
          <p14:tracePt t="274361" x="6370638" y="3905250"/>
          <p14:tracePt t="274365" x="6246813" y="3916363"/>
          <p14:tracePt t="274375" x="6146800" y="3929063"/>
          <p14:tracePt t="274381" x="6057900" y="3954463"/>
          <p14:tracePt t="274391" x="6021388" y="3979863"/>
          <p14:tracePt t="274401" x="5983288" y="3979863"/>
          <p14:tracePt t="274408" x="5945188" y="3979863"/>
          <p14:tracePt t="274417" x="5932488" y="3992563"/>
          <p14:tracePt t="274523" x="5932488" y="4005263"/>
          <p14:tracePt t="274563" x="5957888" y="4029075"/>
          <p14:tracePt t="274567" x="5995988" y="4029075"/>
          <p14:tracePt t="274577" x="6057900" y="4029075"/>
          <p14:tracePt t="274583" x="6096000" y="4029075"/>
          <p14:tracePt t="274593" x="6121400" y="4029075"/>
          <p14:tracePt t="274603" x="6146800" y="4029075"/>
          <p14:tracePt t="274608" x="6170613" y="4029075"/>
          <p14:tracePt t="274617" x="6196013" y="4029075"/>
          <p14:tracePt t="274625" x="6208713" y="4029075"/>
          <p14:tracePt t="274633" x="6221413" y="4029075"/>
          <p14:tracePt t="274723" x="6157913" y="4005263"/>
          <p14:tracePt t="274733" x="6083300" y="3992563"/>
          <p14:tracePt t="274745" x="5983288" y="3992563"/>
          <p14:tracePt t="274749" x="5883275" y="3992563"/>
          <p14:tracePt t="274759" x="5770563" y="3992563"/>
          <p14:tracePt t="274765" x="5645150" y="3992563"/>
          <p14:tracePt t="274775" x="5545138" y="3992563"/>
          <p14:tracePt t="274785" x="5432425" y="3992563"/>
          <p14:tracePt t="274790" x="5345113" y="3992563"/>
          <p14:tracePt t="274799" x="5270500" y="3992563"/>
          <p14:tracePt t="274805" x="5219700" y="3992563"/>
          <p14:tracePt t="274815" x="5157788" y="3992563"/>
          <p14:tracePt t="274829" x="5145088" y="3992563"/>
          <p14:tracePt t="274945" x="5170488" y="3992563"/>
          <p14:tracePt t="274951" x="5219700" y="3992563"/>
          <p14:tracePt t="274961" x="5257800" y="3967163"/>
          <p14:tracePt t="274967" x="5319713" y="3941763"/>
          <p14:tracePt t="274977" x="5357813" y="3929063"/>
          <p14:tracePt t="274987" x="5394325" y="3916363"/>
          <p14:tracePt t="274992" x="5419725" y="3905250"/>
          <p14:tracePt t="275081" x="5407025" y="3905250"/>
          <p14:tracePt t="275092" x="5383213" y="3905250"/>
          <p14:tracePt t="275101" x="5345113" y="3905250"/>
          <p14:tracePt t="275108" x="5319713" y="3905250"/>
          <p14:tracePt t="275117" x="5307013" y="3905250"/>
          <p14:tracePt t="275143" x="5281613" y="3905250"/>
          <p14:tracePt t="275313" x="5307013" y="3905250"/>
          <p14:tracePt t="275324" x="5383213" y="3905250"/>
          <p14:tracePt t="275335" x="5495925" y="3854450"/>
          <p14:tracePt t="275339" x="5570538" y="3854450"/>
          <p14:tracePt t="275349" x="5645150" y="3841750"/>
          <p14:tracePt t="275355" x="5745163" y="3829050"/>
          <p14:tracePt t="275365" x="5808663" y="3829050"/>
          <p14:tracePt t="275376" x="5832475" y="3829050"/>
          <p14:tracePt t="275379" x="5857875" y="3803650"/>
          <p14:tracePt t="275390" x="5870575" y="3803650"/>
          <p14:tracePt t="275517" x="5821363" y="3803650"/>
          <p14:tracePt t="275521" x="5732463" y="3803650"/>
          <p14:tracePt t="275531" x="5645150" y="3803650"/>
          <p14:tracePt t="275541" x="5583238" y="3803650"/>
          <p14:tracePt t="275547" x="5470525" y="3803650"/>
          <p14:tracePt t="275559" x="5370513" y="3803650"/>
          <p14:tracePt t="275561" x="5281613" y="3803650"/>
          <p14:tracePt t="275571" x="5232400" y="3803650"/>
          <p14:tracePt t="275581" x="5157788" y="3792538"/>
          <p14:tracePt t="275597" x="5132388" y="3792538"/>
          <p14:tracePt t="275803" x="5170488" y="3792538"/>
          <p14:tracePt t="275810" x="5219700" y="3803650"/>
          <p14:tracePt t="275819" x="5294313" y="3829050"/>
          <p14:tracePt t="275824" x="5370513" y="3841750"/>
          <p14:tracePt t="275833" x="5457825" y="3867150"/>
          <p14:tracePt t="275843" x="5557838" y="3867150"/>
          <p14:tracePt t="275849" x="5695950" y="3905250"/>
          <p14:tracePt t="275860" x="5795963" y="3905250"/>
          <p14:tracePt t="275863" x="5895975" y="3905250"/>
          <p14:tracePt t="275874" x="5970588" y="3905250"/>
          <p14:tracePt t="275883" x="6008688" y="3916363"/>
          <p14:tracePt t="275889" x="6034088" y="3916363"/>
          <p14:tracePt t="276001" x="6008688" y="3929063"/>
          <p14:tracePt t="276005" x="5970588" y="3929063"/>
          <p14:tracePt t="276015" x="5908675" y="3941763"/>
          <p14:tracePt t="276026" x="5832475" y="3967163"/>
          <p14:tracePt t="276031" x="5757863" y="3979863"/>
          <p14:tracePt t="276044" x="5695950" y="4005263"/>
          <p14:tracePt t="276045" x="5607050" y="4005263"/>
          <p14:tracePt t="276055" x="5545138" y="4017963"/>
          <p14:tracePt t="276065" x="5495925" y="4017963"/>
          <p14:tracePt t="276071" x="5445125" y="4029075"/>
          <p14:tracePt t="276081" x="5432425" y="4029075"/>
          <p14:tracePt t="276087" x="5394325" y="4041775"/>
          <p14:tracePt t="276095" x="5383213" y="4041775"/>
          <p14:tracePt t="276227" x="5407025" y="4041775"/>
          <p14:tracePt t="276237" x="5445125" y="4041775"/>
          <p14:tracePt t="276241" x="5532438" y="4041775"/>
          <p14:tracePt t="276253" x="5645150" y="4029075"/>
          <p14:tracePt t="276257" x="5795963" y="4029075"/>
          <p14:tracePt t="276267" x="5945188" y="4029075"/>
          <p14:tracePt t="276277" x="6108700" y="4029075"/>
          <p14:tracePt t="276283" x="6270625" y="4005263"/>
          <p14:tracePt t="276293" x="6396038" y="3992563"/>
          <p14:tracePt t="276297" x="6508750" y="3967163"/>
          <p14:tracePt t="276307" x="6608763" y="3954463"/>
          <p14:tracePt t="276317" x="6659563" y="3929063"/>
          <p14:tracePt t="276323" x="6721475" y="3916363"/>
          <p14:tracePt t="276505" x="6708775" y="3916363"/>
          <p14:tracePt t="276515" x="6684963" y="3916363"/>
          <p14:tracePt t="276519" x="6646863" y="3929063"/>
          <p14:tracePt t="276529" x="6608763" y="3929063"/>
          <p14:tracePt t="276535" x="6572250" y="3941763"/>
          <p14:tracePt t="276545" x="6508750" y="3954463"/>
          <p14:tracePt t="276555" x="6434138" y="3979863"/>
          <p14:tracePt t="276560" x="6346825" y="4017963"/>
          <p14:tracePt t="276571" x="6296025" y="4017963"/>
          <p14:tracePt t="276577" x="6234113" y="4029075"/>
          <p14:tracePt t="276585" x="6208713" y="4054475"/>
          <p14:tracePt t="276595" x="6183313" y="4054475"/>
          <p14:tracePt t="276611" x="6170613" y="4054475"/>
          <p14:tracePt t="276757" x="6183313" y="4054475"/>
          <p14:tracePt t="276767" x="6221413" y="4054475"/>
          <p14:tracePt t="276777" x="6270625" y="4054475"/>
          <p14:tracePt t="276783" x="6308725" y="4054475"/>
          <p14:tracePt t="276794" x="6370638" y="4029075"/>
          <p14:tracePt t="276797" x="6434138" y="4029075"/>
          <p14:tracePt t="276807" x="6472238" y="4017963"/>
          <p14:tracePt t="276817" x="6534150" y="4017963"/>
          <p14:tracePt t="276823" x="6572250" y="4017963"/>
          <p14:tracePt t="276833" x="6608763" y="3992563"/>
          <p14:tracePt t="276837" x="6634163" y="3992563"/>
          <p14:tracePt t="276847" x="6672263" y="3992563"/>
          <p14:tracePt t="276864" x="6696075" y="3992563"/>
          <p14:tracePt t="276873" x="6721475" y="3992563"/>
          <p14:tracePt t="276887" x="6734175" y="3992563"/>
          <p14:tracePt t="276907" x="6746875" y="3992563"/>
          <p14:tracePt t="276983" x="6759575" y="3992563"/>
          <p14:tracePt t="276994" x="6784975" y="3967163"/>
          <p14:tracePt t="277040" x="6797675" y="3967163"/>
          <p14:tracePt t="277049" x="6808788" y="3967163"/>
          <p14:tracePt t="277065" x="6821488" y="3967163"/>
          <p14:tracePt t="277079" x="6834188" y="3967163"/>
          <p14:tracePt t="277089" x="6846888" y="3967163"/>
          <p14:tracePt t="277105" x="6859588" y="3954463"/>
          <p14:tracePt t="277109" x="6872288" y="3941763"/>
          <p14:tracePt t="277129" x="6884988" y="3941763"/>
          <p14:tracePt t="277135" x="6910388" y="3941763"/>
          <p14:tracePt t="277149" x="6934200" y="3941763"/>
          <p14:tracePt t="277161" x="6946900" y="3941763"/>
          <p14:tracePt t="277171" x="6985000" y="3916363"/>
          <p14:tracePt t="278083" x="6972300" y="3916363"/>
          <p14:tracePt t="278094" x="6959600" y="3916363"/>
          <p14:tracePt t="278103" x="6921500" y="3916363"/>
          <p14:tracePt t="278109" x="6897688" y="3916363"/>
          <p14:tracePt t="278119" x="6872288" y="3916363"/>
          <p14:tracePt t="278123" x="6859588" y="3916363"/>
          <p14:tracePt t="278133" x="6846888" y="3916363"/>
          <p14:tracePt t="278143" x="6834188" y="3916363"/>
          <p14:tracePt t="278149" x="6821488" y="3916363"/>
          <p14:tracePt t="278159" x="6808788" y="3929063"/>
          <p14:tracePt t="278173" x="6784975" y="3929063"/>
          <p14:tracePt t="278209" x="6759575" y="3929063"/>
          <p14:tracePt t="278225" x="6746875" y="3929063"/>
          <p14:tracePt t="278235" x="6734175" y="3929063"/>
          <p14:tracePt t="278249" x="6721475" y="3929063"/>
          <p14:tracePt t="278259" x="6708775" y="3929063"/>
          <p14:tracePt t="278275" x="6696075" y="3929063"/>
          <p14:tracePt t="278285" x="6684963" y="3929063"/>
          <p14:tracePt t="278305" x="6672263" y="3929063"/>
          <p14:tracePt t="278309" x="6672263" y="3941763"/>
          <p14:tracePt t="278945" x="6646863" y="3967163"/>
          <p14:tracePt t="278965" x="6621463" y="3979863"/>
          <p14:tracePt t="278971" x="6608763" y="3979863"/>
          <p14:tracePt t="278981" x="6608763" y="3992563"/>
          <p14:tracePt t="278985" x="6584950" y="4005263"/>
          <p14:tracePt t="278996" x="6559550" y="4017963"/>
          <p14:tracePt t="279005" x="6546850" y="4017963"/>
          <p14:tracePt t="279021" x="6534150" y="4017963"/>
          <p14:tracePt t="279027" x="6508750" y="4017963"/>
          <p14:tracePt t="279037" x="6508750" y="4029075"/>
          <p14:tracePt t="279047" x="6496050" y="4029075"/>
          <p14:tracePt t="279051" x="6483350" y="4029075"/>
          <p14:tracePt t="279067" x="6459538" y="4041775"/>
          <p14:tracePt t="279075" x="6421438" y="4041775"/>
          <p14:tracePt t="279085" x="6408738" y="4041775"/>
          <p14:tracePt t="279091" x="6383338" y="4041775"/>
          <p14:tracePt t="279101" x="6359525" y="4041775"/>
          <p14:tracePt t="279112" x="6334125" y="4041775"/>
          <p14:tracePt t="279115" x="6321425" y="4041775"/>
          <p14:tracePt t="279127" x="6296025" y="4041775"/>
          <p14:tracePt t="279141" x="6283325" y="4041775"/>
          <p14:tracePt t="279751" x="6283325" y="4029075"/>
          <p14:tracePt t="279771" x="6283325" y="4017963"/>
          <p14:tracePt t="279777" x="6283325" y="4005263"/>
          <p14:tracePt t="279787" x="6283325" y="3992563"/>
          <p14:tracePt t="279798" x="6283325" y="3979863"/>
          <p14:tracePt t="279801" x="6283325" y="3941763"/>
          <p14:tracePt t="279814" x="6283325" y="3929063"/>
          <p14:tracePt t="279817" x="6246813" y="3905250"/>
          <p14:tracePt t="279827" x="6234113" y="3867150"/>
          <p14:tracePt t="279837" x="6170613" y="3829050"/>
          <p14:tracePt t="279843" x="6146800" y="3792538"/>
          <p14:tracePt t="279853" x="6083300" y="3779838"/>
          <p14:tracePt t="279857" x="6034088" y="3754438"/>
          <p14:tracePt t="279867" x="5957888" y="3729038"/>
          <p14:tracePt t="279877" x="5870575" y="3729038"/>
          <p14:tracePt t="279883" x="5757863" y="3716338"/>
          <p14:tracePt t="279893" x="5607050" y="3716338"/>
          <p14:tracePt t="279898" x="5457825" y="3716338"/>
          <p14:tracePt t="279907" x="5307013" y="3716338"/>
          <p14:tracePt t="279917" x="5194300" y="3716338"/>
          <p14:tracePt t="279923" x="5057775" y="3716338"/>
          <p14:tracePt t="279933" x="4906963" y="3716338"/>
          <p14:tracePt t="279939" x="4756150" y="3716338"/>
          <p14:tracePt t="279949" x="4643438" y="3716338"/>
          <p14:tracePt t="279959" x="4556125" y="3716338"/>
          <p14:tracePt t="279964" x="4481513" y="3729038"/>
          <p14:tracePt t="279973" x="4418013" y="3729038"/>
          <p14:tracePt t="279980" x="4356100" y="3754438"/>
          <p14:tracePt t="279989" x="4305300" y="3754438"/>
          <p14:tracePt t="279999" x="4268788" y="3754438"/>
          <p14:tracePt t="280003" x="4205288" y="3779838"/>
          <p14:tracePt t="280015" x="4168775" y="3792538"/>
          <p14:tracePt t="280019" x="4092575" y="3816350"/>
          <p14:tracePt t="280031" x="4043363" y="3829050"/>
          <p14:tracePt t="280049" x="3943350" y="3854450"/>
          <p14:tracePt t="280055" x="3905250" y="3854450"/>
          <p14:tracePt t="280059" x="3867150" y="3879850"/>
          <p14:tracePt t="280069" x="3843338" y="3892550"/>
          <p14:tracePt t="280080" x="3792538" y="3905250"/>
          <p14:tracePt t="280085" x="3756025" y="3905250"/>
          <p14:tracePt t="280096" x="3743325" y="3916363"/>
          <p14:tracePt t="280099" x="3730625" y="3916363"/>
          <p14:tracePt t="280109" x="3705225" y="3929063"/>
          <p14:tracePt t="280119" x="3692525" y="3929063"/>
          <p14:tracePt t="280225" x="3692525" y="3941763"/>
          <p14:tracePt t="280231" x="3679825" y="3941763"/>
          <p14:tracePt t="280251" x="3654425" y="3967163"/>
          <p14:tracePt t="280265" x="3643313" y="3979863"/>
          <p14:tracePt t="280282" x="3630613" y="3979863"/>
          <p14:tracePt t="280291" x="3617913" y="3992563"/>
          <p14:tracePt t="280307" x="3605213" y="3992563"/>
          <p14:tracePt t="280311" x="3592513" y="3992563"/>
          <p14:tracePt t="280332" x="3579813" y="4005263"/>
          <p14:tracePt t="280348" x="3567113" y="4005263"/>
          <p14:tracePt t="280393" x="3554413" y="4005263"/>
          <p14:tracePt t="281073" x="3541713" y="4005263"/>
          <p14:tracePt t="281083" x="3517900" y="4005263"/>
          <p14:tracePt t="281093" x="3505200" y="4005263"/>
          <p14:tracePt t="281099" x="3479800" y="4005263"/>
          <p14:tracePt t="281109" x="3441700" y="4005263"/>
          <p14:tracePt t="281113" x="3405188" y="4005263"/>
          <p14:tracePt t="281123" x="3341688" y="4017963"/>
          <p14:tracePt t="281133" x="3254375" y="4041775"/>
          <p14:tracePt t="281139" x="3192463" y="4054475"/>
          <p14:tracePt t="281149" x="3103563" y="4079875"/>
          <p14:tracePt t="281153" x="3067050" y="4079875"/>
          <p14:tracePt t="281164" x="2992438" y="4092575"/>
          <p14:tracePt t="281173" x="2928938" y="4117975"/>
          <p14:tracePt t="281179" x="2867025" y="4129088"/>
          <p14:tracePt t="281249" x="2854325" y="4141788"/>
          <p14:tracePt t="281269" x="2816225" y="4141788"/>
          <p14:tracePt t="281275" x="2790825" y="4154488"/>
          <p14:tracePt t="281285" x="2767013" y="4167188"/>
          <p14:tracePt t="281289" x="2741613" y="4167188"/>
          <p14:tracePt t="281299" x="2678113" y="4179888"/>
          <p14:tracePt t="281309" x="2590800" y="4205288"/>
          <p14:tracePt t="281316" x="2516188" y="4217988"/>
          <p14:tracePt t="281325" x="2390775" y="4241800"/>
          <p14:tracePt t="281329" x="2278063" y="4254500"/>
          <p14:tracePt t="281341" x="2165350" y="4254500"/>
          <p14:tracePt t="281351" x="2039938" y="4279900"/>
          <p14:tracePt t="281355" x="1927225" y="4292600"/>
          <p14:tracePt t="281366" x="1814513" y="4318000"/>
          <p14:tracePt t="281371" x="1701800" y="4341813"/>
          <p14:tracePt t="281382" x="1601788" y="4341813"/>
          <p14:tracePt t="281391" x="1514475" y="4367213"/>
          <p14:tracePt t="281395" x="1489075" y="4367213"/>
          <p14:tracePt t="281405" x="1465263" y="4367213"/>
          <p14:tracePt t="281421" x="1452563" y="4367213"/>
          <p14:tracePt t="281779" x="1439863" y="4379913"/>
          <p14:tracePt t="281795" x="1452563" y="4392613"/>
          <p14:tracePt t="281819" x="1476375" y="4405313"/>
          <p14:tracePt t="281825" x="1489075" y="4405313"/>
          <p14:tracePt t="281835" x="1527175" y="4405313"/>
          <p14:tracePt t="281839" x="1552575" y="4418013"/>
          <p14:tracePt t="281850" x="1565275" y="4418013"/>
          <p14:tracePt t="281859" x="1614488" y="4418013"/>
          <p14:tracePt t="281875" x="1639888" y="4418013"/>
          <p14:tracePt t="281879" x="1665288" y="4418013"/>
          <p14:tracePt t="281891" x="1701800" y="4418013"/>
          <p14:tracePt t="281901" x="1714500" y="4418013"/>
          <p14:tracePt t="281905" x="1727200" y="4418013"/>
          <p14:tracePt t="281916" x="1739900" y="4418013"/>
          <p14:tracePt t="282197" x="1752600" y="4418013"/>
          <p14:tracePt t="282214" x="1765300" y="4418013"/>
          <p14:tracePt t="282223" x="1778000" y="4418013"/>
          <p14:tracePt t="282229" x="1790700" y="4418013"/>
          <p14:tracePt t="282240" x="1814513" y="4418013"/>
          <p14:tracePt t="282250" x="1839913" y="4418013"/>
          <p14:tracePt t="282253" x="1852613" y="4418013"/>
          <p14:tracePt t="282263" x="1865313" y="4418013"/>
          <p14:tracePt t="282269" x="1890713" y="4418013"/>
          <p14:tracePt t="282279" x="1914525" y="4418013"/>
          <p14:tracePt t="282289" x="1939925" y="4418013"/>
          <p14:tracePt t="282293" x="1952625" y="4418013"/>
          <p14:tracePt t="282303" x="1990725" y="4418013"/>
          <p14:tracePt t="282309" x="2014538" y="4418013"/>
          <p14:tracePt t="282319" x="2052638" y="4418013"/>
          <p14:tracePt t="282329" x="2078038" y="4418013"/>
          <p14:tracePt t="282335" x="2090738" y="4418013"/>
          <p14:tracePt t="282345" x="2116138" y="4418013"/>
          <p14:tracePt t="282350" x="2127250" y="4418013"/>
          <p14:tracePt t="282369" x="2139950" y="4418013"/>
          <p14:tracePt t="282409" x="2165350" y="4418013"/>
          <p14:tracePt t="282631" x="2178050" y="4418013"/>
          <p14:tracePt t="282813" x="2190750" y="4418013"/>
          <p14:tracePt t="283051" x="2203450" y="4418013"/>
          <p14:tracePt t="283065" x="2216150" y="4418013"/>
          <p14:tracePt t="283283" x="2228850" y="4418013"/>
          <p14:tracePt t="283303" x="2252663" y="4418013"/>
          <p14:tracePt t="283333" x="2265363" y="4418013"/>
          <p14:tracePt t="283344" x="2278063" y="4418013"/>
          <p14:tracePt t="283347" x="2290763" y="4418013"/>
          <p14:tracePt t="283357" x="2303463" y="4418013"/>
          <p14:tracePt t="283363" x="2328863" y="4418013"/>
          <p14:tracePt t="283373" x="2339975" y="4418013"/>
          <p14:tracePt t="283385" x="2365375" y="4418013"/>
          <p14:tracePt t="283389" x="2378075" y="4418013"/>
          <p14:tracePt t="283399" x="2403475" y="4418013"/>
          <p14:tracePt t="283413" x="2428875" y="4418013"/>
          <p14:tracePt t="283429" x="2441575" y="4418013"/>
          <p14:tracePt t="283443" x="2452688" y="4418013"/>
          <p14:tracePt t="283463" x="2465388" y="4418013"/>
          <p14:tracePt t="283479" x="2490788" y="4418013"/>
          <p14:tracePt t="283486" x="2516188" y="4418013"/>
          <p14:tracePt t="283495" x="2554288" y="4418013"/>
          <p14:tracePt t="283505" x="2616200" y="4418013"/>
          <p14:tracePt t="283509" x="2690813" y="4418013"/>
          <p14:tracePt t="283519" x="2790825" y="4379913"/>
          <p14:tracePt t="283525" x="2903538" y="4379913"/>
          <p14:tracePt t="283536" x="3028950" y="4341813"/>
          <p14:tracePt t="283545" x="3167063" y="4330700"/>
          <p14:tracePt t="283549" x="3317875" y="4305300"/>
          <p14:tracePt t="283559" x="3441700" y="4292600"/>
          <p14:tracePt t="283565" x="3579813" y="4267200"/>
          <p14:tracePt t="283575" x="3730625" y="4254500"/>
          <p14:tracePt t="283586" x="3905250" y="4230688"/>
          <p14:tracePt t="283589" x="4143375" y="4192588"/>
          <p14:tracePt t="283599" x="4368800" y="4154488"/>
          <p14:tracePt t="283605" x="4656138" y="4129088"/>
          <p14:tracePt t="283615" x="4932363" y="4105275"/>
          <p14:tracePt t="283625" x="5257800" y="4067175"/>
          <p14:tracePt t="283631" x="5507038" y="4054475"/>
          <p14:tracePt t="283641" x="5795963" y="4017963"/>
          <p14:tracePt t="283645" x="5945188" y="4017963"/>
          <p14:tracePt t="283655" x="6070600" y="4017963"/>
          <p14:tracePt t="283665" x="6196013" y="4005263"/>
          <p14:tracePt t="283671" x="6283325" y="3979863"/>
          <p14:tracePt t="283681" x="6346825" y="3979863"/>
          <p14:tracePt t="283686" x="6370638" y="3967163"/>
          <p14:tracePt t="283695" x="6383338" y="3967163"/>
          <p14:tracePt t="283705" x="6396038" y="3967163"/>
          <p14:tracePt t="283711" x="6408738" y="3967163"/>
          <p14:tracePt t="283999" x="6421438" y="3967163"/>
          <p14:tracePt t="284009" x="6459538" y="3967163"/>
          <p14:tracePt t="284013" x="6521450" y="3941763"/>
          <p14:tracePt t="284023" x="6572250" y="3941763"/>
          <p14:tracePt t="284037" x="6608763" y="3941763"/>
          <p14:tracePt t="284039" x="6646863" y="3941763"/>
          <p14:tracePt t="284049" x="6684963" y="3916363"/>
          <p14:tracePt t="284053" x="6696075" y="3916363"/>
          <p14:tracePt t="284063" x="6708775" y="3916363"/>
          <p14:tracePt t="284073" x="6746875" y="3916363"/>
          <p14:tracePt t="284093" x="6759575" y="3916363"/>
          <p14:tracePt t="284105" x="6772275" y="3916363"/>
          <p14:tracePt t="284115" x="6784975" y="3916363"/>
          <p14:tracePt t="284119" x="6808788" y="3916363"/>
          <p14:tracePt t="284129" x="6846888" y="3916363"/>
          <p14:tracePt t="284136" x="6872288" y="3916363"/>
          <p14:tracePt t="284145" x="6934200" y="3916363"/>
          <p14:tracePt t="284155" x="6997700" y="3916363"/>
          <p14:tracePt t="284159" x="7059613" y="3916363"/>
          <p14:tracePt t="284170" x="7097713" y="3916363"/>
          <p14:tracePt t="284175" x="7159625" y="3916363"/>
          <p14:tracePt t="284186" x="7197725" y="3916363"/>
          <p14:tracePt t="284195" x="7235825" y="3916363"/>
          <p14:tracePt t="284202" x="7272338" y="3916363"/>
          <p14:tracePt t="284211" x="7297738" y="3916363"/>
          <p14:tracePt t="284215" x="7323138" y="3916363"/>
          <p14:tracePt t="284226" x="7348538" y="3916363"/>
          <p14:tracePt t="284431" x="7359650" y="3916363"/>
          <p14:tracePt t="284443" x="7359650" y="3929063"/>
          <p14:tracePt t="284447" x="7359650" y="3941763"/>
          <p14:tracePt t="284457" x="7359650" y="3967163"/>
          <p14:tracePt t="284463" x="7348538" y="3992563"/>
          <p14:tracePt t="284473" x="7323138" y="4029075"/>
          <p14:tracePt t="284483" x="7272338" y="4067175"/>
          <p14:tracePt t="284487" x="7235825" y="4105275"/>
          <p14:tracePt t="284497" x="7172325" y="4141788"/>
          <p14:tracePt t="284504" x="7085013" y="4192588"/>
          <p14:tracePt t="284513" x="6985000" y="4230688"/>
          <p14:tracePt t="284523" x="6859588" y="4254500"/>
          <p14:tracePt t="284527" x="6734175" y="4292600"/>
          <p14:tracePt t="284537" x="6646863" y="4305300"/>
          <p14:tracePt t="284543" x="6584950" y="4330700"/>
          <p14:tracePt t="284554" x="6521450" y="4341813"/>
          <p14:tracePt t="284563" x="6483350" y="4341813"/>
          <p14:tracePt t="284570" x="6472238" y="4341813"/>
          <p14:tracePt t="284579" x="6459538" y="4341813"/>
          <p14:tracePt t="284583" x="6446838" y="4341813"/>
          <p14:tracePt t="284609" x="6421438" y="4341813"/>
          <p14:tracePt t="284620" x="6396038" y="4341813"/>
          <p14:tracePt t="284635" x="6370638" y="4341813"/>
          <p14:tracePt t="284645" x="6346825" y="4341813"/>
          <p14:tracePt t="284649" x="6334125" y="4318000"/>
          <p14:tracePt t="284659" x="6321425" y="4305300"/>
          <p14:tracePt t="284665" x="6308725" y="4292600"/>
          <p14:tracePt t="284675" x="6308725" y="4279900"/>
          <p14:tracePt t="284686" x="6308725" y="4254500"/>
          <p14:tracePt t="284689" x="6296025" y="4241800"/>
          <p14:tracePt t="284699" x="6296025" y="4230688"/>
          <p14:tracePt t="284715" x="6296025" y="4205288"/>
          <p14:tracePt t="284725" x="6296025" y="4192588"/>
          <p14:tracePt t="284729" x="6296025" y="4179888"/>
          <p14:tracePt t="284739" x="6308725" y="4154488"/>
          <p14:tracePt t="284755" x="6308725" y="4129088"/>
          <p14:tracePt t="284765" x="6321425" y="4117975"/>
          <p14:tracePt t="284770" x="6346825" y="4105275"/>
          <p14:tracePt t="284779" x="6383338" y="4067175"/>
          <p14:tracePt t="284786" x="6408738" y="4067175"/>
          <p14:tracePt t="284795" x="6446838" y="4041775"/>
          <p14:tracePt t="284805" x="6472238" y="4029075"/>
          <p14:tracePt t="284811" x="6534150" y="4017963"/>
          <p14:tracePt t="284821" x="6584950" y="4017963"/>
          <p14:tracePt t="284825" x="6634163" y="4005263"/>
          <p14:tracePt t="284836" x="6684963" y="3979863"/>
          <p14:tracePt t="284845" x="6708775" y="3979863"/>
          <p14:tracePt t="284851" x="6734175" y="3979863"/>
          <p14:tracePt t="284861" x="6746875" y="3979863"/>
          <p14:tracePt t="284865" x="6759575" y="3979863"/>
          <p14:tracePt t="284875" x="6772275" y="3979863"/>
          <p14:tracePt t="284897" x="6784975" y="3979863"/>
          <p14:tracePt t="284907" x="6797675" y="3979863"/>
          <p14:tracePt t="284927" x="6808788" y="3979863"/>
          <p14:tracePt t="284951" x="6834188" y="3979863"/>
          <p14:tracePt t="284971" x="6846888" y="3979863"/>
          <p14:tracePt t="284981" x="6859588" y="3979863"/>
          <p14:tracePt t="284997" x="6872288" y="3979863"/>
          <p14:tracePt t="285013" x="6884988" y="3979863"/>
          <p14:tracePt t="285034" x="6897688" y="3979863"/>
          <p14:tracePt t="285054" x="6910388" y="3979863"/>
          <p14:tracePt t="285069" x="6921500" y="3979863"/>
          <p14:tracePt t="285119" x="6946900" y="3979863"/>
          <p14:tracePt t="285179" x="6959600" y="3979863"/>
          <p14:tracePt t="285195" x="6972300" y="3979863"/>
          <p14:tracePt t="285215" x="6985000" y="3979863"/>
          <p14:tracePt t="286103" x="6997700" y="3992563"/>
          <p14:tracePt t="286123" x="6997700" y="4005263"/>
          <p14:tracePt t="286137" x="6997700" y="4017963"/>
          <p14:tracePt t="286143" x="7010400" y="4017963"/>
          <p14:tracePt t="286169" x="7021513" y="4017963"/>
          <p14:tracePt t="286179" x="7034213" y="4029075"/>
          <p14:tracePt t="286193" x="7046913" y="4029075"/>
          <p14:tracePt t="286279" x="7059613" y="4029075"/>
          <p14:tracePt t="286295" x="7072313" y="4029075"/>
          <p14:tracePt t="286306" x="7085013" y="4029075"/>
          <p14:tracePt t="286319" x="7097713" y="4029075"/>
          <p14:tracePt t="286385" x="7110413" y="4029075"/>
          <p14:tracePt t="286421" x="7123113" y="4029075"/>
          <p14:tracePt t="286451" x="7134225" y="4029075"/>
          <p14:tracePt t="286465" x="7159625" y="4017963"/>
          <p14:tracePt t="286491" x="7172325" y="4017963"/>
          <p14:tracePt t="287449" x="7146925" y="4017963"/>
          <p14:tracePt t="287455" x="7134225" y="4017963"/>
          <p14:tracePt t="287465" x="7097713" y="4017963"/>
          <p14:tracePt t="287475" x="7085013" y="4017963"/>
          <p14:tracePt t="287479" x="7059613" y="4017963"/>
          <p14:tracePt t="287490" x="7034213" y="4017963"/>
          <p14:tracePt t="287495" x="7010400" y="4017963"/>
          <p14:tracePt t="287506" x="6997700" y="4041775"/>
          <p14:tracePt t="287515" x="6972300" y="4041775"/>
          <p14:tracePt t="287519" x="6946900" y="4041775"/>
          <p14:tracePt t="287529" x="6921500" y="4067175"/>
          <p14:tracePt t="287535" x="6910388" y="4079875"/>
          <p14:tracePt t="287545" x="6897688" y="4079875"/>
          <p14:tracePt t="287556" x="6872288" y="4079875"/>
          <p14:tracePt t="287561" x="6859588" y="4092575"/>
          <p14:tracePt t="287645" x="6846888" y="4092575"/>
          <p14:tracePt t="287655" x="6834188" y="4092575"/>
          <p14:tracePt t="287681" x="6808788" y="4092575"/>
          <p14:tracePt t="287695" x="6797675" y="4092575"/>
          <p14:tracePt t="287705" x="6784975" y="4092575"/>
          <p14:tracePt t="287711" x="6772275" y="4092575"/>
          <p14:tracePt t="287731" x="6759575" y="4092575"/>
          <p14:tracePt t="287735" x="6746875" y="4079875"/>
          <p14:tracePt t="287751" x="6721475" y="4079875"/>
          <p14:tracePt t="287763" x="6696075" y="4067175"/>
          <p14:tracePt t="287767" x="6684963" y="4067175"/>
          <p14:tracePt t="287777" x="6672263" y="4067175"/>
          <p14:tracePt t="287787" x="6659563" y="4067175"/>
          <p14:tracePt t="287793" x="6646863" y="4067175"/>
          <p14:tracePt t="287803" x="6621463" y="4067175"/>
          <p14:tracePt t="287807" x="6596063" y="4067175"/>
          <p14:tracePt t="287817" x="6572250" y="4067175"/>
          <p14:tracePt t="287827" x="6559550" y="4067175"/>
          <p14:tracePt t="287833" x="6521450" y="4067175"/>
          <p14:tracePt t="287843" x="6483350" y="4067175"/>
          <p14:tracePt t="287847" x="6459538" y="4067175"/>
          <p14:tracePt t="287858" x="6421438" y="4079875"/>
          <p14:tracePt t="287867" x="6370638" y="4079875"/>
          <p14:tracePt t="287874" x="6346825" y="4092575"/>
          <p14:tracePt t="287883" x="6321425" y="4092575"/>
          <p14:tracePt t="287887" x="6296025" y="4092575"/>
          <p14:tracePt t="287897" x="6259513" y="4105275"/>
          <p14:tracePt t="287909" x="6234113" y="4117975"/>
          <p14:tracePt t="287929" x="6208713" y="4117975"/>
          <p14:tracePt t="287949" x="6208713" y="4129088"/>
          <p14:tracePt t="287994" x="6196013" y="4129088"/>
          <p14:tracePt t="288003" x="6183313" y="4141788"/>
          <p14:tracePt t="288015" x="6170613" y="4141788"/>
          <p14:tracePt t="288035" x="6157913" y="4154488"/>
          <p14:tracePt t="288056" x="6146800" y="4154488"/>
          <p14:tracePt t="288079" x="6134100" y="4154488"/>
          <p14:tracePt t="288257" x="6121400" y="4167188"/>
          <p14:tracePt t="288277" x="6083300" y="4154488"/>
          <p14:tracePt t="288281" x="6045200" y="4141788"/>
          <p14:tracePt t="288291" x="6008688" y="4141788"/>
          <p14:tracePt t="288297" x="5945188" y="4141788"/>
          <p14:tracePt t="288308" x="5895975" y="4141788"/>
          <p14:tracePt t="288317" x="5857875" y="4141788"/>
          <p14:tracePt t="288321" x="5795963" y="4141788"/>
          <p14:tracePt t="288331" x="5757863" y="4141788"/>
          <p14:tracePt t="288337" x="5719763" y="4141788"/>
          <p14:tracePt t="288347" x="5683250" y="4154488"/>
          <p14:tracePt t="288358" x="5619750" y="4167188"/>
          <p14:tracePt t="288363" x="5583238" y="4179888"/>
          <p14:tracePt t="288375" x="5545138" y="4205288"/>
          <p14:tracePt t="288377" x="5532438" y="4205288"/>
          <p14:tracePt t="288387" x="5519738" y="4217988"/>
          <p14:tracePt t="288397" x="5507038" y="4230688"/>
          <p14:tracePt t="288427" x="5495925" y="4230688"/>
          <p14:tracePt t="288500" x="5495925" y="4241800"/>
          <p14:tracePt t="288513" x="5495925" y="4254500"/>
          <p14:tracePt t="288523" x="5495925" y="4267200"/>
          <p14:tracePt t="288540" x="5495925" y="4279900"/>
          <p14:tracePt t="288549" x="5507038" y="4292600"/>
          <p14:tracePt t="288553" x="5545138" y="4305300"/>
          <p14:tracePt t="288563" x="5557838" y="4305300"/>
          <p14:tracePt t="288569" x="5583238" y="4305300"/>
          <p14:tracePt t="288579" x="5619750" y="4330700"/>
          <p14:tracePt t="288591" x="5657850" y="4330700"/>
          <p14:tracePt t="288595" x="5719763" y="4330700"/>
          <p14:tracePt t="288606" x="5770563" y="4330700"/>
          <p14:tracePt t="288609" x="5808663" y="4330700"/>
          <p14:tracePt t="288619" x="5870575" y="4330700"/>
          <p14:tracePt t="288629" x="5921375" y="4330700"/>
          <p14:tracePt t="288635" x="5957888" y="4330700"/>
          <p14:tracePt t="288645" x="5995988" y="4330700"/>
          <p14:tracePt t="288649" x="6034088" y="4330700"/>
          <p14:tracePt t="288659" x="6045200" y="4305300"/>
          <p14:tracePt t="288671" x="6057900" y="4305300"/>
          <p14:tracePt t="288675" x="6070600" y="4305300"/>
          <p14:tracePt t="288685" x="6083300" y="4305300"/>
          <p14:tracePt t="288745" x="6108700" y="4305300"/>
          <p14:tracePt t="288761" x="6108700" y="4292600"/>
          <p14:tracePt t="288791" x="6121400" y="4292600"/>
          <p14:tracePt t="288837" x="6134100" y="4279900"/>
          <p14:tracePt t="288847" x="6146800" y="4267200"/>
          <p14:tracePt t="288858" x="6157913" y="4267200"/>
          <p14:tracePt t="288861" x="6183313" y="4241800"/>
          <p14:tracePt t="288871" x="6196013" y="4241800"/>
          <p14:tracePt t="288877" x="6208713" y="4230688"/>
          <p14:tracePt t="288887" x="6221413" y="4230688"/>
          <p14:tracePt t="288901" x="6246813" y="4230688"/>
          <p14:tracePt t="288917" x="6270625" y="4230688"/>
          <p14:tracePt t="288937" x="6296025" y="4217988"/>
          <p14:tracePt t="288943" x="6321425" y="4217988"/>
          <p14:tracePt t="288954" x="6346825" y="4217988"/>
          <p14:tracePt t="288958" x="6370638" y="4217988"/>
          <p14:tracePt t="288967" x="6396038" y="4217988"/>
          <p14:tracePt t="288977" x="6421438" y="4205288"/>
          <p14:tracePt t="288983" x="6434138" y="4205288"/>
          <p14:tracePt t="288993" x="6459538" y="4205288"/>
          <p14:tracePt t="289009" x="6472238" y="4205288"/>
          <p14:tracePt t="289059" x="6483350" y="4205288"/>
          <p14:tracePt t="289089" x="6496050" y="4205288"/>
          <p14:tracePt t="289124" x="6508750" y="4205288"/>
          <p14:tracePt t="289199" x="6521450" y="4205288"/>
          <p14:tracePt t="289603" x="6534150" y="4205288"/>
          <p14:tracePt t="289613" x="6534150" y="4230688"/>
          <p14:tracePt t="289623" x="6534150" y="4254500"/>
          <p14:tracePt t="289629" x="6534150" y="4279900"/>
          <p14:tracePt t="289637" x="6521450" y="4330700"/>
          <p14:tracePt t="289647" x="6508750" y="4354513"/>
          <p14:tracePt t="289653" x="6472238" y="4392613"/>
          <p14:tracePt t="289663" x="6472238" y="4418013"/>
          <p14:tracePt t="289667" x="6446838" y="4430713"/>
          <p14:tracePt t="289677" x="6446838" y="4443413"/>
          <p14:tracePt t="289693" x="6446838" y="4454525"/>
          <p14:tracePt t="289729" x="6446838" y="4467225"/>
          <p14:tracePt t="289853" x="6446838" y="4479925"/>
          <p14:tracePt t="289875" x="6446838" y="4492625"/>
          <p14:tracePt t="289879" x="6446838" y="4505325"/>
          <p14:tracePt t="289895" x="6459538" y="4530725"/>
          <p14:tracePt t="289965" x="6472238" y="4543425"/>
          <p14:tracePt t="290197" x="6472238" y="4554538"/>
          <p14:tracePt t="290203" x="6472238" y="4567238"/>
          <p14:tracePt t="290293" x="6483350" y="4567238"/>
          <p14:tracePt t="291397" x="6496050" y="4567238"/>
          <p14:tracePt t="291407" x="6521450" y="4567238"/>
          <p14:tracePt t="291417" x="6534150" y="4567238"/>
          <p14:tracePt t="291423" x="6546850" y="4567238"/>
          <p14:tracePt t="291433" x="6559550" y="4567238"/>
          <p14:tracePt t="291437" x="6584950" y="4554538"/>
          <p14:tracePt t="291447" x="6596063" y="4554538"/>
          <p14:tracePt t="291459" x="6608763" y="4554538"/>
          <p14:tracePt t="291463" x="6634163" y="4554538"/>
          <p14:tracePt t="291473" x="6659563" y="4543425"/>
          <p14:tracePt t="291489" x="6672263" y="4543425"/>
          <p14:tracePt t="292185" x="6659563" y="4543425"/>
          <p14:tracePt t="292196" x="6646863" y="4543425"/>
          <p14:tracePt t="292557" x="6659563" y="4543425"/>
          <p14:tracePt t="292563" x="6684963" y="4543425"/>
          <p14:tracePt t="292573" x="6696075" y="4543425"/>
          <p14:tracePt t="292584" x="6721475" y="4543425"/>
          <p14:tracePt t="292587" x="6746875" y="4554538"/>
          <p14:tracePt t="292597" x="6759575" y="4554538"/>
          <p14:tracePt t="292603" x="6784975" y="4554538"/>
          <p14:tracePt t="292613" x="6797675" y="4567238"/>
          <p14:tracePt t="292623" x="6834188" y="4567238"/>
          <p14:tracePt t="292637" x="6846888" y="4567238"/>
          <p14:tracePt t="292643" x="6859588" y="4567238"/>
          <p14:tracePt t="292653" x="6884988" y="4567238"/>
          <p14:tracePt t="292663" x="6910388" y="4567238"/>
          <p14:tracePt t="292669" x="6921500" y="4567238"/>
          <p14:tracePt t="292680" x="6934200" y="4567238"/>
          <p14:tracePt t="292693" x="6946900" y="4567238"/>
          <p14:tracePt t="292713" x="6959600" y="4567238"/>
          <p14:tracePt t="292730" x="6972300" y="4567238"/>
          <p14:tracePt t="292755" x="6997700" y="4567238"/>
          <p14:tracePt t="292769" x="7010400" y="4567238"/>
          <p14:tracePt t="292785" x="7021513" y="4567238"/>
          <p14:tracePt t="292796" x="7034213" y="4567238"/>
          <p14:tracePt t="295941" x="6985000" y="4567238"/>
          <p14:tracePt t="295947" x="6959600" y="4567238"/>
          <p14:tracePt t="295957" x="6934200" y="4567238"/>
          <p14:tracePt t="295973" x="6910388" y="4567238"/>
          <p14:tracePt t="295984" x="6884988" y="4567238"/>
          <p14:tracePt t="296193" x="6872288" y="4554538"/>
          <p14:tracePt t="296653" x="6872288" y="4530725"/>
          <p14:tracePt t="296659" x="6872288" y="4492625"/>
          <p14:tracePt t="296669" x="6859588" y="4467225"/>
          <p14:tracePt t="296679" x="6846888" y="4443413"/>
          <p14:tracePt t="296684" x="6846888" y="4430713"/>
          <p14:tracePt t="296693" x="6834188" y="4405313"/>
          <p14:tracePt t="296701" x="6821488" y="4392613"/>
          <p14:tracePt t="296709" x="6797675" y="4367213"/>
          <p14:tracePt t="296719" x="6784975" y="4354513"/>
          <p14:tracePt t="296723" x="6746875" y="4354513"/>
          <p14:tracePt t="296734" x="6696075" y="4354513"/>
          <p14:tracePt t="296739" x="6659563" y="4354513"/>
          <p14:tracePt t="296751" x="6608763" y="4354513"/>
          <p14:tracePt t="296759" x="6559550" y="4354513"/>
          <p14:tracePt t="296763" x="6521450" y="4354513"/>
          <p14:tracePt t="296773" x="6459538" y="4354513"/>
          <p14:tracePt t="296779" x="6421438" y="4354513"/>
          <p14:tracePt t="296789" x="6396038" y="4367213"/>
          <p14:tracePt t="296801" x="6359525" y="4367213"/>
          <p14:tracePt t="296805" x="6334125" y="4430713"/>
          <p14:tracePt t="296815" x="6321425" y="4443413"/>
          <p14:tracePt t="296819" x="6308725" y="4479925"/>
          <p14:tracePt t="296829" x="6308725" y="4518025"/>
          <p14:tracePt t="296839" x="6308725" y="4554538"/>
          <p14:tracePt t="296845" x="6308725" y="4605338"/>
          <p14:tracePt t="296855" x="6308725" y="4643438"/>
          <p14:tracePt t="296859" x="6308725" y="4692650"/>
          <p14:tracePt t="296869" x="6308725" y="4756150"/>
          <p14:tracePt t="296881" x="6321425" y="4805363"/>
          <p14:tracePt t="296885" x="6334125" y="4830763"/>
          <p14:tracePt t="296895" x="6359525" y="4879975"/>
          <p14:tracePt t="296901" x="6383338" y="4918075"/>
          <p14:tracePt t="296911" x="6396038" y="4918075"/>
          <p14:tracePt t="296921" x="6408738" y="4943475"/>
          <p14:tracePt t="296935" x="6434138" y="4956175"/>
          <p14:tracePt t="296941" x="6459538" y="4956175"/>
          <p14:tracePt t="296951" x="6508750" y="4956175"/>
          <p14:tracePt t="296961" x="6572250" y="4956175"/>
          <p14:tracePt t="296966" x="6672263" y="4956175"/>
          <p14:tracePt t="296977" x="6772275" y="4905375"/>
          <p14:tracePt t="296981" x="6872288" y="4830763"/>
          <p14:tracePt t="296991" x="6972300" y="4756150"/>
          <p14:tracePt t="297001" x="7072313" y="4679950"/>
          <p14:tracePt t="297007" x="7146925" y="4605338"/>
          <p14:tracePt t="297018" x="7210425" y="4543425"/>
          <p14:tracePt t="297021" x="7259638" y="4492625"/>
          <p14:tracePt t="297036" x="7297738" y="4418013"/>
          <p14:tracePt t="297041" x="7297738" y="4392613"/>
          <p14:tracePt t="297047" x="7297738" y="4354513"/>
          <p14:tracePt t="297057" x="7323138" y="4318000"/>
          <p14:tracePt t="297071" x="7323138" y="4305300"/>
          <p14:tracePt t="297081" x="7323138" y="4279900"/>
          <p14:tracePt t="297087" x="7323138" y="4267200"/>
          <p14:tracePt t="297097" x="7310438" y="4241800"/>
          <p14:tracePt t="297102" x="7297738" y="4230688"/>
          <p14:tracePt t="297111" x="7285038" y="4217988"/>
          <p14:tracePt t="297121" x="7246938" y="4179888"/>
          <p14:tracePt t="297137" x="7210425" y="4167188"/>
          <p14:tracePt t="297143" x="7172325" y="4141788"/>
          <p14:tracePt t="297153" x="7097713" y="4141788"/>
          <p14:tracePt t="297163" x="6997700" y="4129088"/>
          <p14:tracePt t="297168" x="6921500" y="4129088"/>
          <p14:tracePt t="297177" x="6797675" y="4129088"/>
          <p14:tracePt t="297184" x="6684963" y="4129088"/>
          <p14:tracePt t="297193" x="6572250" y="4129088"/>
          <p14:tracePt t="297203" x="6472238" y="4129088"/>
          <p14:tracePt t="297207" x="6383338" y="4129088"/>
          <p14:tracePt t="297219" x="6308725" y="4129088"/>
          <p14:tracePt t="297223" x="6270625" y="4141788"/>
          <p14:tracePt t="297235" x="6208713" y="4179888"/>
          <p14:tracePt t="297243" x="6170613" y="4205288"/>
          <p14:tracePt t="297259" x="6146800" y="4230688"/>
          <p14:tracePt t="297263" x="6121400" y="4254500"/>
          <p14:tracePt t="297273" x="6096000" y="4292600"/>
          <p14:tracePt t="297284" x="6083300" y="4318000"/>
          <p14:tracePt t="297289" x="6070600" y="4354513"/>
          <p14:tracePt t="297299" x="6070600" y="4379913"/>
          <p14:tracePt t="297303" x="6070600" y="4430713"/>
          <p14:tracePt t="297313" x="6070600" y="4479925"/>
          <p14:tracePt t="297323" x="6070600" y="4530725"/>
          <p14:tracePt t="297329" x="6070600" y="4567238"/>
          <p14:tracePt t="297339" x="6108700" y="4643438"/>
          <p14:tracePt t="297343" x="6134100" y="4667250"/>
          <p14:tracePt t="297353" x="6196013" y="4730750"/>
          <p14:tracePt t="297365" x="6246813" y="4779963"/>
          <p14:tracePt t="297369" x="6296025" y="4805363"/>
          <p14:tracePt t="297379" x="6370638" y="4818063"/>
          <p14:tracePt t="297386" x="6472238" y="4856163"/>
          <p14:tracePt t="297395" x="6596063" y="4856163"/>
          <p14:tracePt t="297405" x="6708775" y="4856163"/>
          <p14:tracePt t="297409" x="6821488" y="4856163"/>
          <p14:tracePt t="297419" x="6959600" y="4856163"/>
          <p14:tracePt t="297425" x="7059613" y="4856163"/>
          <p14:tracePt t="297436" x="7185025" y="4805363"/>
          <p14:tracePt t="297445" x="7310438" y="4730750"/>
          <p14:tracePt t="297450" x="7385050" y="4656138"/>
          <p14:tracePt t="297459" x="7423150" y="4618038"/>
          <p14:tracePt t="297465" x="7459663" y="4567238"/>
          <p14:tracePt t="297475" x="7472363" y="4543425"/>
          <p14:tracePt t="297486" x="7472363" y="4479925"/>
          <p14:tracePt t="297491" x="7472363" y="4418013"/>
          <p14:tracePt t="297502" x="7472363" y="4330700"/>
          <p14:tracePt t="297505" x="7472363" y="4267200"/>
          <p14:tracePt t="297515" x="7472363" y="4192588"/>
          <p14:tracePt t="297525" x="7472363" y="4129088"/>
          <p14:tracePt t="297531" x="7472363" y="4054475"/>
          <p14:tracePt t="297541" x="7435850" y="3992563"/>
          <p14:tracePt t="297545" x="7410450" y="3941763"/>
          <p14:tracePt t="297557" x="7385050" y="3916363"/>
          <p14:tracePt t="297568" x="7323138" y="3879850"/>
          <p14:tracePt t="297571" x="7246938" y="3841750"/>
          <p14:tracePt t="297581" x="7210425" y="3816350"/>
          <p14:tracePt t="297587" x="7146925" y="3803650"/>
          <p14:tracePt t="297597" x="7097713" y="3792538"/>
          <p14:tracePt t="297607" x="7021513" y="3754438"/>
          <p14:tracePt t="297611" x="6972300" y="3741738"/>
          <p14:tracePt t="297621" x="6910388" y="3729038"/>
          <p14:tracePt t="297627" x="6859588" y="3703638"/>
          <p14:tracePt t="297637" x="6797675" y="3679825"/>
          <p14:tracePt t="297647" x="6734175" y="3679825"/>
          <p14:tracePt t="297652" x="6659563" y="3679825"/>
          <p14:tracePt t="297661" x="6621463" y="3679825"/>
          <p14:tracePt t="297669" x="6572250" y="3679825"/>
          <p14:tracePt t="297677" x="6546850" y="3679825"/>
          <p14:tracePt t="297687" x="6496050" y="3679825"/>
          <p14:tracePt t="297691" x="6472238" y="3729038"/>
          <p14:tracePt t="297702" x="6434138" y="3779838"/>
          <p14:tracePt t="297707" x="6396038" y="3854450"/>
          <p14:tracePt t="297718" x="6359525" y="3954463"/>
          <p14:tracePt t="297727" x="6334125" y="4067175"/>
          <p14:tracePt t="297734" x="6321425" y="4167188"/>
          <p14:tracePt t="297743" x="6321425" y="4267200"/>
          <p14:tracePt t="297747" x="6321425" y="4367213"/>
          <p14:tracePt t="297757" x="6321425" y="4454525"/>
          <p14:tracePt t="297767" x="6321425" y="4505325"/>
          <p14:tracePt t="297773" x="6321425" y="4543425"/>
          <p14:tracePt t="297784" x="6334125" y="4579938"/>
          <p14:tracePt t="297787" x="6359525" y="4618038"/>
          <p14:tracePt t="297797" x="6383338" y="4656138"/>
          <p14:tracePt t="297809" x="6408738" y="4679950"/>
          <p14:tracePt t="297813" x="6446838" y="4705350"/>
          <p14:tracePt t="297823" x="6483350" y="4705350"/>
          <p14:tracePt t="297839" x="6521450" y="4705350"/>
          <p14:tracePt t="297849" x="6534150" y="4705350"/>
          <p14:tracePt t="297853" x="6559550" y="4705350"/>
          <p14:tracePt t="297863" x="6596063" y="4705350"/>
          <p14:tracePt t="297869" x="6634163" y="4705350"/>
          <p14:tracePt t="297879" x="6684963" y="4679950"/>
          <p14:tracePt t="297889" x="6696075" y="4643438"/>
          <p14:tracePt t="297895" x="6734175" y="4592638"/>
          <p14:tracePt t="297905" x="6772275" y="4543425"/>
          <p14:tracePt t="297909" x="6784975" y="4479925"/>
          <p14:tracePt t="297919" x="6808788" y="4443413"/>
          <p14:tracePt t="297929" x="6821488" y="4367213"/>
          <p14:tracePt t="297936" x="6821488" y="4318000"/>
          <p14:tracePt t="297945" x="6821488" y="4267200"/>
          <p14:tracePt t="297949" x="6821488" y="4230688"/>
          <p14:tracePt t="297959" x="6821488" y="4192588"/>
          <p14:tracePt t="297969" x="6821488" y="4141788"/>
          <p14:tracePt t="297975" x="6821488" y="4129088"/>
          <p14:tracePt t="297986" x="6821488" y="4105275"/>
          <p14:tracePt t="297989" x="6821488" y="4079875"/>
          <p14:tracePt t="298009" x="6797675" y="4067175"/>
          <p14:tracePt t="298015" x="6797675" y="4054475"/>
          <p14:tracePt t="298025" x="6784975" y="4054475"/>
          <p14:tracePt t="298029" x="6772275" y="4054475"/>
          <p14:tracePt t="298049" x="6772275" y="4041775"/>
          <p14:tracePt t="298055" x="6759575" y="4041775"/>
          <p14:tracePt t="298065" x="6759575" y="4029075"/>
          <p14:tracePt t="298091" x="6746875" y="4029075"/>
          <p14:tracePt t="298105" x="6721475" y="4017963"/>
          <p14:tracePt t="298115" x="6721475" y="4005263"/>
          <p14:tracePt t="298125" x="6696075" y="3979863"/>
          <p14:tracePt t="298131" x="6646863" y="3929063"/>
          <p14:tracePt t="298141" x="6621463" y="3879850"/>
          <p14:tracePt t="298145" x="6596063" y="3816350"/>
          <p14:tracePt t="298156" x="6572250" y="3716338"/>
          <p14:tracePt t="298165" x="6559550" y="3629025"/>
          <p14:tracePt t="298171" x="6559550" y="3516313"/>
          <p14:tracePt t="298181" x="6559550" y="3378200"/>
          <p14:tracePt t="298187" x="6559550" y="3278188"/>
          <p14:tracePt t="298197" x="6572250" y="3141663"/>
          <p14:tracePt t="298207" x="6634163" y="3028950"/>
          <p14:tracePt t="298211" x="6708775" y="2903538"/>
          <p14:tracePt t="298221" x="6784975" y="2790825"/>
          <p14:tracePt t="298227" x="6821488" y="2665413"/>
          <p14:tracePt t="298237" x="6897688" y="2527300"/>
          <p14:tracePt t="298247" x="6946900" y="2414588"/>
          <p14:tracePt t="298252" x="6985000" y="2314575"/>
          <p14:tracePt t="298263" x="7072313" y="2178050"/>
          <p14:tracePt t="298267" x="7123113" y="2089150"/>
          <p14:tracePt t="298277" x="7210425" y="1989138"/>
          <p14:tracePt t="298287" x="7259638" y="1901825"/>
          <p14:tracePt t="298293" x="7297738" y="1852613"/>
          <p14:tracePt t="298303" x="7323138" y="1801813"/>
          <p14:tracePt t="298307" x="7323138" y="1739900"/>
          <p14:tracePt t="298317" x="7323138" y="1689100"/>
          <p14:tracePt t="298327" x="7323138" y="1652588"/>
          <p14:tracePt t="298333" x="7323138" y="1601788"/>
          <p14:tracePt t="298343" x="7323138" y="1576388"/>
          <p14:tracePt t="298347" x="7285038" y="1552575"/>
          <p14:tracePt t="298358" x="7246938" y="1527175"/>
          <p14:tracePt t="298368" x="7185025" y="1514475"/>
          <p14:tracePt t="298373" x="7097713" y="1489075"/>
          <p14:tracePt t="298383" x="7034213" y="1476375"/>
          <p14:tracePt t="298387" x="6910388" y="1476375"/>
          <p14:tracePt t="298397" x="6797675" y="1476375"/>
          <p14:tracePt t="298409" x="6659563" y="1476375"/>
          <p14:tracePt t="298413" x="6534150" y="1476375"/>
          <p14:tracePt t="298423" x="6396038" y="1476375"/>
          <p14:tracePt t="298429" x="6283325" y="1476375"/>
          <p14:tracePt t="298439" x="6134100" y="1476375"/>
          <p14:tracePt t="298449" x="6021388" y="1476375"/>
          <p14:tracePt t="298453" x="5932488" y="1476375"/>
          <p14:tracePt t="298463" x="5857875" y="1489075"/>
          <p14:tracePt t="298470" x="5757863" y="1489075"/>
          <p14:tracePt t="298479" x="5670550" y="1514475"/>
          <p14:tracePt t="298489" x="5583238" y="1527175"/>
          <p14:tracePt t="298493" x="5495925" y="1527175"/>
          <p14:tracePt t="298504" x="5419725" y="1563688"/>
          <p14:tracePt t="298509" x="5370513" y="1589088"/>
          <p14:tracePt t="298520" x="5319713" y="1601788"/>
          <p14:tracePt t="298529" x="5257800" y="1627188"/>
          <p14:tracePt t="298537" x="5232400" y="1639888"/>
          <p14:tracePt t="298545" x="5207000" y="1652588"/>
          <p14:tracePt t="298561" x="5194300" y="1663700"/>
          <p14:tracePt t="298565" x="5181600" y="1663700"/>
          <p14:tracePt t="298591" x="5157788" y="1676400"/>
          <p14:tracePt t="298607" x="5132388" y="1689100"/>
          <p14:tracePt t="298618" x="5106988" y="1689100"/>
          <p14:tracePt t="298627" x="5057775" y="1689100"/>
          <p14:tracePt t="298631" x="5019675" y="1689100"/>
          <p14:tracePt t="298641" x="4956175" y="1689100"/>
          <p14:tracePt t="298647" x="4881563" y="1689100"/>
          <p14:tracePt t="298657" x="4819650" y="1689100"/>
          <p14:tracePt t="298667" x="4743450" y="1689100"/>
          <p14:tracePt t="298671" x="4643438" y="1689100"/>
          <p14:tracePt t="298681" x="4581525" y="1689100"/>
          <p14:tracePt t="298687" x="4506913" y="1689100"/>
          <p14:tracePt t="298697" x="4443413" y="1689100"/>
          <p14:tracePt t="298707" x="4418013" y="1689100"/>
          <p14:tracePt t="298711" x="4394200" y="1689100"/>
          <p14:tracePt t="298721" x="4368800" y="1689100"/>
          <p14:tracePt t="298737" x="4356100" y="1689100"/>
          <p14:tracePt t="298899" x="4430713" y="1689100"/>
          <p14:tracePt t="298904" x="4556125" y="1689100"/>
          <p14:tracePt t="298913" x="4668838" y="1714500"/>
          <p14:tracePt t="298923" x="4819650" y="1727200"/>
          <p14:tracePt t="298929" x="4956175" y="1727200"/>
          <p14:tracePt t="298939" x="5081588" y="1765300"/>
          <p14:tracePt t="298943" x="5219700" y="1765300"/>
          <p14:tracePt t="298954" x="5357813" y="1789113"/>
          <p14:tracePt t="298965" x="5507038" y="1789113"/>
          <p14:tracePt t="298970" x="5695950" y="1789113"/>
          <p14:tracePt t="298979" x="5857875" y="1789113"/>
          <p14:tracePt t="298987" x="6045200" y="1789113"/>
          <p14:tracePt t="298995" x="6246813" y="1789113"/>
          <p14:tracePt t="299005" x="6446838" y="1789113"/>
          <p14:tracePt t="299009" x="6608763" y="1789113"/>
          <p14:tracePt t="299020" x="6784975" y="1789113"/>
          <p14:tracePt t="299025" x="6910388" y="1789113"/>
          <p14:tracePt t="299038" x="7034213" y="1789113"/>
          <p14:tracePt t="299045" x="7146925" y="1789113"/>
          <p14:tracePt t="299051" x="7246938" y="1789113"/>
          <p14:tracePt t="299061" x="7297738" y="1789113"/>
          <p14:tracePt t="299065" x="7335838" y="1789113"/>
          <p14:tracePt t="299075" x="7359650" y="1789113"/>
          <p14:tracePt t="299087" x="7372350" y="1789113"/>
          <p14:tracePt t="299091" x="7385050" y="1789113"/>
          <p14:tracePt t="299101" x="7397750" y="1789113"/>
          <p14:tracePt t="299152" x="7410450" y="1789113"/>
          <p14:tracePt t="299197" x="7423150" y="1789113"/>
          <p14:tracePt t="299301" x="7335838" y="1789113"/>
          <p14:tracePt t="299307" x="7185025" y="1789113"/>
          <p14:tracePt t="299317" x="6985000" y="1789113"/>
          <p14:tracePt t="299323" x="6672263" y="1789113"/>
          <p14:tracePt t="299333" x="6334125" y="1789113"/>
          <p14:tracePt t="299343" x="5995988" y="1789113"/>
          <p14:tracePt t="299347" x="5657850" y="1789113"/>
          <p14:tracePt t="299357" x="5307013" y="1789113"/>
          <p14:tracePt t="299363" x="5106988" y="1789113"/>
          <p14:tracePt t="299373" x="4945063" y="1789113"/>
          <p14:tracePt t="299383" x="4794250" y="1789113"/>
          <p14:tracePt t="299388" x="4694238" y="1789113"/>
          <p14:tracePt t="299397" x="4568825" y="1789113"/>
          <p14:tracePt t="299404" x="4530725" y="1789113"/>
          <p14:tracePt t="299413" x="4494213" y="1789113"/>
          <p14:tracePt t="299423" x="4456113" y="1789113"/>
          <p14:tracePt t="299429" x="4443413" y="1789113"/>
          <p14:tracePt t="299439" x="4418013" y="1789113"/>
          <p14:tracePt t="299443" x="4394200" y="1789113"/>
          <p14:tracePt t="299454" x="4368800" y="1789113"/>
          <p14:tracePt t="299463" x="4330700" y="1801813"/>
          <p14:tracePt t="299470" x="4294188" y="1814513"/>
          <p14:tracePt t="299479" x="4268788" y="1827213"/>
          <p14:tracePt t="299483" x="4243388" y="1827213"/>
          <p14:tracePt t="299493" x="4230688" y="1827213"/>
          <p14:tracePt t="299505" x="4205288" y="1852613"/>
          <p14:tracePt t="299520" x="4181475" y="1852613"/>
          <p14:tracePt t="299523" x="4168775" y="1852613"/>
          <p14:tracePt t="299533" x="4143375" y="1852613"/>
          <p14:tracePt t="299543" x="4105275" y="1852613"/>
          <p14:tracePt t="299549" x="4068763" y="1852613"/>
          <p14:tracePt t="299559" x="4017963" y="1865313"/>
          <p14:tracePt t="299565" x="3979863" y="1876425"/>
          <p14:tracePt t="299575" x="3943350" y="1876425"/>
          <p14:tracePt t="299585" x="3917950" y="1876425"/>
          <p14:tracePt t="299589" x="3892550" y="1889125"/>
          <p14:tracePt t="299599" x="3867150" y="1889125"/>
          <p14:tracePt t="299715" x="3917950" y="1889125"/>
          <p14:tracePt t="299725" x="4043363" y="1827213"/>
          <p14:tracePt t="299731" x="4192588" y="1789113"/>
          <p14:tracePt t="299741" x="4430713" y="1739900"/>
          <p14:tracePt t="299745" x="4694238" y="1689100"/>
          <p14:tracePt t="299755" x="4968875" y="1601788"/>
          <p14:tracePt t="299765" x="5170488" y="1552575"/>
          <p14:tracePt t="299772" x="5370513" y="1501775"/>
          <p14:tracePt t="299781" x="5545138" y="1489075"/>
          <p14:tracePt t="299788" x="5683250" y="1463675"/>
          <p14:tracePt t="299797" x="5795963" y="1439863"/>
          <p14:tracePt t="299807" x="5921375" y="1414463"/>
          <p14:tracePt t="299811" x="6034088" y="1363663"/>
          <p14:tracePt t="299823" x="6146800" y="1339850"/>
          <p14:tracePt t="299827" x="6221413" y="1339850"/>
          <p14:tracePt t="299839" x="6283325" y="1327150"/>
          <p14:tracePt t="299848" x="6308725" y="1327150"/>
          <p14:tracePt t="299851" x="6346825" y="1301750"/>
          <p14:tracePt t="299891" x="6359525" y="1301750"/>
          <p14:tracePt t="299901" x="6370638" y="1301750"/>
          <p14:tracePt t="299911" x="6383338" y="1301750"/>
          <p14:tracePt t="299917" x="6396038" y="1301750"/>
          <p14:tracePt t="299927" x="6408738" y="1301750"/>
          <p14:tracePt t="299934" x="6421438" y="1301750"/>
          <p14:tracePt t="299943" x="6446838" y="1327150"/>
          <p14:tracePt t="299955" x="6459538" y="1327150"/>
          <p14:tracePt t="299957" x="6472238" y="1327150"/>
          <p14:tracePt t="299967" x="6496050" y="1339850"/>
          <p14:tracePt t="299973" x="6559550" y="1350963"/>
          <p14:tracePt t="299983" x="6659563" y="1363663"/>
          <p14:tracePt t="299993" x="6797675" y="1389063"/>
          <p14:tracePt t="299999" x="6959600" y="1401763"/>
          <p14:tracePt t="300009" x="7110413" y="1401763"/>
          <p14:tracePt t="300013" x="7259638" y="1401763"/>
          <p14:tracePt t="300023" x="7385050" y="1401763"/>
          <p14:tracePt t="300033" x="7510463" y="1401763"/>
          <p14:tracePt t="300039" x="7585075" y="1401763"/>
          <p14:tracePt t="300057" x="7710488" y="1401763"/>
          <p14:tracePt t="300063" x="7748588" y="1401763"/>
          <p14:tracePt t="300073" x="7761288" y="1401763"/>
          <p14:tracePt t="300245" x="7723188" y="1427163"/>
          <p14:tracePt t="300251" x="7635875" y="1439863"/>
          <p14:tracePt t="300261" x="7548563" y="1463675"/>
          <p14:tracePt t="300265" x="7435850" y="1476375"/>
          <p14:tracePt t="300275" x="7310438" y="1501775"/>
          <p14:tracePt t="300285" x="7197725" y="1514475"/>
          <p14:tracePt t="300291" x="7046913" y="1539875"/>
          <p14:tracePt t="300301" x="6934200" y="1576388"/>
          <p14:tracePt t="300306" x="6821488" y="1589088"/>
          <p14:tracePt t="300315" x="6734175" y="1614488"/>
          <p14:tracePt t="300325" x="6659563" y="1627188"/>
          <p14:tracePt t="300331" x="6596063" y="1627188"/>
          <p14:tracePt t="300341" x="6521450" y="1652588"/>
          <p14:tracePt t="300347" x="6496050" y="1652588"/>
          <p14:tracePt t="300357" x="6459538" y="1652588"/>
          <p14:tracePt t="300367" x="6434138" y="1652588"/>
          <p14:tracePt t="300372" x="6396038" y="1652588"/>
          <p14:tracePt t="300381" x="6370638" y="1652588"/>
          <p14:tracePt t="300388" x="6346825" y="1652588"/>
          <p14:tracePt t="300397" x="6321425" y="1652588"/>
          <p14:tracePt t="300407" x="6308725" y="1652588"/>
          <p14:tracePt t="300411" x="6296025" y="1652588"/>
          <p14:tracePt t="300557" x="6383338" y="1652588"/>
          <p14:tracePt t="300563" x="6534150" y="1652588"/>
          <p14:tracePt t="300573" x="6672263" y="1652588"/>
          <p14:tracePt t="300579" x="6821488" y="1652588"/>
          <p14:tracePt t="300590" x="6972300" y="1652588"/>
          <p14:tracePt t="300599" x="7123113" y="1639888"/>
          <p14:tracePt t="300603" x="7272338" y="1627188"/>
          <p14:tracePt t="300613" x="7448550" y="1576388"/>
          <p14:tracePt t="300619" x="7610475" y="1563688"/>
          <p14:tracePt t="300629" x="7761288" y="1539875"/>
          <p14:tracePt t="300640" x="7897813" y="1527175"/>
          <p14:tracePt t="300643" x="8023225" y="1501775"/>
          <p14:tracePt t="300654" x="8135938" y="1489075"/>
          <p14:tracePt t="300659" x="8212138" y="1489075"/>
          <p14:tracePt t="300669" x="8261350" y="1463675"/>
          <p14:tracePt t="300679" x="8286750" y="1450975"/>
          <p14:tracePt t="300695" x="8299450" y="1450975"/>
          <p14:tracePt t="300801" x="8261350" y="1450975"/>
          <p14:tracePt t="300806" x="8199438" y="1450975"/>
          <p14:tracePt t="300816" x="8123238" y="1450975"/>
          <p14:tracePt t="300821" x="8023225" y="1463675"/>
          <p14:tracePt t="300831" x="7923213" y="1489075"/>
          <p14:tracePt t="300841" x="7810500" y="1501775"/>
          <p14:tracePt t="300845" x="7661275" y="1501775"/>
          <p14:tracePt t="300856" x="7548563" y="1527175"/>
          <p14:tracePt t="300861" x="7423150" y="1539875"/>
          <p14:tracePt t="300873" x="7335838" y="1563688"/>
          <p14:tracePt t="300881" x="7235825" y="1589088"/>
          <p14:tracePt t="300885" x="7146925" y="1589088"/>
          <p14:tracePt t="300895" x="7085013" y="1589088"/>
          <p14:tracePt t="300901" x="7034213" y="1589088"/>
          <p14:tracePt t="300912" x="6997700" y="1589088"/>
          <p14:tracePt t="300922" x="6972300" y="1589088"/>
          <p14:tracePt t="300925" x="6946900" y="1589088"/>
          <p14:tracePt t="300937" x="6921500" y="1589088"/>
          <p14:tracePt t="301053" x="7010400" y="1589088"/>
          <p14:tracePt t="301064" x="7146925" y="1589088"/>
          <p14:tracePt t="301067" x="7297738" y="1589088"/>
          <p14:tracePt t="301077" x="7459663" y="1589088"/>
          <p14:tracePt t="301083" x="7597775" y="1589088"/>
          <p14:tracePt t="301093" x="7723188" y="1589088"/>
          <p14:tracePt t="301103" x="7823200" y="1576388"/>
          <p14:tracePt t="301107" x="7935913" y="1563688"/>
          <p14:tracePt t="301117" x="7974013" y="1563688"/>
          <p14:tracePt t="301124" x="8010525" y="1552575"/>
          <p14:tracePt t="301193" x="8010525" y="1589088"/>
          <p14:tracePt t="301199" x="8010525" y="1639888"/>
          <p14:tracePt t="301209" x="7948613" y="1727200"/>
          <p14:tracePt t="301213" x="7874000" y="1889125"/>
          <p14:tracePt t="301224" x="7748588" y="2039938"/>
          <p14:tracePt t="301233" x="7610475" y="2327275"/>
          <p14:tracePt t="301240" x="7472363" y="2652713"/>
          <p14:tracePt t="301249" x="7323138" y="3003550"/>
          <p14:tracePt t="301257" x="7197725" y="3441700"/>
          <p14:tracePt t="301265" x="7034213" y="3929063"/>
          <p14:tracePt t="301275" x="6972300" y="4354513"/>
          <p14:tracePt t="301279" x="6910388" y="4779963"/>
          <p14:tracePt t="301290" x="6872288" y="5168900"/>
          <p14:tracePt t="301295" x="6872288" y="5543550"/>
          <p14:tracePt t="301306" x="6872288" y="5843588"/>
          <p14:tracePt t="301315" x="6872288" y="6119813"/>
          <p14:tracePt t="301319" x="6872288" y="6357938"/>
          <p14:tracePt t="301329" x="6872288" y="6532563"/>
          <p14:tracePt t="301335" x="6859588" y="6657975"/>
          <p14:tracePt t="301346" x="6808788" y="6783388"/>
          <p14:tracePt t="301451" x="6797675" y="6732588"/>
          <p14:tracePt t="301461" x="6859588" y="6619875"/>
          <p14:tracePt t="301466" x="6910388" y="6532563"/>
          <p14:tracePt t="301475" x="6972300" y="6445250"/>
          <p14:tracePt t="301481" x="7046913" y="6332538"/>
          <p14:tracePt t="301491" x="7110413" y="6257925"/>
          <p14:tracePt t="301501" x="7197725" y="6145213"/>
          <p14:tracePt t="301507" x="7272338" y="6019800"/>
          <p14:tracePt t="301517" x="7348538" y="5894388"/>
          <p14:tracePt t="301521" x="7397750" y="5756275"/>
          <p14:tracePt t="301531" x="7448550" y="5630863"/>
          <p14:tracePt t="301541" x="7485063" y="5468938"/>
          <p14:tracePt t="301547" x="7485063" y="5305425"/>
          <p14:tracePt t="301558" x="7523163" y="5143500"/>
          <p14:tracePt t="301561" x="7523163" y="4968875"/>
          <p14:tracePt t="301572" x="7523163" y="4805363"/>
          <p14:tracePt t="301581" x="7523163" y="4630738"/>
          <p14:tracePt t="301587" x="7523163" y="4443413"/>
          <p14:tracePt t="301597" x="7523163" y="4279900"/>
          <p14:tracePt t="301601" x="7510463" y="4105275"/>
          <p14:tracePt t="301611" x="7472363" y="3979863"/>
          <p14:tracePt t="301621" x="7397750" y="3829050"/>
          <p14:tracePt t="301627" x="7359650" y="3729038"/>
          <p14:tracePt t="301637" x="7310438" y="3603625"/>
          <p14:tracePt t="301643" x="7272338" y="3503613"/>
          <p14:tracePt t="301653" x="7235825" y="3479800"/>
          <p14:tracePt t="301663" x="7223125" y="3454400"/>
          <p14:tracePt t="301667" x="7172325" y="3429000"/>
          <p14:tracePt t="301677" x="7134225" y="3429000"/>
          <p14:tracePt t="301683" x="7085013" y="3429000"/>
          <p14:tracePt t="301693" x="7034213" y="3429000"/>
          <p14:tracePt t="301703" x="6972300" y="3429000"/>
          <p14:tracePt t="301707" x="6910388" y="3441700"/>
          <p14:tracePt t="301719" x="6872288" y="3479800"/>
          <p14:tracePt t="301724" x="6846888" y="3503613"/>
          <p14:tracePt t="301733" x="6821488" y="3541713"/>
          <p14:tracePt t="301743" x="6808788" y="3579813"/>
          <p14:tracePt t="301749" x="6797675" y="3641725"/>
          <p14:tracePt t="301759" x="6772275" y="3692525"/>
          <p14:tracePt t="301763" x="6772275" y="3729038"/>
          <p14:tracePt t="301774" x="6772275" y="3779838"/>
          <p14:tracePt t="301783" x="6772275" y="3829050"/>
          <p14:tracePt t="301790" x="6772275" y="3879850"/>
          <p14:tracePt t="301799" x="6772275" y="3941763"/>
          <p14:tracePt t="301803" x="6772275" y="3979863"/>
          <p14:tracePt t="301813" x="6784975" y="4029075"/>
          <p14:tracePt t="301824" x="6808788" y="4067175"/>
          <p14:tracePt t="301829" x="6808788" y="4092575"/>
          <p14:tracePt t="301841" x="6846888" y="4129088"/>
          <p14:tracePt t="301843" x="6872288" y="4154488"/>
          <p14:tracePt t="301853" x="6910388" y="4192588"/>
          <p14:tracePt t="301865" x="6946900" y="4192588"/>
          <p14:tracePt t="301869" x="7010400" y="4192588"/>
          <p14:tracePt t="301879" x="7059613" y="4192588"/>
          <p14:tracePt t="301885" x="7097713" y="4192588"/>
          <p14:tracePt t="301895" x="7134225" y="4192588"/>
          <p14:tracePt t="301905" x="7159625" y="4192588"/>
          <p14:tracePt t="301909" x="7172325" y="4192588"/>
          <p14:tracePt t="301919" x="7197725" y="4192588"/>
          <p14:tracePt t="301935" x="7210425" y="4179888"/>
          <p14:tracePt t="301945" x="7210425" y="4167188"/>
          <p14:tracePt t="301949" x="7210425" y="4129088"/>
          <p14:tracePt t="301959" x="7185025" y="4117975"/>
          <p14:tracePt t="301965" x="7159625" y="4092575"/>
          <p14:tracePt t="301975" x="7159625" y="4079875"/>
          <p14:tracePt t="301985" x="7134225" y="4067175"/>
          <p14:tracePt t="301991" x="7123113" y="4067175"/>
          <p14:tracePt t="302001" x="7110413" y="4067175"/>
          <p14:tracePt t="302005" x="7097713" y="4067175"/>
          <p14:tracePt t="302015" x="7059613" y="4067175"/>
          <p14:tracePt t="302025" x="7010400" y="4067175"/>
          <p14:tracePt t="302042" x="6921500" y="4092575"/>
          <p14:tracePt t="302045" x="6884988" y="4129088"/>
          <p14:tracePt t="302058" x="6821488" y="4179888"/>
          <p14:tracePt t="302067" x="6784975" y="4205288"/>
          <p14:tracePt t="302071" x="6746875" y="4230688"/>
          <p14:tracePt t="302081" x="6721475" y="4241800"/>
          <p14:tracePt t="302087" x="6708775" y="4267200"/>
          <p14:tracePt t="302097" x="6708775" y="4279900"/>
          <p14:tracePt t="302108" x="6696075" y="4292600"/>
          <p14:tracePt t="302141" x="6684963" y="4292600"/>
          <p14:tracePt t="302158" x="6672263" y="4292600"/>
          <p14:tracePt t="302177" x="6659563" y="4292600"/>
          <p14:tracePt t="302273" x="6659563" y="4305300"/>
          <p14:tracePt t="302307" x="6684963" y="4305300"/>
          <p14:tracePt t="302313" x="6696075" y="4305300"/>
          <p14:tracePt t="302323" x="6734175" y="4305300"/>
          <p14:tracePt t="302329" x="6746875" y="4305300"/>
          <p14:tracePt t="302340" x="6759575" y="4305300"/>
          <p14:tracePt t="302349" x="6784975" y="4305300"/>
          <p14:tracePt t="302353" x="6808788" y="4305300"/>
          <p14:tracePt t="302363" x="6846888" y="4305300"/>
          <p14:tracePt t="302369" x="6872288" y="4305300"/>
          <p14:tracePt t="302379" x="6910388" y="4279900"/>
          <p14:tracePt t="302389" x="6946900" y="4279900"/>
          <p14:tracePt t="302403" x="6972300" y="4279900"/>
          <p14:tracePt t="302409" x="6997700" y="4254500"/>
          <p14:tracePt t="302429" x="7021513" y="4241800"/>
          <p14:tracePt t="302435" x="7034213" y="4241800"/>
          <p14:tracePt t="302449" x="7034213" y="4230688"/>
          <p14:tracePt t="302459" x="7046913" y="4217988"/>
          <p14:tracePt t="302469" x="7059613" y="4217988"/>
          <p14:tracePt t="302495" x="7059613" y="4205288"/>
          <p14:tracePt t="302511" x="7072313" y="4205288"/>
          <p14:tracePt t="303553" x="7072313" y="4179888"/>
          <p14:tracePt t="303563" x="7072313" y="4117975"/>
          <p14:tracePt t="303569" x="6997700" y="4029075"/>
          <p14:tracePt t="303579" x="6946900" y="3954463"/>
          <p14:tracePt t="303585" x="6872288" y="3879850"/>
          <p14:tracePt t="303595" x="6808788" y="3803650"/>
          <p14:tracePt t="303605" x="6746875" y="3741738"/>
          <p14:tracePt t="303610" x="6659563" y="3667125"/>
          <p14:tracePt t="303619" x="6559550" y="3603625"/>
          <p14:tracePt t="303626" x="6508750" y="3554413"/>
          <p14:tracePt t="303635" x="6396038" y="3479800"/>
          <p14:tracePt t="303645" x="6308725" y="3429000"/>
          <p14:tracePt t="303649" x="6221413" y="3390900"/>
          <p14:tracePt t="303660" x="6121400" y="3354388"/>
          <p14:tracePt t="303665" x="6057900" y="3316288"/>
          <p14:tracePt t="303676" x="5957888" y="3278188"/>
          <p14:tracePt t="303685" x="5870575" y="3241675"/>
          <p14:tracePt t="303692" x="5770563" y="3228975"/>
          <p14:tracePt t="303701" x="5719763" y="3203575"/>
          <p14:tracePt t="303705" x="5607050" y="3178175"/>
          <p14:tracePt t="303715" x="5545138" y="3178175"/>
          <p14:tracePt t="303726" x="5470525" y="3178175"/>
          <p14:tracePt t="303731" x="5394325" y="3178175"/>
          <p14:tracePt t="303742" x="5319713" y="3178175"/>
          <p14:tracePt t="303745" x="5281613" y="3178175"/>
          <p14:tracePt t="303755" x="5219700" y="3178175"/>
          <p14:tracePt t="303765" x="5145088" y="3203575"/>
          <p14:tracePt t="303771" x="5032375" y="3228975"/>
          <p14:tracePt t="303781" x="4932363" y="3254375"/>
          <p14:tracePt t="303785" x="4819650" y="3303588"/>
          <p14:tracePt t="303795" x="4681538" y="3367088"/>
          <p14:tracePt t="303805" x="4556125" y="3403600"/>
          <p14:tracePt t="303811" x="4443413" y="3454400"/>
          <p14:tracePt t="303821" x="4330700" y="3503613"/>
          <p14:tracePt t="303826" x="4243388" y="3529013"/>
          <p14:tracePt t="303837" x="4181475" y="3541713"/>
          <p14:tracePt t="303847" x="4105275" y="3567113"/>
          <p14:tracePt t="303851" x="4068763" y="3567113"/>
          <p14:tracePt t="303861" x="4030663" y="3590925"/>
          <p14:tracePt t="303867" x="4005263" y="3603625"/>
          <p14:tracePt t="303877" x="3992563" y="3603625"/>
          <p14:tracePt t="303887" x="3979863" y="3616325"/>
          <p14:tracePt t="303893" x="3968750" y="3629025"/>
          <p14:tracePt t="303907" x="3943350" y="3629025"/>
          <p14:tracePt t="303927" x="3930650" y="3629025"/>
          <p14:tracePt t="303933" x="3930650" y="3641725"/>
          <p14:tracePt t="303944" x="3905250" y="3654425"/>
          <p14:tracePt t="303957" x="3905250" y="3667125"/>
          <p14:tracePt t="303967" x="3892550" y="3679825"/>
          <p14:tracePt t="303973" x="3892550" y="3692525"/>
          <p14:tracePt t="303987" x="3892550" y="3716338"/>
          <p14:tracePt t="303997" x="3892550" y="3729038"/>
          <p14:tracePt t="304013" x="3892550" y="3741738"/>
          <p14:tracePt t="304023" x="3892550" y="3767138"/>
          <p14:tracePt t="304129" x="3917950" y="3767138"/>
          <p14:tracePt t="304153" x="3930650" y="3767138"/>
          <p14:tracePt t="304169" x="3943350" y="3767138"/>
          <p14:tracePt t="304185" x="3943350" y="3754438"/>
          <p14:tracePt t="304195" x="3943350" y="3729038"/>
          <p14:tracePt t="304209" x="3943350" y="3692525"/>
          <p14:tracePt t="304215" x="3943350" y="3679825"/>
          <p14:tracePt t="304225" x="3943350" y="3629025"/>
          <p14:tracePt t="304235" x="3943350" y="3603625"/>
          <p14:tracePt t="304239" x="3943350" y="3567113"/>
          <p14:tracePt t="304249" x="3943350" y="3554413"/>
          <p14:tracePt t="304255" x="3943350" y="3541713"/>
          <p14:tracePt t="304265" x="3943350" y="3503613"/>
          <p14:tracePt t="304281" x="3943350" y="3490913"/>
          <p14:tracePt t="304292" x="3930650" y="3479800"/>
          <p14:tracePt t="304295" x="3917950" y="3467100"/>
          <p14:tracePt t="304305" x="3917950" y="3454400"/>
          <p14:tracePt t="304315" x="3917950" y="3441700"/>
          <p14:tracePt t="304321" x="3892550" y="3416300"/>
          <p14:tracePt t="304345" x="3879850" y="3403600"/>
          <p14:tracePt t="304371" x="3867150" y="3378200"/>
          <p14:tracePt t="304387" x="3867150" y="3367088"/>
          <p14:tracePt t="304397" x="3856038" y="3341688"/>
          <p14:tracePt t="304411" x="3856038" y="3316288"/>
          <p14:tracePt t="304417" x="3843338" y="3303588"/>
          <p14:tracePt t="304428" x="3843338" y="3278188"/>
          <p14:tracePt t="304437" x="3843338" y="3241675"/>
          <p14:tracePt t="304441" x="3830638" y="3241675"/>
          <p14:tracePt t="304451" x="3817938" y="3216275"/>
          <p14:tracePt t="304457" x="3792538" y="3203575"/>
          <p14:tracePt t="304467" x="3792538" y="3190875"/>
          <p14:tracePt t="304478" x="3779838" y="3178175"/>
          <p14:tracePt t="304481" x="3767138" y="3178175"/>
          <p14:tracePt t="304491" x="3756025" y="3165475"/>
          <p14:tracePt t="304497" x="3730625" y="3141663"/>
          <p14:tracePt t="304507" x="3717925" y="3141663"/>
          <p14:tracePt t="304517" x="3705225" y="3141663"/>
          <p14:tracePt t="304521" x="3679825" y="3128963"/>
          <p14:tracePt t="304533" x="3654425" y="3116263"/>
          <p14:tracePt t="304537" x="3630613" y="3116263"/>
          <p14:tracePt t="304547" x="3605213" y="3116263"/>
          <p14:tracePt t="304557" x="3579813" y="3116263"/>
          <p14:tracePt t="304563" x="3554413" y="3116263"/>
          <p14:tracePt t="304573" x="3530600" y="3116263"/>
          <p14:tracePt t="304577" x="3492500" y="3116263"/>
          <p14:tracePt t="304587" x="3454400" y="3128963"/>
          <p14:tracePt t="304597" x="3441700" y="3141663"/>
          <p14:tracePt t="304603" x="3405188" y="3178175"/>
          <p14:tracePt t="304613" x="3367088" y="3203575"/>
          <p14:tracePt t="304619" x="3341688" y="3228975"/>
          <p14:tracePt t="304629" x="3317875" y="3267075"/>
          <p14:tracePt t="304639" x="3305175" y="3267075"/>
          <p14:tracePt t="304644" x="3292475" y="3290888"/>
          <p14:tracePt t="304653" x="3267075" y="3316288"/>
          <p14:tracePt t="304660" x="3267075" y="3341688"/>
          <p14:tracePt t="304669" x="3267075" y="3354388"/>
          <p14:tracePt t="304679" x="3267075" y="3390900"/>
          <p14:tracePt t="304683" x="3241675" y="3429000"/>
          <p14:tracePt t="304694" x="3241675" y="3454400"/>
          <p14:tracePt t="304699" x="3241675" y="3479800"/>
          <p14:tracePt t="304711" x="3241675" y="3503613"/>
          <p14:tracePt t="304719" x="3267075" y="3567113"/>
          <p14:tracePt t="304726" x="3279775" y="3590925"/>
          <p14:tracePt t="304735" x="3328988" y="3641725"/>
          <p14:tracePt t="304739" x="3379788" y="3703638"/>
          <p14:tracePt t="304749" x="3454400" y="3754438"/>
          <p14:tracePt t="304760" x="3530600" y="3792538"/>
          <p14:tracePt t="304765" x="3643313" y="3841750"/>
          <p14:tracePt t="304775" x="3730625" y="3854450"/>
          <p14:tracePt t="304779" x="3843338" y="3867150"/>
          <p14:tracePt t="304789" x="3943350" y="3867150"/>
          <p14:tracePt t="304799" x="4081463" y="3867150"/>
          <p14:tracePt t="304805" x="4205288" y="3867150"/>
          <p14:tracePt t="304815" x="4330700" y="3867150"/>
          <p14:tracePt t="304819" x="4418013" y="3854450"/>
          <p14:tracePt t="304829" x="4468813" y="3816350"/>
          <p14:tracePt t="304839" x="4506913" y="3792538"/>
          <p14:tracePt t="304845" x="4543425" y="3767138"/>
          <p14:tracePt t="304855" x="4543425" y="3754438"/>
          <p14:tracePt t="304860" x="4543425" y="3741738"/>
          <p14:tracePt t="304871" x="4543425" y="3716338"/>
          <p14:tracePt t="304881" x="4543425" y="3667125"/>
          <p14:tracePt t="304885" x="4543425" y="3641725"/>
          <p14:tracePt t="304895" x="4530725" y="3590925"/>
          <p14:tracePt t="304901" x="4506913" y="3554413"/>
          <p14:tracePt t="304912" x="4418013" y="3454400"/>
          <p14:tracePt t="304921" x="4394200" y="3403600"/>
          <p14:tracePt t="304925" x="4330700" y="3341688"/>
          <p14:tracePt t="304935" x="4281488" y="3290888"/>
          <p14:tracePt t="304941" x="4230688" y="3241675"/>
          <p14:tracePt t="304951" x="4205288" y="3241675"/>
          <p14:tracePt t="304962" x="4181475" y="3216275"/>
          <p14:tracePt t="304967" x="4156075" y="3216275"/>
          <p14:tracePt t="304978" x="4143375" y="3216275"/>
          <p14:tracePt t="304981" x="4117975" y="3216275"/>
          <p14:tracePt t="305001" x="4105275" y="3216275"/>
          <p14:tracePt t="305017" x="4081463" y="3216275"/>
          <p14:tracePt t="305021" x="4081463" y="3254375"/>
          <p14:tracePt t="305031" x="4068763" y="3290888"/>
          <p14:tracePt t="305046" x="4068763" y="3341688"/>
          <p14:tracePt t="305047" x="4068763" y="3378200"/>
          <p14:tracePt t="305057" x="4068763" y="3467100"/>
          <p14:tracePt t="305062" x="4068763" y="3554413"/>
          <p14:tracePt t="305071" x="4068763" y="3654425"/>
          <p14:tracePt t="305083" x="4105275" y="3741738"/>
          <p14:tracePt t="305087" x="4156075" y="3879850"/>
          <p14:tracePt t="305097" x="4230688" y="4005263"/>
          <p14:tracePt t="305103" x="4305300" y="4092575"/>
          <p14:tracePt t="305113" x="4406900" y="4217988"/>
          <p14:tracePt t="305123" x="4518025" y="4318000"/>
          <p14:tracePt t="305128" x="4643438" y="4405313"/>
          <p14:tracePt t="305137" x="4819650" y="4505325"/>
          <p14:tracePt t="305145" x="5045075" y="4592638"/>
          <p14:tracePt t="305153" x="5194300" y="4605338"/>
          <p14:tracePt t="305163" x="5383213" y="4643438"/>
          <p14:tracePt t="305167" x="5557838" y="4679950"/>
          <p14:tracePt t="305178" x="5719763" y="4692650"/>
          <p14:tracePt t="305183" x="5870575" y="4692650"/>
          <p14:tracePt t="305195" x="5983288" y="4692650"/>
          <p14:tracePt t="305203" x="6083300" y="4692650"/>
          <p14:tracePt t="305209" x="6157913" y="4692650"/>
          <p14:tracePt t="305219" x="6221413" y="4692650"/>
          <p14:tracePt t="305223" x="6259513" y="4692650"/>
          <p14:tracePt t="305233" x="6270625" y="4692650"/>
          <p14:tracePt t="305245" x="6283325" y="4679950"/>
          <p14:tracePt t="305249" x="6296025" y="4679950"/>
          <p14:tracePt t="305359" x="6308725" y="4679950"/>
          <p14:tracePt t="305381" x="6321425" y="4679950"/>
          <p14:tracePt t="305405" x="6346825" y="4679950"/>
          <p14:tracePt t="305421" x="6359525" y="4679950"/>
          <p14:tracePt t="305445" x="6370638" y="4679950"/>
          <p14:tracePt t="305462" x="6383338" y="4679950"/>
          <p14:tracePt t="305611" x="6359525" y="4679950"/>
          <p14:tracePt t="305621" x="6346825" y="4679950"/>
          <p14:tracePt t="305631" x="6321425" y="4705350"/>
          <p14:tracePt t="305637" x="6308725" y="4718050"/>
          <p14:tracePt t="305647" x="6270625" y="4730750"/>
          <p14:tracePt t="305651" x="6246813" y="4743450"/>
          <p14:tracePt t="305662" x="6234113" y="4756150"/>
          <p14:tracePt t="305671" x="6208713" y="4756150"/>
          <p14:tracePt t="305678" x="6208713" y="4768850"/>
          <p14:tracePt t="305687" x="6183313" y="4779963"/>
          <p14:tracePt t="305693" x="6157913" y="4792663"/>
          <p14:tracePt t="305713" x="6121400" y="4805363"/>
          <p14:tracePt t="305727" x="6108700" y="4805363"/>
          <p14:tracePt t="305733" x="6096000" y="4818063"/>
          <p14:tracePt t="305744" x="6083300" y="4818063"/>
          <p14:tracePt t="305753" x="6057900" y="4830763"/>
          <p14:tracePt t="305757" x="6034088" y="4830763"/>
          <p14:tracePt t="305767" x="6034088" y="4843463"/>
          <p14:tracePt t="305773" x="6008688" y="4843463"/>
          <p14:tracePt t="305783" x="5983288" y="4843463"/>
          <p14:tracePt t="305793" x="5970588" y="4856163"/>
          <p14:tracePt t="305799" x="5957888" y="4856163"/>
          <p14:tracePt t="305809" x="5945188" y="4856163"/>
          <p14:tracePt t="305823" x="5932488" y="4856163"/>
          <p14:tracePt t="305833" x="5921375" y="4856163"/>
          <p14:tracePt t="305839" x="5908675" y="4856163"/>
          <p14:tracePt t="305849" x="5895975" y="4856163"/>
          <p14:tracePt t="305859" x="5883275" y="4868863"/>
          <p14:tracePt t="305873" x="5857875" y="4868863"/>
          <p14:tracePt t="305885" x="5857875" y="4879975"/>
          <p14:tracePt t="305889" x="5845175" y="4892675"/>
          <p14:tracePt t="305899" x="5795963" y="4905375"/>
          <p14:tracePt t="305915" x="5783263" y="4918075"/>
          <p14:tracePt t="305925" x="5770563" y="4918075"/>
          <p14:tracePt t="305930" x="5757863" y="4918075"/>
          <p14:tracePt t="305939" x="5732463" y="4930775"/>
          <p14:tracePt t="305949" x="5719763" y="4943475"/>
          <p14:tracePt t="305969" x="5695950" y="4943475"/>
          <p14:tracePt t="305991" x="5683250" y="4943475"/>
          <p14:tracePt t="305996" x="5683250" y="4956175"/>
          <p14:tracePt t="306005" x="5670550" y="4956175"/>
          <p14:tracePt t="306025" x="5657850" y="4956175"/>
          <p14:tracePt t="306075" x="5645150" y="4956175"/>
          <p14:tracePt t="306081" x="5645150" y="4968875"/>
          <p14:tracePt t="306091" x="5632450" y="4968875"/>
          <p14:tracePt t="306147" x="5607050" y="4968875"/>
          <p14:tracePt t="306201" x="5595938" y="4981575"/>
          <p14:tracePt t="306423" x="5583238" y="4981575"/>
          <p14:tracePt t="306469" x="5570538" y="4981575"/>
          <p14:tracePt t="307321" x="5583238" y="4981575"/>
          <p14:tracePt t="307327" x="5595938" y="4981575"/>
          <p14:tracePt t="307337" x="5607050" y="4981575"/>
          <p14:tracePt t="307348" x="5619750" y="4981575"/>
          <p14:tracePt t="307351" x="5632450" y="4981575"/>
          <p14:tracePt t="307393" x="5657850" y="4981575"/>
          <p14:tracePt t="307507" x="5670550" y="4981575"/>
          <p14:tracePt t="307523" x="5683250" y="4981575"/>
          <p14:tracePt t="307529" x="5695950" y="4981575"/>
          <p14:tracePt t="307539" x="5719763" y="4968875"/>
          <p14:tracePt t="307549" x="5732463" y="4968875"/>
          <p14:tracePt t="307553" x="5757863" y="4956175"/>
          <p14:tracePt t="307564" x="5770563" y="4956175"/>
          <p14:tracePt t="307569" x="5783263" y="4956175"/>
          <p14:tracePt t="307580" x="5808663" y="4956175"/>
          <p14:tracePt t="307589" x="5832475" y="4956175"/>
          <p14:tracePt t="307595" x="5857875" y="4956175"/>
          <p14:tracePt t="307605" x="5870575" y="4956175"/>
          <p14:tracePt t="307609" x="5883275" y="4956175"/>
          <p14:tracePt t="307619" x="5908675" y="4956175"/>
          <p14:tracePt t="307631" x="5921375" y="4956175"/>
          <p14:tracePt t="307635" x="5932488" y="4956175"/>
          <p14:tracePt t="307649" x="5945188" y="4956175"/>
          <p14:tracePt t="307659" x="5970588" y="4956175"/>
          <p14:tracePt t="307675" x="5995988" y="4956175"/>
          <p14:tracePt t="307685" x="6021388" y="4956175"/>
          <p14:tracePt t="307689" x="6057900" y="4956175"/>
          <p14:tracePt t="307699" x="6083300" y="4956175"/>
          <p14:tracePt t="307709" x="6108700" y="4956175"/>
          <p14:tracePt t="307715" x="6121400" y="4956175"/>
          <p14:tracePt t="307725" x="6134100" y="4956175"/>
          <p14:tracePt t="307729" x="6157913" y="4956175"/>
          <p14:tracePt t="307739" x="6170613" y="4956175"/>
          <p14:tracePt t="307755" x="6196013" y="4956175"/>
          <p14:tracePt t="307765" x="6221413" y="4943475"/>
          <p14:tracePt t="307771" x="6246813" y="4943475"/>
          <p14:tracePt t="307782" x="6283325" y="4930775"/>
          <p14:tracePt t="307791" x="6308725" y="4930775"/>
          <p14:tracePt t="307795" x="6359525" y="4930775"/>
          <p14:tracePt t="307805" x="6396038" y="4905375"/>
          <p14:tracePt t="307811" x="6459538" y="4905375"/>
          <p14:tracePt t="307821" x="6496050" y="4905375"/>
          <p14:tracePt t="307832" x="6521450" y="4905375"/>
          <p14:tracePt t="307835" x="6534150" y="4905375"/>
          <p14:tracePt t="307845" x="6559550" y="4905375"/>
          <p14:tracePt t="307851" x="6584950" y="4905375"/>
          <p14:tracePt t="307861" x="6596063" y="4905375"/>
          <p14:tracePt t="307871" x="6621463" y="4905375"/>
          <p14:tracePt t="307877" x="6659563" y="4905375"/>
          <p14:tracePt t="307887" x="6734175" y="4905375"/>
          <p14:tracePt t="307891" x="6797675" y="4905375"/>
          <p14:tracePt t="307901" x="6846888" y="4905375"/>
          <p14:tracePt t="307911" x="6934200" y="4905375"/>
          <p14:tracePt t="307917" x="6972300" y="4905375"/>
          <p14:tracePt t="307927" x="7034213" y="4905375"/>
          <p14:tracePt t="307932" x="7085013" y="4905375"/>
          <p14:tracePt t="307943" x="7146925" y="4905375"/>
          <p14:tracePt t="307953" x="7185025" y="4905375"/>
          <p14:tracePt t="307957" x="7246938" y="4905375"/>
          <p14:tracePt t="307967" x="7323138" y="4905375"/>
          <p14:tracePt t="307973" x="7385050" y="4905375"/>
          <p14:tracePt t="307983" x="7410450" y="4905375"/>
          <p14:tracePt t="307993" x="7459663" y="4905375"/>
          <p14:tracePt t="307998" x="7485063" y="4905375"/>
          <p14:tracePt t="308038" x="7497763" y="4905375"/>
          <p14:tracePt t="308275" x="7472363" y="4905375"/>
          <p14:tracePt t="308279" x="7423150" y="4905375"/>
          <p14:tracePt t="308289" x="7372350" y="4905375"/>
          <p14:tracePt t="308299" x="7297738" y="4905375"/>
          <p14:tracePt t="308305" x="7172325" y="4905375"/>
          <p14:tracePt t="308316" x="7059613" y="4905375"/>
          <p14:tracePt t="308321" x="6946900" y="4905375"/>
          <p14:tracePt t="308332" x="6846888" y="4905375"/>
          <p14:tracePt t="308341" x="6759575" y="4918075"/>
          <p14:tracePt t="308345" x="6684963" y="4930775"/>
          <p14:tracePt t="308355" x="6608763" y="4943475"/>
          <p14:tracePt t="308361" x="6534150" y="4968875"/>
          <p14:tracePt t="308371" x="6472238" y="4981575"/>
          <p14:tracePt t="308382" x="6408738" y="5005388"/>
          <p14:tracePt t="308385" x="6370638" y="5005388"/>
          <p14:tracePt t="308395" x="6321425" y="5018088"/>
          <p14:tracePt t="308401" x="6283325" y="5018088"/>
          <p14:tracePt t="308411" x="6259513" y="5018088"/>
          <p14:tracePt t="308421" x="6221413" y="5030788"/>
          <p14:tracePt t="308425" x="6208713" y="5030788"/>
          <p14:tracePt t="308435" x="6183313" y="5030788"/>
          <p14:tracePt t="308451" x="6170613" y="5030788"/>
          <p14:tracePt t="308693" x="6157913" y="5030788"/>
          <p14:tracePt t="308709" x="6146800" y="5043488"/>
          <p14:tracePt t="308835" x="6134100" y="5043488"/>
          <p14:tracePt t="309505" x="6134100" y="5056188"/>
          <p14:tracePt t="309515" x="6121400" y="5092700"/>
          <p14:tracePt t="309521" x="6108700" y="5092700"/>
          <p14:tracePt t="309531" x="6096000" y="5092700"/>
          <p14:tracePt t="309545" x="6070600" y="5092700"/>
          <p14:tracePt t="309561" x="6045200" y="5105400"/>
          <p14:tracePt t="309582" x="6034088" y="5105400"/>
          <p14:tracePt t="309585" x="6008688" y="5118100"/>
          <p14:tracePt t="309611" x="5995988" y="5118100"/>
          <p14:tracePt t="309621" x="5983288" y="5118100"/>
          <p14:tracePt t="309637" x="5970588" y="5118100"/>
          <p14:tracePt t="309641" x="5957888" y="5118100"/>
          <p14:tracePt t="309681" x="5932488" y="5118100"/>
          <p14:tracePt t="309793" x="5921375" y="5118100"/>
          <p14:tracePt t="309819" x="5908675" y="5118100"/>
          <p14:tracePt t="310055" x="5945188" y="5105400"/>
          <p14:tracePt t="310065" x="5983288" y="5092700"/>
          <p14:tracePt t="310071" x="6021388" y="5092700"/>
          <p14:tracePt t="310081" x="6057900" y="5092700"/>
          <p14:tracePt t="310085" x="6096000" y="5092700"/>
          <p14:tracePt t="310095" x="6121400" y="5092700"/>
          <p14:tracePt t="310105" x="6146800" y="5092700"/>
          <p14:tracePt t="310111" x="6170613" y="5092700"/>
          <p14:tracePt t="310121" x="6183313" y="5092700"/>
          <p14:tracePt t="310135" x="6196013" y="5092700"/>
          <p14:tracePt t="310151" x="6208713" y="5092700"/>
          <p14:tracePt t="310161" x="6221413" y="5092700"/>
          <p14:tracePt t="310168" x="6221413" y="5081588"/>
          <p14:tracePt t="310177" x="6234113" y="5081588"/>
          <p14:tracePt t="310201" x="6259513" y="5081588"/>
          <p14:tracePt t="310218" x="6270625" y="5081588"/>
          <p14:tracePt t="310227" x="6283325" y="5068888"/>
          <p14:tracePt t="310231" x="6296025" y="5068888"/>
          <p14:tracePt t="310243" x="6308725" y="5068888"/>
          <p14:tracePt t="310247" x="6321425" y="5068888"/>
          <p14:tracePt t="310257" x="6334125" y="5068888"/>
          <p14:tracePt t="310273" x="6346825" y="5068888"/>
          <p14:tracePt t="310287" x="6359525" y="5068888"/>
          <p14:tracePt t="310307" x="6370638" y="5068888"/>
          <p14:tracePt t="310419" x="6334125" y="5068888"/>
          <p14:tracePt t="310423" x="6283325" y="5081588"/>
          <p14:tracePt t="310433" x="6221413" y="5092700"/>
          <p14:tracePt t="310439" x="6170613" y="5105400"/>
          <p14:tracePt t="310449" x="6121400" y="5130800"/>
          <p14:tracePt t="310459" x="6083300" y="5130800"/>
          <p14:tracePt t="310463" x="6057900" y="5130800"/>
          <p14:tracePt t="310473" x="6057900" y="5143500"/>
          <p14:tracePt t="310479" x="6045200" y="5143500"/>
          <p14:tracePt t="310489" x="6034088" y="5143500"/>
          <p14:tracePt t="310519" x="6021388" y="5143500"/>
          <p14:tracePt t="310545" x="6008688" y="5143500"/>
          <p14:tracePt t="310559" x="5995988" y="5143500"/>
          <p14:tracePt t="310569" x="5970588" y="5143500"/>
          <p14:tracePt t="310579" x="5957888" y="5143500"/>
          <p14:tracePt t="310585" x="5945188" y="5143500"/>
          <p14:tracePt t="310602" x="5921375" y="5130800"/>
          <p14:tracePt t="310611" x="5895975" y="5130800"/>
          <p14:tracePt t="310621" x="5870575" y="5118100"/>
          <p14:tracePt t="310625" x="5845175" y="5105400"/>
          <p14:tracePt t="310636" x="5832475" y="5105400"/>
          <p14:tracePt t="310641" x="5808663" y="5092700"/>
          <p14:tracePt t="310652" x="5795963" y="5081588"/>
          <p14:tracePt t="310661" x="5783263" y="5081588"/>
          <p14:tracePt t="310665" x="5770563" y="5081588"/>
          <p14:tracePt t="310676" x="5757863" y="5068888"/>
          <p14:tracePt t="310681" x="5745163" y="5056188"/>
          <p14:tracePt t="310691" x="5732463" y="5043488"/>
          <p14:tracePt t="310702" x="5719763" y="5043488"/>
          <p14:tracePt t="310705" x="5708650" y="5030788"/>
          <p14:tracePt t="310821" x="5695950" y="5030788"/>
          <p14:tracePt t="310831" x="5683250" y="5030788"/>
          <p14:tracePt t="310861" x="5683250" y="5018088"/>
          <p14:tracePt t="310867" x="5670550" y="5018088"/>
          <p14:tracePt t="310877" x="5670550" y="5005388"/>
          <p14:tracePt t="310883" x="5657850" y="5005388"/>
          <p14:tracePt t="311115" x="5645150" y="4992688"/>
          <p14:tracePt t="311136" x="5632450" y="4992688"/>
          <p14:tracePt t="311231" x="5619750" y="4992688"/>
          <p14:tracePt t="311236" x="5607050" y="4992688"/>
          <p14:tracePt t="311771" x="5607050" y="5005388"/>
          <p14:tracePt t="311781" x="5619750" y="5018088"/>
          <p14:tracePt t="311785" x="5645150" y="5030788"/>
          <p14:tracePt t="311795" x="5708650" y="5030788"/>
          <p14:tracePt t="311803" x="5745163" y="5030788"/>
          <p14:tracePt t="311811" x="5795963" y="5030788"/>
          <p14:tracePt t="311821" x="5821363" y="5030788"/>
          <p14:tracePt t="311825" x="5870575" y="5030788"/>
          <p14:tracePt t="311836" x="5908675" y="5030788"/>
          <p14:tracePt t="311841" x="5932488" y="5030788"/>
          <p14:tracePt t="311861" x="5957888" y="5030788"/>
          <p14:tracePt t="311977" x="5932488" y="5030788"/>
          <p14:tracePt t="311987" x="5908675" y="5030788"/>
          <p14:tracePt t="311993" x="5870575" y="5030788"/>
          <p14:tracePt t="312003" x="5845175" y="5030788"/>
          <p14:tracePt t="312007" x="5821363" y="5030788"/>
          <p14:tracePt t="312017" x="5783263" y="5030788"/>
          <p14:tracePt t="312027" x="5770563" y="5018088"/>
          <p14:tracePt t="312031" x="5757863" y="5018088"/>
          <p14:tracePt t="312054" x="5708650" y="5005388"/>
          <p14:tracePt t="312057" x="5683250" y="4981575"/>
          <p14:tracePt t="312067" x="5657850" y="4968875"/>
          <p14:tracePt t="312071" x="5645150" y="4956175"/>
          <p14:tracePt t="312081" x="5632450" y="4956175"/>
          <p14:tracePt t="312091" x="5607050" y="4943475"/>
          <p14:tracePt t="312097" x="5595938" y="4943475"/>
          <p14:tracePt t="312111" x="5583238" y="4943475"/>
          <p14:tracePt t="312233" x="5583238" y="4930775"/>
          <p14:tracePt t="312253" x="5619750" y="4918075"/>
          <p14:tracePt t="312259" x="5645150" y="4918075"/>
          <p14:tracePt t="312273" x="5657850" y="4918075"/>
          <p14:tracePt t="312370" x="5670550" y="4905375"/>
          <p14:tracePt t="312385" x="5695950" y="4879975"/>
          <p14:tracePt t="312389" x="5695950" y="4868863"/>
          <p14:tracePt t="312399" x="5719763" y="4843463"/>
          <p14:tracePt t="312409" x="5757863" y="4779963"/>
          <p14:tracePt t="312415" x="5770563" y="4743450"/>
          <p14:tracePt t="312425" x="5808663" y="4705350"/>
          <p14:tracePt t="312429" x="5870575" y="4643438"/>
          <p14:tracePt t="312439" x="5932488" y="4579938"/>
          <p14:tracePt t="312449" x="5970588" y="4530725"/>
          <p14:tracePt t="312455" x="6021388" y="4443413"/>
          <p14:tracePt t="312465" x="6070600" y="4392613"/>
          <p14:tracePt t="312471" x="6134100" y="4341813"/>
          <p14:tracePt t="312481" x="6183313" y="4318000"/>
          <p14:tracePt t="312491" x="6246813" y="4267200"/>
          <p14:tracePt t="312495" x="6308725" y="4230688"/>
          <p14:tracePt t="312505" x="6370638" y="4179888"/>
          <p14:tracePt t="312511" x="6446838" y="4129088"/>
          <p14:tracePt t="312521" x="6472238" y="4117975"/>
          <p14:tracePt t="312531" x="6508750" y="4092575"/>
          <p14:tracePt t="312536" x="6559550" y="4054475"/>
          <p14:tracePt t="312547" x="6572250" y="4041775"/>
          <p14:tracePt t="312551" x="6608763" y="4041775"/>
          <p14:tracePt t="312561" x="6634163" y="4029075"/>
          <p14:tracePt t="312571" x="6672263" y="4017963"/>
          <p14:tracePt t="312577" x="6696075" y="4005263"/>
          <p14:tracePt t="312588" x="6734175" y="3979863"/>
          <p14:tracePt t="312591" x="6746875" y="3979863"/>
          <p14:tracePt t="312601" x="6772275" y="3979863"/>
          <p14:tracePt t="312611" x="6808788" y="3979863"/>
          <p14:tracePt t="312617" x="6834188" y="3967163"/>
          <p14:tracePt t="312627" x="6859588" y="3941763"/>
          <p14:tracePt t="312631" x="6872288" y="3941763"/>
          <p14:tracePt t="312641" x="6897688" y="3941763"/>
          <p14:tracePt t="312651" x="6946900" y="3929063"/>
          <p14:tracePt t="312657" x="6985000" y="3916363"/>
          <p14:tracePt t="312667" x="6997700" y="3916363"/>
          <p14:tracePt t="312671" x="7021513" y="3905250"/>
          <p14:tracePt t="312681" x="7046913" y="3892550"/>
          <p14:tracePt t="312691" x="7072313" y="3892550"/>
          <p14:tracePt t="312697" x="7097713" y="3892550"/>
          <p14:tracePt t="312707" x="7110413" y="3879850"/>
          <p14:tracePt t="312713" x="7134225" y="3879850"/>
          <p14:tracePt t="312723" x="7146925" y="3879850"/>
          <p14:tracePt t="312747" x="7172325" y="3879850"/>
          <p14:tracePt t="312779" x="7185025" y="3879850"/>
          <p14:tracePt t="312813" x="7197725" y="3867150"/>
          <p14:tracePt t="313021" x="7185025" y="3867150"/>
          <p14:tracePt t="313031" x="7172325" y="3867150"/>
          <p14:tracePt t="313041" x="7159625" y="3879850"/>
          <p14:tracePt t="313047" x="7134225" y="3879850"/>
          <p14:tracePt t="313057" x="7110413" y="3879850"/>
          <p14:tracePt t="313061" x="7085013" y="3879850"/>
          <p14:tracePt t="313072" x="7034213" y="3892550"/>
          <p14:tracePt t="313081" x="6997700" y="3892550"/>
          <p14:tracePt t="313088" x="6985000" y="3892550"/>
          <p14:tracePt t="313097" x="6946900" y="3892550"/>
          <p14:tracePt t="313111" x="6934200" y="3892550"/>
          <p14:tracePt t="313127" x="6921500" y="3892550"/>
          <p14:tracePt t="313263" x="6921500" y="3905250"/>
          <p14:tracePt t="313273" x="6910388" y="3905250"/>
          <p14:tracePt t="313283" x="6897688" y="3916363"/>
          <p14:tracePt t="313289" x="6884988" y="3929063"/>
          <p14:tracePt t="313299" x="6884988" y="3941763"/>
          <p14:tracePt t="313305" x="6846888" y="3954463"/>
          <p14:tracePt t="313313" x="6797675" y="3992563"/>
          <p14:tracePt t="313323" x="6759575" y="4005263"/>
          <p14:tracePt t="313329" x="6721475" y="4017963"/>
          <p14:tracePt t="313339" x="6672263" y="4054475"/>
          <p14:tracePt t="313343" x="6621463" y="4079875"/>
          <p14:tracePt t="313355" x="6596063" y="4092575"/>
          <p14:tracePt t="313365" x="6572250" y="4105275"/>
          <p14:tracePt t="313379" x="6559550" y="4117975"/>
          <p14:tracePt t="313429" x="6559550" y="4129088"/>
          <p14:tracePt t="313495" x="6584950" y="4129088"/>
          <p14:tracePt t="313505" x="6608763" y="4129088"/>
          <p14:tracePt t="313515" x="6646863" y="4105275"/>
          <p14:tracePt t="313531" x="6659563" y="4079875"/>
          <p14:tracePt t="313545" x="6659563" y="4054475"/>
          <p14:tracePt t="313556" x="6672263" y="4029075"/>
          <p14:tracePt t="313572" x="6672263" y="4017963"/>
          <p14:tracePt t="313585" x="6672263" y="3992563"/>
          <p14:tracePt t="313605" x="6672263" y="3979863"/>
          <p14:tracePt t="313641" x="6659563" y="3979863"/>
          <p14:tracePt t="313671" x="6646863" y="3979863"/>
          <p14:tracePt t="313893" x="6634163" y="3979863"/>
          <p14:tracePt t="313973" x="6634163" y="4005263"/>
          <p14:tracePt t="313989" x="6621463" y="4017963"/>
          <p14:tracePt t="314006" x="6621463" y="4029075"/>
          <p14:tracePt t="314019" x="6621463" y="4054475"/>
          <p14:tracePt t="314059" x="6608763" y="4054475"/>
          <p14:tracePt t="314105" x="6608763" y="4067175"/>
          <p14:tracePt t="314135" x="6608763" y="4092575"/>
          <p14:tracePt t="314171" x="6608763" y="4105275"/>
          <p14:tracePt t="314175" x="6608763" y="4117975"/>
          <p14:tracePt t="314201" x="6608763" y="4129088"/>
          <p14:tracePt t="314363" x="6608763" y="4141788"/>
          <p14:tracePt t="314377" x="6621463" y="4141788"/>
          <p14:tracePt t="314387" x="6634163" y="4141788"/>
          <p14:tracePt t="314397" x="6646863" y="4141788"/>
          <p14:tracePt t="314403" x="6684963" y="4167188"/>
          <p14:tracePt t="314413" x="6696075" y="4167188"/>
          <p14:tracePt t="314417" x="6746875" y="4167188"/>
          <p14:tracePt t="314429" x="6784975" y="4167188"/>
          <p14:tracePt t="314440" x="6834188" y="4167188"/>
          <p14:tracePt t="314443" x="6872288" y="4167188"/>
          <p14:tracePt t="314454" x="6921500" y="4167188"/>
          <p14:tracePt t="314459" x="6959600" y="4167188"/>
          <p14:tracePt t="314469" x="6985000" y="4167188"/>
          <p14:tracePt t="314479" x="7034213" y="4167188"/>
          <p14:tracePt t="314484" x="7059613" y="4154488"/>
          <p14:tracePt t="314493" x="7085013" y="4141788"/>
          <p14:tracePt t="314499" x="7123113" y="4141788"/>
          <p14:tracePt t="314509" x="7134225" y="4117975"/>
          <p14:tracePt t="314519" x="7146925" y="4117975"/>
          <p14:tracePt t="314525" x="7159625" y="4117975"/>
          <p14:tracePt t="314535" x="7172325" y="4105275"/>
          <p14:tracePt t="314540" x="7185025" y="4092575"/>
          <p14:tracePt t="314559" x="7197725" y="4079875"/>
          <p14:tracePt t="314579" x="7210425" y="4067175"/>
          <p14:tracePt t="314590" x="7210425" y="4054475"/>
          <p14:tracePt t="314599" x="7223125" y="4041775"/>
          <p14:tracePt t="314615" x="7246938" y="4041775"/>
          <p14:tracePt t="314629" x="7272338" y="4017963"/>
          <p14:tracePt t="314665" x="7285038" y="4017963"/>
          <p14:tracePt t="314807" x="7285038" y="4005263"/>
          <p14:tracePt t="314827" x="7235825" y="4017963"/>
          <p14:tracePt t="314831" x="7210425" y="4041775"/>
          <p14:tracePt t="314841" x="7172325" y="4092575"/>
          <p14:tracePt t="314847" x="7110413" y="4129088"/>
          <p14:tracePt t="314857" x="7085013" y="4154488"/>
          <p14:tracePt t="314867" x="7021513" y="4205288"/>
          <p14:tracePt t="314871" x="6985000" y="4230688"/>
          <p14:tracePt t="314881" x="6934200" y="4254500"/>
          <p14:tracePt t="314887" x="6872288" y="4292600"/>
          <p14:tracePt t="314897" x="6821488" y="4318000"/>
          <p14:tracePt t="314907" x="6784975" y="4330700"/>
          <p14:tracePt t="314913" x="6721475" y="4367213"/>
          <p14:tracePt t="314924" x="6708775" y="4379913"/>
          <p14:tracePt t="314927" x="6684963" y="4392613"/>
          <p14:tracePt t="314937" x="6646863" y="4405313"/>
          <p14:tracePt t="314947" x="6621463" y="4418013"/>
          <p14:tracePt t="314953" x="6584950" y="4454525"/>
          <p14:tracePt t="314963" x="6521450" y="4467225"/>
          <p14:tracePt t="314967" x="6472238" y="4505325"/>
          <p14:tracePt t="314977" x="6408738" y="4518025"/>
          <p14:tracePt t="314987" x="6334125" y="4554538"/>
          <p14:tracePt t="314993" x="6283325" y="4579938"/>
          <p14:tracePt t="315003" x="6208713" y="4618038"/>
          <p14:tracePt t="315009" x="6170613" y="4630738"/>
          <p14:tracePt t="315019" x="6146800" y="4630738"/>
          <p14:tracePt t="315029" x="6108700" y="4630738"/>
          <p14:tracePt t="315042" x="6083300" y="4643438"/>
          <p14:tracePt t="315043" x="6057900" y="4656138"/>
          <p14:tracePt t="315063" x="6045200" y="4656138"/>
          <p14:tracePt t="315089" x="6034088" y="4656138"/>
          <p14:tracePt t="315105" x="6021388" y="4667250"/>
          <p14:tracePt t="315109" x="5983288" y="4692650"/>
          <p14:tracePt t="315119" x="5970588" y="4705350"/>
          <p14:tracePt t="315129" x="5957888" y="4718050"/>
          <p14:tracePt t="315135" x="5957888" y="4730750"/>
          <p14:tracePt t="315145" x="5945188" y="4743450"/>
          <p14:tracePt t="315149" x="5945188" y="4756150"/>
          <p14:tracePt t="315159" x="5932488" y="4779963"/>
          <p14:tracePt t="315175" x="5932488" y="4792663"/>
          <p14:tracePt t="315185" x="5921375" y="4805363"/>
          <p14:tracePt t="315205" x="5921375" y="4818063"/>
          <p14:tracePt t="315221" x="5921375" y="4830763"/>
          <p14:tracePt t="315235" x="5921375" y="4843463"/>
          <p14:tracePt t="315245" x="5921375" y="4856163"/>
          <p14:tracePt t="315265" x="5921375" y="4879975"/>
          <p14:tracePt t="315291" x="5921375" y="4892675"/>
          <p14:tracePt t="315295" x="5932488" y="4892675"/>
          <p14:tracePt t="315311" x="5957888" y="4905375"/>
          <p14:tracePt t="315321" x="5983288" y="4905375"/>
          <p14:tracePt t="315331" x="6008688" y="4905375"/>
          <p14:tracePt t="315335" x="6021388" y="4905375"/>
          <p14:tracePt t="315345" x="6057900" y="4905375"/>
          <p14:tracePt t="315351" x="6096000" y="4905375"/>
          <p14:tracePt t="315361" x="6121400" y="4905375"/>
          <p14:tracePt t="315371" x="6146800" y="4905375"/>
          <p14:tracePt t="315377" x="6170613" y="4905375"/>
          <p14:tracePt t="315387" x="6208713" y="4905375"/>
          <p14:tracePt t="315391" x="6234113" y="4905375"/>
          <p14:tracePt t="315401" x="6246813" y="4905375"/>
          <p14:tracePt t="315411" x="6259513" y="4905375"/>
          <p14:tracePt t="315417" x="6270625" y="4905375"/>
          <p14:tracePt t="315497" x="6283325" y="4905375"/>
          <p14:tracePt t="315517" x="6296025" y="4879975"/>
          <p14:tracePt t="315523" x="6296025" y="4868863"/>
          <p14:tracePt t="315533" x="6296025" y="4856163"/>
          <p14:tracePt t="315537" x="6296025" y="4830763"/>
          <p14:tracePt t="315547" x="6296025" y="4792663"/>
          <p14:tracePt t="315558" x="6296025" y="4743450"/>
          <p14:tracePt t="315563" x="6296025" y="4667250"/>
          <p14:tracePt t="315574" x="6296025" y="4605338"/>
          <p14:tracePt t="315577" x="6296025" y="4518025"/>
          <p14:tracePt t="315587" x="6296025" y="4418013"/>
          <p14:tracePt t="315597" x="6296025" y="4330700"/>
          <p14:tracePt t="315603" x="6296025" y="4230688"/>
          <p14:tracePt t="315613" x="6296025" y="4154488"/>
          <p14:tracePt t="315619" x="6296025" y="4054475"/>
          <p14:tracePt t="315629" x="6234113" y="3941763"/>
          <p14:tracePt t="315641" x="6183313" y="3879850"/>
          <p14:tracePt t="315643" x="6108700" y="3803650"/>
          <p14:tracePt t="315653" x="6034088" y="3729038"/>
          <p14:tracePt t="315659" x="5932488" y="3692525"/>
          <p14:tracePt t="315669" x="5845175" y="3654425"/>
          <p14:tracePt t="315679" x="5745163" y="3616325"/>
          <p14:tracePt t="315685" x="5607050" y="3590925"/>
          <p14:tracePt t="315695" x="5445125" y="3567113"/>
          <p14:tracePt t="315699" x="5245100" y="3567113"/>
          <p14:tracePt t="315709" x="4994275" y="3567113"/>
          <p14:tracePt t="315719" x="4719638" y="3567113"/>
          <p14:tracePt t="315725" x="4443413" y="3579813"/>
          <p14:tracePt t="315735" x="4230688" y="3579813"/>
          <p14:tracePt t="315740" x="4005263" y="3629025"/>
          <p14:tracePt t="315749" x="3805238" y="3667125"/>
          <p14:tracePt t="315759" x="3643313" y="3703638"/>
          <p14:tracePt t="315765" x="3441700" y="3754438"/>
          <p14:tracePt t="315775" x="3305175" y="3803650"/>
          <p14:tracePt t="315779" x="3179763" y="3841750"/>
          <p14:tracePt t="315791" x="3067050" y="3879850"/>
          <p14:tracePt t="315801" x="2967038" y="3916363"/>
          <p14:tracePt t="315805" x="2890838" y="3954463"/>
          <p14:tracePt t="315815" x="2828925" y="3992563"/>
          <p14:tracePt t="315821" x="2754313" y="4029075"/>
          <p14:tracePt t="315831" x="2703513" y="4067175"/>
          <p14:tracePt t="315841" x="2678113" y="4079875"/>
          <p14:tracePt t="315845" x="2654300" y="4105275"/>
          <p14:tracePt t="315855" x="2603500" y="4141788"/>
          <p14:tracePt t="315861" x="2578100" y="4167188"/>
          <p14:tracePt t="315871" x="2554288" y="4205288"/>
          <p14:tracePt t="315881" x="2503488" y="4241800"/>
          <p14:tracePt t="315885" x="2490788" y="4267200"/>
          <p14:tracePt t="315895" x="2465388" y="4318000"/>
          <p14:tracePt t="315901" x="2428875" y="4354513"/>
          <p14:tracePt t="315911" x="2403475" y="4392613"/>
          <p14:tracePt t="315921" x="2339975" y="4443413"/>
          <p14:tracePt t="315925" x="2303463" y="4454525"/>
          <p14:tracePt t="315935" x="2239963" y="4505325"/>
          <p14:tracePt t="315942" x="2165350" y="4543425"/>
          <p14:tracePt t="315951" x="2090738" y="4567238"/>
          <p14:tracePt t="315961" x="2014538" y="4605338"/>
          <p14:tracePt t="315967" x="1952625" y="4630738"/>
          <p14:tracePt t="315977" x="1914525" y="4643438"/>
          <p14:tracePt t="315981" x="1878013" y="4656138"/>
          <p14:tracePt t="315992" x="1839913" y="4679950"/>
          <p14:tracePt t="316001" x="1827213" y="4679950"/>
          <p14:tracePt t="316008" x="1801813" y="4692650"/>
          <p14:tracePt t="316017" x="1790700" y="4692650"/>
          <p14:tracePt t="316025" x="1752600" y="4692650"/>
          <p14:tracePt t="316033" x="1727200" y="4705350"/>
          <p14:tracePt t="316043" x="1689100" y="4718050"/>
          <p14:tracePt t="316047" x="1677988" y="4730750"/>
          <p14:tracePt t="316057" x="1639888" y="4743450"/>
          <p14:tracePt t="316063" x="1627188" y="4743450"/>
          <p14:tracePt t="316075" x="1614488" y="4756150"/>
          <p14:tracePt t="316097" x="1601788" y="4756150"/>
          <p14:tracePt t="316108" x="1601788" y="4768850"/>
          <p14:tracePt t="316113" x="1577975" y="4768850"/>
          <p14:tracePt t="316125" x="1577975" y="4779963"/>
          <p14:tracePt t="316129" x="1539875" y="4805363"/>
          <p14:tracePt t="316139" x="1514475" y="4818063"/>
          <p14:tracePt t="316149" x="1465263" y="4856163"/>
          <p14:tracePt t="316153" x="1439863" y="4879975"/>
          <p14:tracePt t="316163" x="1427163" y="4892675"/>
          <p14:tracePt t="316169" x="1401763" y="4905375"/>
          <p14:tracePt t="316179" x="1389063" y="4905375"/>
          <p14:tracePt t="316189" x="1376363" y="4918075"/>
          <p14:tracePt t="316193" x="1352550" y="4943475"/>
          <p14:tracePt t="316209" x="1339850" y="4968875"/>
          <p14:tracePt t="316219" x="1314450" y="4968875"/>
          <p14:tracePt t="316229" x="1289050" y="4981575"/>
          <p14:tracePt t="316233" x="1276350" y="4992688"/>
          <p14:tracePt t="316244" x="1263650" y="5005388"/>
          <p14:tracePt t="316259" x="1263650" y="5018088"/>
          <p14:tracePt t="316275" x="1252538" y="5018088"/>
          <p14:tracePt t="316425" x="1252538" y="5030788"/>
          <p14:tracePt t="316435" x="1252538" y="5056188"/>
          <p14:tracePt t="316442" x="1301750" y="5068888"/>
          <p14:tracePt t="316451" x="1339850" y="5081588"/>
          <p14:tracePt t="316455" x="1414463" y="5092700"/>
          <p14:tracePt t="316465" x="1476375" y="5092700"/>
          <p14:tracePt t="316476" x="1539875" y="5118100"/>
          <p14:tracePt t="316481" x="1577975" y="5118100"/>
          <p14:tracePt t="316491" x="1589088" y="5118100"/>
          <p14:tracePt t="316581" x="1552575" y="5118100"/>
          <p14:tracePt t="316591" x="1501775" y="5092700"/>
          <p14:tracePt t="316597" x="1465263" y="5092700"/>
          <p14:tracePt t="316607" x="1427163" y="5092700"/>
          <p14:tracePt t="316617" x="1401763" y="5092700"/>
          <p14:tracePt t="316623" x="1389063" y="5068888"/>
          <p14:tracePt t="316677" x="1376363" y="5068888"/>
          <p14:tracePt t="316698" x="1389063" y="5068888"/>
          <p14:tracePt t="316703" x="1427163" y="5068888"/>
          <p14:tracePt t="316717" x="1501775" y="5068888"/>
          <p14:tracePt t="316721" x="1565275" y="5068888"/>
          <p14:tracePt t="316727" x="1614488" y="5068888"/>
          <p14:tracePt t="316737" x="1665288" y="5068888"/>
          <p14:tracePt t="316747" x="1701800" y="5068888"/>
          <p14:tracePt t="316763" x="1727200" y="5068888"/>
          <p14:tracePt t="316767" x="1739900" y="5068888"/>
          <p14:tracePt t="316777" x="1752600" y="5092700"/>
          <p14:tracePt t="316803" x="1752600" y="5118100"/>
          <p14:tracePt t="316808" x="1752600" y="5130800"/>
          <p14:tracePt t="316819" x="1752600" y="5143500"/>
          <p14:tracePt t="316829" x="1739900" y="5156200"/>
          <p14:tracePt t="316833" x="1714500" y="5181600"/>
          <p14:tracePt t="316843" x="1677988" y="5194300"/>
          <p14:tracePt t="316849" x="1652588" y="5218113"/>
          <p14:tracePt t="316860" x="1614488" y="5230813"/>
          <p14:tracePt t="316869" x="1589088" y="5230813"/>
          <p14:tracePt t="316873" x="1565275" y="5230813"/>
          <p14:tracePt t="316883" x="1552575" y="5243513"/>
          <p14:tracePt t="316899" x="1539875" y="5243513"/>
          <p14:tracePt t="317039" x="1565275" y="5243513"/>
          <p14:tracePt t="317049" x="1639888" y="5243513"/>
          <p14:tracePt t="317055" x="1701800" y="5243513"/>
          <p14:tracePt t="317065" x="1814513" y="5243513"/>
          <p14:tracePt t="317071" x="1939925" y="5230813"/>
          <p14:tracePt t="317081" x="2065338" y="5230813"/>
          <p14:tracePt t="317092" x="2239963" y="5194300"/>
          <p14:tracePt t="317095" x="2403475" y="5194300"/>
          <p14:tracePt t="317105" x="2578100" y="5143500"/>
          <p14:tracePt t="317111" x="2741613" y="5118100"/>
          <p14:tracePt t="317121" x="2903538" y="5105400"/>
          <p14:tracePt t="317131" x="3079750" y="5068888"/>
          <p14:tracePt t="317135" x="3228975" y="5018088"/>
          <p14:tracePt t="317145" x="3354388" y="4981575"/>
          <p14:tracePt t="317151" x="3441700" y="4956175"/>
          <p14:tracePt t="317161" x="3517900" y="4918075"/>
          <p14:tracePt t="317171" x="3567113" y="4879975"/>
          <p14:tracePt t="317176" x="3617913" y="4843463"/>
          <p14:tracePt t="317185" x="3667125" y="4792663"/>
          <p14:tracePt t="317193" x="3705225" y="4718050"/>
          <p14:tracePt t="317201" x="3730625" y="4630738"/>
          <p14:tracePt t="317211" x="3743325" y="4530725"/>
          <p14:tracePt t="317217" x="3779838" y="4405313"/>
          <p14:tracePt t="317227" x="3805238" y="4267200"/>
          <p14:tracePt t="317231" x="3817938" y="4154488"/>
          <p14:tracePt t="317241" x="3817938" y="4041775"/>
          <p14:tracePt t="317251" x="3843338" y="3879850"/>
          <p14:tracePt t="317257" x="3843338" y="3767138"/>
          <p14:tracePt t="317267" x="3843338" y="3654425"/>
          <p14:tracePt t="317271" x="3843338" y="3567113"/>
          <p14:tracePt t="317281" x="3843338" y="3467100"/>
          <p14:tracePt t="317294" x="3843338" y="3390900"/>
          <p14:tracePt t="317297" x="3805238" y="3303588"/>
          <p14:tracePt t="317307" x="3779838" y="3254375"/>
          <p14:tracePt t="317313" x="3756025" y="3216275"/>
          <p14:tracePt t="317323" x="3730625" y="3190875"/>
          <p14:tracePt t="317333" x="3705225" y="3178175"/>
          <p14:tracePt t="317337" x="3692525" y="3154363"/>
          <p14:tracePt t="317347" x="3654425" y="3154363"/>
          <p14:tracePt t="317353" x="3643313" y="3154363"/>
          <p14:tracePt t="317363" x="3605213" y="3154363"/>
          <p14:tracePt t="317373" x="3567113" y="3154363"/>
          <p14:tracePt t="317377" x="3517900" y="3165475"/>
          <p14:tracePt t="317387" x="3467100" y="3228975"/>
          <p14:tracePt t="317394" x="3405188" y="3290888"/>
          <p14:tracePt t="317403" x="3341688" y="3354388"/>
          <p14:tracePt t="317413" x="3305175" y="3441700"/>
          <p14:tracePt t="317417" x="3267075" y="3541713"/>
          <p14:tracePt t="317427" x="3241675" y="3629025"/>
          <p14:tracePt t="317433" x="3241675" y="3729038"/>
          <p14:tracePt t="317444" x="3241675" y="3803650"/>
          <p14:tracePt t="317453" x="3241675" y="3905250"/>
          <p14:tracePt t="317460" x="3241675" y="4005263"/>
          <p14:tracePt t="317469" x="3279775" y="4117975"/>
          <p14:tracePt t="317473" x="3354388" y="4241800"/>
          <p14:tracePt t="317483" x="3441700" y="4354513"/>
          <p14:tracePt t="317494" x="3517900" y="4454525"/>
          <p14:tracePt t="317499" x="3617913" y="4579938"/>
          <p14:tracePt t="317510" x="3692525" y="4656138"/>
          <p14:tracePt t="317513" x="3792538" y="4718050"/>
          <p14:tracePt t="317523" x="3892550" y="4779963"/>
          <p14:tracePt t="317533" x="4017963" y="4856163"/>
          <p14:tracePt t="317539" x="4143375" y="4892675"/>
          <p14:tracePt t="317549" x="4294188" y="4956175"/>
          <p14:tracePt t="317555" x="4468813" y="4992688"/>
          <p14:tracePt t="317565" x="4656138" y="5018088"/>
          <p14:tracePt t="317576" x="4832350" y="5030788"/>
          <p14:tracePt t="317581" x="5032375" y="5030788"/>
          <p14:tracePt t="317591" x="5281613" y="5030788"/>
          <p14:tracePt t="317595" x="5457825" y="5030788"/>
          <p14:tracePt t="317605" x="5570538" y="5030788"/>
          <p14:tracePt t="317611" x="5695950" y="4981575"/>
          <p14:tracePt t="317621" x="5770563" y="4943475"/>
          <p14:tracePt t="317631" x="5832475" y="4879975"/>
          <p14:tracePt t="317637" x="5845175" y="4868863"/>
          <p14:tracePt t="317647" x="5845175" y="4830763"/>
          <p14:tracePt t="317651" x="5845175" y="4792663"/>
          <p14:tracePt t="317661" x="5845175" y="4743450"/>
          <p14:tracePt t="317671" x="5845175" y="4692650"/>
          <p14:tracePt t="317678" x="5808663" y="4643438"/>
          <p14:tracePt t="317687" x="5783263" y="4630738"/>
          <p14:tracePt t="317691" x="5745163" y="4605338"/>
          <p14:tracePt t="317701" x="5708650" y="4605338"/>
          <p14:tracePt t="317711" x="5683250" y="4605338"/>
          <p14:tracePt t="317717" x="5619750" y="4605338"/>
          <p14:tracePt t="317727" x="5583238" y="4605338"/>
          <p14:tracePt t="317731" x="5532438" y="4605338"/>
          <p14:tracePt t="317741" x="5507038" y="4630738"/>
          <p14:tracePt t="317751" x="5470525" y="4656138"/>
          <p14:tracePt t="317757" x="5470525" y="4692650"/>
          <p14:tracePt t="317767" x="5457825" y="4718050"/>
          <p14:tracePt t="317771" x="5432425" y="4730750"/>
          <p14:tracePt t="317781" x="5432425" y="4756150"/>
          <p14:tracePt t="317794" x="5432425" y="4792663"/>
          <p14:tracePt t="317807" x="5432425" y="4805363"/>
          <p14:tracePt t="317813" x="5432425" y="4818063"/>
          <p14:tracePt t="317823" x="5432425" y="4843463"/>
          <p14:tracePt t="317833" x="5445125" y="4843463"/>
          <p14:tracePt t="317857" x="5457825" y="4843463"/>
          <p14:tracePt t="317867" x="5483225" y="4868863"/>
          <p14:tracePt t="317883" x="5507038" y="4868863"/>
          <p14:tracePt t="317894" x="5519738" y="4868863"/>
          <p14:tracePt t="317899" x="5532438" y="4868863"/>
          <p14:tracePt t="317944" x="5545138" y="4879975"/>
          <p14:tracePt t="317964" x="5545138" y="4892675"/>
          <p14:tracePt t="317969" x="5470525" y="4892675"/>
          <p14:tracePt t="317979" x="5307013" y="4892675"/>
          <p14:tracePt t="317989" x="5094288" y="4892675"/>
          <p14:tracePt t="317994" x="4919663" y="4892675"/>
          <p14:tracePt t="318003" x="4768850" y="4892675"/>
          <p14:tracePt t="318011" x="4668838" y="4892675"/>
          <p14:tracePt t="318019" x="4619625" y="4892675"/>
          <p14:tracePt t="318029" x="4568825" y="4905375"/>
          <p14:tracePt t="318045" x="4556125" y="4918075"/>
          <p14:tracePt t="318079" x="4556125" y="4930775"/>
          <p14:tracePt t="318089" x="4581525" y="4981575"/>
          <p14:tracePt t="318099" x="4668838" y="5018088"/>
          <p14:tracePt t="318105" x="4756150" y="5056188"/>
          <p14:tracePt t="318115" x="4856163" y="5092700"/>
          <p14:tracePt t="318121" x="4968875" y="5118100"/>
          <p14:tracePt t="318131" x="5094288" y="5118100"/>
          <p14:tracePt t="318141" x="5194300" y="5118100"/>
          <p14:tracePt t="318145" x="5345113" y="5118100"/>
          <p14:tracePt t="318155" x="5445125" y="5118100"/>
          <p14:tracePt t="318161" x="5595938" y="5081588"/>
          <p14:tracePt t="318171" x="5757863" y="5030788"/>
          <p14:tracePt t="318181" x="5895975" y="4968875"/>
          <p14:tracePt t="318185" x="6021388" y="4905375"/>
          <p14:tracePt t="318196" x="6121400" y="4830763"/>
          <p14:tracePt t="318201" x="6170613" y="4792663"/>
          <p14:tracePt t="318211" x="6170613" y="4779963"/>
          <p14:tracePt t="318221" x="6170613" y="4768850"/>
          <p14:tracePt t="318228" x="6170613" y="4743450"/>
          <p14:tracePt t="318237" x="6170613" y="4718050"/>
          <p14:tracePt t="318241" x="6146800" y="4667250"/>
          <p14:tracePt t="318261" x="6096000" y="4667250"/>
          <p14:tracePt t="318267" x="6070600" y="4667250"/>
          <p14:tracePt t="318278" x="6045200" y="4667250"/>
          <p14:tracePt t="318281" x="6008688" y="4667250"/>
          <p14:tracePt t="318291" x="5983288" y="4667250"/>
          <p14:tracePt t="318301" x="5957888" y="4667250"/>
          <p14:tracePt t="318307" x="5921375" y="4667250"/>
          <p14:tracePt t="318317" x="5857875" y="4667250"/>
          <p14:tracePt t="318321" x="5808663" y="4667250"/>
          <p14:tracePt t="318331" x="5708650" y="4667250"/>
          <p14:tracePt t="318341" x="5607050" y="4667250"/>
          <p14:tracePt t="318347" x="5495925" y="4667250"/>
          <p14:tracePt t="318357" x="5394325" y="4667250"/>
          <p14:tracePt t="318362" x="5319713" y="4667250"/>
          <p14:tracePt t="318373" x="5257800" y="4656138"/>
          <p14:tracePt t="318383" x="5207000" y="4643438"/>
          <p14:tracePt t="318387" x="5170488" y="4630738"/>
          <p14:tracePt t="318397" x="5119688" y="4618038"/>
          <p14:tracePt t="318403" x="5094288" y="4605338"/>
          <p14:tracePt t="318413" x="4994275" y="4543425"/>
          <p14:tracePt t="318423" x="4894263" y="4492625"/>
          <p14:tracePt t="318428" x="4768850" y="4405313"/>
          <p14:tracePt t="318437" x="4606925" y="4330700"/>
          <p14:tracePt t="318445" x="4443413" y="4292600"/>
          <p14:tracePt t="318453" x="4305300" y="4241800"/>
          <p14:tracePt t="318464" x="4105275" y="4179888"/>
          <p14:tracePt t="318469" x="3905250" y="4117975"/>
          <p14:tracePt t="318479" x="3730625" y="4067175"/>
          <p14:tracePt t="318483" x="3554413" y="4054475"/>
          <p14:tracePt t="318495" x="3341688" y="4029075"/>
          <p14:tracePt t="318503" x="3154363" y="4029075"/>
          <p14:tracePt t="318510" x="3003550" y="4029075"/>
          <p14:tracePt t="318519" x="2890838" y="4029075"/>
          <p14:tracePt t="318523" x="2816225" y="4029075"/>
          <p14:tracePt t="318533" x="2728913" y="4054475"/>
          <p14:tracePt t="318545" x="2690813" y="4067175"/>
          <p14:tracePt t="318549" x="2667000" y="4079875"/>
          <p14:tracePt t="318559" x="2641600" y="4092575"/>
          <p14:tracePt t="318563" x="2603500" y="4117975"/>
          <p14:tracePt t="318573" x="2565400" y="4154488"/>
          <p14:tracePt t="318585" x="2541588" y="4179888"/>
          <p14:tracePt t="318589" x="2528888" y="4192588"/>
          <p14:tracePt t="318599" x="2503488" y="4230688"/>
          <p14:tracePt t="318605" x="2465388" y="4279900"/>
          <p14:tracePt t="318615" x="2441575" y="4318000"/>
          <p14:tracePt t="318625" x="2416175" y="4354513"/>
          <p14:tracePt t="318629" x="2403475" y="4367213"/>
          <p14:tracePt t="318639" x="2390775" y="4405313"/>
          <p14:tracePt t="318645" x="2378075" y="4405313"/>
          <p14:tracePt t="318653" x="2378075" y="4418013"/>
          <p14:tracePt t="318663" x="2365375" y="4430713"/>
          <p14:tracePt t="318679" x="2352675" y="4443413"/>
          <p14:tracePt t="318689" x="2352675" y="4454525"/>
          <p14:tracePt t="318695" x="2352675" y="4467225"/>
          <p14:tracePt t="318705" x="2352675" y="4479925"/>
          <p14:tracePt t="318709" x="2352675" y="4505325"/>
          <p14:tracePt t="318719" x="2352675" y="4518025"/>
          <p14:tracePt t="318729" x="2365375" y="4518025"/>
          <p14:tracePt t="318735" x="2365375" y="4543425"/>
          <p14:tracePt t="318746" x="2378075" y="4567238"/>
          <p14:tracePt t="318749" x="2390775" y="4567238"/>
          <p14:tracePt t="318759" x="2403475" y="4592638"/>
          <p14:tracePt t="318785" x="2403475" y="4605338"/>
          <p14:tracePt t="318789" x="2416175" y="4618038"/>
          <p14:tracePt t="318819" x="2428875" y="4630738"/>
          <p14:tracePt t="318835" x="2428875" y="4643438"/>
          <p14:tracePt t="318846" x="2428875" y="4667250"/>
          <p14:tracePt t="318855" x="2428875" y="4692650"/>
          <p14:tracePt t="318862" x="2428875" y="4718050"/>
          <p14:tracePt t="318871" x="2428875" y="4768850"/>
          <p14:tracePt t="318875" x="2403475" y="4805363"/>
          <p14:tracePt t="318885" x="2403475" y="4830763"/>
          <p14:tracePt t="318896" x="2365375" y="4868863"/>
          <p14:tracePt t="318901" x="2339975" y="4905375"/>
          <p14:tracePt t="318911" x="2339975" y="4943475"/>
          <p14:tracePt t="318915" x="2339975" y="4956175"/>
          <p14:tracePt t="318925" x="2339975" y="4981575"/>
          <p14:tracePt t="318937" x="2316163" y="4992688"/>
          <p14:tracePt t="318941" x="2316163" y="5005388"/>
          <p14:tracePt t="318951" x="2316163" y="5018088"/>
          <p14:tracePt t="318957" x="2316163" y="5043488"/>
          <p14:tracePt t="318967" x="2328863" y="5043488"/>
          <p14:tracePt t="318978" x="2339975" y="5056188"/>
          <p14:tracePt t="318981" x="2352675" y="5056188"/>
          <p14:tracePt t="318991" x="2378075" y="5081588"/>
          <p14:tracePt t="318997" x="2416175" y="5081588"/>
          <p14:tracePt t="319007" x="2452688" y="5081588"/>
          <p14:tracePt t="319017" x="2528888" y="5081588"/>
          <p14:tracePt t="319023" x="2603500" y="5081588"/>
          <p14:tracePt t="319033" x="2716213" y="5081588"/>
          <p14:tracePt t="319037" x="2816225" y="5081588"/>
          <p14:tracePt t="319047" x="2916238" y="5043488"/>
          <p14:tracePt t="319057" x="3016250" y="5018088"/>
          <p14:tracePt t="319063" x="3092450" y="4968875"/>
          <p14:tracePt t="319073" x="3128963" y="4930775"/>
          <p14:tracePt t="319079" x="3154363" y="4905375"/>
          <p14:tracePt t="319089" x="3167063" y="4868863"/>
          <p14:tracePt t="319093" x="3192463" y="4818063"/>
          <p14:tracePt t="319103" x="3192463" y="4805363"/>
          <p14:tracePt t="319119" x="3192463" y="4779963"/>
          <p14:tracePt t="319159" x="3192463" y="4768850"/>
          <p14:tracePt t="319219" x="3216275" y="4792663"/>
          <p14:tracePt t="319229" x="3241675" y="4805363"/>
          <p14:tracePt t="319241" x="3279775" y="4830763"/>
          <p14:tracePt t="319246" x="3354388" y="4856163"/>
          <p14:tracePt t="319255" x="3441700" y="4856163"/>
          <p14:tracePt t="319262" x="3554413" y="4856163"/>
          <p14:tracePt t="319271" x="3692525" y="4856163"/>
          <p14:tracePt t="319281" x="3892550" y="4856163"/>
          <p14:tracePt t="319285" x="4205288" y="4856163"/>
          <p14:tracePt t="319296" x="4506913" y="4856163"/>
          <p14:tracePt t="319301" x="4781550" y="4856163"/>
          <p14:tracePt t="319311" x="4994275" y="4856163"/>
          <p14:tracePt t="319321" x="5170488" y="4856163"/>
          <p14:tracePt t="319325" x="5270500" y="4856163"/>
          <p14:tracePt t="319335" x="5319713" y="4856163"/>
          <p14:tracePt t="319341" x="5345113" y="4856163"/>
          <p14:tracePt t="319351" x="5357813" y="4856163"/>
          <p14:tracePt t="319543" x="5257800" y="4856163"/>
          <p14:tracePt t="319553" x="5119688" y="4856163"/>
          <p14:tracePt t="319557" x="4956175" y="4856163"/>
          <p14:tracePt t="319567" x="4781550" y="4856163"/>
          <p14:tracePt t="319573" x="4606925" y="4856163"/>
          <p14:tracePt t="319583" x="4418013" y="4856163"/>
          <p14:tracePt t="319593" x="4243388" y="4856163"/>
          <p14:tracePt t="319597" x="4081463" y="4856163"/>
          <p14:tracePt t="319607" x="3905250" y="4818063"/>
          <p14:tracePt t="319613" x="3743325" y="4792663"/>
          <p14:tracePt t="319623" x="3579813" y="4730750"/>
          <p14:tracePt t="319633" x="3467100" y="4692650"/>
          <p14:tracePt t="319637" x="3341688" y="4656138"/>
          <p14:tracePt t="319649" x="3267075" y="4592638"/>
          <p14:tracePt t="319653" x="3216275" y="4567238"/>
          <p14:tracePt t="319664" x="3179763" y="4530725"/>
          <p14:tracePt t="319673" x="3128963" y="4505325"/>
          <p14:tracePt t="319680" x="3116263" y="4492625"/>
          <p14:tracePt t="319689" x="3103563" y="4479925"/>
          <p14:tracePt t="319693" x="3092450" y="4467225"/>
          <p14:tracePt t="319703" x="3079750" y="4443413"/>
          <p14:tracePt t="319714" x="3067050" y="4443413"/>
          <p14:tracePt t="319730" x="3041650" y="4418013"/>
          <p14:tracePt t="319755" x="3028950" y="4418013"/>
          <p14:tracePt t="319835" x="3016250" y="4418013"/>
          <p14:tracePt t="319849" x="3003550" y="4418013"/>
          <p14:tracePt t="319862" x="3003550" y="4430713"/>
          <p14:tracePt t="319865" x="3003550" y="4454525"/>
          <p14:tracePt t="319875" x="3003550" y="4479925"/>
          <p14:tracePt t="319881" x="3028950" y="4518025"/>
          <p14:tracePt t="319891" x="3041650" y="4543425"/>
          <p14:tracePt t="319901" x="3079750" y="4554538"/>
          <p14:tracePt t="319905" x="3167063" y="4618038"/>
          <p14:tracePt t="319915" x="3254375" y="4656138"/>
          <p14:tracePt t="319921" x="3429000" y="4692650"/>
          <p14:tracePt t="319931" x="3579813" y="4705350"/>
          <p14:tracePt t="319941" x="3730625" y="4705350"/>
          <p14:tracePt t="319947" x="3892550" y="4705350"/>
          <p14:tracePt t="319955" x="4043363" y="4705350"/>
          <p14:tracePt t="319963" x="4181475" y="4705350"/>
          <p14:tracePt t="319971" x="4318000" y="4705350"/>
          <p14:tracePt t="319981" x="4456113" y="4705350"/>
          <p14:tracePt t="319987" x="4556125" y="4705350"/>
          <p14:tracePt t="319997" x="4643438" y="4705350"/>
          <p14:tracePt t="320001" x="4732338" y="4705350"/>
          <p14:tracePt t="320011" x="4781550" y="4705350"/>
          <p14:tracePt t="320021" x="4832350" y="4705350"/>
          <p14:tracePt t="320027" x="4856163" y="4705350"/>
          <p14:tracePt t="320047" x="4881563" y="4705350"/>
          <p14:tracePt t="320067" x="4906963" y="4705350"/>
          <p14:tracePt t="320077" x="4932363" y="4718050"/>
          <p14:tracePt t="320143" x="4956175" y="4718050"/>
          <p14:tracePt t="320153" x="4956175" y="4730750"/>
          <p14:tracePt t="320157" x="4968875" y="4743450"/>
          <p14:tracePt t="320167" x="4981575" y="4743450"/>
          <p14:tracePt t="320179" x="5006975" y="4743450"/>
          <p14:tracePt t="320184" x="5019675" y="4756150"/>
          <p14:tracePt t="320193" x="5057775" y="4768850"/>
          <p14:tracePt t="320233" x="5068888" y="4779963"/>
          <p14:tracePt t="320293" x="5081588" y="4779963"/>
          <p14:tracePt t="320303" x="5094288" y="4779963"/>
          <p14:tracePt t="320319" x="5119688" y="4779963"/>
          <p14:tracePt t="320329" x="5145088" y="4805363"/>
          <p14:tracePt t="320335" x="5157788" y="4805363"/>
          <p14:tracePt t="320345" x="5170488" y="4818063"/>
          <p14:tracePt t="320355" x="5194300" y="4830763"/>
          <p14:tracePt t="320369" x="5207000" y="4830763"/>
          <p14:tracePt t="320375" x="5219700" y="4843463"/>
          <p14:tracePt t="320385" x="5232400" y="4856163"/>
          <p14:tracePt t="320399" x="5245100" y="4856163"/>
          <p14:tracePt t="320415" x="5257800" y="4868863"/>
          <p14:tracePt t="320435" x="5270500" y="4879975"/>
          <p14:tracePt t="320591" x="5281613" y="4879975"/>
          <p14:tracePt t="320607" x="5307013" y="4879975"/>
          <p14:tracePt t="320617" x="5307013" y="4892675"/>
          <p14:tracePt t="320621" x="5319713" y="4892675"/>
          <p14:tracePt t="320637" x="5332413" y="4918075"/>
          <p14:tracePt t="320648" x="5345113" y="4918075"/>
          <p14:tracePt t="320663" x="5370513" y="4918075"/>
          <p14:tracePt t="320677" x="5383213" y="4918075"/>
          <p14:tracePt t="320687" x="5394325" y="4943475"/>
          <p14:tracePt t="320698" x="5419725" y="4943475"/>
          <p14:tracePt t="320703" x="5445125" y="4956175"/>
          <p14:tracePt t="320714" x="5457825" y="4956175"/>
          <p14:tracePt t="320717" x="5483225" y="4968875"/>
          <p14:tracePt t="320727" x="5507038" y="4968875"/>
          <p14:tracePt t="320741" x="5519738" y="4968875"/>
          <p14:tracePt t="321479" x="5507038" y="4968875"/>
          <p14:tracePt t="321489" x="5495925" y="4968875"/>
          <p14:tracePt t="321499" x="5457825" y="4968875"/>
          <p14:tracePt t="321503" x="5432425" y="4968875"/>
          <p14:tracePt t="321513" x="5383213" y="4968875"/>
          <p14:tracePt t="321519" x="5294313" y="4968875"/>
          <p14:tracePt t="321529" x="5194300" y="4968875"/>
          <p14:tracePt t="321539" x="5094288" y="4968875"/>
          <p14:tracePt t="321543" x="4994275" y="4968875"/>
          <p14:tracePt t="321553" x="4843463" y="4968875"/>
          <p14:tracePt t="321559" x="4706938" y="4968875"/>
          <p14:tracePt t="321569" x="4556125" y="4968875"/>
          <p14:tracePt t="321579" x="4430713" y="4968875"/>
          <p14:tracePt t="321583" x="4281488" y="4968875"/>
          <p14:tracePt t="321593" x="4117975" y="4968875"/>
          <p14:tracePt t="321599" x="3979863" y="4968875"/>
          <p14:tracePt t="321609" x="3830638" y="4968875"/>
          <p14:tracePt t="321619" x="3743325" y="4968875"/>
          <p14:tracePt t="321625" x="3630613" y="4968875"/>
          <p14:tracePt t="321635" x="3541713" y="4968875"/>
          <p14:tracePt t="321639" x="3405188" y="5018088"/>
          <p14:tracePt t="321650" x="3279775" y="5018088"/>
          <p14:tracePt t="321659" x="3103563" y="5030788"/>
          <p14:tracePt t="321666" x="2954338" y="5056188"/>
          <p14:tracePt t="321675" x="2867025" y="5068888"/>
          <p14:tracePt t="321682" x="2803525" y="5092700"/>
          <p14:tracePt t="321691" x="2690813" y="5105400"/>
          <p14:tracePt t="321701" x="2654300" y="5105400"/>
          <p14:tracePt t="321705" x="2603500" y="5130800"/>
          <p14:tracePt t="321716" x="2565400" y="5130800"/>
          <p14:tracePt t="321721" x="2554288" y="5130800"/>
          <p14:tracePt t="321732" x="2528888" y="5130800"/>
          <p14:tracePt t="321741" x="2503488" y="5130800"/>
          <p14:tracePt t="321745" x="2441575" y="5143500"/>
          <p14:tracePt t="321755" x="2403475" y="5156200"/>
          <p14:tracePt t="321761" x="2365375" y="5168900"/>
          <p14:tracePt t="321771" x="2303463" y="5194300"/>
          <p14:tracePt t="321782" x="2228850" y="5194300"/>
          <p14:tracePt t="321785" x="2190750" y="5194300"/>
          <p14:tracePt t="321795" x="2127250" y="5218113"/>
          <p14:tracePt t="321801" x="2090738" y="5230813"/>
          <p14:tracePt t="321811" x="2039938" y="5230813"/>
          <p14:tracePt t="321821" x="1990725" y="5256213"/>
          <p14:tracePt t="321827" x="1914525" y="5268913"/>
          <p14:tracePt t="321837" x="1865313" y="5294313"/>
          <p14:tracePt t="321841" x="1801813" y="5294313"/>
          <p14:tracePt t="321851" x="1739900" y="5318125"/>
          <p14:tracePt t="321861" x="1677988" y="5330825"/>
          <p14:tracePt t="321867" x="1652588" y="5330825"/>
          <p14:tracePt t="321877" x="1639888" y="5356225"/>
          <p14:tracePt t="321882" x="1627188" y="5356225"/>
          <p14:tracePt t="322533" x="1827213" y="5356225"/>
          <p14:tracePt t="322537" x="2165350" y="5356225"/>
          <p14:tracePt t="322547" x="2641600" y="5356225"/>
          <p14:tracePt t="322553" x="3292475" y="5356225"/>
          <p14:tracePt t="322563" x="3830638" y="5356225"/>
          <p14:tracePt t="322573" x="4343400" y="5356225"/>
          <p14:tracePt t="322577" x="4894263" y="5343525"/>
          <p14:tracePt t="322587" x="5345113" y="5281613"/>
          <p14:tracePt t="322593" x="5632450" y="5243513"/>
          <p14:tracePt t="322603" x="5932488" y="5181600"/>
          <p14:tracePt t="322613" x="6183313" y="5168900"/>
          <p14:tracePt t="322617" x="6383338" y="5118100"/>
          <p14:tracePt t="322627" x="6534150" y="5081588"/>
          <p14:tracePt t="322634" x="6672263" y="5043488"/>
          <p14:tracePt t="322643" x="6759575" y="5005388"/>
          <p14:tracePt t="322653" x="6808788" y="4981575"/>
          <p14:tracePt t="322659" x="6846888" y="4968875"/>
          <p14:tracePt t="322669" x="6859588" y="4968875"/>
          <p14:tracePt t="322700" x="6859588" y="4956175"/>
          <p14:tracePt t="322713" x="6872288" y="4943475"/>
          <p14:tracePt t="322723" x="6872288" y="4918075"/>
          <p14:tracePt t="322729" x="6872288" y="4879975"/>
          <p14:tracePt t="322739" x="6897688" y="4818063"/>
          <p14:tracePt t="322750" x="6910388" y="4768850"/>
          <p14:tracePt t="322755" x="6934200" y="4705350"/>
          <p14:tracePt t="322766" x="6959600" y="4667250"/>
          <p14:tracePt t="322769" x="6985000" y="4592638"/>
          <p14:tracePt t="322779" x="7010400" y="4554538"/>
          <p14:tracePt t="322789" x="7059613" y="4492625"/>
          <p14:tracePt t="322795" x="7072313" y="4443413"/>
          <p14:tracePt t="322805" x="7097713" y="4379913"/>
          <p14:tracePt t="322809" x="7110413" y="4354513"/>
          <p14:tracePt t="322819" x="7123113" y="4318000"/>
          <p14:tracePt t="322829" x="7134225" y="4254500"/>
          <p14:tracePt t="322835" x="7146925" y="4241800"/>
          <p14:tracePt t="322845" x="7159625" y="4230688"/>
          <p14:tracePt t="322851" x="7159625" y="4179888"/>
          <p14:tracePt t="322861" x="7159625" y="4167188"/>
          <p14:tracePt t="322871" x="7159625" y="4141788"/>
          <p14:tracePt t="322875" x="7159625" y="4092575"/>
          <p14:tracePt t="322885" x="7159625" y="4067175"/>
          <p14:tracePt t="322891" x="7159625" y="4029075"/>
          <p14:tracePt t="322901" x="7159625" y="3992563"/>
          <p14:tracePt t="322911" x="7123113" y="3954463"/>
          <p14:tracePt t="322915" x="7072313" y="3892550"/>
          <p14:tracePt t="322925" x="7046913" y="3854450"/>
          <p14:tracePt t="322931" x="7010400" y="3829050"/>
          <p14:tracePt t="322941" x="6985000" y="3803650"/>
          <p14:tracePt t="322955" x="6959600" y="3792538"/>
          <p14:tracePt t="322971" x="6959600" y="3779838"/>
          <p14:tracePt t="322991" x="6946900" y="3779838"/>
          <p14:tracePt t="323018" x="6934200" y="3779838"/>
          <p14:tracePt t="323021" x="6921500" y="3779838"/>
          <p14:tracePt t="323031" x="6910388" y="3779838"/>
          <p14:tracePt t="323051" x="6859588" y="3779838"/>
          <p14:tracePt t="323057" x="6808788" y="3779838"/>
          <p14:tracePt t="323061" x="6772275" y="3779838"/>
          <p14:tracePt t="323071" x="6734175" y="3792538"/>
          <p14:tracePt t="323081" x="6684963" y="3803650"/>
          <p14:tracePt t="323087" x="6659563" y="3803650"/>
          <p14:tracePt t="323097" x="6634163" y="3803650"/>
          <p14:tracePt t="323103" x="6596063" y="3803650"/>
          <p14:tracePt t="323113" x="6584950" y="3816350"/>
          <p14:tracePt t="323123" x="6572250" y="3816350"/>
          <p14:tracePt t="323127" x="6559550" y="3816350"/>
          <p14:tracePt t="323209" x="6534150" y="3816350"/>
          <p14:tracePt t="323229" x="6521450" y="3829050"/>
          <p14:tracePt t="323233" x="6508750" y="3867150"/>
          <p14:tracePt t="323243" x="6496050" y="3879850"/>
          <p14:tracePt t="323249" x="6483350" y="3916363"/>
          <p14:tracePt t="323259" x="6483350" y="3941763"/>
          <p14:tracePt t="323269" x="6472238" y="3954463"/>
          <p14:tracePt t="323273" x="6459538" y="3967163"/>
          <p14:tracePt t="323284" x="6446838" y="3992563"/>
          <p14:tracePt t="323289" x="6434138" y="4005263"/>
          <p14:tracePt t="323300" x="6434138" y="4017963"/>
          <p14:tracePt t="323309" x="6434138" y="4029075"/>
          <p14:tracePt t="323313" x="6421438" y="4041775"/>
          <p14:tracePt t="323323" x="6421438" y="4054475"/>
          <p14:tracePt t="323350" x="6421438" y="4079875"/>
          <p14:tracePt t="323365" x="6421438" y="4092575"/>
          <p14:tracePt t="323375" x="6421438" y="4105275"/>
          <p14:tracePt t="323389" x="6421438" y="4117975"/>
          <p14:tracePt t="323400" x="6421438" y="4129088"/>
          <p14:tracePt t="323435" x="6421438" y="4141788"/>
          <p14:tracePt t="323535" x="6434138" y="4141788"/>
          <p14:tracePt t="323551" x="6446838" y="4141788"/>
          <p14:tracePt t="323561" x="6459538" y="4141788"/>
          <p14:tracePt t="323568" x="6483350" y="4129088"/>
          <p14:tracePt t="323581" x="6496050" y="4117975"/>
          <p14:tracePt t="323591" x="6508750" y="4117975"/>
          <p14:tracePt t="323602" x="6534150" y="4105275"/>
          <p14:tracePt t="323621" x="6534150" y="4092575"/>
          <p14:tracePt t="323627" x="6546850" y="4092575"/>
          <p14:tracePt t="324035" x="6559550" y="4092575"/>
          <p14:tracePt t="324041" x="6572250" y="4092575"/>
          <p14:tracePt t="324061" x="6596063" y="4105275"/>
          <p14:tracePt t="324075" x="6621463" y="4105275"/>
          <p14:tracePt t="324081" x="6646863" y="4105275"/>
          <p14:tracePt t="324091" x="6684963" y="4105275"/>
          <p14:tracePt t="324102" x="6721475" y="4105275"/>
          <p14:tracePt t="324105" x="6772275" y="4105275"/>
          <p14:tracePt t="324118" x="6859588" y="4105275"/>
          <p14:tracePt t="324121" x="6897688" y="4105275"/>
          <p14:tracePt t="324131" x="6959600" y="4105275"/>
          <p14:tracePt t="324141" x="7021513" y="4105275"/>
          <p14:tracePt t="324147" x="7097713" y="4105275"/>
          <p14:tracePt t="324157" x="7146925" y="4105275"/>
          <p14:tracePt t="324161" x="7185025" y="4105275"/>
          <p14:tracePt t="324171" x="7210425" y="4105275"/>
          <p14:tracePt t="324181" x="7259638" y="4105275"/>
          <p14:tracePt t="324187" x="7285038" y="4105275"/>
          <p14:tracePt t="324197" x="7297738" y="4105275"/>
          <p14:tracePt t="324211" x="7323138" y="4105275"/>
          <p14:tracePt t="324433" x="7323138" y="4117975"/>
          <p14:tracePt t="324449" x="7297738" y="4167188"/>
          <p14:tracePt t="324455" x="7172325" y="4230688"/>
          <p14:tracePt t="324465" x="6985000" y="4279900"/>
          <p14:tracePt t="324475" x="6734175" y="4367213"/>
          <p14:tracePt t="324479" x="6396038" y="4454525"/>
          <p14:tracePt t="324489" x="6096000" y="4543425"/>
          <p14:tracePt t="324496" x="5745163" y="4667250"/>
          <p14:tracePt t="324505" x="5445125" y="4730750"/>
          <p14:tracePt t="324515" x="5207000" y="4792663"/>
          <p14:tracePt t="324520" x="5019675" y="4868863"/>
          <p14:tracePt t="324529" x="4856163" y="4918075"/>
          <p14:tracePt t="324536" x="4630738" y="4981575"/>
          <p14:tracePt t="324545" x="4430713" y="5018088"/>
          <p14:tracePt t="324555" x="4268788" y="5068888"/>
          <p14:tracePt t="324559" x="4092575" y="5105400"/>
          <p14:tracePt t="324570" x="3943350" y="5168900"/>
          <p14:tracePt t="324575" x="3805238" y="5194300"/>
          <p14:tracePt t="324586" x="3705225" y="5218113"/>
          <p14:tracePt t="324595" x="3617913" y="5230813"/>
          <p14:tracePt t="324599" x="3541713" y="5256213"/>
          <p14:tracePt t="324611" x="3505200" y="5256213"/>
          <p14:tracePt t="324615" x="3467100" y="5281613"/>
          <p14:tracePt t="324625" x="3454400" y="5281613"/>
          <p14:tracePt t="324651" x="3441700" y="5281613"/>
          <p14:tracePt t="324717" x="3429000" y="5294313"/>
          <p14:tracePt t="324721" x="3392488" y="5305425"/>
          <p14:tracePt t="324737" x="3379788" y="5305425"/>
          <p14:tracePt t="324747" x="3367088" y="5305425"/>
          <p14:tracePt t="324757" x="3367088" y="5318125"/>
          <p14:tracePt t="324761" x="3354388" y="5318125"/>
          <p14:tracePt t="325543" x="3341688" y="5318125"/>
          <p14:tracePt t="325554" x="3328988" y="5330825"/>
          <p14:tracePt t="325559" x="3279775" y="5356225"/>
          <p14:tracePt t="325569" x="3228975" y="5381625"/>
          <p14:tracePt t="325573" x="3154363" y="5407025"/>
          <p14:tracePt t="325583" x="3054350" y="5443538"/>
          <p14:tracePt t="325593" x="2967038" y="5456238"/>
          <p14:tracePt t="325599" x="2841625" y="5481638"/>
          <p14:tracePt t="325609" x="2690813" y="5494338"/>
          <p14:tracePt t="325613" x="2554288" y="5518150"/>
          <p14:tracePt t="325624" x="2390775" y="5530850"/>
          <p14:tracePt t="325637" x="2239963" y="5556250"/>
          <p14:tracePt t="325639" x="2103438" y="5568950"/>
          <p14:tracePt t="325649" x="1990725" y="5607050"/>
          <p14:tracePt t="325655" x="1890713" y="5607050"/>
          <p14:tracePt t="325665" x="1814513" y="5619750"/>
          <p14:tracePt t="325675" x="1790700" y="5630863"/>
          <p14:tracePt t="325679" x="1752600" y="5630863"/>
          <p14:tracePt t="325689" x="1727200" y="5630863"/>
          <p14:tracePt t="325887" x="1739900" y="5630863"/>
          <p14:tracePt t="325897" x="1752600" y="5630863"/>
          <p14:tracePt t="325931" x="1778000" y="5630863"/>
          <p14:tracePt t="326093" x="1790700" y="5630863"/>
          <p14:tracePt t="326133" x="1801813" y="5630863"/>
          <p14:tracePt t="326149" x="1801813" y="5619750"/>
          <p14:tracePt t="326179" x="1814513" y="5619750"/>
          <p14:tracePt t="326193" x="1827213" y="5619750"/>
          <p14:tracePt t="326203" x="1852613" y="5619750"/>
          <p14:tracePt t="326220" x="1865313" y="5619750"/>
          <p14:tracePt t="326245" x="1890713" y="5619750"/>
          <p14:tracePt t="326286" x="1903413" y="5619750"/>
          <p14:tracePt t="326325" x="1914525" y="5607050"/>
          <p14:tracePt t="326431" x="1927225" y="5607050"/>
          <p14:tracePt t="326471" x="1939925" y="5607050"/>
          <p14:tracePt t="326477" x="1939925" y="5594350"/>
          <p14:tracePt t="326501" x="1939925" y="5581650"/>
          <p14:tracePt t="326517" x="1952625" y="5581650"/>
          <p14:tracePt t="326538" x="1952625" y="5568950"/>
          <p14:tracePt t="326541" x="1965325" y="5568950"/>
          <p14:tracePt t="326551" x="1978025" y="5556250"/>
          <p14:tracePt t="326567" x="1990725" y="5543550"/>
          <p14:tracePt t="326577" x="2003425" y="5530850"/>
          <p14:tracePt t="326583" x="2014538" y="5518150"/>
          <p14:tracePt t="326593" x="2027238" y="5507038"/>
          <p14:tracePt t="326597" x="2027238" y="5494338"/>
          <p14:tracePt t="326607" x="2039938" y="5494338"/>
          <p14:tracePt t="326617" x="2052638" y="5468938"/>
          <p14:tracePt t="326623" x="2065338" y="5468938"/>
          <p14:tracePt t="326647" x="2090738" y="5456238"/>
          <p14:tracePt t="326699" x="2103438" y="5456238"/>
          <p14:tracePt t="327269" x="2165350" y="5443538"/>
          <p14:tracePt t="327279" x="2303463" y="5443538"/>
          <p14:tracePt t="327290" x="2416175" y="5443538"/>
          <p14:tracePt t="327293" x="2541588" y="5443538"/>
          <p14:tracePt t="327303" x="2641600" y="5443538"/>
          <p14:tracePt t="327309" x="2703513" y="5443538"/>
          <p14:tracePt t="327319" x="2728913" y="5443538"/>
          <p14:tracePt t="327329" x="2754313" y="5443538"/>
          <p14:tracePt t="327335" x="2767013" y="5443538"/>
          <p14:tracePt t="327345" x="2778125" y="5443538"/>
          <p14:tracePt t="327491" x="2778125" y="5430838"/>
          <p14:tracePt t="327501" x="2754313" y="5430838"/>
          <p14:tracePt t="327505" x="2678113" y="5407025"/>
          <p14:tracePt t="327515" x="2641600" y="5407025"/>
          <p14:tracePt t="327522" x="2603500" y="5407025"/>
          <p14:tracePt t="327531" x="2554288" y="5381625"/>
          <p14:tracePt t="327541" x="2541588" y="5381625"/>
          <p14:tracePt t="327556" x="2528888" y="5381625"/>
          <p14:tracePt t="327627" x="2541588" y="5368925"/>
          <p14:tracePt t="327631" x="2603500" y="5356225"/>
          <p14:tracePt t="327641" x="2690813" y="5343525"/>
          <p14:tracePt t="327647" x="2790825" y="5343525"/>
          <p14:tracePt t="327657" x="2903538" y="5318125"/>
          <p14:tracePt t="327667" x="3003550" y="5318125"/>
          <p14:tracePt t="327672" x="3103563" y="5294313"/>
          <p14:tracePt t="327681" x="3167063" y="5294313"/>
          <p14:tracePt t="327687" x="3205163" y="5294313"/>
          <p14:tracePt t="327697" x="3267075" y="5294313"/>
          <p14:tracePt t="327707" x="3292475" y="5294313"/>
          <p14:tracePt t="327713" x="3317875" y="5294313"/>
          <p14:tracePt t="327727" x="3341688" y="5294313"/>
          <p14:tracePt t="327807" x="3367088" y="5294313"/>
          <p14:tracePt t="327813" x="3379788" y="5294313"/>
          <p14:tracePt t="327824" x="3405188" y="5294313"/>
          <p14:tracePt t="327829" x="3441700" y="5294313"/>
          <p14:tracePt t="327840" x="3479800" y="5294313"/>
          <p14:tracePt t="327849" x="3505200" y="5294313"/>
          <p14:tracePt t="327853" x="3530600" y="5294313"/>
          <p14:tracePt t="327864" x="3541713" y="5294313"/>
          <p14:tracePt t="327869" x="3554413" y="5294313"/>
          <p14:tracePt t="327879" x="3567113" y="5281613"/>
          <p14:tracePt t="327889" x="3579813" y="5281613"/>
          <p14:tracePt t="327893" x="3605213" y="5281613"/>
          <p14:tracePt t="327907" x="3630613" y="5281613"/>
          <p14:tracePt t="327909" x="3643313" y="5281613"/>
          <p14:tracePt t="327919" x="3667125" y="5281613"/>
          <p14:tracePt t="327929" x="3679825" y="5281613"/>
          <p14:tracePt t="327999" x="3692525" y="5281613"/>
          <p14:tracePt t="328009" x="3692525" y="5268913"/>
          <p14:tracePt t="328015" x="3692525" y="5256213"/>
          <p14:tracePt t="328025" x="3692525" y="5243513"/>
          <p14:tracePt t="328035" x="3692525" y="5218113"/>
          <p14:tracePt t="328058" x="3692525" y="5130800"/>
          <p14:tracePt t="328065" x="3692525" y="5105400"/>
          <p14:tracePt t="328075" x="3692525" y="5068888"/>
          <p14:tracePt t="328081" x="3667125" y="5030788"/>
          <p14:tracePt t="328091" x="3654425" y="5018088"/>
          <p14:tracePt t="328095" x="3643313" y="5005388"/>
          <p14:tracePt t="328106" x="3617913" y="4981575"/>
          <p14:tracePt t="328121" x="3605213" y="4968875"/>
          <p14:tracePt t="328131" x="3592513" y="4968875"/>
          <p14:tracePt t="328137" x="3567113" y="4956175"/>
          <p14:tracePt t="328145" x="3554413" y="4956175"/>
          <p14:tracePt t="328157" x="3541713" y="4956175"/>
          <p14:tracePt t="328161" x="3505200" y="4956175"/>
          <p14:tracePt t="328171" x="3492500" y="4956175"/>
          <p14:tracePt t="328187" x="3467100" y="4956175"/>
          <p14:tracePt t="328197" x="3454400" y="4956175"/>
          <p14:tracePt t="328201" x="3441700" y="4956175"/>
          <p14:tracePt t="328227" x="3417888" y="4956175"/>
          <p14:tracePt t="328237" x="3417888" y="4968875"/>
          <p14:tracePt t="328241" x="3417888" y="4992688"/>
          <p14:tracePt t="328251" x="3417888" y="5018088"/>
          <p14:tracePt t="328258" x="3417888" y="5056188"/>
          <p14:tracePt t="328267" x="3417888" y="5092700"/>
          <p14:tracePt t="328277" x="3417888" y="5118100"/>
          <p14:tracePt t="328281" x="3417888" y="5143500"/>
          <p14:tracePt t="328294" x="3429000" y="5156200"/>
          <p14:tracePt t="328297" x="3441700" y="5168900"/>
          <p14:tracePt t="328308" x="3454400" y="5205413"/>
          <p14:tracePt t="328317" x="3467100" y="5218113"/>
          <p14:tracePt t="328333" x="3479800" y="5243513"/>
          <p14:tracePt t="328347" x="3492500" y="5243513"/>
          <p14:tracePt t="328363" x="3492500" y="5256213"/>
          <p14:tracePt t="328374" x="3505200" y="5256213"/>
          <p14:tracePt t="328387" x="3517900" y="5256213"/>
          <p14:tracePt t="328399" x="3541713" y="5256213"/>
          <p14:tracePt t="328403" x="3554413" y="5256213"/>
          <p14:tracePt t="328413" x="3567113" y="5256213"/>
          <p14:tracePt t="328419" x="3605213" y="5256213"/>
          <p14:tracePt t="328429" x="3617913" y="5243513"/>
          <p14:tracePt t="328440" x="3630613" y="5205413"/>
          <p14:tracePt t="328443" x="3643313" y="5205413"/>
          <p14:tracePt t="328453" x="3643313" y="5156200"/>
          <p14:tracePt t="328469" x="3643313" y="5130800"/>
          <p14:tracePt t="328479" x="3643313" y="5105400"/>
          <p14:tracePt t="328485" x="3643313" y="5081588"/>
          <p14:tracePt t="328495" x="3630613" y="5068888"/>
          <p14:tracePt t="328499" x="3592513" y="5043488"/>
          <p14:tracePt t="328509" x="3567113" y="5043488"/>
          <p14:tracePt t="328519" x="3517900" y="5018088"/>
          <p14:tracePt t="328525" x="3505200" y="5018088"/>
          <p14:tracePt t="328535" x="3454400" y="5018088"/>
          <p14:tracePt t="328540" x="3417888" y="5018088"/>
          <p14:tracePt t="328549" x="3392488" y="5018088"/>
          <p14:tracePt t="328559" x="3341688" y="5018088"/>
          <p14:tracePt t="328565" x="3292475" y="5030788"/>
          <p14:tracePt t="328575" x="3267075" y="5043488"/>
          <p14:tracePt t="328579" x="3254375" y="5056188"/>
          <p14:tracePt t="328599" x="3241675" y="5068888"/>
          <p14:tracePt t="328606" x="3216275" y="5092700"/>
          <p14:tracePt t="328615" x="3216275" y="5105400"/>
          <p14:tracePt t="328629" x="3216275" y="5130800"/>
          <p14:tracePt t="328641" x="3216275" y="5156200"/>
          <p14:tracePt t="328645" x="3216275" y="5181600"/>
          <p14:tracePt t="328656" x="3216275" y="5218113"/>
          <p14:tracePt t="328661" x="3228975" y="5256213"/>
          <p14:tracePt t="328671" x="3267075" y="5281613"/>
          <p14:tracePt t="328681" x="3279775" y="5294313"/>
          <p14:tracePt t="328685" x="3305175" y="5330825"/>
          <p14:tracePt t="328695" x="3328988" y="5343525"/>
          <p14:tracePt t="328701" x="3354388" y="5368925"/>
          <p14:tracePt t="328711" x="3392488" y="5368925"/>
          <p14:tracePt t="328721" x="3405188" y="5368925"/>
          <p14:tracePt t="328727" x="3417888" y="5381625"/>
          <p14:tracePt t="328742" x="3441700" y="5381625"/>
          <p14:tracePt t="328761" x="3467100" y="5381625"/>
          <p14:tracePt t="328767" x="3479800" y="5381625"/>
          <p14:tracePt t="328781" x="3492500" y="5381625"/>
          <p14:tracePt t="328792" x="3505200" y="5381625"/>
          <p14:tracePt t="328801" x="3517900" y="5381625"/>
          <p14:tracePt t="328808" x="3517900" y="5368925"/>
          <p14:tracePt t="328821" x="3517900" y="5356225"/>
          <p14:tracePt t="328831" x="3517900" y="5343525"/>
          <p14:tracePt t="329109" x="3517900" y="5356225"/>
          <p14:tracePt t="329295" x="3530600" y="5356225"/>
          <p14:tracePt t="329305" x="3567113" y="5356225"/>
          <p14:tracePt t="329311" x="3617913" y="5356225"/>
          <p14:tracePt t="329321" x="3654425" y="5356225"/>
          <p14:tracePt t="329327" x="3679825" y="5356225"/>
          <p14:tracePt t="329337" x="3717925" y="5356225"/>
          <p14:tracePt t="329351" x="3730625" y="5356225"/>
          <p14:tracePt t="329497" x="3705225" y="5356225"/>
          <p14:tracePt t="329513" x="3692525" y="5356225"/>
          <p14:tracePt t="331485" x="3667125" y="5356225"/>
          <p14:tracePt t="331489" x="3617913" y="5356225"/>
          <p14:tracePt t="331499" x="3567113" y="5356225"/>
          <p14:tracePt t="331505" x="3530600" y="5356225"/>
          <p14:tracePt t="331515" x="3441700" y="5356225"/>
          <p14:tracePt t="331525" x="3379788" y="5356225"/>
          <p14:tracePt t="331531" x="3305175" y="5356225"/>
          <p14:tracePt t="331541" x="3241675" y="5356225"/>
          <p14:tracePt t="331545" x="3167063" y="5356225"/>
          <p14:tracePt t="331555" x="3092450" y="5356225"/>
          <p14:tracePt t="331565" x="3003550" y="5356225"/>
          <p14:tracePt t="331571" x="2903538" y="5356225"/>
          <p14:tracePt t="331581" x="2767013" y="5356225"/>
          <p14:tracePt t="331585" x="2678113" y="5368925"/>
          <p14:tracePt t="331595" x="2616200" y="5394325"/>
          <p14:tracePt t="331605" x="2541588" y="5407025"/>
          <p14:tracePt t="331612" x="2503488" y="5407025"/>
          <p14:tracePt t="331621" x="2441575" y="5407025"/>
          <p14:tracePt t="331625" x="2416175" y="5430838"/>
          <p14:tracePt t="331637" x="2390775" y="5430838"/>
          <p14:tracePt t="331647" x="2352675" y="5430838"/>
          <p14:tracePt t="331697" x="2339975" y="5430838"/>
          <p14:tracePt t="331721" x="2316163" y="5430838"/>
          <p14:tracePt t="331859" x="2290763" y="5443538"/>
          <p14:tracePt t="331869" x="2290763" y="5456238"/>
          <p14:tracePt t="331883" x="2278063" y="5468938"/>
          <p14:tracePt t="331899" x="2265363" y="5481638"/>
          <p14:tracePt t="331909" x="2252663" y="5507038"/>
          <p14:tracePt t="331923" x="2239963" y="5518150"/>
          <p14:tracePt t="331933" x="2216150" y="5556250"/>
          <p14:tracePt t="331939" x="2190750" y="5556250"/>
          <p14:tracePt t="331965" x="2165350" y="5568950"/>
          <p14:tracePt t="331975" x="2152650" y="5568950"/>
          <p14:tracePt t="331979" x="2139950" y="5568950"/>
          <p14:tracePt t="331989" x="2127250" y="5568950"/>
          <p14:tracePt t="331996" x="2116138" y="5568950"/>
          <p14:tracePt t="332005" x="2090738" y="5581650"/>
          <p14:tracePt t="332015" x="2078038" y="5581650"/>
          <p14:tracePt t="332019" x="2065338" y="5581650"/>
          <p14:tracePt t="332029" x="2039938" y="5581650"/>
          <p14:tracePt t="332047" x="2027238" y="5581650"/>
          <p14:tracePt t="332055" x="2003425" y="5581650"/>
          <p14:tracePt t="332105" x="1990725" y="5581650"/>
          <p14:tracePt t="332131" x="1978025" y="5581650"/>
          <p14:tracePt t="332141" x="1952625" y="5594350"/>
          <p14:tracePt t="332155" x="1939925" y="5607050"/>
          <p14:tracePt t="332181" x="1927225" y="5619750"/>
          <p14:tracePt t="332185" x="1914525" y="5619750"/>
          <p14:tracePt t="333331" x="1939925" y="5619750"/>
          <p14:tracePt t="333335" x="2428875" y="5619750"/>
          <p14:tracePt t="333345" x="3141663" y="5619750"/>
          <p14:tracePt t="333355" x="3992563" y="5607050"/>
          <p14:tracePt t="333361" x="4681538" y="5481638"/>
          <p14:tracePt t="333371" x="5345113" y="5407025"/>
          <p14:tracePt t="333377" x="6021388" y="5268913"/>
          <p14:tracePt t="333387" x="6546850" y="5168900"/>
          <p14:tracePt t="333397" x="7034213" y="4981575"/>
          <p14:tracePt t="333401" x="7335838" y="4905375"/>
          <p14:tracePt t="333412" x="7685088" y="4792663"/>
          <p14:tracePt t="333417" x="7923213" y="4705350"/>
          <p14:tracePt t="333427" x="8161338" y="4630738"/>
          <p14:tracePt t="333437" x="8399463" y="4579938"/>
          <p14:tracePt t="333441" x="8586788" y="4505325"/>
          <p14:tracePt t="333451" x="8737600" y="4467225"/>
          <p14:tracePt t="333457" x="8863013" y="4405313"/>
          <p14:tracePt t="333467" x="8950325" y="4367213"/>
          <p14:tracePt t="333477" x="8999538" y="4341813"/>
          <p14:tracePt t="333483" x="9037638" y="4341813"/>
          <p14:tracePt t="333493" x="9050338" y="4318000"/>
          <p14:tracePt t="333498" x="9063038" y="4318000"/>
          <p14:tracePt t="333533" x="9075738" y="4305300"/>
          <p14:tracePt t="333543" x="9075738" y="4292600"/>
          <p14:tracePt t="333557" x="9088438" y="4292600"/>
          <p14:tracePt t="333564" x="9099550" y="4292600"/>
          <p14:tracePt t="333573" x="9124950" y="4279900"/>
          <p14:tracePt t="333583" x="9137650" y="4267200"/>
          <p14:tracePt t="333589" x="9175750" y="4241800"/>
          <p14:tracePt t="333599" x="9188450" y="4241800"/>
          <p14:tracePt t="333603" x="9212263" y="4217988"/>
          <p14:tracePt t="333614" x="9263063" y="4205288"/>
          <p14:tracePt t="333623" x="9324975" y="4167188"/>
          <p14:tracePt t="333630" x="9401175" y="4129088"/>
          <p14:tracePt t="333639" x="9488488" y="4092575"/>
          <p14:tracePt t="333643" x="9575800" y="4041775"/>
          <p14:tracePt t="333653" x="9650413" y="4029075"/>
          <p14:tracePt t="333664" x="9701213" y="3992563"/>
          <p14:tracePt t="333669" x="9739313" y="3967163"/>
          <p14:tracePt t="333681" x="9763125" y="3954463"/>
          <p14:tracePt t="333775" x="9763125" y="3941763"/>
          <p14:tracePt t="333785" x="9750425" y="3941763"/>
          <p14:tracePt t="333789" x="9713913" y="3941763"/>
          <p14:tracePt t="333801" x="9650413" y="3941763"/>
          <p14:tracePt t="333811" x="9537700" y="3941763"/>
          <p14:tracePt t="333815" x="9463088" y="3941763"/>
          <p14:tracePt t="333825" x="9375775" y="3954463"/>
          <p14:tracePt t="333831" x="9288463" y="3979863"/>
          <p14:tracePt t="333841" x="9224963" y="4029075"/>
          <p14:tracePt t="333851" x="9175750" y="4041775"/>
          <p14:tracePt t="333855" x="9124950" y="4054475"/>
          <p14:tracePt t="333865" x="9088438" y="4067175"/>
          <p14:tracePt t="333881" x="9075738" y="4079875"/>
          <p14:tracePt t="333891" x="9063038" y="4079875"/>
          <p14:tracePt t="334011" x="9050338" y="4092575"/>
          <p14:tracePt t="334057" x="9075738" y="4092575"/>
          <p14:tracePt t="334063" x="9099550" y="4092575"/>
          <p14:tracePt t="334073" x="9124950" y="4092575"/>
          <p14:tracePt t="334077" x="9150350" y="4092575"/>
          <p14:tracePt t="334087" x="9188450" y="4092575"/>
          <p14:tracePt t="334098" x="9188450" y="4079875"/>
          <p14:tracePt t="334103" x="9199563" y="4079875"/>
          <p14:tracePt t="334167" x="9175750" y="4079875"/>
          <p14:tracePt t="334179" x="9137650" y="4079875"/>
          <p14:tracePt t="334189" x="9088438" y="4079875"/>
          <p14:tracePt t="334193" x="9050338" y="4092575"/>
          <p14:tracePt t="334203" x="9024938" y="4092575"/>
          <p14:tracePt t="334349" x="9012238" y="4092575"/>
          <p14:tracePt t="334359" x="8950325" y="4129088"/>
          <p14:tracePt t="334365" x="8812213" y="4141788"/>
          <p14:tracePt t="334375" x="8637588" y="4192588"/>
          <p14:tracePt t="334385" x="8399463" y="4217988"/>
          <p14:tracePt t="334391" x="8135938" y="4267200"/>
          <p14:tracePt t="334401" x="7810500" y="4330700"/>
          <p14:tracePt t="334405" x="7497763" y="4341813"/>
          <p14:tracePt t="334416" x="7072313" y="4418013"/>
          <p14:tracePt t="334425" x="6546850" y="4479925"/>
          <p14:tracePt t="334432" x="6083300" y="4543425"/>
          <p14:tracePt t="334441" x="5695950" y="4592638"/>
          <p14:tracePt t="334445" x="5383213" y="4605338"/>
          <p14:tracePt t="334455" x="5119688" y="4656138"/>
          <p14:tracePt t="334466" x="4932363" y="4692650"/>
          <p14:tracePt t="334471" x="4819650" y="4730750"/>
          <p14:tracePt t="334482" x="4732338" y="4743450"/>
          <p14:tracePt t="334485" x="4656138" y="4768850"/>
          <p14:tracePt t="334495" x="4594225" y="4792663"/>
          <p14:tracePt t="334505" x="4530725" y="4805363"/>
          <p14:tracePt t="334511" x="4494213" y="4843463"/>
          <p14:tracePt t="334521" x="4443413" y="4868863"/>
          <p14:tracePt t="334527" x="4406900" y="4868863"/>
          <p14:tracePt t="334537" x="4381500" y="4892675"/>
          <p14:tracePt t="334551" x="4343400" y="4918075"/>
          <p14:tracePt t="334561" x="4330700" y="4918075"/>
          <p14:tracePt t="334567" x="4305300" y="4943475"/>
          <p14:tracePt t="334577" x="4294188" y="4943475"/>
          <p14:tracePt t="334587" x="4268788" y="4968875"/>
          <p14:tracePt t="334591" x="4243388" y="4968875"/>
          <p14:tracePt t="334601" x="4205288" y="4992688"/>
          <p14:tracePt t="334607" x="4192588" y="5005388"/>
          <p14:tracePt t="334617" x="4117975" y="5030788"/>
          <p14:tracePt t="334627" x="4043363" y="5081588"/>
          <p14:tracePt t="334633" x="3943350" y="5143500"/>
          <p14:tracePt t="334643" x="3856038" y="5194300"/>
          <p14:tracePt t="334648" x="3756025" y="5230813"/>
          <p14:tracePt t="334657" x="3667125" y="5268913"/>
          <p14:tracePt t="334667" x="3630613" y="5305425"/>
          <p14:tracePt t="334673" x="3567113" y="5330825"/>
          <p14:tracePt t="334683" x="3541713" y="5343525"/>
          <p14:tracePt t="334687" x="3517900" y="5368925"/>
          <p14:tracePt t="334698" x="3479800" y="5381625"/>
          <p14:tracePt t="334709" x="3441700" y="5394325"/>
          <p14:tracePt t="334715" x="3392488" y="5418138"/>
          <p14:tracePt t="334723" x="3328988" y="5456238"/>
          <p14:tracePt t="334729" x="3292475" y="5468938"/>
          <p14:tracePt t="334739" x="3228975" y="5494338"/>
          <p14:tracePt t="334749" x="3192463" y="5518150"/>
          <p14:tracePt t="334753" x="3154363" y="5543550"/>
          <p14:tracePt t="334763" x="3141663" y="5543550"/>
          <p14:tracePt t="334769" x="3141663" y="5556250"/>
          <p14:tracePt t="334789" x="3128963" y="5556250"/>
          <p14:tracePt t="334803" x="3103563" y="5556250"/>
          <p14:tracePt t="334819" x="3103563" y="5568950"/>
          <p14:tracePt t="334829" x="3092450" y="5568950"/>
          <p14:tracePt t="334833" x="3079750" y="5581650"/>
          <p14:tracePt t="334843" x="3067050" y="5581650"/>
          <p14:tracePt t="334869" x="3054350" y="5581650"/>
          <p14:tracePt t="335005" x="3054350" y="5594350"/>
          <p14:tracePt t="335031" x="3041650" y="5594350"/>
          <p14:tracePt t="335127" x="3028950" y="5594350"/>
          <p14:tracePt t="336307" x="3041650" y="5594350"/>
          <p14:tracePt t="336318" x="3054350" y="5594350"/>
          <p14:tracePt t="336327" x="3103563" y="5594350"/>
          <p14:tracePt t="336331" x="3192463" y="5594350"/>
          <p14:tracePt t="336341" x="3292475" y="5556250"/>
          <p14:tracePt t="336347" x="3492500" y="5468938"/>
          <p14:tracePt t="336357" x="3767138" y="5394325"/>
          <p14:tracePt t="336368" x="4217988" y="5256213"/>
          <p14:tracePt t="336373" x="4581525" y="5181600"/>
          <p14:tracePt t="336384" x="5045075" y="5092700"/>
          <p14:tracePt t="336387" x="5557838" y="4956175"/>
          <p14:tracePt t="336397" x="6157913" y="4805363"/>
          <p14:tracePt t="336407" x="6696075" y="4643438"/>
          <p14:tracePt t="336413" x="7085013" y="4518025"/>
          <p14:tracePt t="336423" x="7523163" y="4405313"/>
          <p14:tracePt t="336427" x="7848600" y="4341813"/>
          <p14:tracePt t="336439" x="8161338" y="4330700"/>
          <p14:tracePt t="336450" x="8435975" y="4230688"/>
          <p14:tracePt t="336453" x="8561388" y="4217988"/>
          <p14:tracePt t="336464" x="8661400" y="4192588"/>
          <p14:tracePt t="336469" x="8699500" y="4192588"/>
          <p14:tracePt t="336479" x="8724900" y="4167188"/>
          <p14:tracePt t="336543" x="8737600" y="4154488"/>
          <p14:tracePt t="336569" x="8737600" y="4129088"/>
          <p14:tracePt t="336575" x="8737600" y="4092575"/>
          <p14:tracePt t="336585" x="8724900" y="4067175"/>
          <p14:tracePt t="336589" x="8712200" y="4029075"/>
          <p14:tracePt t="336600" x="8699500" y="3979863"/>
          <p14:tracePt t="336605" x="8661400" y="3929063"/>
          <p14:tracePt t="336615" x="8637588" y="3867150"/>
          <p14:tracePt t="336625" x="8637588" y="3816350"/>
          <p14:tracePt t="336631" x="8599488" y="3767138"/>
          <p14:tracePt t="336641" x="8574088" y="3716338"/>
          <p14:tracePt t="336645" x="8574088" y="3679825"/>
          <p14:tracePt t="336655" x="8561388" y="3654425"/>
          <p14:tracePt t="336665" x="8548688" y="3629025"/>
          <p14:tracePt t="336671" x="8537575" y="3603625"/>
          <p14:tracePt t="336687" x="8512175" y="3567113"/>
          <p14:tracePt t="336707" x="8499475" y="3554413"/>
          <p14:tracePt t="336721" x="8486775" y="3554413"/>
          <p14:tracePt t="336727" x="8474075" y="3541713"/>
          <p14:tracePt t="336737" x="8474075" y="3529013"/>
          <p14:tracePt t="336752" x="8435975" y="3516313"/>
          <p14:tracePt t="336761" x="8424863" y="3516313"/>
          <p14:tracePt t="336768" x="8399463" y="3516313"/>
          <p14:tracePt t="336777" x="8348663" y="3516313"/>
          <p14:tracePt t="336787" x="8312150" y="3516313"/>
          <p14:tracePt t="336791" x="8261350" y="3516313"/>
          <p14:tracePt t="336802" x="8223250" y="3516313"/>
          <p14:tracePt t="336807" x="8161338" y="3516313"/>
          <p14:tracePt t="336818" x="8099425" y="3516313"/>
          <p14:tracePt t="336827" x="8023225" y="3541713"/>
          <p14:tracePt t="336834" x="7935913" y="3579813"/>
          <p14:tracePt t="336843" x="7861300" y="3616325"/>
          <p14:tracePt t="336847" x="7773988" y="3667125"/>
          <p14:tracePt t="336857" x="7685088" y="3703638"/>
          <p14:tracePt t="336868" x="7597775" y="3754438"/>
          <p14:tracePt t="336873" x="7523163" y="3803650"/>
          <p14:tracePt t="336885" x="7459663" y="3841750"/>
          <p14:tracePt t="336887" x="7435850" y="3867150"/>
          <p14:tracePt t="336897" x="7372350" y="3892550"/>
          <p14:tracePt t="336907" x="7359650" y="3905250"/>
          <p14:tracePt t="336913" x="7348538" y="3916363"/>
          <p14:tracePt t="336927" x="7348538" y="3929063"/>
          <p14:tracePt t="336949" x="7348538" y="3941763"/>
          <p14:tracePt t="336953" x="7348538" y="3979863"/>
          <p14:tracePt t="336963" x="7348538" y="4005263"/>
          <p14:tracePt t="336969" x="7348538" y="4017963"/>
          <p14:tracePt t="336979" x="7359650" y="4041775"/>
          <p14:tracePt t="336989" x="7372350" y="4067175"/>
          <p14:tracePt t="336993" x="7397750" y="4092575"/>
          <p14:tracePt t="337009" x="7448550" y="4105275"/>
          <p14:tracePt t="337029" x="7459663" y="4105275"/>
          <p14:tracePt t="337036" x="7497763" y="4105275"/>
          <p14:tracePt t="337045" x="7535863" y="4105275"/>
          <p14:tracePt t="337050" x="7572375" y="4092575"/>
          <p14:tracePt t="337059" x="7635875" y="4079875"/>
          <p14:tracePt t="337069" x="7648575" y="4067175"/>
          <p14:tracePt t="337075" x="7673975" y="4041775"/>
          <p14:tracePt t="337086" x="7685088" y="4029075"/>
          <p14:tracePt t="337089" x="7697788" y="4017963"/>
          <p14:tracePt t="337115" x="7697788" y="3992563"/>
          <p14:tracePt t="337125" x="7697788" y="3979863"/>
          <p14:tracePt t="337129" x="7697788" y="3967163"/>
          <p14:tracePt t="337152" x="7685088" y="3941763"/>
          <p14:tracePt t="337155" x="7673975" y="3929063"/>
          <p14:tracePt t="337165" x="7648575" y="3929063"/>
          <p14:tracePt t="337171" x="7597775" y="3929063"/>
          <p14:tracePt t="337181" x="7561263" y="3929063"/>
          <p14:tracePt t="337191" x="7497763" y="3929063"/>
          <p14:tracePt t="337195" x="7423150" y="3929063"/>
          <p14:tracePt t="337205" x="7335838" y="3941763"/>
          <p14:tracePt t="337211" x="7246938" y="3967163"/>
          <p14:tracePt t="337221" x="7159625" y="3992563"/>
          <p14:tracePt t="337231" x="7072313" y="4041775"/>
          <p14:tracePt t="337236" x="7034213" y="4054475"/>
          <p14:tracePt t="337245" x="7010400" y="4079875"/>
          <p14:tracePt t="337252" x="6985000" y="4079875"/>
          <p14:tracePt t="337327" x="7010400" y="4079875"/>
          <p14:tracePt t="337331" x="7059613" y="4079875"/>
          <p14:tracePt t="337341" x="7085013" y="4079875"/>
          <p14:tracePt t="337403" x="7085013" y="4092575"/>
          <p14:tracePt t="337417" x="7085013" y="4105275"/>
          <p14:tracePt t="337427" x="6985000" y="4117975"/>
          <p14:tracePt t="337433" x="6834188" y="4141788"/>
          <p14:tracePt t="337443" x="6608763" y="4205288"/>
          <p14:tracePt t="337447" x="6359525" y="4292600"/>
          <p14:tracePt t="337457" x="6045200" y="4405313"/>
          <p14:tracePt t="337468" x="5532438" y="4567238"/>
          <p14:tracePt t="337473" x="5019675" y="4779963"/>
          <p14:tracePt t="337484" x="4406900" y="4981575"/>
          <p14:tracePt t="337487" x="3830638" y="5118100"/>
          <p14:tracePt t="337497" x="3467100" y="5181600"/>
          <p14:tracePt t="337507" x="3054350" y="5181600"/>
          <p14:tracePt t="337513" x="2754313" y="5181600"/>
          <p14:tracePt t="337523" x="2565400" y="5181600"/>
          <p14:tracePt t="337527" x="2428875" y="5156200"/>
          <p14:tracePt t="337539" x="2316163" y="5143500"/>
          <p14:tracePt t="337549" x="2252663" y="5143500"/>
          <p14:tracePt t="337553" x="2178050" y="5118100"/>
          <p14:tracePt t="337563" x="2127250" y="5118100"/>
          <p14:tracePt t="337569" x="2103438" y="5118100"/>
          <p14:tracePt t="337579" x="2090738" y="5105400"/>
          <p14:tracePt t="337589" x="2078038" y="5105400"/>
          <p14:tracePt t="337593" x="2052638" y="5092700"/>
          <p14:tracePt t="337603" x="2027238" y="5081588"/>
          <p14:tracePt t="337619" x="2014538" y="5081588"/>
          <p14:tracePt t="337629" x="1990725" y="5068888"/>
          <p14:tracePt t="337655" x="1990725" y="5056188"/>
          <p14:tracePt t="337665" x="1965325" y="5056188"/>
          <p14:tracePt t="337669" x="1939925" y="5043488"/>
          <p14:tracePt t="337679" x="1903413" y="5018088"/>
          <p14:tracePt t="337686" x="1865313" y="4992688"/>
          <p14:tracePt t="337695" x="1801813" y="4943475"/>
          <p14:tracePt t="337705" x="1739900" y="4905375"/>
          <p14:tracePt t="337709" x="1677988" y="4856163"/>
          <p14:tracePt t="337719" x="1652588" y="4830763"/>
          <p14:tracePt t="337725" x="1601788" y="4779963"/>
          <p14:tracePt t="337736" x="1552575" y="4705350"/>
          <p14:tracePt t="337745" x="1527175" y="4667250"/>
          <p14:tracePt t="337752" x="1501775" y="4605338"/>
          <p14:tracePt t="337761" x="1465263" y="4543425"/>
          <p14:tracePt t="337765" x="1452563" y="4492625"/>
          <p14:tracePt t="337775" x="1439863" y="4430713"/>
          <p14:tracePt t="337786" x="1439863" y="4405313"/>
          <p14:tracePt t="337791" x="1439863" y="4354513"/>
          <p14:tracePt t="337801" x="1439863" y="4318000"/>
          <p14:tracePt t="337805" x="1439863" y="4292600"/>
          <p14:tracePt t="337815" x="1439863" y="4254500"/>
          <p14:tracePt t="337825" x="1439863" y="4230688"/>
          <p14:tracePt t="337831" x="1439863" y="4205288"/>
          <p14:tracePt t="337841" x="1439863" y="4192588"/>
          <p14:tracePt t="337845" x="1439863" y="4167188"/>
          <p14:tracePt t="337855" x="1439863" y="4141788"/>
          <p14:tracePt t="337867" x="1439863" y="4117975"/>
          <p14:tracePt t="337871" x="1439863" y="4105275"/>
          <p14:tracePt t="337881" x="1439863" y="4079875"/>
          <p14:tracePt t="337887" x="1439863" y="4054475"/>
          <p14:tracePt t="337897" x="1452563" y="4017963"/>
          <p14:tracePt t="337907" x="1452563" y="4005263"/>
          <p14:tracePt t="337911" x="1465263" y="3979863"/>
          <p14:tracePt t="337921" x="1465263" y="3967163"/>
          <p14:tracePt t="337927" x="1465263" y="3954463"/>
          <p14:tracePt t="337961" x="1465263" y="3941763"/>
          <p14:tracePt t="337971" x="1465263" y="3929063"/>
          <p14:tracePt t="337977" x="1465263" y="3916363"/>
          <p14:tracePt t="337993" x="1465263" y="3905250"/>
          <p14:tracePt t="338003" x="1465263" y="3892550"/>
          <p14:tracePt t="338013" x="1465263" y="3867150"/>
          <p14:tracePt t="338027" x="1452563" y="3854450"/>
          <p14:tracePt t="338037" x="1452563" y="3841750"/>
          <p14:tracePt t="338043" x="1452563" y="3803650"/>
          <p14:tracePt t="338053" x="1452563" y="3779838"/>
          <p14:tracePt t="338057" x="1439863" y="3767138"/>
          <p14:tracePt t="338067" x="1427163" y="3729038"/>
          <p14:tracePt t="338073" x="1427163" y="3703638"/>
          <p14:tracePt t="338083" x="1414463" y="3667125"/>
          <p14:tracePt t="338093" x="1401763" y="3629025"/>
          <p14:tracePt t="338099" x="1376363" y="3590925"/>
          <p14:tracePt t="338109" x="1376363" y="3579813"/>
          <p14:tracePt t="338113" x="1363663" y="3541713"/>
          <p14:tracePt t="338123" x="1363663" y="3516313"/>
          <p14:tracePt t="338133" x="1363663" y="3490913"/>
          <p14:tracePt t="338139" x="1352550" y="3490913"/>
          <p14:tracePt t="338149" x="1339850" y="3467100"/>
          <p14:tracePt t="338163" x="1339850" y="3441700"/>
          <p14:tracePt t="338411" x="1327150" y="3441700"/>
          <p14:tracePt t="338431" x="1314450" y="3441700"/>
          <p14:tracePt t="338447" x="1301750" y="3441700"/>
          <p14:tracePt t="338457" x="1289050" y="3454400"/>
          <p14:tracePt t="338471" x="1289050" y="3467100"/>
          <p14:tracePt t="338481" x="1276350" y="3479800"/>
          <p14:tracePt t="338487" x="1263650" y="3479800"/>
          <p14:tracePt t="338497" x="1263650" y="3490913"/>
          <p14:tracePt t="338501" x="1263650" y="3503613"/>
          <p14:tracePt t="338511" x="1252538" y="3503613"/>
          <p14:tracePt t="338527" x="1239838" y="3516313"/>
          <p14:tracePt t="338541" x="1239838" y="3529013"/>
          <p14:tracePt t="338577" x="1227138" y="3541713"/>
          <p14:tracePt t="338587" x="1214438" y="3554413"/>
          <p14:tracePt t="338593" x="1214438" y="3579813"/>
          <p14:tracePt t="338604" x="1201738" y="3590925"/>
          <p14:tracePt t="338689" x="1201738" y="3603625"/>
          <p14:tracePt t="338749" x="1214438" y="3603625"/>
          <p14:tracePt t="339057" x="1227138" y="3603625"/>
          <p14:tracePt t="339269" x="1227138" y="3590925"/>
          <p14:tracePt t="339409" x="1227138" y="3579813"/>
          <p14:tracePt t="339445" x="1227138" y="3567113"/>
          <p14:tracePt t="340404" x="1239838" y="3567113"/>
          <p14:tracePt t="340483" x="1252538" y="3567113"/>
          <p14:tracePt t="340493" x="1263650" y="3567113"/>
          <p14:tracePt t="340847" x="1289050" y="3567113"/>
          <p14:tracePt t="340857" x="1314450" y="3567113"/>
          <p14:tracePt t="340863" x="1327150" y="3567113"/>
          <p14:tracePt t="340874" x="1363663" y="3567113"/>
          <p14:tracePt t="340877" x="1389063" y="3567113"/>
          <p14:tracePt t="340888" x="1414463" y="3579813"/>
          <p14:tracePt t="340897" x="1439863" y="3579813"/>
          <p14:tracePt t="340903" x="1465263" y="3590925"/>
          <p14:tracePt t="340914" x="1514475" y="3616325"/>
          <p14:tracePt t="340917" x="1565275" y="3629025"/>
          <p14:tracePt t="340927" x="1589088" y="3629025"/>
          <p14:tracePt t="340937" x="1627188" y="3629025"/>
          <p14:tracePt t="340943" x="1677988" y="3641725"/>
          <p14:tracePt t="340953" x="1701800" y="3641725"/>
          <p14:tracePt t="340959" x="1714500" y="3641725"/>
          <p14:tracePt t="340969" x="1739900" y="3654425"/>
          <p14:tracePt t="340979" x="1765300" y="3667125"/>
          <p14:tracePt t="340983" x="1790700" y="3667125"/>
          <p14:tracePt t="340993" x="1814513" y="3667125"/>
          <p14:tracePt t="340999" x="1878013" y="3679825"/>
          <p14:tracePt t="341009" x="1927225" y="3703638"/>
          <p14:tracePt t="341019" x="1965325" y="3716338"/>
          <p14:tracePt t="341023" x="2003425" y="3716338"/>
          <p14:tracePt t="341041" x="2127250" y="3754438"/>
          <p14:tracePt t="341049" x="2165350" y="3767138"/>
          <p14:tracePt t="341059" x="2228850" y="3779838"/>
          <p14:tracePt t="341063" x="2303463" y="3816350"/>
          <p14:tracePt t="341074" x="2390775" y="3841750"/>
          <p14:tracePt t="341079" x="2478088" y="3854450"/>
          <p14:tracePt t="341090" x="2554288" y="3879850"/>
          <p14:tracePt t="341099" x="2641600" y="3892550"/>
          <p14:tracePt t="341107" x="2716213" y="3929063"/>
          <p14:tracePt t="341115" x="2778125" y="3941763"/>
          <p14:tracePt t="341119" x="2828925" y="3954463"/>
          <p14:tracePt t="341129" x="2841625" y="3954463"/>
          <p14:tracePt t="341140" x="2879725" y="3979863"/>
          <p14:tracePt t="341145" x="2890838" y="3979863"/>
          <p14:tracePt t="341156" x="2903538" y="3992563"/>
          <p14:tracePt t="341159" x="2916238" y="3992563"/>
          <p14:tracePt t="341169" x="2941638" y="3992563"/>
          <p14:tracePt t="341179" x="2967038" y="4017963"/>
          <p14:tracePt t="341195" x="2992438" y="4017963"/>
          <p14:tracePt t="341201" x="3003550" y="4029075"/>
          <p14:tracePt t="341211" x="3016250" y="4041775"/>
          <p14:tracePt t="341223" x="3041650" y="4041775"/>
          <p14:tracePt t="341226" x="3092450" y="4054475"/>
          <p14:tracePt t="341235" x="3128963" y="4054475"/>
          <p14:tracePt t="341241" x="3205163" y="4067175"/>
          <p14:tracePt t="341251" x="3267075" y="4067175"/>
          <p14:tracePt t="341261" x="3341688" y="4067175"/>
          <p14:tracePt t="341265" x="3417888" y="4067175"/>
          <p14:tracePt t="341275" x="3517900" y="4067175"/>
          <p14:tracePt t="341281" x="3617913" y="4067175"/>
          <p14:tracePt t="341291" x="3705225" y="4067175"/>
          <p14:tracePt t="341301" x="3767138" y="4067175"/>
          <p14:tracePt t="341306" x="3867150" y="4067175"/>
          <p14:tracePt t="341317" x="3956050" y="4067175"/>
          <p14:tracePt t="341321" x="4043363" y="4067175"/>
          <p14:tracePt t="341331" x="4143375" y="4067175"/>
          <p14:tracePt t="341341" x="4205288" y="4067175"/>
          <p14:tracePt t="341347" x="4294188" y="4067175"/>
          <p14:tracePt t="341357" x="4343400" y="4067175"/>
          <p14:tracePt t="341361" x="4406900" y="4054475"/>
          <p14:tracePt t="341371" x="4430713" y="4054475"/>
          <p14:tracePt t="341381" x="4456113" y="4041775"/>
          <p14:tracePt t="341387" x="4468813" y="4041775"/>
          <p14:tracePt t="341397" x="4506913" y="4029075"/>
          <p14:tracePt t="341401" x="4518025" y="4029075"/>
          <p14:tracePt t="341422" x="4543425" y="4017963"/>
          <p14:tracePt t="341443" x="4556125" y="4005263"/>
          <p14:tracePt t="341467" x="4556125" y="3979863"/>
          <p14:tracePt t="341477" x="4568825" y="3979863"/>
          <p14:tracePt t="341483" x="4568825" y="3967163"/>
          <p14:tracePt t="341493" x="4568825" y="3954463"/>
          <p14:tracePt t="341507" x="4568825" y="3929063"/>
          <p14:tracePt t="341517" x="4568825" y="3916363"/>
          <p14:tracePt t="341524" x="4568825" y="3905250"/>
          <p14:tracePt t="341533" x="4568825" y="3879850"/>
          <p14:tracePt t="341547" x="4568825" y="3829050"/>
          <p14:tracePt t="341549" x="4568825" y="3816350"/>
          <p14:tracePt t="341558" x="4556125" y="3803650"/>
          <p14:tracePt t="341567" x="4530725" y="3767138"/>
          <p14:tracePt t="341574" x="4506913" y="3729038"/>
          <p14:tracePt t="341583" x="4481513" y="3703638"/>
          <p14:tracePt t="341587" x="4468813" y="3654425"/>
          <p14:tracePt t="341597" x="4456113" y="3641725"/>
          <p14:tracePt t="341608" x="4456113" y="3616325"/>
          <p14:tracePt t="341613" x="4443413" y="3590925"/>
          <p14:tracePt t="341624" x="4430713" y="3590925"/>
          <p14:tracePt t="341627" x="4418013" y="3567113"/>
          <p14:tracePt t="341640" x="4406900" y="3554413"/>
          <p14:tracePt t="341653" x="4394200" y="3529013"/>
          <p14:tracePt t="341663" x="4381500" y="3516313"/>
          <p14:tracePt t="341683" x="4368800" y="3503613"/>
          <p14:tracePt t="341709" x="4356100" y="3490913"/>
          <p14:tracePt t="341719" x="4343400" y="3479800"/>
          <p14:tracePt t="341724" x="4330700" y="3467100"/>
          <p14:tracePt t="341740" x="4305300" y="3467100"/>
          <p14:tracePt t="341749" x="4294188" y="3467100"/>
          <p14:tracePt t="341759" x="4256088" y="3454400"/>
          <p14:tracePt t="341765" x="4243388" y="3441700"/>
          <p14:tracePt t="341775" x="4217988" y="3429000"/>
          <p14:tracePt t="341779" x="4192588" y="3416300"/>
          <p14:tracePt t="341791" x="4156075" y="3416300"/>
          <p14:tracePt t="341799" x="4117975" y="3416300"/>
          <p14:tracePt t="341805" x="4068763" y="3403600"/>
          <p14:tracePt t="341815" x="4043363" y="3403600"/>
          <p14:tracePt t="341819" x="3992563" y="3403600"/>
          <p14:tracePt t="341829" x="3968750" y="3403600"/>
          <p14:tracePt t="341841" x="3943350" y="3403600"/>
          <p14:tracePt t="341845" x="3930650" y="3403600"/>
          <p14:tracePt t="341855" x="3917950" y="3403600"/>
          <p14:tracePt t="341869" x="3892550" y="3403600"/>
          <p14:tracePt t="341879" x="3879850" y="3390900"/>
          <p14:tracePt t="341899" x="3867150" y="3390900"/>
          <p14:tracePt t="341911" x="3856038" y="3390900"/>
          <p14:tracePt t="341921" x="3843338" y="3390900"/>
          <p14:tracePt t="341935" x="3830638" y="3390900"/>
          <p14:tracePt t="341961" x="3817938" y="3378200"/>
          <p14:tracePt t="341975" x="3805238" y="3378200"/>
          <p14:tracePt t="341992" x="3779838" y="3378200"/>
          <p14:tracePt t="342001" x="3756025" y="3378200"/>
          <p14:tracePt t="342017" x="3730625" y="3378200"/>
          <p14:tracePt t="342031" x="3717925" y="3378200"/>
          <p14:tracePt t="342042" x="3705225" y="3378200"/>
          <p14:tracePt t="342047" x="3692525" y="3378200"/>
          <p14:tracePt t="342058" x="3679825" y="3378200"/>
          <p14:tracePt t="342061" x="3667125" y="3378200"/>
          <p14:tracePt t="342081" x="3643313" y="3378200"/>
          <p14:tracePt t="342097" x="3630613" y="3378200"/>
          <p14:tracePt t="342103" x="3617913" y="3378200"/>
          <p14:tracePt t="342113" x="3605213" y="3378200"/>
          <p14:tracePt t="342124" x="3592513" y="3378200"/>
          <p14:tracePt t="342127" x="3579813" y="3378200"/>
          <p14:tracePt t="342143" x="3567113" y="3378200"/>
          <p14:tracePt t="342163" x="3554413" y="3378200"/>
          <p14:tracePt t="342177" x="3530600" y="3378200"/>
          <p14:tracePt t="342193" x="3517900" y="3378200"/>
          <p14:tracePt t="342203" x="3505200" y="3378200"/>
          <p14:tracePt t="342209" x="3492500" y="3378200"/>
          <p14:tracePt t="342217" x="3479800" y="3378200"/>
          <p14:tracePt t="342225" x="3467100" y="3378200"/>
          <p14:tracePt t="342249" x="3441700" y="3378200"/>
          <p14:tracePt t="342263" x="3429000" y="3378200"/>
          <p14:tracePt t="342283" x="3417888" y="3378200"/>
          <p14:tracePt t="342289" x="3405188" y="3378200"/>
          <p14:tracePt t="342299" x="3379788" y="3378200"/>
          <p14:tracePt t="342303" x="3367088" y="3378200"/>
          <p14:tracePt t="342313" x="3354388" y="3378200"/>
          <p14:tracePt t="342324" x="3341688" y="3378200"/>
          <p14:tracePt t="342329" x="3328988" y="3378200"/>
          <p14:tracePt t="342505" x="3317875" y="3378200"/>
          <p14:tracePt t="342525" x="3317875" y="3403600"/>
          <p14:tracePt t="342531" x="3317875" y="3454400"/>
          <p14:tracePt t="342542" x="3317875" y="3479800"/>
          <p14:tracePt t="342545" x="3317875" y="3503613"/>
          <p14:tracePt t="342555" x="3317875" y="3529013"/>
          <p14:tracePt t="342565" x="3317875" y="3541713"/>
          <p14:tracePt t="342571" x="3317875" y="3554413"/>
          <p14:tracePt t="342581" x="3317875" y="3567113"/>
          <p14:tracePt t="342585" x="3317875" y="3603625"/>
          <p14:tracePt t="342607" x="3317875" y="3641725"/>
          <p14:tracePt t="342611" x="3341688" y="3679825"/>
          <p14:tracePt t="342621" x="3354388" y="3692525"/>
          <p14:tracePt t="342627" x="3367088" y="3716338"/>
          <p14:tracePt t="342637" x="3367088" y="3741738"/>
          <p14:tracePt t="342647" x="3392488" y="3767138"/>
          <p14:tracePt t="342651" x="3392488" y="3792538"/>
          <p14:tracePt t="342661" x="3405188" y="3803650"/>
          <p14:tracePt t="342667" x="3405188" y="3816350"/>
          <p14:tracePt t="342677" x="3417888" y="3829050"/>
          <p14:tracePt t="342687" x="3417888" y="3854450"/>
          <p14:tracePt t="342692" x="3429000" y="3867150"/>
          <p14:tracePt t="342701" x="3441700" y="3879850"/>
          <p14:tracePt t="342708" x="3441700" y="3892550"/>
          <p14:tracePt t="342717" x="3454400" y="3905250"/>
          <p14:tracePt t="342727" x="3454400" y="3916363"/>
          <p14:tracePt t="342747" x="3467100" y="3929063"/>
          <p14:tracePt t="342763" x="3479800" y="3929063"/>
          <p14:tracePt t="342777" x="3492500" y="3929063"/>
          <p14:tracePt t="342787" x="3505200" y="3941763"/>
          <p14:tracePt t="342793" x="3517900" y="3941763"/>
          <p14:tracePt t="342803" x="3530600" y="3954463"/>
          <p14:tracePt t="342829" x="3554413" y="3954463"/>
          <p14:tracePt t="342843" x="3567113" y="3954463"/>
          <p14:tracePt t="342849" x="3592513" y="3954463"/>
          <p14:tracePt t="342860" x="3605213" y="3954463"/>
          <p14:tracePt t="342869" x="3617913" y="3954463"/>
          <p14:tracePt t="342873" x="3630613" y="3954463"/>
          <p14:tracePt t="342883" x="3654425" y="3954463"/>
          <p14:tracePt t="342889" x="3679825" y="3954463"/>
          <p14:tracePt t="342899" x="3705225" y="3954463"/>
          <p14:tracePt t="342909" x="3743325" y="3954463"/>
          <p14:tracePt t="342915" x="3779838" y="3954463"/>
          <p14:tracePt t="342926" x="3805238" y="3941763"/>
          <p14:tracePt t="342929" x="3830638" y="3941763"/>
          <p14:tracePt t="342939" x="3867150" y="3916363"/>
          <p14:tracePt t="342949" x="3879850" y="3905250"/>
          <p14:tracePt t="342955" x="3905250" y="3892550"/>
          <p14:tracePt t="342965" x="3943350" y="3867150"/>
          <p14:tracePt t="342969" x="3979863" y="3841750"/>
          <p14:tracePt t="342979" x="4017963" y="3816350"/>
          <p14:tracePt t="342989" x="4043363" y="3803650"/>
          <p14:tracePt t="342995" x="4081463" y="3767138"/>
          <p14:tracePt t="343005" x="4117975" y="3741738"/>
          <p14:tracePt t="343009" x="4156075" y="3716338"/>
          <p14:tracePt t="343019" x="4168775" y="3703638"/>
          <p14:tracePt t="343029" x="4192588" y="3679825"/>
          <p14:tracePt t="343045" x="4205288" y="3667125"/>
          <p14:tracePt t="343049" x="4205288" y="3654425"/>
          <p14:tracePt t="343061" x="4205288" y="3641725"/>
          <p14:tracePt t="343071" x="4205288" y="3629025"/>
          <p14:tracePt t="343085" x="4205288" y="3603625"/>
          <p14:tracePt t="343092" x="4205288" y="3590925"/>
          <p14:tracePt t="343101" x="4205288" y="3579813"/>
          <p14:tracePt t="343111" x="4205288" y="3567113"/>
          <p14:tracePt t="343115" x="4205288" y="3554413"/>
          <p14:tracePt t="343131" x="4205288" y="3541713"/>
          <p14:tracePt t="343142" x="4205288" y="3529013"/>
          <p14:tracePt t="343152" x="4205288" y="3516313"/>
          <p14:tracePt t="343167" x="4205288" y="3503613"/>
          <p14:tracePt t="343171" x="4192588" y="3490913"/>
          <p14:tracePt t="343181" x="4192588" y="3479800"/>
          <p14:tracePt t="343192" x="4181475" y="3479800"/>
          <p14:tracePt t="343197" x="4168775" y="3467100"/>
          <p14:tracePt t="343207" x="4168775" y="3454400"/>
          <p14:tracePt t="343211" x="4156075" y="3429000"/>
          <p14:tracePt t="343221" x="4143375" y="3416300"/>
          <p14:tracePt t="343237" x="4130675" y="3390900"/>
          <p14:tracePt t="343247" x="4117975" y="3390900"/>
          <p14:tracePt t="343253" x="4092575" y="3367088"/>
          <p14:tracePt t="343261" x="4081463" y="3341688"/>
          <p14:tracePt t="343273" x="4068763" y="3341688"/>
          <p14:tracePt t="343277" x="4056063" y="3316288"/>
          <p14:tracePt t="343287" x="4043363" y="3316288"/>
          <p14:tracePt t="343303" x="4030663" y="3290888"/>
          <p14:tracePt t="343317" x="4017963" y="3290888"/>
          <p14:tracePt t="343327" x="4005263" y="3278188"/>
          <p14:tracePt t="343343" x="3992563" y="3278188"/>
          <p14:tracePt t="343358" x="3979863" y="3278188"/>
          <p14:tracePt t="343373" x="3956050" y="3278188"/>
          <p14:tracePt t="343383" x="3956050" y="3267075"/>
          <p14:tracePt t="343399" x="3943350" y="3267075"/>
          <p14:tracePt t="343410" x="3930650" y="3267075"/>
          <p14:tracePt t="343423" x="3905250" y="3254375"/>
          <p14:tracePt t="343433" x="3892550" y="3254375"/>
          <p14:tracePt t="343449" x="3879850" y="3241675"/>
          <p14:tracePt t="343473" x="3856038" y="3241675"/>
          <p14:tracePt t="343479" x="3843338" y="3228975"/>
          <p14:tracePt t="343489" x="3843338" y="3216275"/>
          <p14:tracePt t="343494" x="3817938" y="3203575"/>
          <p14:tracePt t="343513" x="3792538" y="3190875"/>
          <p14:tracePt t="343519" x="3767138" y="3178175"/>
          <p14:tracePt t="343529" x="3743325" y="3165475"/>
          <p14:tracePt t="343545" x="3717925" y="3165475"/>
          <p14:tracePt t="343560" x="3705225" y="3154363"/>
          <p14:tracePt t="343569" x="3692525" y="3154363"/>
          <p14:tracePt t="343576" x="3667125" y="3154363"/>
          <p14:tracePt t="343595" x="3643313" y="3154363"/>
          <p14:tracePt t="343610" x="3592513" y="3154363"/>
          <p14:tracePt t="343615" x="3567113" y="3154363"/>
          <p14:tracePt t="343626" x="3530600" y="3154363"/>
          <p14:tracePt t="343635" x="3479800" y="3178175"/>
          <p14:tracePt t="343643" x="3441700" y="3178175"/>
          <p14:tracePt t="343651" x="3392488" y="3203575"/>
          <p14:tracePt t="343655" x="3379788" y="3216275"/>
          <p14:tracePt t="343665" x="3341688" y="3228975"/>
          <p14:tracePt t="343676" x="3328988" y="3241675"/>
          <p14:tracePt t="343693" x="3317875" y="3254375"/>
          <p14:tracePt t="343741" x="3305175" y="3267075"/>
          <p14:tracePt t="343751" x="3292475" y="3278188"/>
          <p14:tracePt t="343757" x="3292475" y="3303588"/>
          <p14:tracePt t="343767" x="3279775" y="3316288"/>
          <p14:tracePt t="343771" x="3279775" y="3328988"/>
          <p14:tracePt t="343781" x="3267075" y="3354388"/>
          <p14:tracePt t="343791" x="3267075" y="3367088"/>
          <p14:tracePt t="343797" x="3254375" y="3378200"/>
          <p14:tracePt t="343807" x="3254375" y="3403600"/>
          <p14:tracePt t="343811" x="3254375" y="3416300"/>
          <p14:tracePt t="343821" x="3241675" y="3441700"/>
          <p14:tracePt t="343833" x="3241675" y="3467100"/>
          <p14:tracePt t="343837" x="3241675" y="3490913"/>
          <p14:tracePt t="343847" x="3241675" y="3516313"/>
          <p14:tracePt t="343853" x="3241675" y="3554413"/>
          <p14:tracePt t="343873" x="3241675" y="3603625"/>
          <p14:tracePt t="343878" x="3241675" y="3629025"/>
          <p14:tracePt t="343887" x="3254375" y="3654425"/>
          <p14:tracePt t="343894" x="3254375" y="3667125"/>
          <p14:tracePt t="343903" x="3267075" y="3692525"/>
          <p14:tracePt t="343913" x="3279775" y="3716338"/>
          <p14:tracePt t="343917" x="3292475" y="3729038"/>
          <p14:tracePt t="343928" x="3305175" y="3741738"/>
          <p14:tracePt t="343933" x="3305175" y="3767138"/>
          <p14:tracePt t="343944" x="3317875" y="3767138"/>
          <p14:tracePt t="343953" x="3328988" y="3792538"/>
          <p14:tracePt t="343957" x="3341688" y="3792538"/>
          <p14:tracePt t="343967" x="3341688" y="3803650"/>
          <p14:tracePt t="343973" x="3367088" y="3816350"/>
          <p14:tracePt t="343994" x="3379788" y="3841750"/>
          <p14:tracePt t="343999" x="3405188" y="3841750"/>
          <p14:tracePt t="344013" x="3417888" y="3841750"/>
          <p14:tracePt t="344023" x="3441700" y="3841750"/>
          <p14:tracePt t="344033" x="3479800" y="3854450"/>
          <p14:tracePt t="344045" x="3505200" y="3867150"/>
          <p14:tracePt t="344049" x="3554413" y="3867150"/>
          <p14:tracePt t="344053" x="3579813" y="3867150"/>
          <p14:tracePt t="344063" x="3643313" y="3867150"/>
          <p14:tracePt t="344073" x="3667125" y="3867150"/>
          <p14:tracePt t="344079" x="3730625" y="3867150"/>
          <p14:tracePt t="344089" x="3779838" y="3867150"/>
          <p14:tracePt t="344095" x="3817938" y="3867150"/>
          <p14:tracePt t="344105" x="3856038" y="3867150"/>
          <p14:tracePt t="344115" x="3879850" y="3841750"/>
          <p14:tracePt t="344119" x="3905250" y="3841750"/>
          <p14:tracePt t="344129" x="3956050" y="3816350"/>
          <p14:tracePt t="344135" x="3979863" y="3803650"/>
          <p14:tracePt t="344145" x="4017963" y="3792538"/>
          <p14:tracePt t="344155" x="4043363" y="3779838"/>
          <p14:tracePt t="344161" x="4056063" y="3767138"/>
          <p14:tracePt t="344176" x="4068763" y="3729038"/>
          <p14:tracePt t="344185" x="4081463" y="3729038"/>
          <p14:tracePt t="344195" x="4081463" y="3716338"/>
          <p14:tracePt t="344201" x="4081463" y="3692525"/>
          <p14:tracePt t="344211" x="4081463" y="3641725"/>
          <p14:tracePt t="344215" x="4081463" y="3603625"/>
          <p14:tracePt t="344227" x="4081463" y="3579813"/>
          <p14:tracePt t="344235" x="4081463" y="3554413"/>
          <p14:tracePt t="344241" x="4081463" y="3529013"/>
          <p14:tracePt t="344251" x="4081463" y="3503613"/>
          <p14:tracePt t="344255" x="4081463" y="3467100"/>
          <p14:tracePt t="344265" x="4081463" y="3454400"/>
          <p14:tracePt t="344275" x="4081463" y="3441700"/>
          <p14:tracePt t="344281" x="4068763" y="3429000"/>
          <p14:tracePt t="344291" x="4056063" y="3416300"/>
          <p14:tracePt t="344295" x="4043363" y="3403600"/>
          <p14:tracePt t="344305" x="4017963" y="3390900"/>
          <p14:tracePt t="344315" x="4005263" y="3367088"/>
          <p14:tracePt t="344321" x="3992563" y="3354388"/>
          <p14:tracePt t="344331" x="3968750" y="3341688"/>
          <p14:tracePt t="344335" x="3968750" y="3328988"/>
          <p14:tracePt t="344347" x="3943350" y="3328988"/>
          <p14:tracePt t="344357" x="3930650" y="3316288"/>
          <p14:tracePt t="344371" x="3905250" y="3290888"/>
          <p14:tracePt t="344387" x="3867150" y="3290888"/>
          <p14:tracePt t="344397" x="3856038" y="3278188"/>
          <p14:tracePt t="344401" x="3843338" y="3267075"/>
          <p14:tracePt t="344412" x="3830638" y="3267075"/>
          <p14:tracePt t="344417" x="3805238" y="3267075"/>
          <p14:tracePt t="344428" x="3792538" y="3267075"/>
          <p14:tracePt t="344437" x="3779838" y="3267075"/>
          <p14:tracePt t="344444" x="3743325" y="3241675"/>
          <p14:tracePt t="344453" x="3717925" y="3241675"/>
          <p14:tracePt t="344457" x="3692525" y="3241675"/>
          <p14:tracePt t="344467" x="3667125" y="3241675"/>
          <p14:tracePt t="344478" x="3643313" y="3241675"/>
          <p14:tracePt t="344483" x="3617913" y="3241675"/>
          <p14:tracePt t="344494" x="3592513" y="3241675"/>
          <p14:tracePt t="344497" x="3579813" y="3241675"/>
          <p14:tracePt t="344517" x="3554413" y="3241675"/>
          <p14:tracePt t="344533" x="3541713" y="3241675"/>
          <p14:tracePt t="344549" x="3517900" y="3254375"/>
          <p14:tracePt t="344561" x="3505200" y="3267075"/>
          <p14:tracePt t="344563" x="3492500" y="3278188"/>
          <p14:tracePt t="344573" x="3479800" y="3328988"/>
          <p14:tracePt t="344579" x="3467100" y="3341688"/>
          <p14:tracePt t="344589" x="3467100" y="3367088"/>
          <p14:tracePt t="344599" x="3467100" y="3390900"/>
          <p14:tracePt t="344603" x="3467100" y="3416300"/>
          <p14:tracePt t="344613" x="3467100" y="3441700"/>
          <p14:tracePt t="344629" x="3467100" y="3467100"/>
          <p14:tracePt t="344639" x="3467100" y="3490913"/>
          <p14:tracePt t="344644" x="3467100" y="3516313"/>
          <p14:tracePt t="344653" x="3467100" y="3541713"/>
          <p14:tracePt t="344669" x="3467100" y="3567113"/>
          <p14:tracePt t="344679" x="3467100" y="3590925"/>
          <p14:tracePt t="344685" x="3467100" y="3616325"/>
          <p14:tracePt t="344699" x="3467100" y="3654425"/>
          <p14:tracePt t="344720" x="3492500" y="3679825"/>
          <p14:tracePt t="344725" x="3492500" y="3692525"/>
          <p14:tracePt t="344735" x="3492500" y="3703638"/>
          <p14:tracePt t="344739" x="3517900" y="3729038"/>
          <p14:tracePt t="344760" x="3541713" y="3754438"/>
          <p14:tracePt t="344765" x="3541713" y="3767138"/>
          <p14:tracePt t="344775" x="3567113" y="3779838"/>
          <p14:tracePt t="344779" x="3567113" y="3792538"/>
          <p14:tracePt t="344801" x="3592513" y="3816350"/>
          <p14:tracePt t="344815" x="3592513" y="3829050"/>
          <p14:tracePt t="344821" x="3605213" y="3829050"/>
          <p14:tracePt t="344831" x="3617913" y="3841750"/>
          <p14:tracePt t="344845" x="3630613" y="3854450"/>
          <p14:tracePt t="344855" x="3654425" y="3854450"/>
          <p14:tracePt t="344871" x="3679825" y="3854450"/>
          <p14:tracePt t="344885" x="3705225" y="3854450"/>
          <p14:tracePt t="344901" x="3730625" y="3854450"/>
          <p14:tracePt t="344912" x="3743325" y="3854450"/>
          <p14:tracePt t="344921" x="3756025" y="3854450"/>
          <p14:tracePt t="344929" x="3767138" y="3854450"/>
          <p14:tracePt t="344937" x="3792538" y="3841750"/>
          <p14:tracePt t="344941" x="3817938" y="3829050"/>
          <p14:tracePt t="344951" x="3843338" y="3792538"/>
          <p14:tracePt t="344962" x="3856038" y="3754438"/>
          <p14:tracePt t="344967" x="3867150" y="3741738"/>
          <p14:tracePt t="344978" x="3879850" y="3716338"/>
          <p14:tracePt t="344983" x="3905250" y="3692525"/>
          <p14:tracePt t="344994" x="3905250" y="3667125"/>
          <p14:tracePt t="345003" x="3917950" y="3641725"/>
          <p14:tracePt t="345009" x="3917950" y="3629025"/>
          <p14:tracePt t="345019" x="3930650" y="3616325"/>
          <p14:tracePt t="345023" x="3930650" y="3590925"/>
          <p14:tracePt t="345033" x="3930650" y="3579813"/>
          <p14:tracePt t="345039" x="3930650" y="3554413"/>
          <p14:tracePt t="345049" x="3943350" y="3541713"/>
          <p14:tracePt t="345063" x="3943350" y="3516313"/>
          <p14:tracePt t="345073" x="3943350" y="3490913"/>
          <p14:tracePt t="345079" x="3943350" y="3467100"/>
          <p14:tracePt t="345089" x="3943350" y="3454400"/>
          <p14:tracePt t="345099" x="3943350" y="3441700"/>
          <p14:tracePt t="345105" x="3943350" y="3403600"/>
          <p14:tracePt t="345115" x="3930650" y="3403600"/>
          <p14:tracePt t="345119" x="3917950" y="3390900"/>
          <p14:tracePt t="345129" x="3905250" y="3378200"/>
          <p14:tracePt t="345139" x="3905250" y="3367088"/>
          <p14:tracePt t="345146" x="3892550" y="3367088"/>
          <p14:tracePt t="345155" x="3892550" y="3354388"/>
          <p14:tracePt t="345169" x="3879850" y="3354388"/>
          <p14:tracePt t="345185" x="3867150" y="3354388"/>
          <p14:tracePt t="345219" x="3843338" y="3354388"/>
          <p14:tracePt t="345225" x="3817938" y="3354388"/>
          <p14:tracePt t="345245" x="3805238" y="3354388"/>
          <p14:tracePt t="345249" x="3767138" y="3354388"/>
          <p14:tracePt t="345262" x="3730625" y="3354388"/>
          <p14:tracePt t="345265" x="3679825" y="3354388"/>
          <p14:tracePt t="345275" x="3654425" y="3367088"/>
          <p14:tracePt t="345285" x="3617913" y="3367088"/>
          <p14:tracePt t="345291" x="3605213" y="3378200"/>
          <p14:tracePt t="345301" x="3579813" y="3390900"/>
          <p14:tracePt t="345305" x="3541713" y="3403600"/>
          <p14:tracePt t="345315" x="3541713" y="3416300"/>
          <p14:tracePt t="345325" x="3517900" y="3429000"/>
          <p14:tracePt t="345331" x="3492500" y="3454400"/>
          <p14:tracePt t="345341" x="3454400" y="3467100"/>
          <p14:tracePt t="345347" x="3454400" y="3479800"/>
          <p14:tracePt t="345368" x="3429000" y="3503613"/>
          <p14:tracePt t="345381" x="3405188" y="3529013"/>
          <p14:tracePt t="345387" x="3405188" y="3541713"/>
          <p14:tracePt t="345397" x="3405188" y="3554413"/>
          <p14:tracePt t="345407" x="3405188" y="3579813"/>
          <p14:tracePt t="345412" x="3405188" y="3616325"/>
          <p14:tracePt t="345421" x="3405188" y="3641725"/>
          <p14:tracePt t="345429" x="3405188" y="3654425"/>
          <p14:tracePt t="345437" x="3405188" y="3679825"/>
          <p14:tracePt t="345447" x="3405188" y="3692525"/>
          <p14:tracePt t="345451" x="3405188" y="3716338"/>
          <p14:tracePt t="345463" x="3405188" y="3741738"/>
          <p14:tracePt t="345497" x="3417888" y="3741738"/>
          <p14:tracePt t="345523" x="3429000" y="3741738"/>
          <p14:tracePt t="345609" x="3392488" y="3741738"/>
          <p14:tracePt t="345613" x="3354388" y="3741738"/>
          <p14:tracePt t="345624" x="3317875" y="3741738"/>
          <p14:tracePt t="345630" x="3267075" y="3741738"/>
          <p14:tracePt t="345639" x="3241675" y="3741738"/>
          <p14:tracePt t="345649" x="3205163" y="3741738"/>
          <p14:tracePt t="345653" x="3154363" y="3741738"/>
          <p14:tracePt t="345663" x="3128963" y="3741738"/>
          <p14:tracePt t="345669" x="3092450" y="3767138"/>
          <p14:tracePt t="345680" x="3067050" y="3779838"/>
          <p14:tracePt t="345689" x="3016250" y="3779838"/>
          <p14:tracePt t="345696" x="3003550" y="3779838"/>
          <p14:tracePt t="345705" x="2979738" y="3779838"/>
          <p14:tracePt t="345709" x="2954338" y="3779838"/>
          <p14:tracePt t="345749" x="2941638" y="3792538"/>
          <p14:tracePt t="345835" x="2954338" y="3792538"/>
          <p14:tracePt t="345846" x="2992438" y="3767138"/>
          <p14:tracePt t="345851" x="3054350" y="3741738"/>
          <p14:tracePt t="345861" x="3103563" y="3729038"/>
          <p14:tracePt t="345871" x="3205163" y="3703638"/>
          <p14:tracePt t="345876" x="3292475" y="3692525"/>
          <p14:tracePt t="345885" x="3317875" y="3679825"/>
          <p14:tracePt t="345891" x="3354388" y="3667125"/>
          <p14:tracePt t="345901" x="3367088" y="3667125"/>
          <p14:tracePt t="346011" x="3354388" y="3667125"/>
          <p14:tracePt t="346021" x="3328988" y="3667125"/>
          <p14:tracePt t="346027" x="3317875" y="3667125"/>
          <p14:tracePt t="346037" x="3305175" y="3679825"/>
          <p14:tracePt t="346063" x="3292475" y="3692525"/>
          <p14:tracePt t="346379" x="3292475" y="3703638"/>
          <p14:tracePt t="346425" x="3292475" y="3716338"/>
          <p14:tracePt t="346441" x="3328988" y="3716338"/>
          <p14:tracePt t="346451" x="3379788" y="3716338"/>
          <p14:tracePt t="346455" x="3417888" y="3716338"/>
          <p14:tracePt t="346465" x="3467100" y="3716338"/>
          <p14:tracePt t="346475" x="3492500" y="3716338"/>
          <p14:tracePt t="346491" x="3505200" y="3716338"/>
          <p14:tracePt t="346517" x="3517900" y="3716338"/>
          <p14:tracePt t="346909" x="3541713" y="3716338"/>
          <p14:tracePt t="346919" x="3541713" y="3729038"/>
          <p14:tracePt t="346929" x="3541713" y="3741738"/>
          <p14:tracePt t="346935" x="3541713" y="3754438"/>
          <p14:tracePt t="346945" x="3541713" y="3767138"/>
          <p14:tracePt t="346960" x="3541713" y="3792538"/>
          <p14:tracePt t="347631" x="3554413" y="3803650"/>
          <p14:tracePt t="347755" x="3554413" y="3792538"/>
          <p14:tracePt t="348825" x="3541713" y="3792538"/>
          <p14:tracePt t="350657" x="3554413" y="3792538"/>
          <p14:tracePt t="350667" x="3554413" y="3803650"/>
          <p14:tracePt t="350671" x="3567113" y="3829050"/>
          <p14:tracePt t="350707" x="3567113" y="3841750"/>
          <p14:tracePt t="350721" x="3579813" y="3854450"/>
          <p14:tracePt t="351045" x="3605213" y="3841750"/>
          <p14:tracePt t="351069" x="3617913" y="3829050"/>
          <p14:tracePt t="351105" x="3617913" y="3816350"/>
          <p14:tracePt t="351135" x="3630613" y="3803650"/>
          <p14:tracePt t="351185" x="3630613" y="3792538"/>
          <p14:tracePt t="351191" x="3643313" y="3792538"/>
          <p14:tracePt t="351201" x="3643313" y="3779838"/>
          <p14:tracePt t="351215" x="3654425" y="3767138"/>
          <p14:tracePt t="351231" x="3654425" y="3754438"/>
          <p14:tracePt t="351241" x="3667125" y="3754438"/>
          <p14:tracePt t="351261" x="3667125" y="3741738"/>
          <p14:tracePt t="351268" x="3679825" y="3741738"/>
          <p14:tracePt t="351287" x="3692525" y="3729038"/>
          <p14:tracePt t="351303" x="3692525" y="3716338"/>
          <p14:tracePt t="351307" x="3705225" y="3716338"/>
          <p14:tracePt t="351318" x="3705225" y="3703638"/>
          <p14:tracePt t="351327" x="3717925" y="3703638"/>
          <p14:tracePt t="351331" x="3743325" y="3703638"/>
          <p14:tracePt t="351341" x="3756025" y="3679825"/>
          <p14:tracePt t="351347" x="3779838" y="3679825"/>
          <p14:tracePt t="351357" x="3792538" y="3654425"/>
          <p14:tracePt t="351367" x="3805238" y="3654425"/>
          <p14:tracePt t="351373" x="3830638" y="3654425"/>
          <p14:tracePt t="351387" x="3830638" y="3641725"/>
          <p14:tracePt t="351397" x="3843338" y="3629025"/>
          <p14:tracePt t="351503" x="3856038" y="3629025"/>
          <p14:tracePt t="351539" x="3867150" y="3616325"/>
          <p14:tracePt t="351543" x="3879850" y="3616325"/>
          <p14:tracePt t="351639" x="3892550" y="3603625"/>
          <p14:tracePt t="351675" x="3905250" y="3603625"/>
          <p14:tracePt t="351701" x="3917950" y="3590925"/>
          <p14:tracePt t="351705" x="3930650" y="3590925"/>
          <p14:tracePt t="351721" x="3943350" y="3590925"/>
          <p14:tracePt t="351741" x="3956050" y="3590925"/>
          <p14:tracePt t="351755" x="3968750" y="3590925"/>
          <p14:tracePt t="351761" x="3979863" y="3590925"/>
          <p14:tracePt t="351771" x="3992563" y="3590925"/>
          <p14:tracePt t="351795" x="4005263" y="3579813"/>
          <p14:tracePt t="351847" x="4017963" y="3579813"/>
          <p14:tracePt t="351857" x="4017963" y="3567113"/>
          <p14:tracePt t="351917" x="4017963" y="3554413"/>
          <p14:tracePt t="352153" x="4017963" y="3579813"/>
          <p14:tracePt t="352163" x="4017963" y="3603625"/>
          <p14:tracePt t="352169" x="4017963" y="3616325"/>
          <p14:tracePt t="352179" x="4017963" y="3654425"/>
          <p14:tracePt t="352195" x="4017963" y="3679825"/>
          <p14:tracePt t="352205" x="4017963" y="3703638"/>
          <p14:tracePt t="352209" x="4017963" y="3716338"/>
          <p14:tracePt t="352220" x="4017963" y="3729038"/>
          <p14:tracePt t="352229" x="4017963" y="3741738"/>
          <p14:tracePt t="352237" x="4017963" y="3767138"/>
          <p14:tracePt t="352245" x="4017963" y="3779838"/>
          <p14:tracePt t="352249" x="4017963" y="3792538"/>
          <p14:tracePt t="352259" x="4017963" y="3803650"/>
          <p14:tracePt t="352275" x="4017963" y="3816350"/>
          <p14:tracePt t="352291" x="4030663" y="3816350"/>
          <p14:tracePt t="352311" x="4030663" y="3829050"/>
          <p14:tracePt t="352325" x="4056063" y="3829050"/>
          <p14:tracePt t="352331" x="4092575" y="3829050"/>
          <p14:tracePt t="352341" x="4143375" y="3829050"/>
          <p14:tracePt t="352351" x="4217988" y="3854450"/>
          <p14:tracePt t="352355" x="4243388" y="3867150"/>
          <p14:tracePt t="352365" x="4281488" y="3867150"/>
          <p14:tracePt t="352372" x="4305300" y="3867150"/>
          <p14:tracePt t="352381" x="4343400" y="3879850"/>
          <p14:tracePt t="352391" x="4368800" y="3879850"/>
          <p14:tracePt t="352397" x="4381500" y="3879850"/>
          <p14:tracePt t="352407" x="4418013" y="3879850"/>
          <p14:tracePt t="352411" x="4443413" y="3892550"/>
          <p14:tracePt t="352422" x="4468813" y="3892550"/>
          <p14:tracePt t="352431" x="4494213" y="3905250"/>
          <p14:tracePt t="352438" x="4518025" y="3905250"/>
          <p14:tracePt t="352447" x="4518025" y="3916363"/>
          <p14:tracePt t="352451" x="4581525" y="3929063"/>
          <p14:tracePt t="352461" x="4594225" y="3929063"/>
          <p14:tracePt t="352471" x="4630738" y="3941763"/>
          <p14:tracePt t="352477" x="4668838" y="3954463"/>
          <p14:tracePt t="352488" x="4706938" y="3967163"/>
          <p14:tracePt t="352501" x="4719638" y="3967163"/>
          <p14:tracePt t="352533" x="4732338" y="3979863"/>
          <p14:tracePt t="352543" x="4732338" y="4005263"/>
          <p14:tracePt t="352547" x="4732338" y="4054475"/>
          <p14:tracePt t="352557" x="4694238" y="4092575"/>
          <p14:tracePt t="352563" x="4643438" y="4167188"/>
          <p14:tracePt t="352573" x="4581525" y="4230688"/>
          <p14:tracePt t="352583" x="4456113" y="4318000"/>
          <p14:tracePt t="352588" x="4368800" y="4354513"/>
          <p14:tracePt t="352597" x="4230688" y="4443413"/>
          <p14:tracePt t="352604" x="4092575" y="4479925"/>
          <p14:tracePt t="352613" x="3979863" y="4505325"/>
          <p14:tracePt t="352623" x="3843338" y="4543425"/>
          <p14:tracePt t="352627" x="3756025" y="4554538"/>
          <p14:tracePt t="352639" x="3679825" y="4592638"/>
          <p14:tracePt t="352643" x="3654425" y="4592638"/>
          <p14:tracePt t="352654" x="3630613" y="4605338"/>
          <p14:tracePt t="352683" x="3630613" y="4618038"/>
          <p14:tracePt t="352699" x="3617913" y="4618038"/>
          <p14:tracePt t="352705" x="3617913" y="4630738"/>
          <p14:tracePt t="352713" x="3617913" y="4656138"/>
          <p14:tracePt t="352723" x="3617913" y="4692650"/>
          <p14:tracePt t="352729" x="3617913" y="4718050"/>
          <p14:tracePt t="352739" x="3617913" y="4730750"/>
          <p14:tracePt t="352743" x="3617913" y="4756150"/>
          <p14:tracePt t="352755" x="3617913" y="4779963"/>
          <p14:tracePt t="352765" x="3630613" y="4818063"/>
          <p14:tracePt t="352779" x="3643313" y="4830763"/>
          <p14:tracePt t="352785" x="3643313" y="4843463"/>
          <p14:tracePt t="352795" x="3654425" y="4856163"/>
          <p14:tracePt t="352805" x="3654425" y="4879975"/>
          <p14:tracePt t="352809" x="3667125" y="4918075"/>
          <p14:tracePt t="352819" x="3692525" y="4943475"/>
          <p14:tracePt t="352825" x="3692525" y="4968875"/>
          <p14:tracePt t="352835" x="3692525" y="5005388"/>
          <p14:tracePt t="352845" x="3692525" y="5018088"/>
          <p14:tracePt t="352851" x="3717925" y="5056188"/>
          <p14:tracePt t="352861" x="3730625" y="5105400"/>
          <p14:tracePt t="352865" x="3756025" y="5118100"/>
          <p14:tracePt t="352875" x="3767138" y="5143500"/>
          <p14:tracePt t="352881" x="3767138" y="5156200"/>
          <p14:tracePt t="352901" x="3767138" y="5168900"/>
          <p14:tracePt t="352938" x="3779838" y="5194300"/>
          <p14:tracePt t="352957" x="3779838" y="5205413"/>
          <p14:tracePt t="352967" x="3779838" y="5218113"/>
          <p14:tracePt t="352983" x="3779838" y="5230813"/>
          <p14:tracePt t="352993" x="3779838" y="5243513"/>
          <p14:tracePt t="352997" x="3779838" y="5256213"/>
          <p14:tracePt t="353033" x="3779838" y="5281613"/>
          <p14:tracePt t="353047" x="3792538" y="5294313"/>
          <p14:tracePt t="353057" x="3805238" y="5294313"/>
          <p14:tracePt t="353069" x="3805238" y="5305425"/>
          <p14:tracePt t="353073" x="3830638" y="5318125"/>
          <p14:tracePt t="353083" x="3843338" y="5318125"/>
          <p14:tracePt t="353093" x="3856038" y="5318125"/>
          <p14:tracePt t="353099" x="3879850" y="5318125"/>
          <p14:tracePt t="353109" x="3892550" y="5330825"/>
          <p14:tracePt t="353113" x="3930650" y="5330825"/>
          <p14:tracePt t="353123" x="3992563" y="5330825"/>
          <p14:tracePt t="353133" x="4117975" y="5330825"/>
          <p14:tracePt t="353139" x="4243388" y="5330825"/>
          <p14:tracePt t="353149" x="4418013" y="5330825"/>
          <p14:tracePt t="353155" x="4643438" y="5330825"/>
          <p14:tracePt t="353163" x="4843463" y="5330825"/>
          <p14:tracePt t="353173" x="5081588" y="5330825"/>
          <p14:tracePt t="353179" x="5332413" y="5330825"/>
          <p14:tracePt t="353189" x="5595938" y="5268913"/>
          <p14:tracePt t="353193" x="5808663" y="5205413"/>
          <p14:tracePt t="353205" x="6021388" y="5143500"/>
          <p14:tracePt t="353215" x="6259513" y="5081588"/>
          <p14:tracePt t="353219" x="6534150" y="4981575"/>
          <p14:tracePt t="353230" x="6821488" y="4843463"/>
          <p14:tracePt t="353235" x="7172325" y="4730750"/>
          <p14:tracePt t="353245" x="7485063" y="4630738"/>
          <p14:tracePt t="353256" x="7748588" y="4554538"/>
          <p14:tracePt t="353259" x="8035925" y="4443413"/>
          <p14:tracePt t="353269" x="8286750" y="4354513"/>
          <p14:tracePt t="353275" x="8435975" y="4292600"/>
          <p14:tracePt t="353285" x="8586788" y="4230688"/>
          <p14:tracePt t="353295" x="8674100" y="4192588"/>
          <p14:tracePt t="353299" x="8712200" y="4179888"/>
          <p14:tracePt t="353309" x="8737600" y="4167188"/>
          <p14:tracePt t="353315" x="8750300" y="4167188"/>
          <p14:tracePt t="353402" x="8763000" y="4154488"/>
          <p14:tracePt t="353447" x="8774113" y="4141788"/>
          <p14:tracePt t="353461" x="8786813" y="4141788"/>
          <p14:tracePt t="353471" x="8812213" y="4129088"/>
          <p14:tracePt t="353477" x="8850313" y="4105275"/>
          <p14:tracePt t="353487" x="8874125" y="4079875"/>
          <p14:tracePt t="353497" x="8937625" y="4067175"/>
          <p14:tracePt t="353501" x="8975725" y="4054475"/>
          <p14:tracePt t="353511" x="9024938" y="4017963"/>
          <p14:tracePt t="353517" x="9099550" y="4005263"/>
          <p14:tracePt t="353527" x="9150350" y="3967163"/>
          <p14:tracePt t="353539" x="9175750" y="3967163"/>
          <p14:tracePt t="353541" x="9188450" y="3967163"/>
          <p14:tracePt t="353649" x="9199563" y="3967163"/>
          <p14:tracePt t="353653" x="9188450" y="3979863"/>
          <p14:tracePt t="353663" x="9175750" y="3992563"/>
          <p14:tracePt t="353669" x="9150350" y="4017963"/>
          <p14:tracePt t="353679" x="9137650" y="4029075"/>
          <p14:tracePt t="353690" x="9124950" y="4029075"/>
          <p14:tracePt t="353693" x="9099550" y="4041775"/>
          <p14:tracePt t="353703" x="9099550" y="4054475"/>
          <p14:tracePt t="353709" x="9088438" y="4054475"/>
          <p14:tracePt t="353719" x="9050338" y="4067175"/>
          <p14:tracePt t="354107" x="9063038" y="4067175"/>
          <p14:tracePt t="354111" x="9088438" y="4067175"/>
          <p14:tracePt t="354121" x="9124950" y="4067175"/>
          <p14:tracePt t="354133" x="9137650" y="4054475"/>
          <p14:tracePt t="354137" x="9175750" y="4041775"/>
          <p14:tracePt t="354147" x="9188450" y="4041775"/>
          <p14:tracePt t="354153" x="9199563" y="4029075"/>
          <p14:tracePt t="354163" x="9224963" y="4029075"/>
          <p14:tracePt t="354173" x="9250363" y="4029075"/>
          <p14:tracePt t="354177" x="9275763" y="4029075"/>
          <p14:tracePt t="354187" x="9301163" y="4017963"/>
          <p14:tracePt t="354193" x="9312275" y="4017963"/>
          <p14:tracePt t="354203" x="9337675" y="4017963"/>
          <p14:tracePt t="354213" x="9350375" y="4017963"/>
          <p14:tracePt t="354229" x="9375775" y="4005263"/>
          <p14:tracePt t="354263" x="9388475" y="4005263"/>
          <p14:tracePt t="354290" x="9401175" y="4005263"/>
          <p14:tracePt t="354293" x="9413875" y="4005263"/>
          <p14:tracePt t="354303" x="9424988" y="4005263"/>
          <p14:tracePt t="354319" x="9437688" y="4005263"/>
          <p14:tracePt t="354345" x="9450388" y="4005263"/>
          <p14:tracePt t="354359" x="9463088" y="4005263"/>
          <p14:tracePt t="354385" x="9488488" y="4005263"/>
          <p14:tracePt t="354409" x="9501188" y="4005263"/>
          <p14:tracePt t="354425" x="9513888" y="4005263"/>
          <p14:tracePt t="354435" x="9525000" y="4005263"/>
          <p14:tracePt t="354455" x="9537700" y="4005263"/>
          <p14:tracePt t="354465" x="9537700" y="3992563"/>
          <p14:tracePt t="354471" x="9550400" y="3992563"/>
          <p14:tracePt t="354505" x="9575800" y="3992563"/>
          <p14:tracePt t="354525" x="9588500" y="3992563"/>
          <p14:tracePt t="354531" x="9613900" y="3979863"/>
          <p14:tracePt t="354541" x="9626600" y="3979863"/>
          <p14:tracePt t="354545" x="9637713" y="3979863"/>
          <p14:tracePt t="354557" x="9675813" y="3979863"/>
          <p14:tracePt t="354567" x="9701213" y="3967163"/>
          <p14:tracePt t="354571" x="9713913" y="3967163"/>
          <p14:tracePt t="354581" x="9726613" y="3967163"/>
          <p14:tracePt t="354587" x="9750425" y="3954463"/>
          <p14:tracePt t="354597" x="9775825" y="3941763"/>
          <p14:tracePt t="354611" x="9801225" y="3941763"/>
          <p14:tracePt t="354621" x="9826625" y="3929063"/>
          <p14:tracePt t="354627" x="9839325" y="3929063"/>
          <p14:tracePt t="354637" x="9852025" y="3929063"/>
          <p14:tracePt t="354647" x="9863138" y="3916363"/>
          <p14:tracePt t="354651" x="9875838" y="3916363"/>
          <p14:tracePt t="354688" x="9888538" y="3905250"/>
          <p14:tracePt t="354691" x="9901238" y="3905250"/>
          <p14:tracePt t="354717" x="9913938" y="3905250"/>
          <p14:tracePt t="354733" x="9926638" y="3892550"/>
          <p14:tracePt t="354945" x="9926638" y="3916363"/>
          <p14:tracePt t="354949" x="9926638" y="3929063"/>
          <p14:tracePt t="354959" x="9913938" y="3941763"/>
          <p14:tracePt t="354965" x="9901238" y="3954463"/>
          <p14:tracePt t="354975" x="9901238" y="3967163"/>
          <p14:tracePt t="354985" x="9888538" y="3979863"/>
          <p14:tracePt t="354990" x="9875838" y="3992563"/>
          <p14:tracePt t="354999" x="9875838" y="4005263"/>
          <p14:tracePt t="355006" x="9863138" y="4017963"/>
          <p14:tracePt t="355015" x="9839325" y="4041775"/>
          <p14:tracePt t="355025" x="9813925" y="4054475"/>
          <p14:tracePt t="355042" x="9763125" y="4092575"/>
          <p14:tracePt t="355045" x="9726613" y="4129088"/>
          <p14:tracePt t="355056" x="9688513" y="4154488"/>
          <p14:tracePt t="355065" x="9650413" y="4179888"/>
          <p14:tracePt t="355071" x="9626600" y="4217988"/>
          <p14:tracePt t="355081" x="9613900" y="4230688"/>
          <p14:tracePt t="355085" x="9588500" y="4241800"/>
          <p14:tracePt t="355095" x="9575800" y="4254500"/>
          <p14:tracePt t="355105" x="9550400" y="4267200"/>
          <p14:tracePt t="355121" x="9537700" y="4292600"/>
          <p14:tracePt t="355135" x="9525000" y="4292600"/>
          <p14:tracePt t="355151" x="9513888" y="4292600"/>
          <p14:tracePt t="355161" x="9501188" y="4305300"/>
          <p14:tracePt t="355165" x="9488488" y="4318000"/>
          <p14:tracePt t="355175" x="9463088" y="4318000"/>
          <p14:tracePt t="355187" x="9450388" y="4318000"/>
          <p14:tracePt t="355192" x="9437688" y="4318000"/>
          <p14:tracePt t="355201" x="9413875" y="4318000"/>
          <p14:tracePt t="355217" x="9401175" y="4318000"/>
          <p14:tracePt t="355227" x="9388475" y="4318000"/>
          <p14:tracePt t="355231" x="9375775" y="4318000"/>
          <p14:tracePt t="355242" x="9363075" y="4318000"/>
          <p14:tracePt t="355247" x="9350375" y="4318000"/>
          <p14:tracePt t="355274" x="9324975" y="4318000"/>
          <p14:tracePt t="355317" x="9312275" y="4318000"/>
          <p14:tracePt t="355505" x="9301163" y="4318000"/>
          <p14:tracePt t="355515" x="9275763" y="4341813"/>
          <p14:tracePt t="355519" x="9237663" y="4367213"/>
          <p14:tracePt t="355529" x="9175750" y="4405313"/>
          <p14:tracePt t="355539" x="9099550" y="4454525"/>
          <p14:tracePt t="355545" x="8963025" y="4518025"/>
          <p14:tracePt t="355555" x="8812213" y="4579938"/>
          <p14:tracePt t="355559" x="8624888" y="4656138"/>
          <p14:tracePt t="355569" x="8361363" y="4718050"/>
          <p14:tracePt t="355579" x="8023225" y="4830763"/>
          <p14:tracePt t="355585" x="7748588" y="4892675"/>
          <p14:tracePt t="355595" x="7435850" y="4992688"/>
          <p14:tracePt t="355599" x="7159625" y="5068888"/>
          <p14:tracePt t="355609" x="6872288" y="5118100"/>
          <p14:tracePt t="355619" x="6646863" y="5156200"/>
          <p14:tracePt t="355625" x="6496050" y="5168900"/>
          <p14:tracePt t="355635" x="6370638" y="5194300"/>
          <p14:tracePt t="355642" x="6296025" y="5194300"/>
          <p14:tracePt t="355651" x="6259513" y="5194300"/>
          <p14:tracePt t="355661" x="6234113" y="5194300"/>
          <p14:tracePt t="355665" x="6221413" y="5205413"/>
          <p14:tracePt t="355676" x="6208713" y="5205413"/>
          <p14:tracePt t="355681" x="6183313" y="5205413"/>
          <p14:tracePt t="355692" x="6170613" y="5205413"/>
          <p14:tracePt t="355725" x="6146800" y="5205413"/>
          <p14:tracePt t="355777" x="6134100" y="5205413"/>
          <p14:tracePt t="355787" x="6096000" y="5205413"/>
          <p14:tracePt t="355792" x="6034088" y="5218113"/>
          <p14:tracePt t="355801" x="5970588" y="5218113"/>
          <p14:tracePt t="355811" x="5932488" y="5218113"/>
          <p14:tracePt t="355817" x="5870575" y="5218113"/>
          <p14:tracePt t="355827" x="5821363" y="5218113"/>
          <p14:tracePt t="355831" x="5808663" y="5218113"/>
          <p14:tracePt t="355969" x="5821363" y="5205413"/>
          <p14:tracePt t="356029" x="5821363" y="5194300"/>
          <p14:tracePt t="356033" x="5808663" y="5181600"/>
          <p14:tracePt t="356043" x="5770563" y="5181600"/>
          <p14:tracePt t="356053" x="5719763" y="5168900"/>
          <p14:tracePt t="356059" x="5683250" y="5168900"/>
          <p14:tracePt t="356069" x="5632450" y="5168900"/>
          <p14:tracePt t="356076" x="5595938" y="5168900"/>
          <p14:tracePt t="356085" x="5545138" y="5168900"/>
          <p14:tracePt t="356095" x="5532438" y="5168900"/>
          <p14:tracePt t="356099" x="5519738" y="5168900"/>
          <p14:tracePt t="356109" x="5495925" y="5181600"/>
          <p14:tracePt t="356195" x="5495925" y="5194300"/>
          <p14:tracePt t="356201" x="5495925" y="5205413"/>
          <p14:tracePt t="356221" x="5495925" y="5218113"/>
          <p14:tracePt t="356226" x="5495925" y="5256213"/>
          <p14:tracePt t="356235" x="5519738" y="5256213"/>
          <p14:tracePt t="356242" x="5545138" y="5281613"/>
          <p14:tracePt t="356251" x="5595938" y="5305425"/>
          <p14:tracePt t="356261" x="5645150" y="5305425"/>
          <p14:tracePt t="356265" x="5757863" y="5356225"/>
          <p14:tracePt t="356276" x="5857875" y="5356225"/>
          <p14:tracePt t="356281" x="5995988" y="5368925"/>
          <p14:tracePt t="356292" x="6146800" y="5394325"/>
          <p14:tracePt t="356301" x="6308725" y="5394325"/>
          <p14:tracePt t="356309" x="6472238" y="5394325"/>
          <p14:tracePt t="356317" x="6608763" y="5394325"/>
          <p14:tracePt t="356321" x="6759575" y="5368925"/>
          <p14:tracePt t="356331" x="6859588" y="5356225"/>
          <p14:tracePt t="356342" x="6985000" y="5318125"/>
          <p14:tracePt t="356347" x="7072313" y="5305425"/>
          <p14:tracePt t="356358" x="7134225" y="5268913"/>
          <p14:tracePt t="356361" x="7246938" y="5243513"/>
          <p14:tracePt t="356371" x="7285038" y="5230813"/>
          <p14:tracePt t="356381" x="7297738" y="5218113"/>
          <p14:tracePt t="356387" x="7297738" y="5194300"/>
          <p14:tracePt t="356397" x="7310438" y="5194300"/>
          <p14:tracePt t="356401" x="7310438" y="5181600"/>
          <p14:tracePt t="356411" x="7310438" y="5156200"/>
          <p14:tracePt t="356421" x="7310438" y="5143500"/>
          <p14:tracePt t="356427" x="7259638" y="5081588"/>
          <p14:tracePt t="356437" x="7185025" y="5043488"/>
          <p14:tracePt t="356442" x="7097713" y="5005388"/>
          <p14:tracePt t="356453" x="7010400" y="4992688"/>
          <p14:tracePt t="356463" x="6884988" y="4992688"/>
          <p14:tracePt t="356467" x="6784975" y="4992688"/>
          <p14:tracePt t="356477" x="6684963" y="4992688"/>
          <p14:tracePt t="356483" x="6584950" y="4992688"/>
          <p14:tracePt t="356493" x="6496050" y="5005388"/>
          <p14:tracePt t="356503" x="6434138" y="5030788"/>
          <p14:tracePt t="356509" x="6321425" y="5043488"/>
          <p14:tracePt t="356517" x="6283325" y="5081588"/>
          <p14:tracePt t="356523" x="6246813" y="5105400"/>
          <p14:tracePt t="356533" x="6221413" y="5105400"/>
          <p14:tracePt t="356573" x="6221413" y="5118100"/>
          <p14:tracePt t="356599" x="6221413" y="5143500"/>
          <p14:tracePt t="356610" x="6221413" y="5156200"/>
          <p14:tracePt t="356613" x="6234113" y="5156200"/>
          <p14:tracePt t="356623" x="6259513" y="5168900"/>
          <p14:tracePt t="356633" x="6270625" y="5168900"/>
          <p14:tracePt t="356649" x="6296025" y="5168900"/>
          <p14:tracePt t="356655" x="6308725" y="5168900"/>
          <p14:tracePt t="356665" x="6321425" y="5168900"/>
          <p14:tracePt t="356679" x="6334125" y="5168900"/>
          <p14:tracePt t="356695" x="6346825" y="5181600"/>
          <p14:tracePt t="356901" x="6370638" y="5181600"/>
          <p14:tracePt t="356917" x="6396038" y="5181600"/>
          <p14:tracePt t="356927" x="6421438" y="5181600"/>
          <p14:tracePt t="356931" x="6446838" y="5181600"/>
          <p14:tracePt t="356941" x="6472238" y="5181600"/>
          <p14:tracePt t="356951" x="6496050" y="5181600"/>
          <p14:tracePt t="356957" x="6546850" y="5181600"/>
          <p14:tracePt t="356967" x="6608763" y="5168900"/>
          <p14:tracePt t="356971" x="6672263" y="5168900"/>
          <p14:tracePt t="356981" x="6734175" y="5143500"/>
          <p14:tracePt t="356993" x="6759575" y="5143500"/>
          <p14:tracePt t="356997" x="6772275" y="5130800"/>
          <p14:tracePt t="357008" x="6784975" y="5118100"/>
          <p14:tracePt t="357063" x="6784975" y="5105400"/>
          <p14:tracePt t="357077" x="6772275" y="5081588"/>
          <p14:tracePt t="357087" x="6746875" y="5081588"/>
          <p14:tracePt t="357094" x="6696075" y="5081588"/>
          <p14:tracePt t="357103" x="6659563" y="5081588"/>
          <p14:tracePt t="357107" x="6596063" y="5081588"/>
          <p14:tracePt t="357117" x="6521450" y="5081588"/>
          <p14:tracePt t="357129" x="6421438" y="5081588"/>
          <p14:tracePt t="357133" x="6308725" y="5081588"/>
          <p14:tracePt t="357144" x="6234113" y="5081588"/>
          <p14:tracePt t="357149" x="6157913" y="5081588"/>
          <p14:tracePt t="357161" x="6108700" y="5092700"/>
          <p14:tracePt t="357169" x="6045200" y="5130800"/>
          <p14:tracePt t="357173" x="6034088" y="5143500"/>
          <p14:tracePt t="357183" x="5970588" y="5156200"/>
          <p14:tracePt t="357189" x="5945188" y="5168900"/>
          <p14:tracePt t="357199" x="5932488" y="5194300"/>
          <p14:tracePt t="357210" x="5908675" y="5205413"/>
          <p14:tracePt t="357215" x="5908675" y="5218113"/>
          <p14:tracePt t="357227" x="5908675" y="5230813"/>
          <p14:tracePt t="357229" x="5908675" y="5243513"/>
          <p14:tracePt t="357239" x="5908675" y="5256213"/>
          <p14:tracePt t="357249" x="5908675" y="5281613"/>
          <p14:tracePt t="357255" x="5908675" y="5305425"/>
          <p14:tracePt t="357269" x="5908675" y="5330825"/>
          <p14:tracePt t="357279" x="5908675" y="5343525"/>
          <p14:tracePt t="357289" x="5932488" y="5356225"/>
          <p14:tracePt t="357295" x="5945188" y="5368925"/>
          <p14:tracePt t="357305" x="5970588" y="5381625"/>
          <p14:tracePt t="357310" x="6008688" y="5394325"/>
          <p14:tracePt t="357319" x="6034088" y="5394325"/>
          <p14:tracePt t="357329" x="6083300" y="5394325"/>
          <p14:tracePt t="357335" x="6121400" y="5394325"/>
          <p14:tracePt t="357345" x="6170613" y="5394325"/>
          <p14:tracePt t="357349" x="6234113" y="5394325"/>
          <p14:tracePt t="357360" x="6321425" y="5394325"/>
          <p14:tracePt t="357369" x="6408738" y="5381625"/>
          <p14:tracePt t="357377" x="6496050" y="5343525"/>
          <p14:tracePt t="357385" x="6596063" y="5318125"/>
          <p14:tracePt t="357391" x="6696075" y="5281613"/>
          <p14:tracePt t="357401" x="6721475" y="5268913"/>
          <p14:tracePt t="357411" x="6746875" y="5256213"/>
          <p14:tracePt t="357415" x="6759575" y="5243513"/>
          <p14:tracePt t="357461" x="6759575" y="5230813"/>
          <p14:tracePt t="357465" x="6759575" y="5218113"/>
          <p14:tracePt t="357476" x="6759575" y="5205413"/>
          <p14:tracePt t="357487" x="6759575" y="5194300"/>
          <p14:tracePt t="357491" x="6746875" y="5181600"/>
          <p14:tracePt t="357501" x="6721475" y="5156200"/>
          <p14:tracePt t="357507" x="6684963" y="5156200"/>
          <p14:tracePt t="357517" x="6646863" y="5156200"/>
          <p14:tracePt t="357525" x="6596063" y="5156200"/>
          <p14:tracePt t="357531" x="6521450" y="5156200"/>
          <p14:tracePt t="357541" x="6472238" y="5156200"/>
          <p14:tracePt t="357551" x="6396038" y="5156200"/>
          <p14:tracePt t="357555" x="6321425" y="5181600"/>
          <p14:tracePt t="357565" x="6283325" y="5194300"/>
          <p14:tracePt t="357571" x="6259513" y="5205413"/>
          <p14:tracePt t="357581" x="6208713" y="5218113"/>
          <p14:tracePt t="357591" x="6183313" y="5230813"/>
          <p14:tracePt t="357607" x="6170613" y="5243513"/>
          <p14:tracePt t="357621" x="6146800" y="5256213"/>
          <p14:tracePt t="357647" x="6146800" y="5268913"/>
          <p14:tracePt t="357661" x="6146800" y="5305425"/>
          <p14:tracePt t="357694" x="6146800" y="5318125"/>
          <p14:tracePt t="357713" x="6146800" y="5343525"/>
          <p14:tracePt t="357728" x="6157913" y="5343525"/>
          <p14:tracePt t="357743" x="6183313" y="5343525"/>
          <p14:tracePt t="357753" x="6234113" y="5343525"/>
          <p14:tracePt t="357757" x="6259513" y="5343525"/>
          <p14:tracePt t="357767" x="6283325" y="5343525"/>
          <p14:tracePt t="357773" x="6346825" y="5343525"/>
          <p14:tracePt t="357783" x="6383338" y="5343525"/>
          <p14:tracePt t="357794" x="6434138" y="5343525"/>
          <p14:tracePt t="357799" x="6483350" y="5330825"/>
          <p14:tracePt t="357810" x="6521450" y="5305425"/>
          <p14:tracePt t="357813" x="6534150" y="5305425"/>
          <p14:tracePt t="357823" x="6546850" y="5294313"/>
          <p14:tracePt t="357849" x="6546850" y="5268913"/>
          <p14:tracePt t="357863" x="6546850" y="5243513"/>
          <p14:tracePt t="357873" x="6546850" y="5230813"/>
          <p14:tracePt t="357879" x="6546850" y="5205413"/>
          <p14:tracePt t="357889" x="6534150" y="5194300"/>
          <p14:tracePt t="357894" x="6496050" y="5181600"/>
          <p14:tracePt t="357903" x="6446838" y="5181600"/>
          <p14:tracePt t="357913" x="6408738" y="5181600"/>
          <p14:tracePt t="357919" x="6383338" y="5181600"/>
          <p14:tracePt t="357929" x="6346825" y="5181600"/>
          <p14:tracePt t="357935" x="6321425" y="5181600"/>
          <p14:tracePt t="357945" x="6283325" y="5194300"/>
          <p14:tracePt t="357955" x="6259513" y="5205413"/>
          <p14:tracePt t="357959" x="6221413" y="5230813"/>
          <p14:tracePt t="357969" x="6196013" y="5256213"/>
          <p14:tracePt t="357975" x="6183313" y="5268913"/>
          <p14:tracePt t="357985" x="6170613" y="5281613"/>
          <p14:tracePt t="357995" x="6157913" y="5294313"/>
          <p14:tracePt t="358009" x="6146800" y="5305425"/>
          <p14:tracePt t="358085" x="6146800" y="5318125"/>
          <p14:tracePt t="358125" x="6146800" y="5330825"/>
          <p14:tracePt t="358141" x="6183313" y="5330825"/>
          <p14:tracePt t="358151" x="6221413" y="5330825"/>
          <p14:tracePt t="358165" x="6246813" y="5330825"/>
          <p14:tracePt t="358177" x="6296025" y="5330825"/>
          <p14:tracePt t="358181" x="6321425" y="5330825"/>
          <p14:tracePt t="358191" x="6359525" y="5318125"/>
          <p14:tracePt t="358197" x="6434138" y="5305425"/>
          <p14:tracePt t="358208" x="6496050" y="5281613"/>
          <p14:tracePt t="358217" x="6546850" y="5268913"/>
          <p14:tracePt t="358221" x="6572250" y="5256213"/>
          <p14:tracePt t="358231" x="6584950" y="5256213"/>
          <p14:tracePt t="358237" x="6621463" y="5243513"/>
          <p14:tracePt t="358257" x="6621463" y="5230813"/>
          <p14:tracePt t="358394" x="6621463" y="5218113"/>
          <p14:tracePt t="358403" x="6646863" y="5181600"/>
          <p14:tracePt t="358413" x="6659563" y="5143500"/>
          <p14:tracePt t="358419" x="6684963" y="5105400"/>
          <p14:tracePt t="358429" x="6721475" y="5043488"/>
          <p14:tracePt t="358433" x="6746875" y="4981575"/>
          <p14:tracePt t="358445" x="6784975" y="4943475"/>
          <p14:tracePt t="358453" x="6846888" y="4830763"/>
          <p14:tracePt t="358459" x="6910388" y="4718050"/>
          <p14:tracePt t="358469" x="6972300" y="4605338"/>
          <p14:tracePt t="358473" x="7010400" y="4518025"/>
          <p14:tracePt t="358485" x="7046913" y="4430713"/>
          <p14:tracePt t="358496" x="7059613" y="4354513"/>
          <p14:tracePt t="358499" x="7059613" y="4292600"/>
          <p14:tracePt t="358509" x="7059613" y="4217988"/>
          <p14:tracePt t="358515" x="7059613" y="4167188"/>
          <p14:tracePt t="358525" x="7059613" y="4129088"/>
          <p14:tracePt t="358535" x="7046913" y="4079875"/>
          <p14:tracePt t="358539" x="7010400" y="4029075"/>
          <p14:tracePt t="358549" x="6972300" y="3992563"/>
          <p14:tracePt t="358555" x="6946900" y="3967163"/>
          <p14:tracePt t="358565" x="6910388" y="3967163"/>
          <p14:tracePt t="358575" x="6897688" y="3967163"/>
          <p14:tracePt t="358579" x="6859588" y="3967163"/>
          <p14:tracePt t="358589" x="6834188" y="3967163"/>
          <p14:tracePt t="358605" x="6784975" y="3967163"/>
          <p14:tracePt t="358615" x="6759575" y="3992563"/>
          <p14:tracePt t="358619" x="6696075" y="4054475"/>
          <p14:tracePt t="358629" x="6672263" y="4079875"/>
          <p14:tracePt t="358635" x="6608763" y="4129088"/>
          <p14:tracePt t="358646" x="6584950" y="4167188"/>
          <p14:tracePt t="358655" x="6534150" y="4192588"/>
          <p14:tracePt t="358662" x="6508750" y="4217988"/>
          <p14:tracePt t="358671" x="6483350" y="4241800"/>
          <p14:tracePt t="358675" x="6472238" y="4241800"/>
          <p14:tracePt t="358685" x="6459538" y="4267200"/>
          <p14:tracePt t="358696" x="6446838" y="4267200"/>
          <p14:tracePt t="358712" x="6434138" y="4279900"/>
          <p14:tracePt t="358725" x="6421438" y="4292600"/>
          <p14:tracePt t="358735" x="6396038" y="4318000"/>
          <p14:tracePt t="358741" x="6359525" y="4318000"/>
          <p14:tracePt t="358751" x="6346825" y="4341813"/>
          <p14:tracePt t="358757" x="6321425" y="4354513"/>
          <p14:tracePt t="358767" x="6308725" y="4379913"/>
          <p14:tracePt t="358781" x="6296025" y="4379913"/>
          <p14:tracePt t="358791" x="6296025" y="4392613"/>
          <p14:tracePt t="358797" x="6283325" y="4405313"/>
          <p14:tracePt t="358807" x="6283325" y="4418013"/>
          <p14:tracePt t="358821" x="6283325" y="4430713"/>
          <p14:tracePt t="358837" x="6283325" y="4454525"/>
          <p14:tracePt t="358857" x="6283325" y="4479925"/>
          <p14:tracePt t="358873" x="6283325" y="4492625"/>
          <p14:tracePt t="358887" x="6308725" y="4518025"/>
          <p14:tracePt t="358903" x="6321425" y="4518025"/>
          <p14:tracePt t="358913" x="6334125" y="4518025"/>
          <p14:tracePt t="358923" x="6359525" y="4518025"/>
          <p14:tracePt t="358928" x="6383338" y="4518025"/>
          <p14:tracePt t="358937" x="6421438" y="4518025"/>
          <p14:tracePt t="358943" x="6459538" y="4518025"/>
          <p14:tracePt t="358953" x="6472238" y="4518025"/>
          <p14:tracePt t="358969" x="6496050" y="4543425"/>
          <p14:tracePt t="359473" x="6496050" y="4554538"/>
          <p14:tracePt t="359477" x="6496050" y="4592638"/>
          <p14:tracePt t="359487" x="6459538" y="4618038"/>
          <p14:tracePt t="359497" x="6408738" y="4656138"/>
          <p14:tracePt t="359503" x="6396038" y="4656138"/>
          <p14:tracePt t="359514" x="6334125" y="4692650"/>
          <p14:tracePt t="359517" x="6283325" y="4705350"/>
          <p14:tracePt t="359527" x="6234113" y="4718050"/>
          <p14:tracePt t="359537" x="6157913" y="4730750"/>
          <p14:tracePt t="359543" x="6096000" y="4730750"/>
          <p14:tracePt t="359553" x="6021388" y="4756150"/>
          <p14:tracePt t="359559" x="5921375" y="4756150"/>
          <p14:tracePt t="359569" x="5832475" y="4768850"/>
          <p14:tracePt t="359580" x="5757863" y="4792663"/>
          <p14:tracePt t="359583" x="5657850" y="4792663"/>
          <p14:tracePt t="359593" x="5557838" y="4792663"/>
          <p14:tracePt t="359599" x="5419725" y="4805363"/>
          <p14:tracePt t="359609" x="5257800" y="4830763"/>
          <p14:tracePt t="359619" x="5094288" y="4843463"/>
          <p14:tracePt t="359623" x="4919663" y="4843463"/>
          <p14:tracePt t="359633" x="4756150" y="4843463"/>
          <p14:tracePt t="359639" x="4568825" y="4868863"/>
          <p14:tracePt t="359649" x="4418013" y="4879975"/>
          <p14:tracePt t="359659" x="4256088" y="4918075"/>
          <p14:tracePt t="359664" x="4105275" y="4930775"/>
          <p14:tracePt t="359675" x="3956050" y="4968875"/>
          <p14:tracePt t="359681" x="3779838" y="4992688"/>
          <p14:tracePt t="359689" x="3630613" y="5005388"/>
          <p14:tracePt t="359699" x="3492500" y="5056188"/>
          <p14:tracePt t="359705" x="3392488" y="5092700"/>
          <p14:tracePt t="359715" x="3267075" y="5130800"/>
          <p14:tracePt t="359719" x="3192463" y="5168900"/>
          <p14:tracePt t="359730" x="3116263" y="5205413"/>
          <p14:tracePt t="359739" x="3079750" y="5230813"/>
          <p14:tracePt t="359747" x="3016250" y="5256213"/>
          <p14:tracePt t="359755" x="2992438" y="5268913"/>
          <p14:tracePt t="359761" x="2967038" y="5294313"/>
          <p14:tracePt t="359771" x="2954338" y="5294313"/>
          <p14:tracePt t="359781" x="2941638" y="5294313"/>
          <p14:tracePt t="359785" x="2928938" y="5318125"/>
          <p14:tracePt t="359797" x="2916238" y="5318125"/>
          <p14:tracePt t="359821" x="2890838" y="5330825"/>
          <p14:tracePt t="359835" x="2879725" y="5343525"/>
          <p14:tracePt t="359841" x="2828925" y="5356225"/>
          <p14:tracePt t="359851" x="2803525" y="5368925"/>
          <p14:tracePt t="359861" x="2778125" y="5394325"/>
          <p14:tracePt t="359865" x="2741613" y="5418138"/>
          <p14:tracePt t="359875" x="2678113" y="5443538"/>
          <p14:tracePt t="359881" x="2641600" y="5494338"/>
          <p14:tracePt t="359891" x="2603500" y="5507038"/>
          <p14:tracePt t="359901" x="2578100" y="5530850"/>
          <p14:tracePt t="359907" x="2565400" y="5543550"/>
          <p14:tracePt t="359917" x="2554288" y="5556250"/>
          <p14:tracePt t="359921" x="2541588" y="5556250"/>
          <p14:tracePt t="359947" x="2528888" y="5556250"/>
          <p14:tracePt t="359971" x="2528888" y="5568950"/>
          <p14:tracePt t="360193" x="2516188" y="5568950"/>
          <p14:tracePt t="360216" x="2503488" y="5568950"/>
          <p14:tracePt t="360219" x="2478088" y="5568950"/>
          <p14:tracePt t="360229" x="2452688" y="5568950"/>
          <p14:tracePt t="360235" x="2441575" y="5568950"/>
          <p14:tracePt t="360255" x="2428875" y="5568950"/>
          <p14:tracePt t="360259" x="2416175" y="5568950"/>
          <p14:tracePt t="360279" x="2403475" y="5568950"/>
          <p14:tracePt t="360299" x="2378075" y="5568950"/>
          <p14:tracePt t="360305" x="2328863" y="5568950"/>
          <p14:tracePt t="360315" x="2290763" y="5568950"/>
          <p14:tracePt t="360319" x="2239963" y="5568950"/>
          <p14:tracePt t="360330" x="2203450" y="5568950"/>
          <p14:tracePt t="360339" x="2178050" y="5568950"/>
          <p14:tracePt t="360346" x="2152650" y="5568950"/>
          <p14:tracePt t="360405" x="2139950" y="5568950"/>
          <p14:tracePt t="360511" x="2152650" y="5543550"/>
          <p14:tracePt t="360521" x="2265363" y="5507038"/>
          <p14:tracePt t="360527" x="2403475" y="5481638"/>
          <p14:tracePt t="360537" x="2590800" y="5443538"/>
          <p14:tracePt t="360548" x="2803525" y="5368925"/>
          <p14:tracePt t="360553" x="3054350" y="5343525"/>
          <p14:tracePt t="360564" x="3241675" y="5330825"/>
          <p14:tracePt t="360567" x="3405188" y="5294313"/>
          <p14:tracePt t="360577" x="3579813" y="5281613"/>
          <p14:tracePt t="360587" x="3692525" y="5256213"/>
          <p14:tracePt t="360593" x="3767138" y="5243513"/>
          <p14:tracePt t="360603" x="3817938" y="5243513"/>
          <p14:tracePt t="360607" x="3856038" y="5230813"/>
          <p14:tracePt t="360763" x="3867150" y="5230813"/>
          <p14:tracePt t="360921" x="3843338" y="5230813"/>
          <p14:tracePt t="360925" x="3830638" y="5243513"/>
          <p14:tracePt t="360935" x="3817938" y="5243513"/>
          <p14:tracePt t="360945" x="3805238" y="5243513"/>
          <p14:tracePt t="360951" x="3792538" y="5243513"/>
          <p14:tracePt t="360961" x="3767138" y="5268913"/>
          <p14:tracePt t="360985" x="3756025" y="5268913"/>
          <p14:tracePt t="361001" x="3756025" y="5281613"/>
          <p14:tracePt t="361147" x="3756025" y="5294313"/>
          <p14:tracePt t="361177" x="3756025" y="5318125"/>
          <p14:tracePt t="361187" x="3717925" y="5343525"/>
          <p14:tracePt t="361197" x="3679825" y="5368925"/>
          <p14:tracePt t="361203" x="3605213" y="5394325"/>
          <p14:tracePt t="361213" x="3541713" y="5418138"/>
          <p14:tracePt t="361217" x="3379788" y="5443538"/>
          <p14:tracePt t="361227" x="3228975" y="5456238"/>
          <p14:tracePt t="361237" x="3103563" y="5481638"/>
          <p14:tracePt t="361243" x="2992438" y="5494338"/>
          <p14:tracePt t="361253" x="2867025" y="5518150"/>
          <p14:tracePt t="361257" x="2778125" y="5530850"/>
          <p14:tracePt t="361269" x="2678113" y="5556250"/>
          <p14:tracePt t="361280" x="2565400" y="5556250"/>
          <p14:tracePt t="361283" x="2490788" y="5568950"/>
          <p14:tracePt t="361293" x="2403475" y="5594350"/>
          <p14:tracePt t="361299" x="2339975" y="5607050"/>
          <p14:tracePt t="361309" x="2265363" y="5607050"/>
          <p14:tracePt t="361319" x="2190750" y="5630863"/>
          <p14:tracePt t="361323" x="2139950" y="5630863"/>
          <p14:tracePt t="361333" x="2103438" y="5643563"/>
          <p14:tracePt t="361339" x="2052638" y="5643563"/>
          <p14:tracePt t="361350" x="2014538" y="5643563"/>
          <p14:tracePt t="361359" x="1990725" y="5643563"/>
          <p14:tracePt t="361364" x="1965325" y="5643563"/>
          <p14:tracePt t="361373" x="1939925" y="5643563"/>
          <p14:tracePt t="361379" x="1914525" y="5643563"/>
          <p14:tracePt t="361389" x="1878013" y="5643563"/>
          <p14:tracePt t="361399" x="1865313" y="5643563"/>
          <p14:tracePt t="361416" x="1839913" y="5643563"/>
          <p14:tracePt t="361419" x="1827213" y="5643563"/>
          <p14:tracePt t="361429" x="1814513" y="5643563"/>
          <p14:tracePt t="361439" x="1801813" y="5643563"/>
          <p14:tracePt t="361445" x="1790700" y="5643563"/>
          <p14:tracePt t="361455" x="1778000" y="5643563"/>
          <p14:tracePt t="361459" x="1765300" y="5643563"/>
          <p14:tracePt t="361479" x="1752600" y="5643563"/>
          <p14:tracePt t="361621" x="1814513" y="5619750"/>
          <p14:tracePt t="361627" x="1990725" y="5607050"/>
          <p14:tracePt t="361637" x="2216150" y="5568950"/>
          <p14:tracePt t="361647" x="2490788" y="5518150"/>
          <p14:tracePt t="361651" x="2879725" y="5456238"/>
          <p14:tracePt t="361661" x="3305175" y="5394325"/>
          <p14:tracePt t="361667" x="3767138" y="5330825"/>
          <p14:tracePt t="361677" x="4343400" y="5305425"/>
          <p14:tracePt t="361687" x="4768850" y="5243513"/>
          <p14:tracePt t="361691" x="5294313" y="5168900"/>
          <p14:tracePt t="361701" x="5795963" y="5105400"/>
          <p14:tracePt t="361707" x="6246813" y="5043488"/>
          <p14:tracePt t="361717" x="6684963" y="4981575"/>
          <p14:tracePt t="361727" x="7072313" y="4918075"/>
          <p14:tracePt t="361733" x="7435850" y="4856163"/>
          <p14:tracePt t="361741" x="7685088" y="4818063"/>
          <p14:tracePt t="361747" x="7861300" y="4779963"/>
          <p14:tracePt t="361757" x="8035925" y="4718050"/>
          <p14:tracePt t="361767" x="8148638" y="4679950"/>
          <p14:tracePt t="361773" x="8223250" y="4643438"/>
          <p14:tracePt t="361783" x="8312150" y="4618038"/>
          <p14:tracePt t="361787" x="8399463" y="4605338"/>
          <p14:tracePt t="361798" x="8474075" y="4579938"/>
          <p14:tracePt t="361807" x="8548688" y="4543425"/>
          <p14:tracePt t="361813" x="8650288" y="4518025"/>
          <p14:tracePt t="361823" x="8750300" y="4492625"/>
          <p14:tracePt t="361827" x="8863013" y="4467225"/>
          <p14:tracePt t="361837" x="8963025" y="4430713"/>
          <p14:tracePt t="361848" x="9037638" y="4418013"/>
          <p14:tracePt t="361853" x="9124950" y="4392613"/>
          <p14:tracePt t="361863" x="9199563" y="4354513"/>
          <p14:tracePt t="361869" x="9263063" y="4341813"/>
          <p14:tracePt t="361879" x="9312275" y="4318000"/>
          <p14:tracePt t="361889" x="9413875" y="4279900"/>
          <p14:tracePt t="361893" x="9501188" y="4267200"/>
          <p14:tracePt t="361903" x="9601200" y="4230688"/>
          <p14:tracePt t="361909" x="9688513" y="4205288"/>
          <p14:tracePt t="361919" x="9726613" y="4192588"/>
          <p14:tracePt t="361929" x="9763125" y="4192588"/>
          <p14:tracePt t="361933" x="9801225" y="4179888"/>
          <p14:tracePt t="361945" x="9813925" y="4167188"/>
          <p14:tracePt t="361950" x="9826625" y="4167188"/>
          <p14:tracePt t="362025" x="9839325" y="4167188"/>
          <p14:tracePt t="362115" x="9813925" y="4167188"/>
          <p14:tracePt t="362125" x="9775825" y="4167188"/>
          <p14:tracePt t="362132" x="9713913" y="4192588"/>
          <p14:tracePt t="362141" x="9626600" y="4217988"/>
          <p14:tracePt t="362151" x="9563100" y="4241800"/>
          <p14:tracePt t="362155" x="9463088" y="4279900"/>
          <p14:tracePt t="362166" x="9413875" y="4305300"/>
          <p14:tracePt t="362171" x="9363075" y="4341813"/>
          <p14:tracePt t="362181" x="9324975" y="4354513"/>
          <p14:tracePt t="362195" x="9312275" y="4354513"/>
          <p14:tracePt t="362367" x="9288463" y="4367213"/>
          <p14:tracePt t="362377" x="9250363" y="4367213"/>
          <p14:tracePt t="362384" x="9199563" y="4367213"/>
          <p14:tracePt t="362393" x="9137650" y="4379913"/>
          <p14:tracePt t="362403" x="9050338" y="4405313"/>
          <p14:tracePt t="362407" x="8924925" y="4418013"/>
          <p14:tracePt t="362418" x="8799513" y="4418013"/>
          <p14:tracePt t="362424" x="8661400" y="4454525"/>
          <p14:tracePt t="362434" x="8512175" y="4479925"/>
          <p14:tracePt t="362443" x="8374063" y="4479925"/>
          <p14:tracePt t="362450" x="8235950" y="4492625"/>
          <p14:tracePt t="362459" x="8074025" y="4530725"/>
          <p14:tracePt t="362463" x="7835900" y="4567238"/>
          <p14:tracePt t="362473" x="7610475" y="4592638"/>
          <p14:tracePt t="362484" x="7323138" y="4630738"/>
          <p14:tracePt t="362489" x="7021513" y="4679950"/>
          <p14:tracePt t="362500" x="6821488" y="4679950"/>
          <p14:tracePt t="362503" x="6646863" y="4718050"/>
          <p14:tracePt t="362517" x="6521450" y="4730750"/>
          <p14:tracePt t="362525" x="6434138" y="4730750"/>
          <p14:tracePt t="362529" x="6359525" y="4756150"/>
          <p14:tracePt t="362539" x="6334125" y="4756150"/>
          <p14:tracePt t="362686" x="6308725" y="4756150"/>
          <p14:tracePt t="362711" x="6283325" y="4768850"/>
          <p14:tracePt t="362715" x="6270625" y="4779963"/>
          <p14:tracePt t="362725" x="6259513" y="4779963"/>
          <p14:tracePt t="362731" x="6208713" y="4792663"/>
          <p14:tracePt t="362741" x="6157913" y="4830763"/>
          <p14:tracePt t="362751" x="6096000" y="4856163"/>
          <p14:tracePt t="362755" x="5983288" y="4892675"/>
          <p14:tracePt t="362765" x="5870575" y="4918075"/>
          <p14:tracePt t="362771" x="5732463" y="4956175"/>
          <p14:tracePt t="362781" x="5570538" y="5018088"/>
          <p14:tracePt t="362791" x="5407025" y="5056188"/>
          <p14:tracePt t="362795" x="5232400" y="5092700"/>
          <p14:tracePt t="362807" x="5106988" y="5143500"/>
          <p14:tracePt t="362811" x="4945063" y="5181600"/>
          <p14:tracePt t="362821" x="4806950" y="5230813"/>
          <p14:tracePt t="362827" x="4706938" y="5281613"/>
          <p14:tracePt t="362837" x="4606925" y="5294313"/>
          <p14:tracePt t="362847" x="4494213" y="5318125"/>
          <p14:tracePt t="362853" x="4394200" y="5356225"/>
          <p14:tracePt t="362863" x="4305300" y="5381625"/>
          <p14:tracePt t="362868" x="4205288" y="5418138"/>
          <p14:tracePt t="362877" x="4081463" y="5456238"/>
          <p14:tracePt t="362887" x="3979863" y="5468938"/>
          <p14:tracePt t="362893" x="3867150" y="5507038"/>
          <p14:tracePt t="362903" x="3805238" y="5518150"/>
          <p14:tracePt t="362909" x="3743325" y="5543550"/>
          <p14:tracePt t="362919" x="3717925" y="5543550"/>
          <p14:tracePt t="362950" x="3692525" y="5543550"/>
          <p14:tracePt t="362959" x="3667125" y="5568950"/>
          <p14:tracePt t="362969" x="3630613" y="5568950"/>
          <p14:tracePt t="362973" x="3592513" y="5568950"/>
          <p14:tracePt t="362985" x="3505200" y="5594350"/>
          <p14:tracePt t="362989" x="3441700" y="5607050"/>
          <p14:tracePt t="363001" x="3341688" y="5643563"/>
          <p14:tracePt t="363009" x="3254375" y="5668963"/>
          <p14:tracePt t="363016" x="3228975" y="5681663"/>
          <p14:tracePt t="363025" x="3216275" y="5681663"/>
          <p14:tracePt t="363029" x="3205163" y="5681663"/>
          <p14:tracePt t="363052" x="3192463" y="5681663"/>
          <p14:tracePt t="363175" x="3179763" y="5681663"/>
          <p14:tracePt t="363181" x="3167063" y="5681663"/>
          <p14:tracePt t="363202" x="3154363" y="5681663"/>
          <p14:tracePt t="363215" x="3141663" y="5681663"/>
          <p14:tracePt t="363221" x="3128963" y="5681663"/>
          <p14:tracePt t="363241" x="3103563" y="5681663"/>
          <p14:tracePt t="363247" x="3092450" y="5681663"/>
          <p14:tracePt t="363257" x="3079750" y="5681663"/>
          <p14:tracePt t="363261" x="3067050" y="5681663"/>
          <p14:tracePt t="363271" x="3054350" y="5681663"/>
          <p14:tracePt t="363281" x="3041650" y="5681663"/>
          <p14:tracePt t="363287" x="3028950" y="5681663"/>
          <p14:tracePt t="363297" x="3003550" y="5681663"/>
          <p14:tracePt t="363302" x="2979738" y="5681663"/>
          <p14:tracePt t="363311" x="2967038" y="5681663"/>
          <p14:tracePt t="363327" x="2941638" y="5681663"/>
          <p14:tracePt t="363357" x="2928938" y="5668963"/>
          <p14:tracePt t="364839" x="2928938" y="5656263"/>
          <p14:tracePt t="364865" x="2941638" y="5656263"/>
          <p14:tracePt t="364875" x="2954338" y="5656263"/>
          <p14:tracePt t="364881" x="2967038" y="5643563"/>
          <p14:tracePt t="364895" x="3003550" y="5630863"/>
          <p14:tracePt t="364905" x="3016250" y="5630863"/>
          <p14:tracePt t="364921" x="3041650" y="5630863"/>
          <p14:tracePt t="364931" x="3067050" y="5630863"/>
          <p14:tracePt t="364936" x="3103563" y="5619750"/>
          <p14:tracePt t="364945" x="3141663" y="5619750"/>
          <p14:tracePt t="364955" x="3179763" y="5619750"/>
          <p14:tracePt t="364961" x="3216275" y="5619750"/>
          <p14:tracePt t="364971" x="3254375" y="5607050"/>
          <p14:tracePt t="364975" x="3305175" y="5607050"/>
          <p14:tracePt t="364987" x="3405188" y="5607050"/>
          <p14:tracePt t="364997" x="3479800" y="5607050"/>
          <p14:tracePt t="365001" x="3605213" y="5607050"/>
          <p14:tracePt t="365011" x="3705225" y="5607050"/>
          <p14:tracePt t="365017" x="3792538" y="5607050"/>
          <p14:tracePt t="365027" x="3892550" y="5607050"/>
          <p14:tracePt t="365037" x="3968750" y="5607050"/>
          <p14:tracePt t="365054" x="4117975" y="5619750"/>
          <p14:tracePt t="365057" x="4192588" y="5619750"/>
          <p14:tracePt t="365067" x="4281488" y="5643563"/>
          <p14:tracePt t="365077" x="4356100" y="5643563"/>
          <p14:tracePt t="365083" x="4418013" y="5643563"/>
          <p14:tracePt t="365093" x="4456113" y="5643563"/>
          <p14:tracePt t="365097" x="4506913" y="5643563"/>
          <p14:tracePt t="365107" x="4530725" y="5643563"/>
          <p14:tracePt t="365117" x="4568825" y="5643563"/>
          <p14:tracePt t="365123" x="4594225" y="5643563"/>
          <p14:tracePt t="365133" x="4619625" y="5643563"/>
          <p14:tracePt t="365138" x="4630738" y="5643563"/>
          <p14:tracePt t="365147" x="4643438" y="5643563"/>
          <p14:tracePt t="365157" x="4668838" y="5643563"/>
          <p14:tracePt t="365233" x="4681538" y="5643563"/>
          <p14:tracePt t="365253" x="4694238" y="5643563"/>
          <p14:tracePt t="365259" x="4719638" y="5630863"/>
          <p14:tracePt t="365269" x="4732338" y="5607050"/>
          <p14:tracePt t="365273" x="4743450" y="5581650"/>
          <p14:tracePt t="365286" x="4756150" y="5556250"/>
          <p14:tracePt t="365295" x="4756150" y="5543550"/>
          <p14:tracePt t="365299" x="4768850" y="5507038"/>
          <p14:tracePt t="365309" x="4781550" y="5507038"/>
          <p14:tracePt t="365315" x="4781550" y="5468938"/>
          <p14:tracePt t="365325" x="4794250" y="5468938"/>
          <p14:tracePt t="365335" x="4819650" y="5443538"/>
          <p14:tracePt t="365339" x="4832350" y="5418138"/>
          <p14:tracePt t="365349" x="4894263" y="5394325"/>
          <p14:tracePt t="365355" x="4906963" y="5381625"/>
          <p14:tracePt t="365365" x="4932363" y="5356225"/>
          <p14:tracePt t="365375" x="4981575" y="5330825"/>
          <p14:tracePt t="365379" x="4994275" y="5318125"/>
          <p14:tracePt t="365389" x="5032375" y="5305425"/>
          <p14:tracePt t="365395" x="5057775" y="5294313"/>
          <p14:tracePt t="365405" x="5106988" y="5268913"/>
          <p14:tracePt t="365415" x="5170488" y="5256213"/>
          <p14:tracePt t="365420" x="5245100" y="5243513"/>
          <p14:tracePt t="365429" x="5332413" y="5230813"/>
          <p14:tracePt t="365435" x="5394325" y="5194300"/>
          <p14:tracePt t="365445" x="5432425" y="5181600"/>
          <p14:tracePt t="365455" x="5457825" y="5156200"/>
          <p14:tracePt t="365461" x="5519738" y="5130800"/>
          <p14:tracePt t="365472" x="5619750" y="5068888"/>
          <p14:tracePt t="365475" x="5708650" y="5005388"/>
          <p14:tracePt t="365485" x="5783263" y="4943475"/>
          <p14:tracePt t="365495" x="5895975" y="4879975"/>
          <p14:tracePt t="365501" x="5983288" y="4779963"/>
          <p14:tracePt t="365511" x="6083300" y="4718050"/>
          <p14:tracePt t="365515" x="6146800" y="4656138"/>
          <p14:tracePt t="365525" x="6221413" y="4579938"/>
          <p14:tracePt t="365538" x="6283325" y="4518025"/>
          <p14:tracePt t="365541" x="6296025" y="4479925"/>
          <p14:tracePt t="365551" x="6334125" y="4430713"/>
          <p14:tracePt t="365557" x="6334125" y="4405313"/>
          <p14:tracePt t="365577" x="6334125" y="4379913"/>
          <p14:tracePt t="365591" x="6334125" y="4367213"/>
          <p14:tracePt t="365607" x="6334125" y="4330700"/>
          <p14:tracePt t="365617" x="6334125" y="4305300"/>
          <p14:tracePt t="365622" x="6334125" y="4279900"/>
          <p14:tracePt t="365638" x="6334125" y="4241800"/>
          <p14:tracePt t="365647" x="6334125" y="4230688"/>
          <p14:tracePt t="365657" x="6321425" y="4192588"/>
          <p14:tracePt t="365661" x="6283325" y="4141788"/>
          <p14:tracePt t="365673" x="6283325" y="4105275"/>
          <p14:tracePt t="365677" x="6283325" y="4054475"/>
          <p14:tracePt t="365688" x="6270625" y="3992563"/>
          <p14:tracePt t="365697" x="6270625" y="3954463"/>
          <p14:tracePt t="365705" x="6270625" y="3905250"/>
          <p14:tracePt t="365713" x="6259513" y="3867150"/>
          <p14:tracePt t="365717" x="6259513" y="3816350"/>
          <p14:tracePt t="365727" x="6246813" y="3779838"/>
          <p14:tracePt t="365738" x="6246813" y="3754438"/>
          <p14:tracePt t="365743" x="6221413" y="3729038"/>
          <p14:tracePt t="365755" x="6221413" y="3703638"/>
          <p14:tracePt t="365757" x="6208713" y="3679825"/>
          <p14:tracePt t="365767" x="6196013" y="3667125"/>
          <p14:tracePt t="365777" x="6196013" y="3654425"/>
          <p14:tracePt t="365793" x="6170613" y="3629025"/>
          <p14:tracePt t="365809" x="6157913" y="3616325"/>
          <p14:tracePt t="365819" x="6146800" y="3590925"/>
          <p14:tracePt t="365823" x="6134100" y="3554413"/>
          <p14:tracePt t="365833" x="6121400" y="3529013"/>
          <p14:tracePt t="365843" x="6108700" y="3503613"/>
          <p14:tracePt t="365849" x="6096000" y="3479800"/>
          <p14:tracePt t="365859" x="6083300" y="3441700"/>
          <p14:tracePt t="365863" x="6083300" y="3403600"/>
          <p14:tracePt t="365873" x="6057900" y="3354388"/>
          <p14:tracePt t="365883" x="6045200" y="3303588"/>
          <p14:tracePt t="365889" x="6045200" y="3241675"/>
          <p14:tracePt t="365899" x="6021388" y="3165475"/>
          <p14:tracePt t="365905" x="6021388" y="3128963"/>
          <p14:tracePt t="365915" x="6021388" y="3078163"/>
          <p14:tracePt t="365925" x="6021388" y="3028950"/>
          <p14:tracePt t="365929" x="5995988" y="2978150"/>
          <p14:tracePt t="365945" x="5983288" y="2952750"/>
          <p14:tracePt t="365955" x="5983288" y="2928938"/>
          <p14:tracePt t="365965" x="5970588" y="2903538"/>
          <p14:tracePt t="365969" x="5957888" y="2903538"/>
          <p14:tracePt t="365979" x="5921375" y="2840038"/>
          <p14:tracePt t="365985" x="5883275" y="2790825"/>
          <p14:tracePt t="365995" x="5845175" y="2765425"/>
          <p14:tracePt t="366005" x="5732463" y="2728913"/>
          <p14:tracePt t="366011" x="5632450" y="2690813"/>
          <p14:tracePt t="366022" x="5532438" y="2665413"/>
          <p14:tracePt t="366025" x="5407025" y="2616200"/>
          <p14:tracePt t="366035" x="5294313" y="2590800"/>
          <p14:tracePt t="366045" x="5170488" y="2565400"/>
          <p14:tracePt t="366051" x="5057775" y="2527300"/>
          <p14:tracePt t="366061" x="4945063" y="2503488"/>
          <p14:tracePt t="366065" x="4856163" y="2490788"/>
          <p14:tracePt t="366075" x="4794250" y="2452688"/>
          <p14:tracePt t="366085" x="4719638" y="2452688"/>
          <p14:tracePt t="366091" x="4630738" y="2439988"/>
          <p14:tracePt t="366101" x="4581525" y="2427288"/>
          <p14:tracePt t="366106" x="4530725" y="2414588"/>
          <p14:tracePt t="366115" x="4456113" y="2414588"/>
          <p14:tracePt t="366125" x="4430713" y="2414588"/>
          <p14:tracePt t="366131" x="4394200" y="2414588"/>
          <p14:tracePt t="366141" x="4330700" y="2414588"/>
          <p14:tracePt t="366156" x="4268788" y="2414588"/>
          <p14:tracePt t="366157" x="4168775" y="2414588"/>
          <p14:tracePt t="366167" x="4056063" y="2414588"/>
          <p14:tracePt t="366172" x="3930650" y="2414588"/>
          <p14:tracePt t="366181" x="3817938" y="2378075"/>
          <p14:tracePt t="366188" x="3692525" y="2352675"/>
          <p14:tracePt t="366197" x="3592513" y="2352675"/>
          <p14:tracePt t="366207" x="3417888" y="2352675"/>
          <p14:tracePt t="366211" x="3254375" y="2352675"/>
          <p14:tracePt t="366222" x="3003550" y="2452688"/>
          <p14:tracePt t="366227" x="2754313" y="2565400"/>
          <p14:tracePt t="366238" x="2590800" y="2652713"/>
          <p14:tracePt t="366247" x="2478088" y="2716213"/>
          <p14:tracePt t="366253" x="2352675" y="2803525"/>
          <p14:tracePt t="366263" x="2278063" y="2865438"/>
          <p14:tracePt t="366267" x="2203450" y="2916238"/>
          <p14:tracePt t="366277" x="2127250" y="2990850"/>
          <p14:tracePt t="366288" x="2078038" y="3041650"/>
          <p14:tracePt t="366293" x="2014538" y="3103563"/>
          <p14:tracePt t="366306" x="1939925" y="3165475"/>
          <p14:tracePt t="366307" x="1878013" y="3228975"/>
          <p14:tracePt t="366317" x="1801813" y="3278188"/>
          <p14:tracePt t="366329" x="1765300" y="3316288"/>
          <p14:tracePt t="366333" x="1714500" y="3354388"/>
          <p14:tracePt t="366343" x="1689100" y="3367088"/>
          <p14:tracePt t="366347" x="1677988" y="3378200"/>
          <p14:tracePt t="366359" x="1665288" y="3378200"/>
          <p14:tracePt t="366369" x="1639888" y="3378200"/>
          <p14:tracePt t="366383" x="1614488" y="3378200"/>
          <p14:tracePt t="366389" x="1577975" y="3378200"/>
          <p14:tracePt t="366399" x="1552575" y="3354388"/>
          <p14:tracePt t="366409" x="1527175" y="3328988"/>
          <p14:tracePt t="366413" x="1476375" y="3267075"/>
          <p14:tracePt t="366423" x="1452563" y="3228975"/>
          <p14:tracePt t="366429" x="1452563" y="3190875"/>
          <p14:tracePt t="366440" x="1427163" y="3154363"/>
          <p14:tracePt t="366449" x="1414463" y="3090863"/>
          <p14:tracePt t="366453" x="1414463" y="3054350"/>
          <p14:tracePt t="366463" x="1389063" y="2990850"/>
          <p14:tracePt t="366469" x="1389063" y="2928938"/>
          <p14:tracePt t="366479" x="1389063" y="2852738"/>
          <p14:tracePt t="366490" x="1389063" y="2765425"/>
          <p14:tracePt t="366495" x="1389063" y="2690813"/>
          <p14:tracePt t="366506" x="1414463" y="2578100"/>
          <p14:tracePt t="366509" x="1465263" y="2490788"/>
          <p14:tracePt t="366519" x="1514475" y="2403475"/>
          <p14:tracePt t="366529" x="1552575" y="2327275"/>
          <p14:tracePt t="366535" x="1589088" y="2252663"/>
          <p14:tracePt t="366545" x="1639888" y="2190750"/>
          <p14:tracePt t="366549" x="1689100" y="2114550"/>
          <p14:tracePt t="366561" x="1752600" y="2052638"/>
          <p14:tracePt t="366572" x="1852613" y="1978025"/>
          <p14:tracePt t="366575" x="2003425" y="1914525"/>
          <p14:tracePt t="366585" x="2178050" y="1865313"/>
          <p14:tracePt t="366591" x="2416175" y="1814513"/>
          <p14:tracePt t="366601" x="2654300" y="1789113"/>
          <p14:tracePt t="366611" x="2841625" y="1789113"/>
          <p14:tracePt t="366615" x="2992438" y="1789113"/>
          <p14:tracePt t="366625" x="3079750" y="1789113"/>
          <p14:tracePt t="366631" x="3141663" y="1789113"/>
          <p14:tracePt t="366641" x="3216275" y="1789113"/>
          <p14:tracePt t="366651" x="3254375" y="1801813"/>
          <p14:tracePt t="366656" x="3305175" y="1827213"/>
          <p14:tracePt t="366665" x="3328988" y="1839913"/>
          <p14:tracePt t="366672" x="3392488" y="1852613"/>
          <p14:tracePt t="366681" x="3429000" y="1876425"/>
          <p14:tracePt t="366691" x="3467100" y="1901825"/>
          <p14:tracePt t="366695" x="3517900" y="1927225"/>
          <p14:tracePt t="366706" x="3592513" y="1965325"/>
          <p14:tracePt t="366711" x="3617913" y="1989138"/>
          <p14:tracePt t="366722" x="3667125" y="2014538"/>
          <p14:tracePt t="366731" x="3717925" y="2089150"/>
          <p14:tracePt t="366737" x="3779838" y="2165350"/>
          <p14:tracePt t="366747" x="3856038" y="2265363"/>
          <p14:tracePt t="366751" x="3879850" y="2365375"/>
          <p14:tracePt t="366761" x="3892550" y="2427288"/>
          <p14:tracePt t="366772" x="3930650" y="2516188"/>
          <p14:tracePt t="366777" x="3930650" y="2616200"/>
          <p14:tracePt t="366788" x="3956050" y="2703513"/>
          <p14:tracePt t="366791" x="3956050" y="2803525"/>
          <p14:tracePt t="366801" x="3956050" y="2890838"/>
          <p14:tracePt t="366811" x="3956050" y="2990850"/>
          <p14:tracePt t="366817" x="3956050" y="3054350"/>
          <p14:tracePt t="366827" x="3930650" y="3128963"/>
          <p14:tracePt t="366833" x="3892550" y="3190875"/>
          <p14:tracePt t="366843" x="3856038" y="3241675"/>
          <p14:tracePt t="366853" x="3805238" y="3290888"/>
          <p14:tracePt t="366857" x="3767138" y="3328988"/>
          <p14:tracePt t="366867" x="3705225" y="3354388"/>
          <p14:tracePt t="366873" x="3667125" y="3378200"/>
          <p14:tracePt t="366883" x="3605213" y="3416300"/>
          <p14:tracePt t="366893" x="3567113" y="3416300"/>
          <p14:tracePt t="366897" x="3517900" y="3429000"/>
          <p14:tracePt t="366909" x="3479800" y="3429000"/>
          <p14:tracePt t="366913" x="3417888" y="3429000"/>
          <p14:tracePt t="366923" x="3354388" y="3429000"/>
          <p14:tracePt t="366933" x="3305175" y="3429000"/>
          <p14:tracePt t="366940" x="3254375" y="3429000"/>
          <p14:tracePt t="366949" x="3228975" y="3416300"/>
          <p14:tracePt t="366953" x="3216275" y="3403600"/>
          <p14:tracePt t="366963" x="3192463" y="3378200"/>
          <p14:tracePt t="366979" x="3179763" y="3367088"/>
          <p14:tracePt t="367009" x="3167063" y="3354388"/>
          <p14:tracePt t="367045" x="3167063" y="3341688"/>
          <p14:tracePt t="367049" x="3167063" y="3328988"/>
          <p14:tracePt t="367059" x="3179763" y="3290888"/>
          <p14:tracePt t="367065" x="3228975" y="3228975"/>
          <p14:tracePt t="367075" x="3292475" y="3154363"/>
          <p14:tracePt t="367085" x="3367088" y="3116263"/>
          <p14:tracePt t="367090" x="3467100" y="3041650"/>
          <p14:tracePt t="367099" x="3605213" y="2990850"/>
          <p14:tracePt t="367107" x="3743325" y="2952750"/>
          <p14:tracePt t="367115" x="3892550" y="2903538"/>
          <p14:tracePt t="367125" x="4056063" y="2865438"/>
          <p14:tracePt t="367129" x="4192588" y="2828925"/>
          <p14:tracePt t="367140" x="4305300" y="2803525"/>
          <p14:tracePt t="367145" x="4406900" y="2752725"/>
          <p14:tracePt t="367156" x="4494213" y="2752725"/>
          <p14:tracePt t="367165" x="4581525" y="2752725"/>
          <p14:tracePt t="367172" x="4681538" y="2752725"/>
          <p14:tracePt t="367181" x="4743450" y="2752725"/>
          <p14:tracePt t="367185" x="4819650" y="2752725"/>
          <p14:tracePt t="367195" x="4856163" y="2752725"/>
          <p14:tracePt t="367206" x="4881563" y="2778125"/>
          <p14:tracePt t="367211" x="4894263" y="2778125"/>
          <p14:tracePt t="367221" x="4932363" y="2803525"/>
          <p14:tracePt t="367225" x="4945063" y="2816225"/>
          <p14:tracePt t="367235" x="4956175" y="2816225"/>
          <p14:tracePt t="367245" x="4956175" y="2828925"/>
          <p14:tracePt t="367251" x="4956175" y="2840038"/>
          <p14:tracePt t="367261" x="4956175" y="2878138"/>
          <p14:tracePt t="367267" x="4956175" y="2916238"/>
          <p14:tracePt t="367277" x="4956175" y="2952750"/>
          <p14:tracePt t="367287" x="4956175" y="2978150"/>
          <p14:tracePt t="367291" x="4956175" y="3016250"/>
          <p14:tracePt t="367301" x="4906963" y="3054350"/>
          <p14:tracePt t="367307" x="4843463" y="3103563"/>
          <p14:tracePt t="367317" x="4794250" y="3128963"/>
          <p14:tracePt t="367327" x="4732338" y="3165475"/>
          <p14:tracePt t="367331" x="4681538" y="3190875"/>
          <p14:tracePt t="367341" x="4594225" y="3228975"/>
          <p14:tracePt t="367347" x="4518025" y="3241675"/>
          <p14:tracePt t="367358" x="4430713" y="3267075"/>
          <p14:tracePt t="367367" x="4356100" y="3278188"/>
          <p14:tracePt t="367372" x="4281488" y="3278188"/>
          <p14:tracePt t="367381" x="4230688" y="3278188"/>
          <p14:tracePt t="367387" x="4156075" y="3278188"/>
          <p14:tracePt t="367397" x="4130675" y="3278188"/>
          <p14:tracePt t="367407" x="4117975" y="3278188"/>
          <p14:tracePt t="367411" x="4092575" y="3278188"/>
          <p14:tracePt t="367427" x="4068763" y="3267075"/>
          <p14:tracePt t="367463" x="4056063" y="3267075"/>
          <p14:tracePt t="367474" x="4043363" y="3254375"/>
          <p14:tracePt t="367483" x="4030663" y="3228975"/>
          <p14:tracePt t="367487" x="4017963" y="3203575"/>
          <p14:tracePt t="367497" x="4017963" y="3165475"/>
          <p14:tracePt t="367503" x="4005263" y="3103563"/>
          <p14:tracePt t="367513" x="4005263" y="3090863"/>
          <p14:tracePt t="367525" x="3992563" y="3054350"/>
          <p14:tracePt t="367529" x="3992563" y="3028950"/>
          <p14:tracePt t="367540" x="3979863" y="3003550"/>
          <p14:tracePt t="367543" x="3979863" y="2978150"/>
          <p14:tracePt t="367563" x="3979863" y="2965450"/>
          <p14:tracePt t="367569" x="3979863" y="2952750"/>
          <p14:tracePt t="367579" x="3979863" y="2941638"/>
          <p14:tracePt t="367583" x="3979863" y="2928938"/>
          <p14:tracePt t="367603" x="3979863" y="2916238"/>
          <p14:tracePt t="367841" x="3979863" y="2941638"/>
          <p14:tracePt t="367867" x="3979863" y="2952750"/>
          <p14:tracePt t="367871" x="3992563" y="2978150"/>
          <p14:tracePt t="368881" x="3992563" y="2965450"/>
          <p14:tracePt t="368885" x="3992563" y="2952750"/>
          <p14:tracePt t="368895" x="3992563" y="2928938"/>
          <p14:tracePt t="368901" x="3992563" y="2903538"/>
          <p14:tracePt t="368911" x="3992563" y="2865438"/>
          <p14:tracePt t="368921" x="3968750" y="2852738"/>
          <p14:tracePt t="368926" x="3943350" y="2816225"/>
          <p14:tracePt t="368935" x="3905250" y="2765425"/>
          <p14:tracePt t="368942" x="3867150" y="2703513"/>
          <p14:tracePt t="368951" x="3843338" y="2665413"/>
          <p14:tracePt t="368961" x="3805238" y="2616200"/>
          <p14:tracePt t="368965" x="3805238" y="2590800"/>
          <p14:tracePt t="368976" x="3805238" y="2527300"/>
          <p14:tracePt t="368981" x="3805238" y="2503488"/>
          <p14:tracePt t="368992" x="3805238" y="2452688"/>
          <p14:tracePt t="369001" x="3830638" y="2390775"/>
          <p14:tracePt t="369005" x="3879850" y="2352675"/>
          <p14:tracePt t="369015" x="3956050" y="2303463"/>
          <p14:tracePt t="369021" x="3979863" y="2265363"/>
          <p14:tracePt t="369031" x="4043363" y="2214563"/>
          <p14:tracePt t="369044" x="4056063" y="2214563"/>
          <p14:tracePt t="369047" x="4056063" y="2201863"/>
          <p14:tracePt t="369059" x="4068763" y="2190750"/>
          <p14:tracePt t="369193" x="4043363" y="2227263"/>
          <p14:tracePt t="369203" x="4005263" y="2278063"/>
          <p14:tracePt t="369207" x="3979863" y="2327275"/>
          <p14:tracePt t="369217" x="3943350" y="2378075"/>
          <p14:tracePt t="369223" x="3905250" y="2427288"/>
          <p14:tracePt t="369233" x="3879850" y="2452688"/>
          <p14:tracePt t="369243" x="3856038" y="2465388"/>
          <p14:tracePt t="369273" x="3856038" y="2478088"/>
          <p14:tracePt t="369283" x="3830638" y="2478088"/>
          <p14:tracePt t="369833" x="3817938" y="2452688"/>
          <p14:tracePt t="369843" x="3779838" y="2403475"/>
          <p14:tracePt t="369853" x="3679825" y="2327275"/>
          <p14:tracePt t="369860" x="3579813" y="2239963"/>
          <p14:tracePt t="369869" x="3417888" y="2152650"/>
          <p14:tracePt t="369873" x="3267075" y="2101850"/>
          <p14:tracePt t="369883" x="3092450" y="2027238"/>
          <p14:tracePt t="369894" x="2890838" y="1978025"/>
          <p14:tracePt t="369899" x="2641600" y="1914525"/>
          <p14:tracePt t="369910" x="2378075" y="1852613"/>
          <p14:tracePt t="369913" x="2139950" y="1765300"/>
          <p14:tracePt t="369923" x="1927225" y="1701800"/>
          <p14:tracePt t="369933" x="1778000" y="1663700"/>
          <p14:tracePt t="369939" x="1614488" y="1576388"/>
          <p14:tracePt t="369949" x="1501775" y="1514475"/>
          <p14:tracePt t="369955" x="1389063" y="1450975"/>
          <p14:tracePt t="369965" x="1301750" y="1376363"/>
          <p14:tracePt t="369976" x="1227138" y="1301750"/>
          <p14:tracePt t="369979" x="1189038" y="1250950"/>
          <p14:tracePt t="369989" x="1150938" y="1176338"/>
          <p14:tracePt t="369995" x="1127125" y="1150938"/>
          <p14:tracePt t="370005" x="1101725" y="1101725"/>
          <p14:tracePt t="370015" x="1063625" y="1025525"/>
          <p14:tracePt t="370019" x="1027113" y="976313"/>
          <p14:tracePt t="370029" x="989013" y="901700"/>
          <p14:tracePt t="370035" x="950913" y="838200"/>
          <p14:tracePt t="370045" x="925513" y="788988"/>
          <p14:tracePt t="370055" x="889000" y="725488"/>
          <p14:tracePt t="370061" x="838200" y="638175"/>
          <p14:tracePt t="370071" x="801688" y="612775"/>
          <p14:tracePt t="370077" x="750888" y="538163"/>
          <p14:tracePt t="370085" x="688975" y="463550"/>
          <p14:tracePt t="370095" x="638175" y="387350"/>
          <p14:tracePt t="370101" x="612775" y="338138"/>
          <p14:tracePt t="370111" x="550863" y="274638"/>
          <p14:tracePt t="370115" x="500063" y="238125"/>
          <p14:tracePt t="370127" x="450850" y="161925"/>
          <p14:tracePt t="370137" x="412750" y="112713"/>
          <p14:tracePt t="370141" x="387350" y="50800"/>
          <p14:tracePt t="370151" x="350838" y="127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43650"/>
            <a:ext cx="6783224" cy="510775"/>
          </a:xfrm>
        </p:spPr>
        <p:txBody>
          <a:bodyPr>
            <a:noAutofit/>
          </a:bodyPr>
          <a:lstStyle/>
          <a:p>
            <a:r>
              <a:rPr lang="en-US" sz="2800" b="1" dirty="0">
                <a:latin typeface="Times New Roman" pitchFamily="18" charset="0"/>
                <a:cs typeface="Times New Roman" pitchFamily="18" charset="0"/>
              </a:rPr>
              <a:t>Java static method</a:t>
            </a:r>
          </a:p>
        </p:txBody>
      </p:sp>
      <p:sp>
        <p:nvSpPr>
          <p:cNvPr id="7" name="TextBox 6"/>
          <p:cNvSpPr txBox="1"/>
          <p:nvPr/>
        </p:nvSpPr>
        <p:spPr>
          <a:xfrm>
            <a:off x="863842" y="1123309"/>
            <a:ext cx="8590945" cy="923330"/>
          </a:xfrm>
          <a:prstGeom prst="rect">
            <a:avLst/>
          </a:prstGeom>
          <a:noFill/>
        </p:spPr>
        <p:txBody>
          <a:bodyPr wrap="square" rtlCol="0">
            <a:spAutoFit/>
          </a:bodyPr>
          <a:lstStyle/>
          <a:p>
            <a:pPr lvl="0">
              <a:buFont typeface="Arial" pitchFamily="34" charset="0"/>
              <a:buChar char="•"/>
            </a:pPr>
            <a:r>
              <a:rPr lang="en-US" dirty="0">
                <a:latin typeface="Times New Roman" pitchFamily="18" charset="0"/>
                <a:cs typeface="Times New Roman" pitchFamily="18" charset="0"/>
              </a:rPr>
              <a:t> A static method belongs to the class rather than object of a class.</a:t>
            </a:r>
            <a:endParaRPr lang="en-IN" dirty="0">
              <a:latin typeface="Times New Roman" pitchFamily="18" charset="0"/>
              <a:cs typeface="Times New Roman" pitchFamily="18" charset="0"/>
            </a:endParaRPr>
          </a:p>
          <a:p>
            <a:pPr lvl="0">
              <a:buFont typeface="Arial" pitchFamily="34" charset="0"/>
              <a:buChar char="•"/>
            </a:pPr>
            <a:r>
              <a:rPr lang="en-US" dirty="0">
                <a:latin typeface="Times New Roman" pitchFamily="18" charset="0"/>
                <a:cs typeface="Times New Roman" pitchFamily="18" charset="0"/>
              </a:rPr>
              <a:t> A static method can be invoked without the need for creating an instance of a class.</a:t>
            </a:r>
            <a:endParaRPr lang="en-IN"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static method can access static data member and can change the value of it.</a:t>
            </a:r>
            <a:endParaRPr lang="en-IN" dirty="0">
              <a:latin typeface="Times New Roman" pitchFamily="18" charset="0"/>
              <a:cs typeface="Times New Roman" pitchFamily="18" charset="0"/>
            </a:endParaRPr>
          </a:p>
        </p:txBody>
      </p:sp>
      <p:sp>
        <p:nvSpPr>
          <p:cNvPr id="6" name="Rounded Rectangle 5"/>
          <p:cNvSpPr/>
          <p:nvPr/>
        </p:nvSpPr>
        <p:spPr>
          <a:xfrm>
            <a:off x="1015561" y="2508067"/>
            <a:ext cx="3474719" cy="38535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class Student9{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int</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rollno</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String name;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static String college = "ITS";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static void change(){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college = “UEM”;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Student9(</a:t>
            </a:r>
            <a:r>
              <a:rPr lang="en-US" sz="1600" dirty="0" err="1">
                <a:solidFill>
                  <a:schemeClr val="tx1"/>
                </a:solidFill>
                <a:latin typeface="Times New Roman" pitchFamily="18" charset="0"/>
                <a:cs typeface="Times New Roman" pitchFamily="18" charset="0"/>
              </a:rPr>
              <a:t>int</a:t>
            </a:r>
            <a:r>
              <a:rPr lang="en-US" sz="1600" dirty="0">
                <a:solidFill>
                  <a:schemeClr val="tx1"/>
                </a:solidFill>
                <a:latin typeface="Times New Roman" pitchFamily="18" charset="0"/>
                <a:cs typeface="Times New Roman" pitchFamily="18" charset="0"/>
              </a:rPr>
              <a:t> r, String n){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rollno</a:t>
            </a:r>
            <a:r>
              <a:rPr lang="en-US" sz="1600" dirty="0">
                <a:solidFill>
                  <a:schemeClr val="tx1"/>
                </a:solidFill>
                <a:latin typeface="Times New Roman" pitchFamily="18" charset="0"/>
                <a:cs typeface="Times New Roman" pitchFamily="18" charset="0"/>
              </a:rPr>
              <a:t> = r;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name = n;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endParaRPr lang="en-IN" sz="1600" dirty="0">
              <a:solidFill>
                <a:schemeClr val="tx1"/>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sp>
        <p:nvSpPr>
          <p:cNvPr id="10" name="Rounded Rectangle 9"/>
          <p:cNvSpPr/>
          <p:nvPr/>
        </p:nvSpPr>
        <p:spPr>
          <a:xfrm>
            <a:off x="5008567" y="2411795"/>
            <a:ext cx="3765319" cy="430638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void display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a:t>
            </a:r>
            <a:r>
              <a:rPr lang="en-US" sz="1600" dirty="0" err="1">
                <a:solidFill>
                  <a:schemeClr val="tx1"/>
                </a:solidFill>
                <a:latin typeface="Times New Roman" pitchFamily="18" charset="0"/>
                <a:cs typeface="Times New Roman" pitchFamily="18" charset="0"/>
              </a:rPr>
              <a:t>rollno</a:t>
            </a:r>
            <a:r>
              <a:rPr lang="en-US" sz="1600" dirty="0">
                <a:solidFill>
                  <a:schemeClr val="tx1"/>
                </a:solidFill>
                <a:latin typeface="Times New Roman" pitchFamily="18" charset="0"/>
                <a:cs typeface="Times New Roman" pitchFamily="18" charset="0"/>
              </a:rPr>
              <a:t>+" "+name+" "+college);}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Student9.change();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Student9 s1 = new Student9 (111,"Karan");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Student9 s2 = new Student9 (222,"Aryan");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Student9 s3 = new Student9 (333,“Deep");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s1.display();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s2.display();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s3.display();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cxnSp>
        <p:nvCxnSpPr>
          <p:cNvPr id="4" name="Connector: Elbow 3">
            <a:extLst>
              <a:ext uri="{FF2B5EF4-FFF2-40B4-BE49-F238E27FC236}">
                <a16:creationId xmlns:a16="http://schemas.microsoft.com/office/drawing/2014/main" id="{56B76489-9DFA-4FC9-9AC3-05C0A5F70D1D}"/>
              </a:ext>
            </a:extLst>
          </p:cNvPr>
          <p:cNvCxnSpPr>
            <a:stCxn id="6" idx="2"/>
          </p:cNvCxnSpPr>
          <p:nvPr/>
        </p:nvCxnSpPr>
        <p:spPr>
          <a:xfrm rot="5400000" flipH="1" flipV="1">
            <a:off x="3476269" y="4829313"/>
            <a:ext cx="808949" cy="2255646"/>
          </a:xfrm>
          <a:prstGeom prst="bentConnector4">
            <a:avLst>
              <a:gd name="adj1" fmla="val -28259"/>
              <a:gd name="adj2" fmla="val 8851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44E51D5-3EDB-4A3F-8029-42E9D6F3C4C0}"/>
              </a:ext>
            </a:extLst>
          </p:cNvPr>
          <p:cNvSpPr/>
          <p:nvPr/>
        </p:nvSpPr>
        <p:spPr>
          <a:xfrm>
            <a:off x="8365847" y="3644139"/>
            <a:ext cx="1997354" cy="1063561"/>
          </a:xfrm>
          <a:prstGeom prst="rect">
            <a:avLst/>
          </a:prstGeom>
        </p:spPr>
        <p:txBody>
          <a:bodyPr wrap="square">
            <a:spAutoFit/>
          </a:bodyPr>
          <a:lstStyle/>
          <a:p>
            <a:pPr marL="457200">
              <a:lnSpc>
                <a:spcPct val="115000"/>
              </a:lnSpc>
              <a:spcAft>
                <a:spcPts val="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Output - </a:t>
            </a:r>
          </a:p>
          <a:p>
            <a:pPr marL="457200">
              <a:lnSpc>
                <a:spcPct val="115000"/>
              </a:lnSpc>
              <a:spcAft>
                <a:spcPts val="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111 Karan UEM</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spcAft>
                <a:spcPts val="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222 Aryan UEM</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spcAft>
                <a:spcPts val="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333 </a:t>
            </a:r>
            <a:r>
              <a:rPr lang="en-US" sz="1400">
                <a:latin typeface="Times New Roman" panose="02020603050405020304" pitchFamily="18" charset="0"/>
                <a:ea typeface="Times New Roman" panose="02020603050405020304" pitchFamily="18" charset="0"/>
                <a:cs typeface="Times New Roman" panose="02020603050405020304" pitchFamily="18" charset="0"/>
              </a:rPr>
              <a:t>Deep UEM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AA74211-F4D9-C5D0-2AC8-AA036D430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384414"/>
    </mc:Choice>
    <mc:Fallback xmlns="">
      <p:transition spd="slow" advTm="384414"/>
    </mc:Fallback>
  </mc:AlternateContent>
  <p:extLst>
    <p:ext uri="{3A86A75C-4F4B-4683-9AE1-C65F6400EC91}">
      <p14:laserTraceLst xmlns:p14="http://schemas.microsoft.com/office/powerpoint/2010/main">
        <p14:tracePtLst>
          <p14:tracePt t="36747" x="3286125" y="6215063"/>
          <p14:tracePt t="36962" x="2628900" y="6657975"/>
          <p14:tracePt t="36972" x="2741613" y="6507163"/>
          <p14:tracePt t="36982" x="2841625" y="6370638"/>
          <p14:tracePt t="36988" x="2979738" y="6181725"/>
          <p14:tracePt t="36998" x="3067050" y="6019800"/>
          <p14:tracePt t="37001" x="3205163" y="5807075"/>
          <p14:tracePt t="37014" x="3341688" y="5630863"/>
          <p14:tracePt t="37024" x="3454400" y="5430838"/>
          <p14:tracePt t="37030" x="3530600" y="5256213"/>
          <p14:tracePt t="37038" x="3667125" y="5043488"/>
          <p14:tracePt t="37044" x="3756025" y="4879975"/>
          <p14:tracePt t="37054" x="3856038" y="4656138"/>
          <p14:tracePt t="37064" x="3956050" y="4443413"/>
          <p14:tracePt t="37068" x="4005263" y="4267200"/>
          <p14:tracePt t="37079" x="4068763" y="4067175"/>
          <p14:tracePt t="37084" x="4092575" y="3905250"/>
          <p14:tracePt t="37094" x="4105275" y="3741738"/>
          <p14:tracePt t="37104" x="4130675" y="3603625"/>
          <p14:tracePt t="37108" x="4143375" y="3454400"/>
          <p14:tracePt t="37118" x="4143375" y="3328988"/>
          <p14:tracePt t="37124" x="4143375" y="3216275"/>
          <p14:tracePt t="37134" x="4143375" y="3128963"/>
          <p14:tracePt t="37144" x="4143375" y="3028950"/>
          <p14:tracePt t="37148" x="4143375" y="2965450"/>
          <p14:tracePt t="37160" x="4143375" y="2928938"/>
          <p14:tracePt t="37164" x="4105275" y="2852738"/>
          <p14:tracePt t="37174" x="4081463" y="2803525"/>
          <p14:tracePt t="37184" x="4056063" y="2778125"/>
          <p14:tracePt t="37190" x="4005263" y="2716213"/>
          <p14:tracePt t="37200" x="3992563" y="2716213"/>
          <p14:tracePt t="37203" x="3979863" y="2703513"/>
          <p14:tracePt t="37214" x="3968750" y="2690813"/>
          <p14:tracePt t="37224" x="3956050" y="2690813"/>
          <p14:tracePt t="37230" x="3917950" y="2665413"/>
          <p14:tracePt t="37240" x="3905250" y="2665413"/>
          <p14:tracePt t="37244" x="3879850" y="2652713"/>
          <p14:tracePt t="37254" x="3830638" y="2640013"/>
          <p14:tracePt t="37264" x="3756025" y="2627313"/>
          <p14:tracePt t="37270" x="3654425" y="2627313"/>
          <p14:tracePt t="37280" x="3530600" y="2603500"/>
          <p14:tracePt t="37286" x="3417888" y="2603500"/>
          <p14:tracePt t="37296" x="3279775" y="2603500"/>
          <p14:tracePt t="37306" x="3167063" y="2603500"/>
          <p14:tracePt t="37310" x="3016250" y="2603500"/>
          <p14:tracePt t="37320" x="2916238" y="2603500"/>
          <p14:tracePt t="37326" x="2816225" y="2603500"/>
          <p14:tracePt t="37336" x="2716213" y="2603500"/>
          <p14:tracePt t="37346" x="2628900" y="2603500"/>
          <p14:tracePt t="37352" x="2528888" y="2603500"/>
          <p14:tracePt t="37363" x="2452688" y="2603500"/>
          <p14:tracePt t="37366" x="2378075" y="2603500"/>
          <p14:tracePt t="37376" x="2278063" y="2603500"/>
          <p14:tracePt t="37386" x="2190750" y="2603500"/>
          <p14:tracePt t="37392" x="2090738" y="2590800"/>
          <p14:tracePt t="37402" x="2027238" y="2565400"/>
          <p14:tracePt t="37406" x="1939925" y="2552700"/>
          <p14:tracePt t="37416" x="1865313" y="2527300"/>
          <p14:tracePt t="37426" x="1790700" y="2516188"/>
          <p14:tracePt t="37432" x="1739900" y="2503488"/>
          <p14:tracePt t="37442" x="1701800" y="2490788"/>
          <p14:tracePt t="37446" x="1639888" y="2465388"/>
          <p14:tracePt t="37456" x="1601788" y="2452688"/>
          <p14:tracePt t="37466" x="1552575" y="2427288"/>
          <p14:tracePt t="37472" x="1476375" y="2414588"/>
          <p14:tracePt t="37482" x="1452563" y="2403475"/>
          <p14:tracePt t="37486" x="1414463" y="2390775"/>
          <p14:tracePt t="37497" x="1389063" y="2378075"/>
          <p14:tracePt t="37513" x="1376363" y="2365375"/>
          <p14:tracePt t="37704" x="1389063" y="2352675"/>
          <p14:tracePt t="37714" x="1439863" y="2352675"/>
          <p14:tracePt t="37717" x="1539875" y="2352675"/>
          <p14:tracePt t="37730" x="1652588" y="2352675"/>
          <p14:tracePt t="37733" x="1827213" y="2352675"/>
          <p14:tracePt t="37746" x="1978025" y="2352675"/>
          <p14:tracePt t="37754" x="2152650" y="2352675"/>
          <p14:tracePt t="37760" x="2339975" y="2352675"/>
          <p14:tracePt t="37770" x="2516188" y="2352675"/>
          <p14:tracePt t="37774" x="2703513" y="2352675"/>
          <p14:tracePt t="37784" x="2879725" y="2352675"/>
          <p14:tracePt t="37796" x="3067050" y="2352675"/>
          <p14:tracePt t="37800" x="3228975" y="2352675"/>
          <p14:tracePt t="37810" x="3392488" y="2352675"/>
          <p14:tracePt t="37814" x="3530600" y="2339975"/>
          <p14:tracePt t="37824" x="3643313" y="2314575"/>
          <p14:tracePt t="37834" x="3767138" y="2303463"/>
          <p14:tracePt t="37840" x="3843338" y="2278063"/>
          <p14:tracePt t="37850" x="3917950" y="2265363"/>
          <p14:tracePt t="37856" x="3943350" y="2265363"/>
          <p14:tracePt t="37900" x="3943350" y="2252663"/>
          <p14:tracePt t="37940" x="3892550" y="2239963"/>
          <p14:tracePt t="37946" x="3730625" y="2214563"/>
          <p14:tracePt t="37956" x="3517900" y="2201863"/>
          <p14:tracePt t="37966" x="3254375" y="2139950"/>
          <p14:tracePt t="37979" x="2979738" y="2139950"/>
          <p14:tracePt t="37982" x="2728913" y="2114550"/>
          <p14:tracePt t="37986" x="2416175" y="2089150"/>
          <p14:tracePt t="37996" x="2228850" y="2089150"/>
          <p14:tracePt t="38005" x="2065338" y="2089150"/>
          <p14:tracePt t="38013" x="1927225" y="2089150"/>
          <p14:tracePt t="38022" x="1878013" y="2089150"/>
          <p14:tracePt t="38026" x="1865313" y="2089150"/>
          <p14:tracePt t="38076" x="1852613" y="2089150"/>
          <p14:tracePt t="38082" x="1852613" y="2078038"/>
          <p14:tracePt t="38092" x="1852613" y="2065338"/>
          <p14:tracePt t="38102" x="1903413" y="2014538"/>
          <p14:tracePt t="38108" x="2014538" y="1978025"/>
          <p14:tracePt t="38118" x="2152650" y="1939925"/>
          <p14:tracePt t="38122" x="2290763" y="1889125"/>
          <p14:tracePt t="38132" x="2390775" y="1876425"/>
          <p14:tracePt t="38142" x="2465388" y="1839913"/>
          <p14:tracePt t="38148" x="2578100" y="1801813"/>
          <p14:tracePt t="38158" x="2616200" y="1776413"/>
          <p14:tracePt t="38162" x="2678113" y="1752600"/>
          <p14:tracePt t="38174" x="2690813" y="1739900"/>
          <p14:tracePt t="38334" x="2703513" y="1739900"/>
          <p14:tracePt t="38340" x="2716213" y="1776413"/>
          <p14:tracePt t="38350" x="2741613" y="1814513"/>
          <p14:tracePt t="38360" x="2767013" y="1876425"/>
          <p14:tracePt t="38364" x="2803525" y="1914525"/>
          <p14:tracePt t="38374" x="2854325" y="1965325"/>
          <p14:tracePt t="38380" x="2890838" y="1989138"/>
          <p14:tracePt t="38390" x="2967038" y="2027238"/>
          <p14:tracePt t="38400" x="3016250" y="2039938"/>
          <p14:tracePt t="38406" x="3103563" y="2065338"/>
          <p14:tracePt t="38415" x="3179763" y="2065338"/>
          <p14:tracePt t="38420" x="3267075" y="2065338"/>
          <p14:tracePt t="38430" x="3328988" y="2078038"/>
          <p14:tracePt t="38440" x="3392488" y="2101850"/>
          <p14:tracePt t="38446" x="3454400" y="2101850"/>
          <p14:tracePt t="38456" x="3492500" y="2101850"/>
          <p14:tracePt t="38462" x="3554413" y="2101850"/>
          <p14:tracePt t="38470" x="3605213" y="2114550"/>
          <p14:tracePt t="38480" x="3643313" y="2114550"/>
          <p14:tracePt t="38486" x="3667125" y="2114550"/>
          <p14:tracePt t="38496" x="3679825" y="2114550"/>
          <p14:tracePt t="38499" x="3692525" y="2127250"/>
          <p14:tracePt t="40962" x="3717925" y="2152650"/>
          <p14:tracePt t="80238" x="3692525" y="2152650"/>
          <p14:tracePt t="80248" x="3654425" y="2152650"/>
          <p14:tracePt t="80252" x="3605213" y="2152650"/>
          <p14:tracePt t="80262" x="3567113" y="2152650"/>
          <p14:tracePt t="80268" x="3541713" y="2152650"/>
          <p14:tracePt t="80278" x="3530600" y="2139950"/>
          <p14:tracePt t="80288" x="3517900" y="2139950"/>
          <p14:tracePt t="80292" x="3492500" y="2139950"/>
          <p14:tracePt t="80302" x="3479800" y="2127250"/>
          <p14:tracePt t="80318" x="3467100" y="2127250"/>
          <p14:tracePt t="80328" x="3441700" y="2114550"/>
          <p14:tracePt t="80334" x="3417888" y="2114550"/>
          <p14:tracePt t="80344" x="3354388" y="2114550"/>
          <p14:tracePt t="80348" x="3317875" y="2114550"/>
          <p14:tracePt t="80358" x="3267075" y="2114550"/>
          <p14:tracePt t="80368" x="3205163" y="2114550"/>
          <p14:tracePt t="80374" x="3154363" y="2114550"/>
          <p14:tracePt t="80384" x="3128963" y="2114550"/>
          <p14:tracePt t="80388" x="3092450" y="2114550"/>
          <p14:tracePt t="80398" x="3067050" y="2114550"/>
          <p14:tracePt t="80414" x="3041650" y="2114550"/>
          <p14:tracePt t="80430" x="3016250" y="2114550"/>
          <p14:tracePt t="80450" x="2992438" y="2114550"/>
          <p14:tracePt t="80455" x="2941638" y="2127250"/>
          <p14:tracePt t="80464" x="2903538" y="2139950"/>
          <p14:tracePt t="80470" x="2854325" y="2165350"/>
          <p14:tracePt t="80480" x="2754313" y="2201863"/>
          <p14:tracePt t="80490" x="2641600" y="2252663"/>
          <p14:tracePt t="80494" x="2541588" y="2303463"/>
          <p14:tracePt t="80506" x="2403475" y="2378075"/>
          <p14:tracePt t="80510" x="2216150" y="2465388"/>
          <p14:tracePt t="80520" x="2014538" y="2603500"/>
          <p14:tracePt t="80530" x="1852613" y="2690813"/>
          <p14:tracePt t="80536" x="1727200" y="2740025"/>
          <p14:tracePt t="80546" x="1589088" y="2816225"/>
          <p14:tracePt t="80549" x="1501775" y="2865438"/>
          <p14:tracePt t="80560" x="1389063" y="2903538"/>
          <p14:tracePt t="80570" x="1301750" y="2941638"/>
          <p14:tracePt t="80576" x="1239838" y="2978150"/>
          <p14:tracePt t="80586" x="1176338" y="3016250"/>
          <p14:tracePt t="80590" x="1114425" y="3078163"/>
          <p14:tracePt t="80600" x="1076325" y="3090863"/>
          <p14:tracePt t="80610" x="1050925" y="3128963"/>
          <p14:tracePt t="80616" x="1027113" y="3165475"/>
          <p14:tracePt t="80626" x="989013" y="3241675"/>
          <p14:tracePt t="80630" x="925513" y="3328988"/>
          <p14:tracePt t="80639" x="914400" y="3390900"/>
          <p14:tracePt t="80650" x="863600" y="3490913"/>
          <p14:tracePt t="80656" x="838200" y="3603625"/>
          <p14:tracePt t="80666" x="801688" y="3716338"/>
          <p14:tracePt t="80672" x="788988" y="3816350"/>
          <p14:tracePt t="80682" x="763588" y="3992563"/>
          <p14:tracePt t="80692" x="750888" y="4154488"/>
          <p14:tracePt t="80696" x="750888" y="4318000"/>
          <p14:tracePt t="80706" x="750888" y="4530725"/>
          <p14:tracePt t="80712" x="750888" y="4705350"/>
          <p14:tracePt t="80722" x="750888" y="4868863"/>
          <p14:tracePt t="80732" x="750888" y="5068888"/>
          <p14:tracePt t="80736" x="750888" y="5243513"/>
          <p14:tracePt t="80746" x="763588" y="5407025"/>
          <p14:tracePt t="80752" x="788988" y="5568950"/>
          <p14:tracePt t="80762" x="838200" y="5707063"/>
          <p14:tracePt t="80772" x="889000" y="5868988"/>
          <p14:tracePt t="80777" x="925513" y="5981700"/>
          <p14:tracePt t="80789" x="963613" y="6081713"/>
          <p14:tracePt t="80792" x="1038225" y="6181725"/>
          <p14:tracePt t="80802" x="1089025" y="6257925"/>
          <p14:tracePt t="80812" x="1150938" y="6332538"/>
          <p14:tracePt t="80818" x="1214438" y="6381750"/>
          <p14:tracePt t="80828" x="1252538" y="6394450"/>
          <p14:tracePt t="80832" x="1301750" y="6419850"/>
          <p14:tracePt t="80842" x="1339850" y="6419850"/>
          <p14:tracePt t="80854" x="1401763" y="6419850"/>
          <p14:tracePt t="80858" x="1452563" y="6419850"/>
          <p14:tracePt t="80868" x="1527175" y="6419850"/>
          <p14:tracePt t="80872" x="1565275" y="6419850"/>
          <p14:tracePt t="80884" x="1614488" y="6381750"/>
          <p14:tracePt t="80894" x="1714500" y="6307138"/>
          <p14:tracePt t="80898" x="1801813" y="6257925"/>
          <p14:tracePt t="80908" x="1927225" y="6132513"/>
          <p14:tracePt t="80914" x="2039938" y="5994400"/>
          <p14:tracePt t="80924" x="2139950" y="5868988"/>
          <p14:tracePt t="80934" x="2278063" y="5681663"/>
          <p14:tracePt t="80939" x="2403475" y="5507038"/>
          <p14:tracePt t="80948" x="2541588" y="5305425"/>
          <p14:tracePt t="80955" x="2703513" y="5030788"/>
          <p14:tracePt t="80964" x="2916238" y="4756150"/>
          <p14:tracePt t="80974" x="3079750" y="4518025"/>
          <p14:tracePt t="80978" x="3254375" y="4267200"/>
          <p14:tracePt t="80988" x="3341688" y="4079875"/>
          <p14:tracePt t="80994" x="3517900" y="3841750"/>
          <p14:tracePt t="81005" x="3605213" y="3654425"/>
          <p14:tracePt t="81014" x="3679825" y="3441700"/>
          <p14:tracePt t="81021" x="3717925" y="3267075"/>
          <p14:tracePt t="81030" x="3792538" y="3041650"/>
          <p14:tracePt t="81034" x="3792538" y="2903538"/>
          <p14:tracePt t="81044" x="3805238" y="2752725"/>
          <p14:tracePt t="81054" x="3805238" y="2603500"/>
          <p14:tracePt t="81060" x="3805238" y="2465388"/>
          <p14:tracePt t="81070" x="3805238" y="2365375"/>
          <p14:tracePt t="81074" x="3767138" y="2239963"/>
          <p14:tracePt t="81084" x="3717925" y="2165350"/>
          <p14:tracePt t="81096" x="3643313" y="2078038"/>
          <p14:tracePt t="81100" x="3567113" y="2014538"/>
          <p14:tracePt t="81110" x="3454400" y="1952625"/>
          <p14:tracePt t="81123" x="3405188" y="1952625"/>
          <p14:tracePt t="81125" x="3305175" y="1914525"/>
          <p14:tracePt t="81136" x="3192463" y="1901825"/>
          <p14:tracePt t="81140" x="3067050" y="1901825"/>
          <p14:tracePt t="81150" x="2967038" y="1901825"/>
          <p14:tracePt t="81156" x="2841625" y="1927225"/>
          <p14:tracePt t="81166" x="2716213" y="1965325"/>
          <p14:tracePt t="81176" x="2565400" y="2027238"/>
          <p14:tracePt t="81180" x="2465388" y="2089150"/>
          <p14:tracePt t="81190" x="2339975" y="2165350"/>
          <p14:tracePt t="81196" x="2239963" y="2252663"/>
          <p14:tracePt t="81206" x="2152650" y="2339975"/>
          <p14:tracePt t="81216" x="2052638" y="2452688"/>
          <p14:tracePt t="81221" x="1965325" y="2578100"/>
          <p14:tracePt t="81230" x="1903413" y="2716213"/>
          <p14:tracePt t="81236" x="1839913" y="2865438"/>
          <p14:tracePt t="81246" x="1778000" y="3028950"/>
          <p14:tracePt t="81256" x="1701800" y="3228975"/>
          <p14:tracePt t="81261" x="1639888" y="3429000"/>
          <p14:tracePt t="81272" x="1614488" y="3616325"/>
          <p14:tracePt t="81276" x="1589088" y="3779838"/>
          <p14:tracePt t="81286" x="1577975" y="3967163"/>
          <p14:tracePt t="81296" x="1577975" y="4167188"/>
          <p14:tracePt t="81301" x="1577975" y="4379913"/>
          <p14:tracePt t="81312" x="1577975" y="4554538"/>
          <p14:tracePt t="81316" x="1577975" y="4768850"/>
          <p14:tracePt t="81325" x="1677988" y="4956175"/>
          <p14:tracePt t="81336" x="1790700" y="5130800"/>
          <p14:tracePt t="81342" x="1927225" y="5305425"/>
          <p14:tracePt t="81352" x="2065338" y="5430838"/>
          <p14:tracePt t="81358" x="2203450" y="5568950"/>
          <p14:tracePt t="81368" x="2328863" y="5630863"/>
          <p14:tracePt t="81378" x="2452688" y="5707063"/>
          <p14:tracePt t="81382" x="2578100" y="5743575"/>
          <p14:tracePt t="81392" x="2667000" y="5768975"/>
          <p14:tracePt t="81398" x="2728913" y="5781675"/>
          <p14:tracePt t="81408" x="2803525" y="5781675"/>
          <p14:tracePt t="81417" x="2854325" y="5781675"/>
          <p14:tracePt t="81422" x="2890838" y="5781675"/>
          <p14:tracePt t="81434" x="2941638" y="5781675"/>
          <p14:tracePt t="81438" x="2954338" y="5781675"/>
          <p14:tracePt t="81518" x="2954338" y="5756275"/>
          <p14:tracePt t="81528" x="2903538" y="5732463"/>
          <p14:tracePt t="81534" x="2867025" y="5681663"/>
          <p14:tracePt t="81544" x="2816225" y="5643563"/>
          <p14:tracePt t="81548" x="2778125" y="5568950"/>
          <p14:tracePt t="81558" x="2741613" y="5494338"/>
          <p14:tracePt t="81571" x="2741613" y="5407025"/>
          <p14:tracePt t="81573" x="2728913" y="5294313"/>
          <p14:tracePt t="81584" x="2716213" y="5181600"/>
          <p14:tracePt t="81590" x="2716213" y="5056188"/>
          <p14:tracePt t="81600" x="2716213" y="4918075"/>
          <p14:tracePt t="81610" x="2716213" y="4756150"/>
          <p14:tracePt t="81613" x="2767013" y="4605338"/>
          <p14:tracePt t="81624" x="2854325" y="4418013"/>
          <p14:tracePt t="81630" x="3003550" y="4205288"/>
          <p14:tracePt t="81640" x="3192463" y="3992563"/>
          <p14:tracePt t="81650" x="3405188" y="3803650"/>
          <p14:tracePt t="81655" x="3654425" y="3641725"/>
          <p14:tracePt t="81666" x="3943350" y="3503613"/>
          <p14:tracePt t="81671" x="4243388" y="3429000"/>
          <p14:tracePt t="81680" x="4643438" y="3354388"/>
          <p14:tracePt t="81690" x="4968875" y="3303588"/>
          <p14:tracePt t="81696" x="5345113" y="3303588"/>
          <p14:tracePt t="81706" x="5683250" y="3303588"/>
          <p14:tracePt t="81710" x="6057900" y="3303588"/>
          <p14:tracePt t="81720" x="6370638" y="3416300"/>
          <p14:tracePt t="81730" x="6646863" y="3503613"/>
          <p14:tracePt t="81736" x="6897688" y="3616325"/>
          <p14:tracePt t="81746" x="7146925" y="3779838"/>
          <p14:tracePt t="81750" x="7310438" y="3892550"/>
          <p14:tracePt t="81760" x="7435850" y="3992563"/>
          <p14:tracePt t="81771" x="7535863" y="4067175"/>
          <p14:tracePt t="81776" x="7585075" y="4141788"/>
          <p14:tracePt t="81786" x="7635875" y="4230688"/>
          <p14:tracePt t="81790" x="7648575" y="4305300"/>
          <p14:tracePt t="81800" x="7673975" y="4379913"/>
          <p14:tracePt t="81810" x="7685088" y="4443413"/>
          <p14:tracePt t="81816" x="7710488" y="4530725"/>
          <p14:tracePt t="81826" x="7710488" y="4630738"/>
          <p14:tracePt t="81832" x="7710488" y="4718050"/>
          <p14:tracePt t="81842" x="7661275" y="4830763"/>
          <p14:tracePt t="81852" x="7610475" y="4918075"/>
          <p14:tracePt t="81856" x="7497763" y="4992688"/>
          <p14:tracePt t="81866" x="7385050" y="5068888"/>
          <p14:tracePt t="81872" x="7246938" y="5130800"/>
          <p14:tracePt t="81882" x="7085013" y="5181600"/>
          <p14:tracePt t="81892" x="6921500" y="5218113"/>
          <p14:tracePt t="81896" x="6784975" y="5243513"/>
          <p14:tracePt t="81908" x="6646863" y="5243513"/>
          <p14:tracePt t="81911" x="6521450" y="5243513"/>
          <p14:tracePt t="81922" x="6421438" y="5243513"/>
          <p14:tracePt t="81932" x="6334125" y="5230813"/>
          <p14:tracePt t="81938" x="6259513" y="5168900"/>
          <p14:tracePt t="81948" x="6196013" y="5118100"/>
          <p14:tracePt t="81952" x="6146800" y="5030788"/>
          <p14:tracePt t="81971" x="6108700" y="4956175"/>
          <p14:tracePt t="81972" x="6070600" y="4856163"/>
          <p14:tracePt t="81978" x="6021388" y="4768850"/>
          <p14:tracePt t="81988" x="6021388" y="4692650"/>
          <p14:tracePt t="81992" x="6021388" y="4643438"/>
          <p14:tracePt t="82002" x="6021388" y="4605338"/>
          <p14:tracePt t="82012" x="6034088" y="4543425"/>
          <p14:tracePt t="82018" x="6057900" y="4505325"/>
          <p14:tracePt t="82028" x="6096000" y="4454525"/>
          <p14:tracePt t="82032" x="6146800" y="4405313"/>
          <p14:tracePt t="82042" x="6170613" y="4379913"/>
          <p14:tracePt t="82054" x="6208713" y="4367213"/>
          <p14:tracePt t="82058" x="6234113" y="4354513"/>
          <p14:tracePt t="82068" x="6259513" y="4341813"/>
          <p14:tracePt t="82074" x="6270625" y="4330700"/>
          <p14:tracePt t="82084" x="6283325" y="4330700"/>
          <p14:tracePt t="82108" x="6308725" y="4330700"/>
          <p14:tracePt t="82128" x="6334125" y="4330700"/>
          <p14:tracePt t="82134" x="6346825" y="4354513"/>
          <p14:tracePt t="82144" x="6383338" y="4430713"/>
          <p14:tracePt t="82148" x="6383338" y="4492625"/>
          <p14:tracePt t="82158" x="6383338" y="4579938"/>
          <p14:tracePt t="82170" x="6383338" y="4643438"/>
          <p14:tracePt t="82174" x="6383338" y="4718050"/>
          <p14:tracePt t="82184" x="6383338" y="4792663"/>
          <p14:tracePt t="82190" x="6359525" y="4843463"/>
          <p14:tracePt t="82200" x="6308725" y="4868863"/>
          <p14:tracePt t="82210" x="6270625" y="4892675"/>
          <p14:tracePt t="82214" x="6196013" y="4905375"/>
          <p14:tracePt t="82224" x="6146800" y="4905375"/>
          <p14:tracePt t="82230" x="6096000" y="4905375"/>
          <p14:tracePt t="82240" x="6070600" y="4905375"/>
          <p14:tracePt t="82250" x="6034088" y="4905375"/>
          <p14:tracePt t="82256" x="5995988" y="4843463"/>
          <p14:tracePt t="82266" x="5970588" y="4730750"/>
          <p14:tracePt t="82270" x="5921375" y="4592638"/>
          <p14:tracePt t="82280" x="5908675" y="4492625"/>
          <p14:tracePt t="82290" x="5895975" y="4430713"/>
          <p14:tracePt t="82296" x="5895975" y="4354513"/>
          <p14:tracePt t="82305" x="5895975" y="4330700"/>
          <p14:tracePt t="82309" x="5908675" y="4292600"/>
          <p14:tracePt t="82320" x="5970588" y="4241800"/>
          <p14:tracePt t="82330" x="6057900" y="4217988"/>
          <p14:tracePt t="82337" x="6196013" y="4179888"/>
          <p14:tracePt t="82346" x="6346825" y="4179888"/>
          <p14:tracePt t="82350" x="6508750" y="4154488"/>
          <p14:tracePt t="82360" x="6659563" y="4154488"/>
          <p14:tracePt t="82370" x="6821488" y="4129088"/>
          <p14:tracePt t="82376" x="6934200" y="4092575"/>
          <p14:tracePt t="82386" x="7034213" y="4079875"/>
          <p14:tracePt t="82390" x="7110413" y="4054475"/>
          <p14:tracePt t="82400" x="7197725" y="4017963"/>
          <p14:tracePt t="82412" x="7259638" y="3967163"/>
          <p14:tracePt t="82416" x="7348538" y="3905250"/>
          <p14:tracePt t="82426" x="7423150" y="3829050"/>
          <p14:tracePt t="82432" x="7459663" y="3767138"/>
          <p14:tracePt t="82442" x="7472363" y="3716338"/>
          <p14:tracePt t="82453" x="7485063" y="3654425"/>
          <p14:tracePt t="82456" x="7485063" y="3603625"/>
          <p14:tracePt t="82466" x="7485063" y="3541713"/>
          <p14:tracePt t="82472" x="7459663" y="3479800"/>
          <p14:tracePt t="82482" x="7397750" y="3416300"/>
          <p14:tracePt t="82492" x="7310438" y="3367088"/>
          <p14:tracePt t="82496" x="7185025" y="3341688"/>
          <p14:tracePt t="82508" x="7059613" y="3303588"/>
          <p14:tracePt t="82512" x="6946900" y="3303588"/>
          <p14:tracePt t="82522" x="6846888" y="3303588"/>
          <p14:tracePt t="82532" x="6759575" y="3303588"/>
          <p14:tracePt t="82538" x="6659563" y="3328988"/>
          <p14:tracePt t="82548" x="6572250" y="3378200"/>
          <p14:tracePt t="82554" x="6472238" y="3479800"/>
          <p14:tracePt t="82562" x="6396038" y="3616325"/>
          <p14:tracePt t="82572" x="6283325" y="3779838"/>
          <p14:tracePt t="82578" x="6221413" y="3916363"/>
          <p14:tracePt t="82588" x="6121400" y="4092575"/>
          <p14:tracePt t="82594" x="6034088" y="4341813"/>
          <p14:tracePt t="82604" x="6021388" y="4479925"/>
          <p14:tracePt t="82614" x="5995988" y="4630738"/>
          <p14:tracePt t="82618" x="5995988" y="4743450"/>
          <p14:tracePt t="82628" x="5995988" y="4830763"/>
          <p14:tracePt t="82634" x="6008688" y="4930775"/>
          <p14:tracePt t="82644" x="6057900" y="5005388"/>
          <p14:tracePt t="82654" x="6108700" y="5105400"/>
          <p14:tracePt t="82658" x="6146800" y="5156200"/>
          <p14:tracePt t="82668" x="6208713" y="5218113"/>
          <p14:tracePt t="82674" x="6270625" y="5256213"/>
          <p14:tracePt t="82684" x="6346825" y="5294313"/>
          <p14:tracePt t="82694" x="6383338" y="5294313"/>
          <p14:tracePt t="82698" x="6434138" y="5294313"/>
          <p14:tracePt t="82708" x="6496050" y="5294313"/>
          <p14:tracePt t="82714" x="6572250" y="5294313"/>
          <p14:tracePt t="82724" x="6634163" y="5230813"/>
          <p14:tracePt t="82734" x="6696075" y="5118100"/>
          <p14:tracePt t="82740" x="6734175" y="4992688"/>
          <p14:tracePt t="82750" x="6784975" y="4818063"/>
          <p14:tracePt t="82754" x="6797675" y="4630738"/>
          <p14:tracePt t="82764" x="6797675" y="4430713"/>
          <p14:tracePt t="82774" x="6797675" y="4254500"/>
          <p14:tracePt t="82780" x="6797675" y="4092575"/>
          <p14:tracePt t="82790" x="6734175" y="3929063"/>
          <p14:tracePt t="82794" x="6646863" y="3792538"/>
          <p14:tracePt t="82804" x="6508750" y="3603625"/>
          <p14:tracePt t="82814" x="6308725" y="3479800"/>
          <p14:tracePt t="82821" x="5945188" y="3316288"/>
          <p14:tracePt t="82830" x="5507038" y="3178175"/>
          <p14:tracePt t="82833" x="4994275" y="3154363"/>
          <p14:tracePt t="82846" x="4217988" y="3003550"/>
          <p14:tracePt t="82856" x="3467100" y="2952750"/>
          <p14:tracePt t="82860" x="2828925" y="2952750"/>
          <p14:tracePt t="82871" x="2116138" y="2952750"/>
          <p14:tracePt t="82875" x="1465263" y="2965450"/>
          <p14:tracePt t="82887" x="901700" y="3090863"/>
          <p14:tracePt t="82896" x="438150" y="3178175"/>
          <p14:tracePt t="82900" x="125413" y="3290888"/>
          <p14:tracePt t="83046" x="450850" y="5530850"/>
          <p14:tracePt t="83056" x="612775" y="5568950"/>
          <p14:tracePt t="83062" x="776288" y="5568950"/>
          <p14:tracePt t="83072" x="1014413" y="5556250"/>
          <p14:tracePt t="83076" x="1150938" y="5494338"/>
          <p14:tracePt t="83086" x="1314450" y="5381625"/>
          <p14:tracePt t="83098" x="1489075" y="5243513"/>
          <p14:tracePt t="83103" x="1614488" y="5092700"/>
          <p14:tracePt t="83112" x="1739900" y="4856163"/>
          <p14:tracePt t="83118" x="1801813" y="4705350"/>
          <p14:tracePt t="83128" x="1852613" y="4554538"/>
          <p14:tracePt t="83138" x="1890713" y="4418013"/>
          <p14:tracePt t="83142" x="1890713" y="4305300"/>
          <p14:tracePt t="83153" x="1890713" y="4230688"/>
          <p14:tracePt t="83158" x="1890713" y="4192588"/>
          <p14:tracePt t="83168" x="1890713" y="4179888"/>
          <p14:tracePt t="83178" x="1890713" y="4167188"/>
          <p14:tracePt t="83198" x="1878013" y="4167188"/>
          <p14:tracePt t="83208" x="1839913" y="4167188"/>
          <p14:tracePt t="83219" x="1752600" y="4167188"/>
          <p14:tracePt t="83224" x="1627188" y="4217988"/>
          <p14:tracePt t="83234" x="1514475" y="4292600"/>
          <p14:tracePt t="83238" x="1414463" y="4392613"/>
          <p14:tracePt t="83248" x="1327150" y="4492625"/>
          <p14:tracePt t="83258" x="1276350" y="4618038"/>
          <p14:tracePt t="83264" x="1252538" y="4679950"/>
          <p14:tracePt t="83273" x="1252538" y="4756150"/>
          <p14:tracePt t="83280" x="1252538" y="4818063"/>
          <p14:tracePt t="83288" x="1252538" y="4843463"/>
          <p14:tracePt t="83300" x="1289050" y="4918075"/>
          <p14:tracePt t="83304" x="1327150" y="4956175"/>
          <p14:tracePt t="83314" x="1389063" y="5018088"/>
          <p14:tracePt t="83320" x="1452563" y="5068888"/>
          <p14:tracePt t="83330" x="1527175" y="5105400"/>
          <p14:tracePt t="83340" x="1627188" y="5143500"/>
          <p14:tracePt t="83344" x="1752600" y="5143500"/>
          <p14:tracePt t="83354" x="1839913" y="5168900"/>
          <p14:tracePt t="83360" x="1952625" y="5168900"/>
          <p14:tracePt t="83370" x="2014538" y="5168900"/>
          <p14:tracePt t="83380" x="2103438" y="5168900"/>
          <p14:tracePt t="83384" x="2139950" y="5168900"/>
          <p14:tracePt t="83394" x="2165350" y="5168900"/>
          <p14:tracePt t="83400" x="2190750" y="5156200"/>
          <p14:tracePt t="83410" x="2203450" y="5143500"/>
          <p14:tracePt t="83424" x="2216150" y="5143500"/>
          <p14:tracePt t="83434" x="2228850" y="5143500"/>
          <p14:tracePt t="83450" x="2239963" y="5130800"/>
          <p14:tracePt t="83460" x="2252663" y="5130800"/>
          <p14:tracePt t="83562" x="2265363" y="5130800"/>
          <p14:tracePt t="83572" x="2278063" y="5105400"/>
          <p14:tracePt t="83582" x="2290763" y="5105400"/>
          <p14:tracePt t="83602" x="2316163" y="5092700"/>
          <p14:tracePt t="83622" x="2328863" y="5092700"/>
          <p14:tracePt t="83626" x="2339975" y="5092700"/>
          <p14:tracePt t="83636" x="2365375" y="5081588"/>
          <p14:tracePt t="83652" x="2390775" y="5081588"/>
          <p14:tracePt t="83662" x="2403475" y="5081588"/>
          <p14:tracePt t="83669" x="2416175" y="5081588"/>
          <p14:tracePt t="83678" x="2428875" y="5081588"/>
          <p14:tracePt t="83681" x="2441575" y="5081588"/>
          <p14:tracePt t="83692" x="2465388" y="5081588"/>
          <p14:tracePt t="83702" x="2490788" y="5081588"/>
          <p14:tracePt t="83708" x="2516188" y="5081588"/>
          <p14:tracePt t="83719" x="2541588" y="5081588"/>
          <p14:tracePt t="83722" x="2590800" y="5081588"/>
          <p14:tracePt t="83732" x="2628900" y="5081588"/>
          <p14:tracePt t="83742" x="2678113" y="5081588"/>
          <p14:tracePt t="83748" x="2716213" y="5081588"/>
          <p14:tracePt t="83758" x="2803525" y="5081588"/>
          <p14:tracePt t="83762" x="2879725" y="5081588"/>
          <p14:tracePt t="83774" x="2941638" y="5081588"/>
          <p14:tracePt t="83785" x="3028950" y="5081588"/>
          <p14:tracePt t="83788" x="3079750" y="5081588"/>
          <p14:tracePt t="83798" x="3141663" y="5081588"/>
          <p14:tracePt t="83804" x="3167063" y="5081588"/>
          <p14:tracePt t="83814" x="3205163" y="5081588"/>
          <p14:tracePt t="83828" x="3216275" y="5081588"/>
          <p14:tracePt t="83838" x="3241675" y="5068888"/>
          <p14:tracePt t="83854" x="3254375" y="5056188"/>
          <p14:tracePt t="83910" x="3267075" y="5056188"/>
          <p14:tracePt t="83920" x="3279775" y="5043488"/>
          <p14:tracePt t="83950" x="3292475" y="5043488"/>
          <p14:tracePt t="83964" x="3292475" y="5030788"/>
          <p14:tracePt t="83984" x="3305175" y="5030788"/>
          <p14:tracePt t="84000" x="3317875" y="5030788"/>
          <p14:tracePt t="84014" x="3328988" y="5030788"/>
          <p14:tracePt t="84056" x="3341688" y="5030788"/>
          <p14:tracePt t="84100" x="3354388" y="5018088"/>
          <p14:tracePt t="84132" x="3367088" y="5018088"/>
          <p14:tracePt t="84146" x="3367088" y="5005388"/>
          <p14:tracePt t="84312" x="3379788" y="4992688"/>
          <p14:tracePt t="84324" x="3392488" y="4992688"/>
          <p14:tracePt t="85866" x="3392488" y="4981575"/>
          <p14:tracePt t="85876" x="3392488" y="4956175"/>
          <p14:tracePt t="85886" x="3417888" y="4930775"/>
          <p14:tracePt t="85892" x="3429000" y="4905375"/>
          <p14:tracePt t="85902" x="3441700" y="4843463"/>
          <p14:tracePt t="85912" x="3454400" y="4830763"/>
          <p14:tracePt t="85917" x="3467100" y="4818063"/>
          <p14:tracePt t="85926" x="3467100" y="4805363"/>
          <p14:tracePt t="85934" x="3479800" y="4792663"/>
          <p14:tracePt t="85942" x="3492500" y="4768850"/>
          <p14:tracePt t="85956" x="3505200" y="4756150"/>
          <p14:tracePt t="86002" x="3505200" y="4743450"/>
          <p14:tracePt t="86108" x="3517900" y="4730750"/>
          <p14:tracePt t="86118" x="3517900" y="4718050"/>
          <p14:tracePt t="86168" x="3517900" y="4705350"/>
          <p14:tracePt t="86178" x="3541713" y="4679950"/>
          <p14:tracePt t="86194" x="3541713" y="4667250"/>
          <p14:tracePt t="86220" x="3554413" y="4656138"/>
          <p14:tracePt t="86224" x="3567113" y="4656138"/>
          <p14:tracePt t="86234" x="3567113" y="4643438"/>
          <p14:tracePt t="86260" x="3567113" y="4630738"/>
          <p14:tracePt t="86306" x="3579813" y="4618038"/>
          <p14:tracePt t="86310" x="3592513" y="4605338"/>
          <p14:tracePt t="86320" x="3605213" y="4579938"/>
          <p14:tracePt t="86330" x="3617913" y="4579938"/>
          <p14:tracePt t="86336" x="3617913" y="4567238"/>
          <p14:tracePt t="86346" x="3630613" y="4543425"/>
          <p14:tracePt t="86370" x="3643313" y="4530725"/>
          <p14:tracePt t="87096" x="3643313" y="4505325"/>
          <p14:tracePt t="87102" x="3630613" y="4467225"/>
          <p14:tracePt t="87112" x="3617913" y="4467225"/>
          <p14:tracePt t="87128" x="3617913" y="4454525"/>
          <p14:tracePt t="87138" x="3617913" y="4443413"/>
          <p14:tracePt t="87141" x="3617913" y="4430713"/>
          <p14:tracePt t="87188" x="3605213" y="4430713"/>
          <p14:tracePt t="87202" x="3605213" y="4418013"/>
          <p14:tracePt t="87218" x="3592513" y="4418013"/>
          <p14:tracePt t="87228" x="3579813" y="4392613"/>
          <p14:tracePt t="87244" x="3567113" y="4392613"/>
          <p14:tracePt t="87258" x="3554413" y="4379913"/>
          <p14:tracePt t="87294" x="3541713" y="4379913"/>
          <p14:tracePt t="87314" x="3530600" y="4379913"/>
          <p14:tracePt t="87364" x="3530600" y="4367213"/>
          <p14:tracePt t="87373" x="3517900" y="4367213"/>
          <p14:tracePt t="87390" x="3492500" y="4367213"/>
          <p14:tracePt t="87400" x="3454400" y="4392613"/>
          <p14:tracePt t="87404" x="3441700" y="4392613"/>
          <p14:tracePt t="87414" x="3429000" y="4405313"/>
          <p14:tracePt t="87420" x="3405188" y="4418013"/>
          <p14:tracePt t="87430" x="3392488" y="4418013"/>
          <p14:tracePt t="87440" x="3354388" y="4443413"/>
          <p14:tracePt t="87444" x="3328988" y="4443413"/>
          <p14:tracePt t="88246" x="3305175" y="4443413"/>
          <p14:tracePt t="88258" x="3292475" y="4443413"/>
          <p14:tracePt t="88262" x="3292475" y="4430713"/>
          <p14:tracePt t="88586" x="3279775" y="4418013"/>
          <p14:tracePt t="88752" x="3279775" y="4405313"/>
          <p14:tracePt t="88761" x="3279775" y="4379913"/>
          <p14:tracePt t="88766" x="3279775" y="4354513"/>
          <p14:tracePt t="88776" x="3279775" y="4305300"/>
          <p14:tracePt t="88786" x="3279775" y="4279900"/>
          <p14:tracePt t="88792" x="3279775" y="4241800"/>
          <p14:tracePt t="88802" x="3279775" y="4192588"/>
          <p14:tracePt t="88806" x="3228975" y="4129088"/>
          <p14:tracePt t="88816" x="3192463" y="4067175"/>
          <p14:tracePt t="88826" x="3179763" y="4054475"/>
          <p14:tracePt t="88832" x="3154363" y="4029075"/>
          <p14:tracePt t="88842" x="3141663" y="4017963"/>
          <p14:tracePt t="88848" x="3103563" y="3992563"/>
          <p14:tracePt t="88858" x="3092450" y="3979863"/>
          <p14:tracePt t="88868" x="3067050" y="3954463"/>
          <p14:tracePt t="88872" x="3041650" y="3954463"/>
          <p14:tracePt t="88882" x="3016250" y="3954463"/>
          <p14:tracePt t="88888" x="3003550" y="3954463"/>
          <p14:tracePt t="88898" x="2979738" y="3941763"/>
          <p14:tracePt t="88908" x="2967038" y="3941763"/>
          <p14:tracePt t="88922" x="2954338" y="3941763"/>
          <p14:tracePt t="88938" x="2928938" y="3941763"/>
          <p14:tracePt t="88948" x="2916238" y="3941763"/>
          <p14:tracePt t="88954" x="2890838" y="3954463"/>
          <p14:tracePt t="88965" x="2867025" y="3979863"/>
          <p14:tracePt t="88982" x="2828925" y="4041775"/>
          <p14:tracePt t="88988" x="2790825" y="4092575"/>
          <p14:tracePt t="88994" x="2728913" y="4167188"/>
          <p14:tracePt t="89004" x="2716213" y="4205288"/>
          <p14:tracePt t="89008" x="2690813" y="4267200"/>
          <p14:tracePt t="89018" x="2678113" y="4292600"/>
          <p14:tracePt t="89028" x="2678113" y="4318000"/>
          <p14:tracePt t="89034" x="2678113" y="4341813"/>
          <p14:tracePt t="89043" x="2678113" y="4354513"/>
          <p14:tracePt t="89050" x="2678113" y="4379913"/>
          <p14:tracePt t="89070" x="2678113" y="4405313"/>
          <p14:tracePt t="89084" x="2703513" y="4405313"/>
          <p14:tracePt t="89089" x="2728913" y="4405313"/>
          <p14:tracePt t="89100" x="2778125" y="4405313"/>
          <p14:tracePt t="89110" x="2854325" y="4367213"/>
          <p14:tracePt t="89114" x="2903538" y="4341813"/>
          <p14:tracePt t="89124" x="2954338" y="4318000"/>
          <p14:tracePt t="89130" x="2992438" y="4267200"/>
          <p14:tracePt t="89140" x="3016250" y="4241800"/>
          <p14:tracePt t="89149" x="3028950" y="4217988"/>
          <p14:tracePt t="89153" x="3041650" y="4192588"/>
          <p14:tracePt t="89164" x="3041650" y="4179888"/>
          <p14:tracePt t="89170" x="3054350" y="4167188"/>
          <p14:tracePt t="89181" x="3054350" y="4154488"/>
          <p14:tracePt t="89190" x="3054350" y="4129088"/>
          <p14:tracePt t="89204" x="3041650" y="4105275"/>
          <p14:tracePt t="89210" x="3041650" y="4092575"/>
          <p14:tracePt t="89220" x="3016250" y="4079875"/>
          <p14:tracePt t="89231" x="2967038" y="4067175"/>
          <p14:tracePt t="89236" x="2941638" y="4041775"/>
          <p14:tracePt t="89247" x="2903538" y="4041775"/>
          <p14:tracePt t="89250" x="2854325" y="4041775"/>
          <p14:tracePt t="89260" x="2803525" y="4041775"/>
          <p14:tracePt t="89270" x="2754313" y="4041775"/>
          <p14:tracePt t="89276" x="2703513" y="4041775"/>
          <p14:tracePt t="89286" x="2690813" y="4041775"/>
          <p14:tracePt t="89291" x="2667000" y="4041775"/>
          <p14:tracePt t="89312" x="2654300" y="4041775"/>
          <p14:tracePt t="89588" x="2654300" y="4054475"/>
          <p14:tracePt t="89598" x="2654300" y="4079875"/>
          <p14:tracePt t="89604" x="2616200" y="4154488"/>
          <p14:tracePt t="89614" x="2578100" y="4217988"/>
          <p14:tracePt t="89618" x="2528888" y="4318000"/>
          <p14:tracePt t="89631" x="2503488" y="4379913"/>
          <p14:tracePt t="89640" x="2490788" y="4443413"/>
          <p14:tracePt t="89644" x="2465388" y="4543425"/>
          <p14:tracePt t="89654" x="2465388" y="4618038"/>
          <p14:tracePt t="89660" x="2465388" y="4692650"/>
          <p14:tracePt t="89670" x="2465388" y="4779963"/>
          <p14:tracePt t="89680" x="2465388" y="4868863"/>
          <p14:tracePt t="89684" x="2465388" y="4930775"/>
          <p14:tracePt t="89693" x="2465388" y="5005388"/>
          <p14:tracePt t="89699" x="2465388" y="5068888"/>
          <p14:tracePt t="89710" x="2465388" y="5118100"/>
          <p14:tracePt t="89720" x="2465388" y="5168900"/>
          <p14:tracePt t="89724" x="2465388" y="5243513"/>
          <p14:tracePt t="89734" x="2465388" y="5256213"/>
          <p14:tracePt t="89740" x="2478088" y="5281613"/>
          <p14:tracePt t="89750" x="2490788" y="5305425"/>
          <p14:tracePt t="89760" x="2490788" y="5318125"/>
          <p14:tracePt t="89764" x="2516188" y="5330825"/>
          <p14:tracePt t="89774" x="2516188" y="5343525"/>
          <p14:tracePt t="89780" x="2528888" y="5356225"/>
          <p14:tracePt t="89790" x="2541588" y="5368925"/>
          <p14:tracePt t="89800" x="2554288" y="5381625"/>
          <p14:tracePt t="89806" x="2578100" y="5394325"/>
          <p14:tracePt t="89820" x="2616200" y="5394325"/>
          <p14:tracePt t="89831" x="2641600" y="5394325"/>
          <p14:tracePt t="89840" x="2654300" y="5394325"/>
          <p14:tracePt t="89846" x="2678113" y="5394325"/>
          <p14:tracePt t="89855" x="2703513" y="5394325"/>
          <p14:tracePt t="89859" x="2728913" y="5381625"/>
          <p14:tracePt t="89870" x="2778125" y="5343525"/>
          <p14:tracePt t="89882" x="2790825" y="5318125"/>
          <p14:tracePt t="89885" x="2841625" y="5256213"/>
          <p14:tracePt t="89897" x="2854325" y="5218113"/>
          <p14:tracePt t="89902" x="2879725" y="5156200"/>
          <p14:tracePt t="89912" x="2916238" y="5056188"/>
          <p14:tracePt t="89922" x="2916238" y="5005388"/>
          <p14:tracePt t="89926" x="2954338" y="4905375"/>
          <p14:tracePt t="89936" x="2954338" y="4868863"/>
          <p14:tracePt t="89942" x="2954338" y="4818063"/>
          <p14:tracePt t="89952" x="2954338" y="4779963"/>
          <p14:tracePt t="89965" x="2954338" y="4743450"/>
          <p14:tracePt t="89968" x="2954338" y="4718050"/>
          <p14:tracePt t="89978" x="2954338" y="4705350"/>
          <p14:tracePt t="89982" x="2954338" y="4692650"/>
          <p14:tracePt t="89992" x="2954338" y="4679950"/>
          <p14:tracePt t="90017" x="2954338" y="4667250"/>
          <p14:tracePt t="90048" x="2928938" y="4656138"/>
          <p14:tracePt t="90108" x="2916238" y="4656138"/>
          <p14:tracePt t="90114" x="2903538" y="4656138"/>
          <p14:tracePt t="90124" x="2890838" y="4656138"/>
          <p14:tracePt t="90134" x="2867025" y="4656138"/>
          <p14:tracePt t="90138" x="2841625" y="4656138"/>
          <p14:tracePt t="90148" x="2828925" y="4656138"/>
          <p14:tracePt t="90153" x="2803525" y="4656138"/>
          <p14:tracePt t="90164" x="2778125" y="4656138"/>
          <p14:tracePt t="90173" x="2741613" y="4667250"/>
          <p14:tracePt t="90178" x="2690813" y="4679950"/>
          <p14:tracePt t="90188" x="2654300" y="4679950"/>
          <p14:tracePt t="90194" x="2628900" y="4692650"/>
          <p14:tracePt t="90204" x="2628900" y="4705350"/>
          <p14:tracePt t="90214" x="2603500" y="4705350"/>
          <p14:tracePt t="90234" x="2578100" y="4718050"/>
          <p14:tracePt t="90344" x="2565400" y="4718050"/>
          <p14:tracePt t="90436" x="2590800" y="4718050"/>
          <p14:tracePt t="90440" x="2628900" y="4643438"/>
          <p14:tracePt t="90450" x="2667000" y="4505325"/>
          <p14:tracePt t="90456" x="2703513" y="4341813"/>
          <p14:tracePt t="90465" x="2754313" y="4192588"/>
          <p14:tracePt t="90476" x="2803525" y="4029075"/>
          <p14:tracePt t="90481" x="2879725" y="3879850"/>
          <p14:tracePt t="90492" x="2928938" y="3729038"/>
          <p14:tracePt t="90496" x="3016250" y="3603625"/>
          <p14:tracePt t="90506" x="3079750" y="3490913"/>
          <p14:tracePt t="90516" x="3167063" y="3403600"/>
          <p14:tracePt t="90522" x="3192463" y="3328988"/>
          <p14:tracePt t="90532" x="3241675" y="3254375"/>
          <p14:tracePt t="90536" x="3267075" y="3216275"/>
          <p14:tracePt t="90547" x="3279775" y="3165475"/>
          <p14:tracePt t="90556" x="3279775" y="3154363"/>
          <p14:tracePt t="90562" x="3279775" y="3141663"/>
          <p14:tracePt t="90572" x="3292475" y="3116263"/>
          <p14:tracePt t="90579" x="3292475" y="3103563"/>
          <p14:tracePt t="90588" x="3292475" y="3078163"/>
          <p14:tracePt t="90598" x="3292475" y="3054350"/>
          <p14:tracePt t="90602" x="3292475" y="3041650"/>
          <p14:tracePt t="90613" x="3292475" y="3003550"/>
          <p14:tracePt t="90618" x="3267075" y="2990850"/>
          <p14:tracePt t="90629" x="3216275" y="2952750"/>
          <p14:tracePt t="90638" x="3154363" y="2941638"/>
          <p14:tracePt t="90642" x="3067050" y="2890838"/>
          <p14:tracePt t="90652" x="2979738" y="2890838"/>
          <p14:tracePt t="90658" x="2879725" y="2840038"/>
          <p14:tracePt t="90668" x="2767013" y="2828925"/>
          <p14:tracePt t="90679" x="2654300" y="2803525"/>
          <p14:tracePt t="90684" x="2541588" y="2778125"/>
          <p14:tracePt t="90694" x="2441575" y="2765425"/>
          <p14:tracePt t="90698" x="2316163" y="2740025"/>
          <p14:tracePt t="90708" x="2190750" y="2716213"/>
          <p14:tracePt t="90718" x="2090738" y="2703513"/>
          <p14:tracePt t="90724" x="1990725" y="2690813"/>
          <p14:tracePt t="90734" x="1890713" y="2678113"/>
          <p14:tracePt t="90738" x="1790700" y="2665413"/>
          <p14:tracePt t="90748" x="1689100" y="2652713"/>
          <p14:tracePt t="90758" x="1565275" y="2627313"/>
          <p14:tracePt t="90764" x="1452563" y="2616200"/>
          <p14:tracePt t="90774" x="1363663" y="2616200"/>
          <p14:tracePt t="90779" x="1263650" y="2616200"/>
          <p14:tracePt t="90788" x="1176338" y="2616200"/>
          <p14:tracePt t="90798" x="1114425" y="2616200"/>
          <p14:tracePt t="90804" x="1038225" y="2616200"/>
          <p14:tracePt t="90814" x="976313" y="2616200"/>
          <p14:tracePt t="90818" x="925513" y="2616200"/>
          <p14:tracePt t="90830" x="901700" y="2616200"/>
          <p14:tracePt t="90840" x="889000" y="2616200"/>
          <p14:tracePt t="90844" x="876300" y="2616200"/>
          <p14:tracePt t="90854" x="863600" y="2616200"/>
          <p14:tracePt t="90860" x="850900" y="2616200"/>
          <p14:tracePt t="90880" x="838200" y="2616200"/>
          <p14:tracePt t="90900" x="825500" y="2640013"/>
          <p14:tracePt t="90920" x="825500" y="2678113"/>
          <p14:tracePt t="90926" x="814388" y="2716213"/>
          <p14:tracePt t="90936" x="814388" y="2728913"/>
          <p14:tracePt t="90940" x="814388" y="2752725"/>
          <p14:tracePt t="90950" x="814388" y="2778125"/>
          <p14:tracePt t="90960" x="814388" y="2816225"/>
          <p14:tracePt t="90966" x="814388" y="2840038"/>
          <p14:tracePt t="90976" x="814388" y="2865438"/>
          <p14:tracePt t="90980" x="814388" y="2890838"/>
          <p14:tracePt t="90990" x="838200" y="2928938"/>
          <p14:tracePt t="91000" x="850900" y="2952750"/>
          <p14:tracePt t="91006" x="863600" y="3003550"/>
          <p14:tracePt t="91016" x="914400" y="3090863"/>
          <p14:tracePt t="91022" x="950913" y="3128963"/>
          <p14:tracePt t="91031" x="989013" y="3203575"/>
          <p14:tracePt t="91042" x="1027113" y="3254375"/>
          <p14:tracePt t="91046" x="1063625" y="3290888"/>
          <p14:tracePt t="91056" x="1114425" y="3341688"/>
          <p14:tracePt t="91063" x="1139825" y="3367088"/>
          <p14:tracePt t="91072" x="1176338" y="3390900"/>
          <p14:tracePt t="91082" x="1214438" y="3403600"/>
          <p14:tracePt t="91086" x="1263650" y="3429000"/>
          <p14:tracePt t="91096" x="1289050" y="3429000"/>
          <p14:tracePt t="91102" x="1314450" y="3454400"/>
          <p14:tracePt t="91112" x="1339850" y="3454400"/>
          <p14:tracePt t="91122" x="1414463" y="3454400"/>
          <p14:tracePt t="91126" x="1439863" y="3454400"/>
          <p14:tracePt t="91136" x="1501775" y="3454400"/>
          <p14:tracePt t="91142" x="1601788" y="3454400"/>
          <p14:tracePt t="91152" x="1689100" y="3454400"/>
          <p14:tracePt t="91163" x="1801813" y="3454400"/>
          <p14:tracePt t="91166" x="1939925" y="3403600"/>
          <p14:tracePt t="91178" x="2103438" y="3316288"/>
          <p14:tracePt t="91182" x="2239963" y="3267075"/>
          <p14:tracePt t="91192" x="2378075" y="3165475"/>
          <p14:tracePt t="91202" x="2503488" y="3103563"/>
          <p14:tracePt t="91208" x="2590800" y="3028950"/>
          <p14:tracePt t="91229" x="2741613" y="2916238"/>
          <p14:tracePt t="91232" x="2790825" y="2878138"/>
          <p14:tracePt t="91242" x="2816225" y="2852738"/>
          <p14:tracePt t="91247" x="2841625" y="2816225"/>
          <p14:tracePt t="91258" x="2841625" y="2803525"/>
          <p14:tracePt t="91278" x="2841625" y="2790825"/>
          <p14:tracePt t="91334" x="2841625" y="2778125"/>
          <p14:tracePt t="91348" x="2828925" y="2778125"/>
          <p14:tracePt t="91358" x="2778125" y="2778125"/>
          <p14:tracePt t="91364" x="2741613" y="2778125"/>
          <p14:tracePt t="91374" x="2703513" y="2790825"/>
          <p14:tracePt t="91384" x="2667000" y="2816225"/>
          <p14:tracePt t="91388" x="2628900" y="2840038"/>
          <p14:tracePt t="91400" x="2590800" y="2878138"/>
          <p14:tracePt t="91404" x="2541588" y="2903538"/>
          <p14:tracePt t="91414" x="2490788" y="2965450"/>
          <p14:tracePt t="91423" x="2465388" y="2990850"/>
          <p14:tracePt t="91430" x="2416175" y="3065463"/>
          <p14:tracePt t="91440" x="2378075" y="3116263"/>
          <p14:tracePt t="91446" x="2378075" y="3154363"/>
          <p14:tracePt t="91454" x="2339975" y="3216275"/>
          <p14:tracePt t="91464" x="2339975" y="3254375"/>
          <p14:tracePt t="91470" x="2316163" y="3278188"/>
          <p14:tracePt t="91480" x="2303463" y="3316288"/>
          <p14:tracePt t="91486" x="2303463" y="3341688"/>
          <p14:tracePt t="91496" x="2290763" y="3367088"/>
          <p14:tracePt t="91506" x="2290763" y="3390900"/>
          <p14:tracePt t="91510" x="2290763" y="3416300"/>
          <p14:tracePt t="91520" x="2290763" y="3441700"/>
          <p14:tracePt t="91525" x="2290763" y="3467100"/>
          <p14:tracePt t="91536" x="2290763" y="3479800"/>
          <p14:tracePt t="91546" x="2278063" y="3490913"/>
          <p14:tracePt t="91562" x="2278063" y="3516313"/>
          <p14:tracePt t="91586" x="2278063" y="3541713"/>
          <p14:tracePt t="91590" x="2278063" y="3554413"/>
          <p14:tracePt t="91600" x="2278063" y="3567113"/>
          <p14:tracePt t="91606" x="2278063" y="3579813"/>
          <p14:tracePt t="91616" x="2278063" y="3616325"/>
          <p14:tracePt t="91626" x="2278063" y="3641725"/>
          <p14:tracePt t="91632" x="2278063" y="3667125"/>
          <p14:tracePt t="91642" x="2278063" y="3692525"/>
          <p14:tracePt t="91646" x="2278063" y="3716338"/>
          <p14:tracePt t="91655" x="2278063" y="3741738"/>
          <p14:tracePt t="91666" x="2278063" y="3767138"/>
          <p14:tracePt t="91672" x="2278063" y="3803650"/>
          <p14:tracePt t="91682" x="2278063" y="3829050"/>
          <p14:tracePt t="91686" x="2290763" y="3854450"/>
          <p14:tracePt t="91696" x="2290763" y="3879850"/>
          <p14:tracePt t="91706" x="2303463" y="3905250"/>
          <p14:tracePt t="91712" x="2316163" y="3929063"/>
          <p14:tracePt t="91722" x="2339975" y="3967163"/>
          <p14:tracePt t="91726" x="2339975" y="3992563"/>
          <p14:tracePt t="91736" x="2365375" y="4017963"/>
          <p14:tracePt t="91748" x="2378075" y="4054475"/>
          <p14:tracePt t="91752" x="2416175" y="4105275"/>
          <p14:tracePt t="91762" x="2428875" y="4129088"/>
          <p14:tracePt t="91767" x="2452688" y="4154488"/>
          <p14:tracePt t="91778" x="2478088" y="4205288"/>
          <p14:tracePt t="91788" x="2490788" y="4205288"/>
          <p14:tracePt t="91792" x="2503488" y="4217988"/>
          <p14:tracePt t="91802" x="2516188" y="4254500"/>
          <p14:tracePt t="91808" x="2541588" y="4292600"/>
          <p14:tracePt t="91818" x="2565400" y="4305300"/>
          <p14:tracePt t="91828" x="2590800" y="4330700"/>
          <p14:tracePt t="91834" x="2654300" y="4367213"/>
          <p14:tracePt t="91844" x="2716213" y="4418013"/>
          <p14:tracePt t="91850" x="2816225" y="4443413"/>
          <p14:tracePt t="91861" x="2954338" y="4505325"/>
          <p14:tracePt t="91864" x="3103563" y="4543425"/>
          <p14:tracePt t="91874" x="3279775" y="4592638"/>
          <p14:tracePt t="91884" x="3505200" y="4605338"/>
          <p14:tracePt t="91889" x="3830638" y="4643438"/>
          <p14:tracePt t="91900" x="4081463" y="4656138"/>
          <p14:tracePt t="91904" x="4381500" y="4656138"/>
          <p14:tracePt t="91914" x="4656138" y="4656138"/>
          <p14:tracePt t="91926" x="4868863" y="4656138"/>
          <p14:tracePt t="91930" x="5132388" y="4605338"/>
          <p14:tracePt t="91940" x="5357813" y="4492625"/>
          <p14:tracePt t="91945" x="5583238" y="4392613"/>
          <p14:tracePt t="91954" x="5795963" y="4318000"/>
          <p14:tracePt t="91966" x="6045200" y="4230688"/>
          <p14:tracePt t="91969" x="6296025" y="4141788"/>
          <p14:tracePt t="91980" x="6496050" y="4092575"/>
          <p14:tracePt t="91986" x="6672263" y="4029075"/>
          <p14:tracePt t="91996" x="6808788" y="3992563"/>
          <p14:tracePt t="92006" x="6946900" y="3954463"/>
          <p14:tracePt t="92011" x="7059613" y="3905250"/>
          <p14:tracePt t="92020" x="7146925" y="3867150"/>
          <p14:tracePt t="92026" x="7246938" y="3829050"/>
          <p14:tracePt t="92040" x="7285038" y="3816350"/>
          <p14:tracePt t="92045" x="7285038" y="3803650"/>
          <p14:tracePt t="92050" x="7310438" y="3792538"/>
          <p14:tracePt t="92106" x="7310438" y="3779838"/>
          <p14:tracePt t="92116" x="7310438" y="3767138"/>
          <p14:tracePt t="92119" x="7310438" y="3754438"/>
          <p14:tracePt t="92129" x="7310438" y="3729038"/>
          <p14:tracePt t="92146" x="7310438" y="3703638"/>
          <p14:tracePt t="92155" x="7310438" y="3679825"/>
          <p14:tracePt t="92160" x="7285038" y="3641725"/>
          <p14:tracePt t="92169" x="7285038" y="3603625"/>
          <p14:tracePt t="92176" x="7272338" y="3590925"/>
          <p14:tracePt t="92186" x="7259638" y="3579813"/>
          <p14:tracePt t="92196" x="7246938" y="3567113"/>
          <p14:tracePt t="92200" x="7235825" y="3541713"/>
          <p14:tracePt t="92216" x="7223125" y="3516313"/>
          <p14:tracePt t="92226" x="7210425" y="3503613"/>
          <p14:tracePt t="92236" x="7185025" y="3503613"/>
          <p14:tracePt t="92242" x="7097713" y="3503613"/>
          <p14:tracePt t="92252" x="6985000" y="3490913"/>
          <p14:tracePt t="92256" x="6821488" y="3490913"/>
          <p14:tracePt t="92266" x="6672263" y="3490913"/>
          <p14:tracePt t="92276" x="6483350" y="3490913"/>
          <p14:tracePt t="92282" x="6270625" y="3541713"/>
          <p14:tracePt t="92291" x="5983288" y="3654425"/>
          <p14:tracePt t="92296" x="5732463" y="3741738"/>
          <p14:tracePt t="92308" x="5495925" y="3892550"/>
          <p14:tracePt t="92317" x="5257800" y="4079875"/>
          <p14:tracePt t="92322" x="5081588" y="4205288"/>
          <p14:tracePt t="92332" x="4956175" y="4292600"/>
          <p14:tracePt t="92337" x="4832350" y="4418013"/>
          <p14:tracePt t="92348" x="4743450" y="4492625"/>
          <p14:tracePt t="92358" x="4681538" y="4554538"/>
          <p14:tracePt t="92362" x="4668838" y="4630738"/>
          <p14:tracePt t="92372" x="4630738" y="4679950"/>
          <p14:tracePt t="92378" x="4630738" y="4718050"/>
          <p14:tracePt t="92388" x="4630738" y="4779963"/>
          <p14:tracePt t="92398" x="4656138" y="4856163"/>
          <p14:tracePt t="92402" x="4706938" y="4918075"/>
          <p14:tracePt t="92414" x="4794250" y="5018088"/>
          <p14:tracePt t="92418" x="4906963" y="5092700"/>
          <p14:tracePt t="92428" x="5006975" y="5181600"/>
          <p14:tracePt t="92438" x="5170488" y="5230813"/>
          <p14:tracePt t="92445" x="5332413" y="5268913"/>
          <p14:tracePt t="92454" x="5457825" y="5268913"/>
          <p14:tracePt t="92458" x="5570538" y="5305425"/>
          <p14:tracePt t="92468" x="5645150" y="5305425"/>
          <p14:tracePt t="92478" x="5670550" y="5305425"/>
          <p14:tracePt t="92484" x="5683250" y="5281613"/>
          <p14:tracePt t="92498" x="5683250" y="5268913"/>
          <p14:tracePt t="92508" x="5683250" y="5230813"/>
          <p14:tracePt t="92517" x="5683250" y="5168900"/>
          <p14:tracePt t="92524" x="5645150" y="5030788"/>
          <p14:tracePt t="92534" x="5495925" y="4879975"/>
          <p14:tracePt t="92538" x="5245100" y="4692650"/>
          <p14:tracePt t="92548" x="4868863" y="4418013"/>
          <p14:tracePt t="92560" x="4468813" y="4230688"/>
          <p14:tracePt t="92564" x="4043363" y="4029075"/>
          <p14:tracePt t="92574" x="3605213" y="3867150"/>
          <p14:tracePt t="92580" x="3128963" y="3729038"/>
          <p14:tracePt t="92590" x="2654300" y="3616325"/>
          <p14:tracePt t="92600" x="2027238" y="3554413"/>
          <p14:tracePt t="92604" x="1577975" y="3479800"/>
          <p14:tracePt t="92614" x="1014413" y="3416300"/>
          <p14:tracePt t="92620" x="563563" y="3390900"/>
          <p14:tracePt t="92629" x="212725" y="3354388"/>
          <p14:tracePt t="92640" x="0" y="3354388"/>
          <p14:tracePt t="92928" x="12700" y="3341688"/>
          <p14:tracePt t="92932" x="50800" y="3341688"/>
          <p14:tracePt t="92942" x="74613" y="3341688"/>
          <p14:tracePt t="92948" x="100013" y="3341688"/>
          <p14:tracePt t="92968" x="112713" y="3341688"/>
          <p14:tracePt t="93266" x="150813" y="3341688"/>
          <p14:tracePt t="93276" x="187325" y="3354388"/>
          <p14:tracePt t="93285" x="274638" y="3390900"/>
          <p14:tracePt t="93290" x="325438" y="3403600"/>
          <p14:tracePt t="93300" x="400050" y="3429000"/>
          <p14:tracePt t="93306" x="488950" y="3454400"/>
          <p14:tracePt t="93316" x="588963" y="3490913"/>
          <p14:tracePt t="93327" x="701675" y="3503613"/>
          <p14:tracePt t="93330" x="825500" y="3541713"/>
          <p14:tracePt t="93340" x="950913" y="3579813"/>
          <p14:tracePt t="93346" x="1101725" y="3629025"/>
          <p14:tracePt t="93356" x="1214438" y="3654425"/>
          <p14:tracePt t="93366" x="1352550" y="3692525"/>
          <p14:tracePt t="93372" x="1452563" y="3729038"/>
          <p14:tracePt t="93382" x="1539875" y="3741738"/>
          <p14:tracePt t="93386" x="1639888" y="3779838"/>
          <p14:tracePt t="93396" x="1689100" y="3779838"/>
          <p14:tracePt t="93406" x="1752600" y="3779838"/>
          <p14:tracePt t="93412" x="1778000" y="3803650"/>
          <p14:tracePt t="93422" x="1814513" y="3803650"/>
          <p14:tracePt t="93427" x="1839913" y="3803650"/>
          <p14:tracePt t="93438" x="1865313" y="3803650"/>
          <p14:tracePt t="93448" x="1890713" y="3803650"/>
          <p14:tracePt t="93452" x="1914525" y="3803650"/>
          <p14:tracePt t="93462" x="1939925" y="3829050"/>
          <p14:tracePt t="93478" x="1965325" y="3829050"/>
          <p14:tracePt t="93488" x="1978025" y="3829050"/>
          <p14:tracePt t="93720" x="1990725" y="3829050"/>
          <p14:tracePt t="94364" x="2003425" y="3829050"/>
          <p14:tracePt t="94376" x="2027238" y="3829050"/>
          <p14:tracePt t="94386" x="2027238" y="3816350"/>
          <p14:tracePt t="94390" x="2039938" y="3803650"/>
          <p14:tracePt t="94406" x="2039938" y="3792538"/>
          <p14:tracePt t="94416" x="2065338" y="3779838"/>
          <p14:tracePt t="94426" x="2065338" y="3754438"/>
          <p14:tracePt t="94652" x="2078038" y="3741738"/>
          <p14:tracePt t="94662" x="2090738" y="3716338"/>
          <p14:tracePt t="94668" x="2116138" y="3703638"/>
          <p14:tracePt t="94688" x="2116138" y="3692525"/>
          <p14:tracePt t="94702" x="2127250" y="3692525"/>
          <p14:tracePt t="94708" x="2127250" y="3679825"/>
          <p14:tracePt t="96760" x="2139950" y="3579813"/>
          <p14:tracePt t="96766" x="2165350" y="3403600"/>
          <p14:tracePt t="96776" x="2190750" y="3241675"/>
          <p14:tracePt t="96786" x="2239963" y="3065463"/>
          <p14:tracePt t="96792" x="2303463" y="2890838"/>
          <p14:tracePt t="96802" x="2316163" y="2728913"/>
          <p14:tracePt t="96807" x="2339975" y="2578100"/>
          <p14:tracePt t="96816" x="2339975" y="2490788"/>
          <p14:tracePt t="96826" x="2339975" y="2465388"/>
          <p14:tracePt t="96836" x="2339975" y="2452688"/>
          <p14:tracePt t="96908" x="2328863" y="2465388"/>
          <p14:tracePt t="96912" x="2316163" y="2478088"/>
          <p14:tracePt t="96922" x="2303463" y="2478088"/>
          <p14:tracePt t="96927" x="2303463" y="2490788"/>
          <p14:tracePt t="96938" x="2290763" y="2503488"/>
          <p14:tracePt t="97002" x="2290763" y="2527300"/>
          <p14:tracePt t="97012" x="2290763" y="2565400"/>
          <p14:tracePt t="97022" x="2278063" y="2603500"/>
          <p14:tracePt t="97028" x="2265363" y="2678113"/>
          <p14:tracePt t="97038" x="2239963" y="2716213"/>
          <p14:tracePt t="97044" x="2239963" y="2752725"/>
          <p14:tracePt t="97054" x="2216150" y="2803525"/>
          <p14:tracePt t="97064" x="2152650" y="2878138"/>
          <p14:tracePt t="97068" x="2103438" y="2941638"/>
          <p14:tracePt t="97078" x="2014538" y="3016250"/>
          <p14:tracePt t="97084" x="1939925" y="3103563"/>
          <p14:tracePt t="97094" x="1878013" y="3154363"/>
          <p14:tracePt t="97104" x="1814513" y="3190875"/>
          <p14:tracePt t="97108" x="1752600" y="3216275"/>
          <p14:tracePt t="97118" x="1701800" y="3228975"/>
          <p14:tracePt t="97124" x="1652588" y="3254375"/>
          <p14:tracePt t="97134" x="1614488" y="3267075"/>
          <p14:tracePt t="97148" x="1601788" y="3267075"/>
          <p14:tracePt t="97578" x="1589088" y="3267075"/>
          <p14:tracePt t="97588" x="1577975" y="3267075"/>
          <p14:tracePt t="97790" x="1577975" y="3278188"/>
          <p14:tracePt t="97810" x="1565275" y="3278188"/>
          <p14:tracePt t="99596" x="1565275" y="3267075"/>
          <p14:tracePt t="99692" x="1565275" y="3254375"/>
          <p14:tracePt t="99702" x="1577975" y="3254375"/>
          <p14:tracePt t="99706" x="1601788" y="3254375"/>
          <p14:tracePt t="99716" x="1665288" y="3254375"/>
          <p14:tracePt t="99721" x="1739900" y="3254375"/>
          <p14:tracePt t="99732" x="1765300" y="3254375"/>
          <p14:tracePt t="99742" x="1814513" y="3254375"/>
          <p14:tracePt t="99745" x="1852613" y="3254375"/>
          <p14:tracePt t="99756" x="1903413" y="3254375"/>
          <p14:tracePt t="99762" x="1939925" y="3254375"/>
          <p14:tracePt t="99772" x="1978025" y="3254375"/>
          <p14:tracePt t="99782" x="2003425" y="3254375"/>
          <p14:tracePt t="99786" x="2014538" y="3254375"/>
          <p14:tracePt t="99796" x="2039938" y="3254375"/>
          <p14:tracePt t="99802" x="2078038" y="3254375"/>
          <p14:tracePt t="99812" x="2103438" y="3254375"/>
          <p14:tracePt t="99822" x="2127250" y="3254375"/>
          <p14:tracePt t="99827" x="2152650" y="3254375"/>
          <p14:tracePt t="99838" x="2178050" y="3254375"/>
          <p14:tracePt t="99852" x="2203450" y="3254375"/>
          <p14:tracePt t="99862" x="2228850" y="3254375"/>
          <p14:tracePt t="99878" x="2239963" y="3254375"/>
          <p14:tracePt t="99892" x="2252663" y="3254375"/>
          <p14:tracePt t="99902" x="2252663" y="3241675"/>
          <p14:tracePt t="99918" x="2265363" y="3241675"/>
          <p14:tracePt t="99924" x="2278063" y="3228975"/>
          <p14:tracePt t="99984" x="2278063" y="3216275"/>
          <p14:tracePt t="100014" x="2290763" y="3203575"/>
          <p14:tracePt t="100190" x="2303463" y="3203575"/>
          <p14:tracePt t="100216" x="2303463" y="3190875"/>
          <p14:tracePt t="100221" x="2316163" y="3190875"/>
          <p14:tracePt t="100230" x="2316163" y="3178175"/>
          <p14:tracePt t="100240" x="2328863" y="3178175"/>
          <p14:tracePt t="100256" x="2328863" y="3154363"/>
          <p14:tracePt t="100270" x="2339975" y="3141663"/>
          <p14:tracePt t="100574" x="2328863" y="3141663"/>
          <p14:tracePt t="100584" x="2316163" y="3154363"/>
          <p14:tracePt t="100588" x="2303463" y="3165475"/>
          <p14:tracePt t="100598" x="2290763" y="3190875"/>
          <p14:tracePt t="100608" x="2278063" y="3190875"/>
          <p14:tracePt t="100614" x="2265363" y="3203575"/>
          <p14:tracePt t="100624" x="2252663" y="3216275"/>
          <p14:tracePt t="100630" x="2228850" y="3228975"/>
          <p14:tracePt t="100640" x="2190750" y="3267075"/>
          <p14:tracePt t="100650" x="2165350" y="3278188"/>
          <p14:tracePt t="100654" x="2139950" y="3290888"/>
          <p14:tracePt t="100664" x="2090738" y="3341688"/>
          <p14:tracePt t="100670" x="2065338" y="3367088"/>
          <p14:tracePt t="100680" x="2039938" y="3390900"/>
          <p14:tracePt t="100690" x="2027238" y="3390900"/>
          <p14:tracePt t="100704" x="2014538" y="3403600"/>
          <p14:tracePt t="100736" x="2003425" y="3403600"/>
          <p14:tracePt t="100750" x="2003425" y="3416300"/>
          <p14:tracePt t="100786" x="1990725" y="3416300"/>
          <p14:tracePt t="100790" x="1978025" y="3416300"/>
          <p14:tracePt t="100800" x="1978025" y="3429000"/>
          <p14:tracePt t="100810" x="1965325" y="3429000"/>
          <p14:tracePt t="100826" x="1952625" y="3429000"/>
          <p14:tracePt t="100830" x="1939925" y="3429000"/>
          <p14:tracePt t="100852" x="1927225" y="3429000"/>
          <p14:tracePt t="100966" x="1952625" y="3429000"/>
          <p14:tracePt t="100972" x="2014538" y="3429000"/>
          <p14:tracePt t="100982" x="2090738" y="3429000"/>
          <p14:tracePt t="100992" x="2139950" y="3403600"/>
          <p14:tracePt t="100998" x="2165350" y="3403600"/>
          <p14:tracePt t="101008" x="2203450" y="3378200"/>
          <p14:tracePt t="101012" x="2228850" y="3378200"/>
          <p14:tracePt t="101168" x="2203450" y="3378200"/>
          <p14:tracePt t="101178" x="2178050" y="3378200"/>
          <p14:tracePt t="101188" x="2139950" y="3378200"/>
          <p14:tracePt t="101194" x="2116138" y="3378200"/>
          <p14:tracePt t="101204" x="2065338" y="3378200"/>
          <p14:tracePt t="101210" x="2027238" y="3378200"/>
          <p14:tracePt t="101220" x="2003425" y="3378200"/>
          <p14:tracePt t="101230" x="1978025" y="3378200"/>
          <p14:tracePt t="101426" x="1978025" y="3367088"/>
          <p14:tracePt t="101436" x="2003425" y="3328988"/>
          <p14:tracePt t="101442" x="2052638" y="3290888"/>
          <p14:tracePt t="101452" x="2116138" y="3254375"/>
          <p14:tracePt t="101456" x="2139950" y="3254375"/>
          <p14:tracePt t="101466" x="2152650" y="3241675"/>
          <p14:tracePt t="101476" x="2178050" y="3228975"/>
          <p14:tracePt t="101562" x="2152650" y="3228975"/>
          <p14:tracePt t="101572" x="2103438" y="3228975"/>
          <p14:tracePt t="101578" x="2027238" y="3228975"/>
          <p14:tracePt t="101588" x="1927225" y="3228975"/>
          <p14:tracePt t="101592" x="1827213" y="3241675"/>
          <p14:tracePt t="101602" x="1739900" y="3267075"/>
          <p14:tracePt t="101612" x="1639888" y="3278188"/>
          <p14:tracePt t="101618" x="1601788" y="3278188"/>
          <p14:tracePt t="101628" x="1527175" y="3303588"/>
          <p14:tracePt t="101642" x="1514475" y="3303588"/>
          <p14:tracePt t="101708" x="1589088" y="3303588"/>
          <p14:tracePt t="101718" x="1739900" y="3267075"/>
          <p14:tracePt t="101724" x="1952625" y="3228975"/>
          <p14:tracePt t="101734" x="2316163" y="3141663"/>
          <p14:tracePt t="101737" x="2616200" y="3090863"/>
          <p14:tracePt t="101748" x="2916238" y="3028950"/>
          <p14:tracePt t="101758" x="3154363" y="2965450"/>
          <p14:tracePt t="101764" x="3305175" y="2903538"/>
          <p14:tracePt t="101774" x="3405188" y="2890838"/>
          <p14:tracePt t="101779" x="3454400" y="2878138"/>
          <p14:tracePt t="101864" x="3417888" y="2903538"/>
          <p14:tracePt t="101874" x="3305175" y="2941638"/>
          <p14:tracePt t="101886" x="3205163" y="2978150"/>
          <p14:tracePt t="101890" x="3116263" y="3003550"/>
          <p14:tracePt t="101900" x="3016250" y="3028950"/>
          <p14:tracePt t="101906" x="2928938" y="3054350"/>
          <p14:tracePt t="101916" x="2816225" y="3090863"/>
          <p14:tracePt t="101926" x="2754313" y="3103563"/>
          <p14:tracePt t="101930" x="2690813" y="3128963"/>
          <p14:tracePt t="101940" x="2641600" y="3154363"/>
          <p14:tracePt t="101946" x="2628900" y="3154363"/>
          <p14:tracePt t="101970" x="2603500" y="3154363"/>
          <p14:tracePt t="102122" x="2590800" y="3154363"/>
          <p14:tracePt t="102132" x="2578100" y="3154363"/>
          <p14:tracePt t="102138" x="2565400" y="3154363"/>
          <p14:tracePt t="102148" x="2554288" y="3178175"/>
          <p14:tracePt t="102158" x="2541588" y="3178175"/>
          <p14:tracePt t="102162" x="2528888" y="3178175"/>
          <p14:tracePt t="102172" x="2516188" y="3178175"/>
          <p14:tracePt t="102177" x="2516188" y="3190875"/>
          <p14:tracePt t="102188" x="2503488" y="3203575"/>
          <p14:tracePt t="102202" x="2490788" y="3203575"/>
          <p14:tracePt t="102238" x="2465388" y="3203575"/>
          <p14:tracePt t="102258" x="2452688" y="3203575"/>
          <p14:tracePt t="102264" x="2441575" y="3203575"/>
          <p14:tracePt t="102284" x="2428875" y="3203575"/>
          <p14:tracePt t="102294" x="2416175" y="3203575"/>
          <p14:tracePt t="102314" x="2403475" y="3203575"/>
          <p14:tracePt t="102324" x="2403475" y="3216275"/>
          <p14:tracePt t="102330" x="2378075" y="3216275"/>
          <p14:tracePt t="102340" x="2339975" y="3216275"/>
          <p14:tracePt t="102351" x="2316163" y="3228975"/>
          <p14:tracePt t="102354" x="2278063" y="3241675"/>
          <p14:tracePt t="102364" x="2239963" y="3254375"/>
          <p14:tracePt t="102370" x="2216150" y="3254375"/>
          <p14:tracePt t="102379" x="2190750" y="3278188"/>
          <p14:tracePt t="102390" x="2152650" y="3278188"/>
          <p14:tracePt t="102394" x="2116138" y="3290888"/>
          <p14:tracePt t="102404" x="2078038" y="3303588"/>
          <p14:tracePt t="102410" x="2065338" y="3303588"/>
          <p14:tracePt t="102420" x="2039938" y="3303588"/>
          <p14:tracePt t="102430" x="2014538" y="3316288"/>
          <p14:tracePt t="102435" x="1990725" y="3328988"/>
          <p14:tracePt t="103680" x="1965325" y="3341688"/>
          <p14:tracePt t="103710" x="1952625" y="3354388"/>
          <p14:tracePt t="103720" x="1939925" y="3354388"/>
          <p14:tracePt t="103736" x="1927225" y="3354388"/>
          <p14:tracePt t="103746" x="1903413" y="3354388"/>
          <p14:tracePt t="103752" x="1890713" y="3354388"/>
          <p14:tracePt t="103762" x="1878013" y="3354388"/>
          <p14:tracePt t="103766" x="1865313" y="3367088"/>
          <p14:tracePt t="103776" x="1852613" y="3367088"/>
          <p14:tracePt t="103792" x="1827213" y="3378200"/>
          <p14:tracePt t="103818" x="1801813" y="3378200"/>
          <p14:tracePt t="103828" x="1790700" y="3390900"/>
          <p14:tracePt t="104140" x="1765300" y="3403600"/>
          <p14:tracePt t="104144" x="1752600" y="3416300"/>
          <p14:tracePt t="104154" x="1739900" y="3454400"/>
          <p14:tracePt t="104160" x="1739900" y="3479800"/>
          <p14:tracePt t="104170" x="1727200" y="3503613"/>
          <p14:tracePt t="104184" x="1714500" y="3529013"/>
          <p14:tracePt t="104196" x="1714500" y="3554413"/>
          <p14:tracePt t="104201" x="1689100" y="3579813"/>
          <p14:tracePt t="104210" x="1689100" y="3590925"/>
          <p14:tracePt t="104220" x="1689100" y="3603625"/>
          <p14:tracePt t="104250" x="1677988" y="3616325"/>
          <p14:tracePt t="104800" x="1701800" y="3616325"/>
          <p14:tracePt t="104810" x="1727200" y="3616325"/>
          <p14:tracePt t="104816" x="1752600" y="3616325"/>
          <p14:tracePt t="104826" x="1778000" y="3616325"/>
          <p14:tracePt t="104830" x="1814513" y="3616325"/>
          <p14:tracePt t="104840" x="1865313" y="3603625"/>
          <p14:tracePt t="104850" x="1903413" y="3603625"/>
          <p14:tracePt t="104856" x="1978025" y="3579813"/>
          <p14:tracePt t="104867" x="2039938" y="3579813"/>
          <p14:tracePt t="104872" x="2065338" y="3554413"/>
          <p14:tracePt t="104883" x="2103438" y="3541713"/>
          <p14:tracePt t="104892" x="2139950" y="3541713"/>
          <p14:tracePt t="104896" x="2139950" y="3529013"/>
          <p14:tracePt t="104906" x="2152650" y="3516313"/>
          <p14:tracePt t="104966" x="2152650" y="3490913"/>
          <p14:tracePt t="104976" x="2152650" y="3479800"/>
          <p14:tracePt t="104983" x="2152650" y="3454400"/>
          <p14:tracePt t="104992" x="2152650" y="3429000"/>
          <p14:tracePt t="105002" x="2152650" y="3416300"/>
          <p14:tracePt t="105018" x="2152650" y="3403600"/>
          <p14:tracePt t="105022" x="2152650" y="3390900"/>
          <p14:tracePt t="105032" x="2178050" y="3378200"/>
          <p14:tracePt t="105042" x="2178050" y="3367088"/>
          <p14:tracePt t="105072" x="2178050" y="3341688"/>
          <p14:tracePt t="105376" x="2178050" y="3328988"/>
          <p14:tracePt t="105386" x="2178050" y="3316288"/>
          <p14:tracePt t="105396" x="2178050" y="3303588"/>
          <p14:tracePt t="105410" x="2178050" y="3290888"/>
          <p14:tracePt t="105426" x="2178050" y="3278188"/>
          <p14:tracePt t="105446" x="2178050" y="3267075"/>
          <p14:tracePt t="106072" x="2165350" y="3267075"/>
          <p14:tracePt t="106082" x="2139950" y="3267075"/>
          <p14:tracePt t="106086" x="2090738" y="3228975"/>
          <p14:tracePt t="106096" x="2078038" y="3203575"/>
          <p14:tracePt t="106106" x="2065338" y="3203575"/>
          <p14:tracePt t="106112" x="2039938" y="3190875"/>
          <p14:tracePt t="106122" x="2027238" y="3178175"/>
          <p14:tracePt t="106136" x="2003425" y="3178175"/>
          <p14:tracePt t="106146" x="1978025" y="3165475"/>
          <p14:tracePt t="106152" x="1952625" y="3165475"/>
          <p14:tracePt t="106162" x="1927225" y="3165475"/>
          <p14:tracePt t="106178" x="1903413" y="3165475"/>
          <p14:tracePt t="106202" x="1890713" y="3165475"/>
          <p14:tracePt t="106207" x="1878013" y="3165475"/>
          <p14:tracePt t="106218" x="1852613" y="3165475"/>
          <p14:tracePt t="106228" x="1839913" y="3165475"/>
          <p14:tracePt t="106232" x="1827213" y="3165475"/>
          <p14:tracePt t="106242" x="1814513" y="3165475"/>
          <p14:tracePt t="106248" x="1790700" y="3165475"/>
          <p14:tracePt t="106258" x="1765300" y="3165475"/>
          <p14:tracePt t="106268" x="1739900" y="3165475"/>
          <p14:tracePt t="106274" x="1701800" y="3165475"/>
          <p14:tracePt t="106288" x="1689100" y="3165475"/>
          <p14:tracePt t="106298" x="1665288" y="3165475"/>
          <p14:tracePt t="106315" x="1639888" y="3178175"/>
          <p14:tracePt t="106324" x="1627188" y="3178175"/>
          <p14:tracePt t="106338" x="1601788" y="3203575"/>
          <p14:tracePt t="106350" x="1577975" y="3203575"/>
          <p14:tracePt t="106354" x="1565275" y="3228975"/>
          <p14:tracePt t="106365" x="1552575" y="3241675"/>
          <p14:tracePt t="106370" x="1527175" y="3267075"/>
          <p14:tracePt t="106390" x="1501775" y="3290888"/>
          <p14:tracePt t="106404" x="1489075" y="3303588"/>
          <p14:tracePt t="106409" x="1489075" y="3316288"/>
          <p14:tracePt t="106420" x="1476375" y="3328988"/>
          <p14:tracePt t="106431" x="1476375" y="3341688"/>
          <p14:tracePt t="106434" x="1476375" y="3354388"/>
          <p14:tracePt t="106444" x="1476375" y="3367088"/>
          <p14:tracePt t="106470" x="1465263" y="3390900"/>
          <p14:tracePt t="106500" x="1465263" y="3416300"/>
          <p14:tracePt t="106520" x="1465263" y="3429000"/>
          <p14:tracePt t="106540" x="1489075" y="3454400"/>
          <p14:tracePt t="106556" x="1489075" y="3467100"/>
          <p14:tracePt t="106570" x="1527175" y="3490913"/>
          <p14:tracePt t="106580" x="1527175" y="3516313"/>
          <p14:tracePt t="106596" x="1539875" y="3529013"/>
          <p14:tracePt t="106602" x="1539875" y="3541713"/>
          <p14:tracePt t="106612" x="1552575" y="3541713"/>
          <p14:tracePt t="106622" x="1565275" y="3567113"/>
          <p14:tracePt t="106636" x="1589088" y="3590925"/>
          <p14:tracePt t="106642" x="1601788" y="3590925"/>
          <p14:tracePt t="106652" x="1614488" y="3616325"/>
          <p14:tracePt t="106662" x="1639888" y="3629025"/>
          <p14:tracePt t="106666" x="1639888" y="3641725"/>
          <p14:tracePt t="106676" x="1665288" y="3641725"/>
          <p14:tracePt t="106682" x="1689100" y="3654425"/>
          <p14:tracePt t="106692" x="1714500" y="3679825"/>
          <p14:tracePt t="106702" x="1727200" y="3679825"/>
          <p14:tracePt t="106706" x="1765300" y="3679825"/>
          <p14:tracePt t="106716" x="1778000" y="3679825"/>
          <p14:tracePt t="106722" x="1801813" y="3679825"/>
          <p14:tracePt t="106732" x="1814513" y="3679825"/>
          <p14:tracePt t="106742" x="1852613" y="3679825"/>
          <p14:tracePt t="106748" x="1865313" y="3679825"/>
          <p14:tracePt t="106758" x="1890713" y="3679825"/>
          <p14:tracePt t="106762" x="1903413" y="3679825"/>
          <p14:tracePt t="106772" x="1927225" y="3679825"/>
          <p14:tracePt t="106782" x="1952625" y="3679825"/>
          <p14:tracePt t="106788" x="1965325" y="3679825"/>
          <p14:tracePt t="106798" x="1978025" y="3679825"/>
          <p14:tracePt t="106802" x="1990725" y="3679825"/>
          <p14:tracePt t="106822" x="2014538" y="3679825"/>
          <p14:tracePt t="106828" x="2039938" y="3679825"/>
          <p14:tracePt t="106838" x="2065338" y="3679825"/>
          <p14:tracePt t="106844" x="2090738" y="3679825"/>
          <p14:tracePt t="106864" x="2116138" y="3679825"/>
          <p14:tracePt t="106878" x="2127250" y="3679825"/>
          <p14:tracePt t="106884" x="2165350" y="3679825"/>
          <p14:tracePt t="106904" x="2178050" y="3679825"/>
          <p14:tracePt t="106908" x="2216150" y="3679825"/>
          <p14:tracePt t="106918" x="2252663" y="3679825"/>
          <p14:tracePt t="106924" x="2265363" y="3679825"/>
          <p14:tracePt t="106934" x="2290763" y="3679825"/>
          <p14:tracePt t="106944" x="2316163" y="3679825"/>
          <p14:tracePt t="106948" x="2328863" y="3679825"/>
          <p14:tracePt t="106960" x="2339975" y="3679825"/>
          <p14:tracePt t="106984" x="2365375" y="3679825"/>
          <p14:tracePt t="107696" x="2352675" y="3679825"/>
          <p14:tracePt t="107726" x="2352675" y="3692525"/>
          <p14:tracePt t="107750" x="2339975" y="3692525"/>
          <p14:tracePt t="107780" x="2339975" y="3703638"/>
          <p14:tracePt t="108568" x="2328863" y="3716338"/>
          <p14:tracePt t="108578" x="2316163" y="3716338"/>
          <p14:tracePt t="108584" x="2303463" y="3716338"/>
          <p14:tracePt t="108594" x="2278063" y="3716338"/>
          <p14:tracePt t="108614" x="2278063" y="3703638"/>
          <p14:tracePt t="108618" x="2265363" y="3703638"/>
          <p14:tracePt t="108638" x="2239963" y="3692525"/>
          <p14:tracePt t="108644" x="2239963" y="3679825"/>
          <p14:tracePt t="108654" x="2216150" y="3679825"/>
          <p14:tracePt t="108658" x="2203450" y="3679825"/>
          <p14:tracePt t="108668" x="2190750" y="3679825"/>
          <p14:tracePt t="108679" x="2178050" y="3679825"/>
          <p14:tracePt t="108684" x="2152650" y="3679825"/>
          <p14:tracePt t="108696" x="2127250" y="3654425"/>
          <p14:tracePt t="108698" x="2116138" y="3654425"/>
          <p14:tracePt t="108708" x="2103438" y="3641725"/>
          <p14:tracePt t="108734" x="2078038" y="3641725"/>
          <p14:tracePt t="108740" x="2027238" y="3641725"/>
          <p14:tracePt t="108750" x="1990725" y="3641725"/>
          <p14:tracePt t="108760" x="1939925" y="3641725"/>
          <p14:tracePt t="108764" x="1865313" y="3641725"/>
          <p14:tracePt t="108774" x="1801813" y="3641725"/>
          <p14:tracePt t="108780" x="1765300" y="3641725"/>
          <p14:tracePt t="108790" x="1701800" y="3641725"/>
          <p14:tracePt t="108800" x="1677988" y="3641725"/>
          <p14:tracePt t="108806" x="1652588" y="3641725"/>
          <p14:tracePt t="108816" x="1589088" y="3654425"/>
          <p14:tracePt t="108830" x="1577975" y="3667125"/>
          <p14:tracePt t="109158" x="1565275" y="3679825"/>
          <p14:tracePt t="109164" x="1565275" y="3692525"/>
          <p14:tracePt t="109174" x="1565275" y="3729038"/>
          <p14:tracePt t="109178" x="1565275" y="3741738"/>
          <p14:tracePt t="109188" x="1577975" y="3767138"/>
          <p14:tracePt t="109198" x="1589088" y="3803650"/>
          <p14:tracePt t="109214" x="1614488" y="3829050"/>
          <p14:tracePt t="109217" x="1614488" y="3854450"/>
          <p14:tracePt t="109229" x="1639888" y="3879850"/>
          <p14:tracePt t="109240" x="1652588" y="3892550"/>
          <p14:tracePt t="109246" x="1665288" y="3905250"/>
          <p14:tracePt t="109257" x="1665288" y="3916363"/>
          <p14:tracePt t="109268" x="1677988" y="3941763"/>
          <p14:tracePt t="109320" x="1689100" y="3941763"/>
          <p14:tracePt t="111998" x="1701800" y="3954463"/>
          <p14:tracePt t="112008" x="1739900" y="3954463"/>
          <p14:tracePt t="112018" x="1765300" y="3954463"/>
          <p14:tracePt t="112022" x="1790700" y="3954463"/>
          <p14:tracePt t="112032" x="1827213" y="3954463"/>
          <p14:tracePt t="112038" x="1878013" y="3954463"/>
          <p14:tracePt t="112048" x="1903413" y="3954463"/>
          <p14:tracePt t="112059" x="1939925" y="3954463"/>
          <p14:tracePt t="112064" x="1978025" y="3967163"/>
          <p14:tracePt t="112074" x="2027238" y="3979863"/>
          <p14:tracePt t="112078" x="2078038" y="3992563"/>
          <p14:tracePt t="112088" x="2116138" y="4017963"/>
          <p14:tracePt t="112098" x="2139950" y="4017963"/>
          <p14:tracePt t="112104" x="2178050" y="4029075"/>
          <p14:tracePt t="112114" x="2190750" y="4041775"/>
          <p14:tracePt t="112118" x="2228850" y="4054475"/>
          <p14:tracePt t="112128" x="2252663" y="4067175"/>
          <p14:tracePt t="112138" x="2278063" y="4067175"/>
          <p14:tracePt t="112144" x="2278063" y="4079875"/>
          <p14:tracePt t="112154" x="2316163" y="4079875"/>
          <p14:tracePt t="112160" x="2316163" y="4092575"/>
          <p14:tracePt t="112170" x="2328863" y="4092575"/>
          <p14:tracePt t="112180" x="2339975" y="4105275"/>
          <p14:tracePt t="112184" x="2352675" y="4105275"/>
          <p14:tracePt t="112194" x="2365375" y="4117975"/>
          <p14:tracePt t="112200" x="2378075" y="4129088"/>
          <p14:tracePt t="112210" x="2390775" y="4129088"/>
          <p14:tracePt t="112220" x="2416175" y="4129088"/>
          <p14:tracePt t="112225" x="2428875" y="4141788"/>
          <p14:tracePt t="112240" x="2452688" y="4154488"/>
          <p14:tracePt t="112260" x="2465388" y="4154488"/>
          <p14:tracePt t="112276" x="2478088" y="4154488"/>
          <p14:tracePt t="112286" x="2478088" y="4167188"/>
          <p14:tracePt t="112296" x="2490788" y="4167188"/>
          <p14:tracePt t="112316" x="2503488" y="4167188"/>
          <p14:tracePt t="112326" x="2528888" y="4179888"/>
          <p14:tracePt t="112340" x="2541588" y="4179888"/>
          <p14:tracePt t="112350" x="2554288" y="4179888"/>
          <p14:tracePt t="112356" x="2578100" y="4179888"/>
          <p14:tracePt t="112366" x="2590800" y="4179888"/>
          <p14:tracePt t="112376" x="2616200" y="4179888"/>
          <p14:tracePt t="112380" x="2628900" y="4179888"/>
          <p14:tracePt t="112389" x="2641600" y="4179888"/>
          <p14:tracePt t="112396" x="2667000" y="4179888"/>
          <p14:tracePt t="112406" x="2690813" y="4179888"/>
          <p14:tracePt t="112416" x="2716213" y="4179888"/>
          <p14:tracePt t="112422" x="2728913" y="4179888"/>
          <p14:tracePt t="112432" x="2741613" y="4179888"/>
          <p14:tracePt t="112436" x="2754313" y="4179888"/>
          <p14:tracePt t="112462" x="2778125" y="4167188"/>
          <p14:tracePt t="112486" x="2803525" y="4167188"/>
          <p14:tracePt t="112502" x="2816225" y="4154488"/>
          <p14:tracePt t="112512" x="2828925" y="4154488"/>
          <p14:tracePt t="112528" x="2828925" y="4141788"/>
          <p14:tracePt t="112538" x="2828925" y="4129088"/>
          <p14:tracePt t="112568" x="2854325" y="4117975"/>
          <p14:tracePt t="112602" x="2854325" y="4092575"/>
          <p14:tracePt t="112618" x="2854325" y="4079875"/>
          <p14:tracePt t="112621" x="2854325" y="4067175"/>
          <p14:tracePt t="112634" x="2854325" y="4041775"/>
          <p14:tracePt t="112644" x="2854325" y="4029075"/>
          <p14:tracePt t="112648" x="2854325" y="4017963"/>
          <p14:tracePt t="112659" x="2854325" y="3992563"/>
          <p14:tracePt t="112664" x="2854325" y="3979863"/>
          <p14:tracePt t="112676" x="2879725" y="3967163"/>
          <p14:tracePt t="112688" x="2879725" y="3954463"/>
          <p14:tracePt t="112698" x="2879725" y="3941763"/>
          <p14:tracePt t="112704" x="2879725" y="3929063"/>
          <p14:tracePt t="112724" x="2879725" y="3905250"/>
          <p14:tracePt t="112740" x="2879725" y="3892550"/>
          <p14:tracePt t="112754" x="2879725" y="3879850"/>
          <p14:tracePt t="112770" x="2879725" y="3867150"/>
          <p14:tracePt t="112790" x="2879725" y="3854450"/>
          <p14:tracePt t="112946" x="2879725" y="3829050"/>
          <p14:tracePt t="112956" x="2854325" y="3829050"/>
          <p14:tracePt t="112966" x="2828925" y="3803650"/>
          <p14:tracePt t="112972" x="2816225" y="3803650"/>
          <p14:tracePt t="112982" x="2790825" y="3803650"/>
          <p14:tracePt t="112996" x="2778125" y="3792538"/>
          <p14:tracePt t="113194" x="2778125" y="3779838"/>
          <p14:tracePt t="113204" x="2803525" y="3779838"/>
          <p14:tracePt t="113208" x="2841625" y="3803650"/>
          <p14:tracePt t="113218" x="2879725" y="3803650"/>
          <p14:tracePt t="113228" x="2916238" y="3803650"/>
          <p14:tracePt t="113234" x="2967038" y="3803650"/>
          <p14:tracePt t="113244" x="3003550" y="3803650"/>
          <p14:tracePt t="113248" x="3067050" y="3829050"/>
          <p14:tracePt t="113259" x="3116263" y="3829050"/>
          <p14:tracePt t="113268" x="3192463" y="3841750"/>
          <p14:tracePt t="113274" x="3216275" y="3841750"/>
          <p14:tracePt t="113284" x="3267075" y="3867150"/>
          <p14:tracePt t="113288" x="3292475" y="3867150"/>
          <p14:tracePt t="113298" x="3305175" y="3867150"/>
          <p14:tracePt t="113310" x="3328988" y="3867150"/>
          <p14:tracePt t="113314" x="3341688" y="3867150"/>
          <p14:tracePt t="113324" x="3354388" y="3867150"/>
          <p14:tracePt t="113330" x="3392488" y="3867150"/>
          <p14:tracePt t="113340" x="3441700" y="3867150"/>
          <p14:tracePt t="113350" x="3467100" y="3867150"/>
          <p14:tracePt t="113354" x="3492500" y="3867150"/>
          <p14:tracePt t="113364" x="3505200" y="3867150"/>
          <p14:tracePt t="113370" x="3517900" y="3867150"/>
          <p14:tracePt t="113380" x="3541713" y="3867150"/>
          <p14:tracePt t="113390" x="3567113" y="3867150"/>
          <p14:tracePt t="113490" x="3579813" y="3867150"/>
          <p14:tracePt t="113506" x="3592513" y="3867150"/>
          <p14:tracePt t="113808" x="3554413" y="3867150"/>
          <p14:tracePt t="113814" x="3505200" y="3892550"/>
          <p14:tracePt t="113824" x="3417888" y="3892550"/>
          <p14:tracePt t="113828" x="3292475" y="3905250"/>
          <p14:tracePt t="113838" x="3154363" y="3905250"/>
          <p14:tracePt t="113848" x="2992438" y="3905250"/>
          <p14:tracePt t="113854" x="2803525" y="3905250"/>
          <p14:tracePt t="113864" x="2603500" y="3905250"/>
          <p14:tracePt t="113867" x="2428875" y="3905250"/>
          <p14:tracePt t="113878" x="2190750" y="3905250"/>
          <p14:tracePt t="113890" x="1990725" y="3905250"/>
          <p14:tracePt t="113894" x="1752600" y="3905250"/>
          <p14:tracePt t="113904" x="1565275" y="3905250"/>
          <p14:tracePt t="113910" x="1401763" y="3905250"/>
          <p14:tracePt t="113920" x="1239838" y="3905250"/>
          <p14:tracePt t="113930" x="1089025" y="3905250"/>
          <p14:tracePt t="113934" x="989013" y="3905250"/>
          <p14:tracePt t="113944" x="901700" y="3905250"/>
          <p14:tracePt t="113950" x="838200" y="3905250"/>
          <p14:tracePt t="113960" x="801688" y="3916363"/>
          <p14:tracePt t="113979" x="776288" y="3929063"/>
          <p14:tracePt t="114262" x="850900" y="3954463"/>
          <p14:tracePt t="114272" x="950913" y="3967163"/>
          <p14:tracePt t="114278" x="1027113" y="3992563"/>
          <p14:tracePt t="114288" x="1063625" y="4005263"/>
          <p14:tracePt t="114292" x="1127125" y="4017963"/>
          <p14:tracePt t="114302" x="1139825" y="4029075"/>
          <p14:tracePt t="114312" x="1163638" y="4054475"/>
          <p14:tracePt t="114328" x="1176338" y="4054475"/>
          <p14:tracePt t="114358" x="1189038" y="4054475"/>
          <p14:tracePt t="114464" x="1201738" y="4054475"/>
          <p14:tracePt t="114490" x="1214438" y="4054475"/>
          <p14:tracePt t="114495" x="1263650" y="4054475"/>
          <p14:tracePt t="114504" x="1276350" y="4029075"/>
          <p14:tracePt t="114514" x="1314450" y="4029075"/>
          <p14:tracePt t="114520" x="1339850" y="4017963"/>
          <p14:tracePt t="114530" x="1427163" y="4005263"/>
          <p14:tracePt t="114534" x="1489075" y="4005263"/>
          <p14:tracePt t="114545" x="1565275" y="3992563"/>
          <p14:tracePt t="114554" x="1614488" y="3967163"/>
          <p14:tracePt t="114561" x="1714500" y="3967163"/>
          <p14:tracePt t="114570" x="1752600" y="3967163"/>
          <p14:tracePt t="114576" x="1814513" y="3967163"/>
          <p14:tracePt t="114586" x="1839913" y="3967163"/>
          <p14:tracePt t="114596" x="1890713" y="3967163"/>
          <p14:tracePt t="114599" x="1914525" y="3967163"/>
          <p14:tracePt t="114616" x="1927225" y="3967163"/>
          <p14:tracePt t="114626" x="1939925" y="3967163"/>
          <p14:tracePt t="114636" x="1952625" y="3967163"/>
          <p14:tracePt t="114650" x="1965325" y="3967163"/>
          <p14:tracePt t="114656" x="1978025" y="3967163"/>
          <p14:tracePt t="114712" x="1990725" y="3967163"/>
          <p14:tracePt t="114746" x="2003425" y="3967163"/>
          <p14:tracePt t="114752" x="2014538" y="3967163"/>
          <p14:tracePt t="114762" x="2065338" y="3954463"/>
          <p14:tracePt t="114772" x="2090738" y="3954463"/>
          <p14:tracePt t="114776" x="2127250" y="3941763"/>
          <p14:tracePt t="114786" x="2165350" y="3941763"/>
          <p14:tracePt t="114791" x="2216150" y="3929063"/>
          <p14:tracePt t="114802" x="2228850" y="3929063"/>
          <p14:tracePt t="114812" x="2252663" y="3929063"/>
          <p14:tracePt t="114818" x="2290763" y="3905250"/>
          <p14:tracePt t="114842" x="2316163" y="3905250"/>
          <p14:tracePt t="114912" x="2328863" y="3905250"/>
          <p14:tracePt t="114928" x="2339975" y="3905250"/>
          <p14:tracePt t="114938" x="2352675" y="3879850"/>
          <p14:tracePt t="114948" x="2365375" y="3879850"/>
          <p14:tracePt t="114954" x="2378075" y="3879850"/>
          <p14:tracePt t="115442" x="2365375" y="3879850"/>
          <p14:tracePt t="115558" x="2365375" y="3892550"/>
          <p14:tracePt t="115580" x="2352675" y="3916363"/>
          <p14:tracePt t="115610" x="2352675" y="3929063"/>
          <p14:tracePt t="115892" x="2352675" y="3941763"/>
          <p14:tracePt t="118096" x="2352675" y="3954463"/>
          <p14:tracePt t="118106" x="2328863" y="3967163"/>
          <p14:tracePt t="118118" x="2303463" y="3992563"/>
          <p14:tracePt t="118122" x="2265363" y="4005263"/>
          <p14:tracePt t="118133" x="2178050" y="4029075"/>
          <p14:tracePt t="118136" x="2127250" y="4029075"/>
          <p14:tracePt t="118148" x="2065338" y="4029075"/>
          <p14:tracePt t="118158" x="1952625" y="4041775"/>
          <p14:tracePt t="118161" x="1827213" y="4041775"/>
          <p14:tracePt t="118172" x="1677988" y="4041775"/>
          <p14:tracePt t="118178" x="1514475" y="4041775"/>
          <p14:tracePt t="118188" x="1376363" y="4041775"/>
          <p14:tracePt t="118198" x="1263650" y="4041775"/>
          <p14:tracePt t="118202" x="1139825" y="4041775"/>
          <p14:tracePt t="118212" x="1089025" y="4041775"/>
          <p14:tracePt t="118218" x="1063625" y="4041775"/>
          <p14:tracePt t="118404" x="1101725" y="4041775"/>
          <p14:tracePt t="118410" x="1150938" y="4041775"/>
          <p14:tracePt t="118420" x="1263650" y="4041775"/>
          <p14:tracePt t="118424" x="1401763" y="4041775"/>
          <p14:tracePt t="118434" x="1552575" y="4041775"/>
          <p14:tracePt t="118444" x="1727200" y="4041775"/>
          <p14:tracePt t="118450" x="1890713" y="4041775"/>
          <p14:tracePt t="118460" x="2078038" y="4041775"/>
          <p14:tracePt t="118464" x="2228850" y="4041775"/>
          <p14:tracePt t="118474" x="2328863" y="4041775"/>
          <p14:tracePt t="118484" x="2390775" y="4041775"/>
          <p14:tracePt t="118490" x="2416175" y="4041775"/>
          <p14:tracePt t="118500" x="2428875" y="4041775"/>
          <p14:tracePt t="118596" x="2403475" y="4041775"/>
          <p14:tracePt t="118602" x="2365375" y="4054475"/>
          <p14:tracePt t="118612" x="2328863" y="4054475"/>
          <p14:tracePt t="118617" x="2303463" y="4054475"/>
          <p14:tracePt t="118626" x="2278063" y="4067175"/>
          <p14:tracePt t="118636" x="2265363" y="4067175"/>
          <p14:tracePt t="118652" x="2252663" y="4067175"/>
          <p14:tracePt t="118728" x="2239963" y="4067175"/>
          <p14:tracePt t="118748" x="2228850" y="4067175"/>
          <p14:tracePt t="118762" x="2216150" y="4067175"/>
          <p14:tracePt t="118788" x="2203450" y="4079875"/>
          <p14:tracePt t="118798" x="2190750" y="4079875"/>
          <p14:tracePt t="118812" x="2178050" y="4079875"/>
          <p14:tracePt t="118818" x="2165350" y="4079875"/>
          <p14:tracePt t="118828" x="2152650" y="4079875"/>
          <p14:tracePt t="118844" x="2139950" y="4079875"/>
          <p14:tracePt t="118854" x="2127250" y="4079875"/>
          <p14:tracePt t="118858" x="2103438" y="4079875"/>
          <p14:tracePt t="118868" x="2090738" y="4079875"/>
          <p14:tracePt t="118878" x="2065338" y="4079875"/>
          <p14:tracePt t="118884" x="2027238" y="4067175"/>
          <p14:tracePt t="118893" x="2014538" y="4067175"/>
          <p14:tracePt t="118898" x="1978025" y="4054475"/>
          <p14:tracePt t="118908" x="1965325" y="4054475"/>
          <p14:tracePt t="118918" x="1939925" y="4054475"/>
          <p14:tracePt t="118934" x="1927225" y="4054475"/>
          <p14:tracePt t="118937" x="1914525" y="4054475"/>
          <p14:tracePt t="118967" x="1903413" y="4041775"/>
          <p14:tracePt t="119928" x="1890713" y="4029075"/>
          <p14:tracePt t="119938" x="1890713" y="4017963"/>
          <p14:tracePt t="119948" x="1927225" y="4005263"/>
          <p14:tracePt t="119952" x="1990725" y="3979863"/>
          <p14:tracePt t="119962" x="2127250" y="3979863"/>
          <p14:tracePt t="119969" x="2252663" y="3979863"/>
          <p14:tracePt t="119978" x="2403475" y="3979863"/>
          <p14:tracePt t="119988" x="2565400" y="3979863"/>
          <p14:tracePt t="119992" x="2703513" y="3979863"/>
          <p14:tracePt t="120002" x="2841625" y="3979863"/>
          <p14:tracePt t="120008" x="2954338" y="3979863"/>
          <p14:tracePt t="120019" x="3054350" y="3979863"/>
          <p14:tracePt t="120028" x="3141663" y="3979863"/>
          <p14:tracePt t="120035" x="3167063" y="3979863"/>
          <p14:tracePt t="120044" x="3192463" y="3979863"/>
          <p14:tracePt t="120134" x="3205163" y="3979863"/>
          <p14:tracePt t="120184" x="3205163" y="3967163"/>
          <p14:tracePt t="120196" x="3192463" y="3967163"/>
          <p14:tracePt t="120226" x="3179763" y="3967163"/>
          <p14:tracePt t="120240" x="3167063" y="3967163"/>
          <p14:tracePt t="120260" x="3154363" y="3967163"/>
          <p14:tracePt t="120270" x="3141663" y="3967163"/>
          <p14:tracePt t="120350" x="3141663" y="3954463"/>
          <p14:tracePt t="120366" x="3141663" y="3929063"/>
          <p14:tracePt t="120376" x="3141663" y="3905250"/>
          <p14:tracePt t="120386" x="3141663" y="3892550"/>
          <p14:tracePt t="120392" x="3154363" y="3867150"/>
          <p14:tracePt t="120426" x="3154363" y="3854450"/>
          <p14:tracePt t="120432" x="3154363" y="3829050"/>
          <p14:tracePt t="120442" x="3154363" y="3816350"/>
          <p14:tracePt t="120448" x="3154363" y="3803650"/>
          <p14:tracePt t="120458" x="3154363" y="3792538"/>
          <p14:tracePt t="120469" x="3154363" y="3779838"/>
          <p14:tracePt t="120472" x="3154363" y="3754438"/>
          <p14:tracePt t="120482" x="3154363" y="3741738"/>
          <p14:tracePt t="120498" x="3154363" y="3729038"/>
          <p14:tracePt t="120508" x="3154363" y="3716338"/>
          <p14:tracePt t="120512" x="3128963" y="3716338"/>
          <p14:tracePt t="120522" x="3116263" y="3692525"/>
          <p14:tracePt t="120528" x="3092450" y="3692525"/>
          <p14:tracePt t="120538" x="3054350" y="3667125"/>
          <p14:tracePt t="120548" x="3041650" y="3654425"/>
          <p14:tracePt t="120554" x="3016250" y="3654425"/>
          <p14:tracePt t="120563" x="2954338" y="3641725"/>
          <p14:tracePt t="120569" x="2928938" y="3641725"/>
          <p14:tracePt t="120578" x="2890838" y="3641725"/>
          <p14:tracePt t="120588" x="2841625" y="3641725"/>
          <p14:tracePt t="120594" x="2816225" y="3641725"/>
          <p14:tracePt t="120604" x="2778125" y="3641725"/>
          <p14:tracePt t="120608" x="2728913" y="3641725"/>
          <p14:tracePt t="120618" x="2690813" y="3641725"/>
          <p14:tracePt t="120628" x="2654300" y="3641725"/>
          <p14:tracePt t="120635" x="2616200" y="3641725"/>
          <p14:tracePt t="120648" x="2590800" y="3641725"/>
          <p14:tracePt t="120658" x="2565400" y="3654425"/>
          <p14:tracePt t="120674" x="2554288" y="3667125"/>
          <p14:tracePt t="120686" x="2541588" y="3679825"/>
          <p14:tracePt t="120698" x="2541588" y="3692525"/>
          <p14:tracePt t="120708" x="2541588" y="3729038"/>
          <p14:tracePt t="120714" x="2541588" y="3754438"/>
          <p14:tracePt t="120724" x="2541588" y="3779838"/>
          <p14:tracePt t="120730" x="2554288" y="3816350"/>
          <p14:tracePt t="120740" x="2578100" y="3841750"/>
          <p14:tracePt t="120750" x="2654300" y="3879850"/>
          <p14:tracePt t="120754" x="2690813" y="3916363"/>
          <p14:tracePt t="120764" x="2767013" y="3941763"/>
          <p14:tracePt t="120770" x="2841625" y="3954463"/>
          <p14:tracePt t="120780" x="2903538" y="3954463"/>
          <p14:tracePt t="120790" x="2967038" y="3954463"/>
          <p14:tracePt t="120796" x="3041650" y="3954463"/>
          <p14:tracePt t="120806" x="3141663" y="3954463"/>
          <p14:tracePt t="120809" x="3179763" y="3954463"/>
          <p14:tracePt t="120820" x="3241675" y="3954463"/>
          <p14:tracePt t="120829" x="3279775" y="3941763"/>
          <p14:tracePt t="120836" x="3305175" y="3929063"/>
          <p14:tracePt t="120846" x="3328988" y="3929063"/>
          <p14:tracePt t="120849" x="3328988" y="3916363"/>
          <p14:tracePt t="120912" x="3328988" y="3905250"/>
          <p14:tracePt t="120916" x="3328988" y="3892550"/>
          <p14:tracePt t="120926" x="3317875" y="3892550"/>
          <p14:tracePt t="120932" x="3305175" y="3892550"/>
          <p14:tracePt t="120942" x="3279775" y="3892550"/>
          <p14:tracePt t="120952" x="3279775" y="3879850"/>
          <p14:tracePt t="120956" x="3254375" y="3879850"/>
          <p14:tracePt t="120970" x="3228975" y="3879850"/>
          <p14:tracePt t="120971" x="3216275" y="3879850"/>
          <p14:tracePt t="120982" x="3179763" y="3879850"/>
          <p14:tracePt t="120992" x="3128963" y="3892550"/>
          <p14:tracePt t="120996" x="3103563" y="3905250"/>
          <p14:tracePt t="121006" x="3054350" y="3941763"/>
          <p14:tracePt t="121012" x="3041650" y="3954463"/>
          <p14:tracePt t="121022" x="3003550" y="3979863"/>
          <p14:tracePt t="121032" x="2992438" y="3992563"/>
          <p14:tracePt t="121048" x="2967038" y="4017963"/>
          <p14:tracePt t="121396" x="2979738" y="4017963"/>
          <p14:tracePt t="121400" x="2992438" y="4017963"/>
          <p14:tracePt t="121546" x="3016250" y="4017963"/>
          <p14:tracePt t="121556" x="3028950" y="4017963"/>
          <p14:tracePt t="121562" x="3041650" y="4005263"/>
          <p14:tracePt t="121582" x="3054350" y="4005263"/>
          <p14:tracePt t="121586" x="3092450" y="4005263"/>
          <p14:tracePt t="121596" x="3103563" y="3992563"/>
          <p14:tracePt t="121612" x="3116263" y="3992563"/>
          <p14:tracePt t="121622" x="3128963" y="3992563"/>
          <p14:tracePt t="121628" x="3154363" y="3967163"/>
          <p14:tracePt t="121642" x="3167063" y="3967163"/>
          <p14:tracePt t="121653" x="3192463" y="3967163"/>
          <p14:tracePt t="121662" x="3205163" y="3967163"/>
          <p14:tracePt t="121668" x="3216275" y="3967163"/>
          <p14:tracePt t="121678" x="3254375" y="3967163"/>
          <p14:tracePt t="121682" x="3292475" y="3967163"/>
          <p14:tracePt t="121692" x="3317875" y="3967163"/>
          <p14:tracePt t="121704" x="3367088" y="3967163"/>
          <p14:tracePt t="121708" x="3405188" y="3967163"/>
          <p14:tracePt t="121718" x="3429000" y="3967163"/>
          <p14:tracePt t="121722" x="3467100" y="3967163"/>
          <p14:tracePt t="121732" x="3492500" y="3967163"/>
          <p14:tracePt t="121743" x="3505200" y="3967163"/>
          <p14:tracePt t="121758" x="3530600" y="3967163"/>
          <p14:tracePt t="121920" x="3541713" y="3967163"/>
          <p14:tracePt t="121930" x="3579813" y="3967163"/>
          <p14:tracePt t="121940" x="3605213" y="3967163"/>
          <p14:tracePt t="121944" x="3643313" y="3967163"/>
          <p14:tracePt t="121971" x="3792538" y="3967163"/>
          <p14:tracePt t="121980" x="3856038" y="3967163"/>
          <p14:tracePt t="121987" x="3930650" y="3992563"/>
          <p14:tracePt t="121996" x="4005263" y="4017963"/>
          <p14:tracePt t="122000" x="4030663" y="4029075"/>
          <p14:tracePt t="122010" x="4056063" y="4041775"/>
          <p14:tracePt t="122020" x="4092575" y="4041775"/>
          <p14:tracePt t="122026" x="4105275" y="4054475"/>
          <p14:tracePt t="122037" x="4105275" y="4067175"/>
          <p14:tracePt t="122198" x="4081463" y="4067175"/>
          <p14:tracePt t="122212" x="4068763" y="4067175"/>
          <p14:tracePt t="122232" x="4056063" y="4067175"/>
          <p14:tracePt t="122238" x="4043363" y="4067175"/>
          <p14:tracePt t="122248" x="4030663" y="4067175"/>
          <p14:tracePt t="122262" x="4017963" y="4067175"/>
          <p14:tracePt t="122278" x="4017963" y="4054475"/>
          <p14:tracePt t="122506" x="3992563" y="4054475"/>
          <p14:tracePt t="122580" x="3979863" y="4054475"/>
          <p14:tracePt t="122596" x="3968750" y="4054475"/>
          <p14:tracePt t="122616" x="3943350" y="4054475"/>
          <p14:tracePt t="122630" x="3930650" y="4054475"/>
          <p14:tracePt t="122636" x="3917950" y="4054475"/>
          <p14:tracePt t="122646" x="3905250" y="4054475"/>
          <p14:tracePt t="122656" x="3892550" y="4054475"/>
          <p14:tracePt t="122672" x="3879850" y="4041775"/>
          <p14:tracePt t="122696" x="3867150" y="4041775"/>
          <p14:tracePt t="122712" x="3843338" y="4041775"/>
          <p14:tracePt t="122738" x="3830638" y="4041775"/>
          <p14:tracePt t="122742" x="3817938" y="4041775"/>
          <p14:tracePt t="122758" x="3805238" y="4041775"/>
          <p14:tracePt t="122802" x="3792538" y="4041775"/>
          <p14:tracePt t="122924" x="3767138" y="4041775"/>
          <p14:tracePt t="122954" x="3756025" y="4041775"/>
          <p14:tracePt t="122968" x="3743325" y="4041775"/>
          <p14:tracePt t="122978" x="3730625" y="4041775"/>
          <p14:tracePt t="122989" x="3717925" y="4041775"/>
          <p14:tracePt t="123004" x="3705225" y="4041775"/>
          <p14:tracePt t="123008" x="3692525" y="4041775"/>
          <p14:tracePt t="123018" x="3679825" y="4041775"/>
          <p14:tracePt t="123034" x="3667125" y="4041775"/>
          <p14:tracePt t="123050" x="3643313" y="4041775"/>
          <p14:tracePt t="123060" x="3630613" y="4041775"/>
          <p14:tracePt t="123070" x="3617913" y="4041775"/>
          <p14:tracePt t="123074" x="3605213" y="4041775"/>
          <p14:tracePt t="123084" x="3592513" y="4041775"/>
          <p14:tracePt t="123100" x="3541713" y="4041775"/>
          <p14:tracePt t="123110" x="3454400" y="4041775"/>
          <p14:tracePt t="123116" x="3354388" y="4041775"/>
          <p14:tracePt t="123126" x="3241675" y="4041775"/>
          <p14:tracePt t="123130" x="3128963" y="4041775"/>
          <p14:tracePt t="123140" x="3028950" y="4041775"/>
          <p14:tracePt t="123150" x="2903538" y="4041775"/>
          <p14:tracePt t="123156" x="2790825" y="4041775"/>
          <p14:tracePt t="123166" x="2654300" y="4041775"/>
          <p14:tracePt t="123169" x="2528888" y="4041775"/>
          <p14:tracePt t="123180" x="2403475" y="4041775"/>
          <p14:tracePt t="123190" x="2252663" y="4041775"/>
          <p14:tracePt t="123196" x="2178050" y="4041775"/>
          <p14:tracePt t="123206" x="2078038" y="4041775"/>
          <p14:tracePt t="123212" x="2003425" y="4041775"/>
          <p14:tracePt t="123223" x="1939925" y="4041775"/>
          <p14:tracePt t="123232" x="1903413" y="4041775"/>
          <p14:tracePt t="123236" x="1852613" y="4054475"/>
          <p14:tracePt t="123246" x="1814513" y="4054475"/>
          <p14:tracePt t="123252" x="1778000" y="4067175"/>
          <p14:tracePt t="123262" x="1739900" y="4067175"/>
          <p14:tracePt t="123273" x="1689100" y="4092575"/>
          <p14:tracePt t="123276" x="1677988" y="4092575"/>
          <p14:tracePt t="123286" x="1639888" y="4105275"/>
          <p14:tracePt t="123292" x="1627188" y="4105275"/>
          <p14:tracePt t="123302" x="1589088" y="4105275"/>
          <p14:tracePt t="123312" x="1552575" y="4105275"/>
          <p14:tracePt t="123316" x="1527175" y="4117975"/>
          <p14:tracePt t="123326" x="1489075" y="4117975"/>
          <p14:tracePt t="123332" x="1476375" y="4129088"/>
          <p14:tracePt t="123342" x="1452563" y="4129088"/>
          <p14:tracePt t="123356" x="1439863" y="4129088"/>
          <p14:tracePt t="123378" x="1427163" y="4129088"/>
          <p14:tracePt t="123392" x="1414463" y="4129088"/>
          <p14:tracePt t="123408" x="1401763" y="4129088"/>
          <p14:tracePt t="123442" x="1389063" y="4129088"/>
          <p14:tracePt t="123452" x="1376363" y="4141788"/>
          <p14:tracePt t="123458" x="1363663" y="4141788"/>
          <p14:tracePt t="123468" x="1352550" y="4141788"/>
          <p14:tracePt t="123474" x="1314450" y="4154488"/>
          <p14:tracePt t="123484" x="1289050" y="4167188"/>
          <p14:tracePt t="123494" x="1263650" y="4167188"/>
          <p14:tracePt t="123498" x="1227138" y="4179888"/>
          <p14:tracePt t="123508" x="1189038" y="4192588"/>
          <p14:tracePt t="123514" x="1176338" y="4205288"/>
          <p14:tracePt t="123524" x="1163638" y="4205288"/>
          <p14:tracePt t="123534" x="1127125" y="4205288"/>
          <p14:tracePt t="123538" x="1101725" y="4230688"/>
          <p14:tracePt t="123554" x="1076325" y="4230688"/>
          <p14:tracePt t="123564" x="1063625" y="4230688"/>
          <p14:tracePt t="123574" x="1050925" y="4230688"/>
          <p14:tracePt t="123590" x="1038225" y="4230688"/>
          <p14:tracePt t="123594" x="1027113" y="4254500"/>
          <p14:tracePt t="123640" x="1014413" y="4254500"/>
          <p14:tracePt t="125752" x="1027113" y="4254500"/>
          <p14:tracePt t="125762" x="1050925" y="4254500"/>
          <p14:tracePt t="125768" x="1076325" y="4254500"/>
          <p14:tracePt t="125778" x="1101725" y="4254500"/>
          <p14:tracePt t="125784" x="1163638" y="4279900"/>
          <p14:tracePt t="125794" x="1239838" y="4292600"/>
          <p14:tracePt t="125804" x="1327150" y="4330700"/>
          <p14:tracePt t="125808" x="1452563" y="4405313"/>
          <p14:tracePt t="125818" x="1552575" y="4443413"/>
          <p14:tracePt t="125826" x="1677988" y="4492625"/>
          <p14:tracePt t="125834" x="1801813" y="4530725"/>
          <p14:tracePt t="125844" x="1914525" y="4605338"/>
          <p14:tracePt t="125847" x="2027238" y="4643438"/>
          <p14:tracePt t="125860" x="2103438" y="4679950"/>
          <p14:tracePt t="125864" x="2190750" y="4718050"/>
          <p14:tracePt t="125875" x="2278063" y="4756150"/>
          <p14:tracePt t="125883" x="2328863" y="4768850"/>
          <p14:tracePt t="125890" x="2378075" y="4792663"/>
          <p14:tracePt t="125900" x="2403475" y="4792663"/>
          <p14:tracePt t="125904" x="2428875" y="4818063"/>
          <p14:tracePt t="125914" x="2452688" y="4830763"/>
          <p14:tracePt t="125926" x="2465388" y="4830763"/>
          <p14:tracePt t="125939" x="2478088" y="4830763"/>
          <p14:tracePt t="125944" x="2490788" y="4830763"/>
          <p14:tracePt t="126030" x="2503488" y="4830763"/>
          <p14:tracePt t="126126" x="2516188" y="4830763"/>
          <p14:tracePt t="126142" x="2528888" y="4830763"/>
          <p14:tracePt t="126146" x="2541588" y="4818063"/>
          <p14:tracePt t="126156" x="2554288" y="4792663"/>
          <p14:tracePt t="126172" x="2565400" y="4779963"/>
          <p14:tracePt t="126186" x="2565400" y="4768850"/>
          <p14:tracePt t="126196" x="2565400" y="4756150"/>
          <p14:tracePt t="126222" x="2578100" y="4743450"/>
          <p14:tracePt t="126242" x="2578100" y="4718050"/>
          <p14:tracePt t="126276" x="2578100" y="4705350"/>
          <p14:tracePt t="126282" x="2578100" y="4692650"/>
          <p14:tracePt t="126293" x="2578100" y="4679950"/>
          <p14:tracePt t="126306" x="2578100" y="4667250"/>
          <p14:tracePt t="126316" x="2578100" y="4643438"/>
          <p14:tracePt t="126332" x="2578100" y="4630738"/>
          <p14:tracePt t="126342" x="2565400" y="4618038"/>
          <p14:tracePt t="126346" x="2554288" y="4592638"/>
          <p14:tracePt t="126356" x="2528888" y="4579938"/>
          <p14:tracePt t="126362" x="2503488" y="4554538"/>
          <p14:tracePt t="126372" x="2490788" y="4543425"/>
          <p14:tracePt t="126388" x="2478088" y="4530725"/>
          <p14:tracePt t="126398" x="2478088" y="4518025"/>
          <p14:tracePt t="126402" x="2452688" y="4505325"/>
          <p14:tracePt t="126422" x="2441575" y="4492625"/>
          <p14:tracePt t="126428" x="2428875" y="4479925"/>
          <p14:tracePt t="126444" x="2416175" y="4467225"/>
          <p14:tracePt t="126454" x="2403475" y="4467225"/>
          <p14:tracePt t="126464" x="2403475" y="4454525"/>
          <p14:tracePt t="126467" x="2390775" y="4454525"/>
          <p14:tracePt t="126484" x="2365375" y="4443413"/>
          <p14:tracePt t="126504" x="2365375" y="4430713"/>
          <p14:tracePt t="126534" x="2352675" y="4430713"/>
          <p14:tracePt t="126680" x="2339975" y="4430713"/>
          <p14:tracePt t="126726" x="2328863" y="4430713"/>
          <p14:tracePt t="126740" x="2316163" y="4418013"/>
          <p14:tracePt t="126750" x="2303463" y="4405313"/>
          <p14:tracePt t="126756" x="2290763" y="4405313"/>
          <p14:tracePt t="126942" x="2316163" y="4392613"/>
          <p14:tracePt t="126958" x="2339975" y="4379913"/>
          <p14:tracePt t="126962" x="2365375" y="4367213"/>
          <p14:tracePt t="126972" x="2378075" y="4367213"/>
          <p14:tracePt t="126982" x="2403475" y="4354513"/>
          <p14:tracePt t="126988" x="2428875" y="4354513"/>
          <p14:tracePt t="126998" x="2465388" y="4330700"/>
          <p14:tracePt t="127002" x="2490788" y="4330700"/>
          <p14:tracePt t="127012" x="2516188" y="4318000"/>
          <p14:tracePt t="127022" x="2565400" y="4305300"/>
          <p14:tracePt t="127028" x="2590800" y="4292600"/>
          <p14:tracePt t="127037" x="2603500" y="4292600"/>
          <p14:tracePt t="127044" x="2616200" y="4292600"/>
          <p14:tracePt t="127054" x="2641600" y="4292600"/>
          <p14:tracePt t="127064" x="2654300" y="4292600"/>
          <p14:tracePt t="127078" x="2667000" y="4279900"/>
          <p14:tracePt t="127326" x="2667000" y="4267200"/>
          <p14:tracePt t="127346" x="2654300" y="4267200"/>
          <p14:tracePt t="127350" x="2628900" y="4279900"/>
          <p14:tracePt t="127360" x="2603500" y="4292600"/>
          <p14:tracePt t="127366" x="2578100" y="4305300"/>
          <p14:tracePt t="127377" x="2528888" y="4330700"/>
          <p14:tracePt t="127386" x="2503488" y="4330700"/>
          <p14:tracePt t="127392" x="2465388" y="4354513"/>
          <p14:tracePt t="127402" x="2441575" y="4367213"/>
          <p14:tracePt t="127406" x="2428875" y="4367213"/>
          <p14:tracePt t="127416" x="2403475" y="4367213"/>
          <p14:tracePt t="127432" x="2378075" y="4379913"/>
          <p14:tracePt t="127466" x="2365375" y="4392613"/>
          <p14:tracePt t="127730" x="2390775" y="4392613"/>
          <p14:tracePt t="127734" x="2416175" y="4392613"/>
          <p14:tracePt t="127744" x="2452688" y="4379913"/>
          <p14:tracePt t="127754" x="2490788" y="4379913"/>
          <p14:tracePt t="127760" x="2528888" y="4354513"/>
          <p14:tracePt t="127770" x="2554288" y="4354513"/>
          <p14:tracePt t="127774" x="2590800" y="4354513"/>
          <p14:tracePt t="127784" x="2603500" y="4354513"/>
          <p14:tracePt t="127800" x="2628900" y="4354513"/>
          <p14:tracePt t="127811" x="2654300" y="4354513"/>
          <p14:tracePt t="127814" x="2654300" y="4341813"/>
          <p14:tracePt t="127824" x="2667000" y="4341813"/>
          <p14:tracePt t="127876" x="2678113" y="4341813"/>
          <p14:tracePt t="128234" x="2690813" y="4341813"/>
          <p14:tracePt t="128274" x="2667000" y="4341813"/>
          <p14:tracePt t="128294" x="2654300" y="4341813"/>
          <p14:tracePt t="128440" x="2641600" y="4341813"/>
          <p14:tracePt t="128460" x="2628900" y="4341813"/>
          <p14:tracePt t="128466" x="2603500" y="4341813"/>
          <p14:tracePt t="128476" x="2590800" y="4341813"/>
          <p14:tracePt t="128486" x="2578100" y="4341813"/>
          <p14:tracePt t="128489" x="2554288" y="4341813"/>
          <p14:tracePt t="128500" x="2528888" y="4341813"/>
          <p14:tracePt t="128506" x="2490788" y="4341813"/>
          <p14:tracePt t="128516" x="2452688" y="4341813"/>
          <p14:tracePt t="128526" x="2403475" y="4341813"/>
          <p14:tracePt t="128529" x="2352675" y="4341813"/>
          <p14:tracePt t="128540" x="2278063" y="4341813"/>
          <p14:tracePt t="128546" x="2216150" y="4341813"/>
          <p14:tracePt t="128556" x="2139950" y="4341813"/>
          <p14:tracePt t="128566" x="2052638" y="4354513"/>
          <p14:tracePt t="128572" x="1990725" y="4354513"/>
          <p14:tracePt t="128582" x="1939925" y="4354513"/>
          <p14:tracePt t="128586" x="1903413" y="4367213"/>
          <p14:tracePt t="128597" x="1839913" y="4367213"/>
          <p14:tracePt t="128606" x="1801813" y="4392613"/>
          <p14:tracePt t="128612" x="1790700" y="4392613"/>
          <p14:tracePt t="128622" x="1765300" y="4392613"/>
          <p14:tracePt t="128626" x="1739900" y="4405313"/>
          <p14:tracePt t="129059" x="1765300" y="4405313"/>
          <p14:tracePt t="129070" x="1814513" y="4405313"/>
          <p14:tracePt t="129076" x="1839913" y="4405313"/>
          <p14:tracePt t="129096" x="1852613" y="4405313"/>
          <p14:tracePt t="129258" x="1839913" y="4405313"/>
          <p14:tracePt t="129268" x="1790700" y="4418013"/>
          <p14:tracePt t="129272" x="1739900" y="4430713"/>
          <p14:tracePt t="129282" x="1714500" y="4430713"/>
          <p14:tracePt t="129288" x="1665288" y="4430713"/>
          <p14:tracePt t="129298" x="1627188" y="4443413"/>
          <p14:tracePt t="129308" x="1601788" y="4454525"/>
          <p14:tracePt t="129313" x="1577975" y="4454525"/>
          <p14:tracePt t="129324" x="1552575" y="4454525"/>
          <p14:tracePt t="129329" x="1539875" y="4454525"/>
          <p14:tracePt t="129338" x="1527175" y="4454525"/>
          <p14:tracePt t="129348" x="1501775" y="4454525"/>
          <p14:tracePt t="129484" x="1565275" y="4430713"/>
          <p14:tracePt t="129494" x="1689100" y="4418013"/>
          <p14:tracePt t="129500" x="1801813" y="4392613"/>
          <p14:tracePt t="129510" x="1927225" y="4379913"/>
          <p14:tracePt t="129520" x="2014538" y="4379913"/>
          <p14:tracePt t="129524" x="2065338" y="4354513"/>
          <p14:tracePt t="129534" x="2116138" y="4354513"/>
          <p14:tracePt t="129540" x="2127250" y="4354513"/>
          <p14:tracePt t="129560" x="2139950" y="4354513"/>
          <p14:tracePt t="129636" x="2090738" y="4354513"/>
          <p14:tracePt t="129646" x="2027238" y="4367213"/>
          <p14:tracePt t="129650" x="1939925" y="4392613"/>
          <p14:tracePt t="129660" x="1878013" y="4430713"/>
          <p14:tracePt t="129670" x="1790700" y="4467225"/>
          <p14:tracePt t="129676" x="1701800" y="4492625"/>
          <p14:tracePt t="129686" x="1639888" y="4505325"/>
          <p14:tracePt t="129689" x="1589088" y="4530725"/>
          <p14:tracePt t="129700" x="1565275" y="4530725"/>
          <p14:tracePt t="129713" x="1552575" y="4530725"/>
          <p14:tracePt t="129842" x="1601788" y="4530725"/>
          <p14:tracePt t="129852" x="1665288" y="4492625"/>
          <p14:tracePt t="129858" x="1739900" y="4467225"/>
          <p14:tracePt t="129868" x="1814513" y="4454525"/>
          <p14:tracePt t="129871" x="1865313" y="4430713"/>
          <p14:tracePt t="129882" x="1903413" y="4430713"/>
          <p14:tracePt t="129894" x="1927225" y="4418013"/>
          <p14:tracePt t="130806" x="1914525" y="4418013"/>
          <p14:tracePt t="130816" x="1914525" y="4430713"/>
          <p14:tracePt t="131628" x="1903413" y="4443413"/>
          <p14:tracePt t="131632" x="1878013" y="4443413"/>
          <p14:tracePt t="131642" x="1814513" y="4443413"/>
          <p14:tracePt t="131654" x="1752600" y="4443413"/>
          <p14:tracePt t="131658" x="1689100" y="4443413"/>
          <p14:tracePt t="131667" x="1652588" y="4443413"/>
          <p14:tracePt t="131674" x="1601788" y="4443413"/>
          <p14:tracePt t="131684" x="1577975" y="4443413"/>
          <p14:tracePt t="131694" x="1565275" y="4443413"/>
          <p14:tracePt t="131699" x="1552575" y="4443413"/>
          <p14:tracePt t="131708" x="1539875" y="4443413"/>
          <p14:tracePt t="131714" x="1527175" y="4443413"/>
          <p14:tracePt t="131894" x="1514475" y="4443413"/>
          <p14:tracePt t="131906" x="1501775" y="4443413"/>
          <p14:tracePt t="131910" x="1489075" y="4454525"/>
          <p14:tracePt t="131930" x="1489075" y="4467225"/>
          <p14:tracePt t="131946" x="1476375" y="4467225"/>
          <p14:tracePt t="131960" x="1465263" y="4467225"/>
          <p14:tracePt t="132016" x="1452563" y="4467225"/>
          <p14:tracePt t="132036" x="1439863" y="4467225"/>
          <p14:tracePt t="132052" x="1414463" y="4467225"/>
          <p14:tracePt t="132066" x="1401763" y="4467225"/>
          <p14:tracePt t="132076" x="1389063" y="4467225"/>
          <p14:tracePt t="132092" x="1376363" y="4467225"/>
          <p14:tracePt t="132102" x="1363663" y="4467225"/>
          <p14:tracePt t="132106" x="1352550" y="4467225"/>
          <p14:tracePt t="138774" x="1414463" y="4467225"/>
          <p14:tracePt t="138784" x="1476375" y="4467225"/>
          <p14:tracePt t="138796" x="1539875" y="4467225"/>
          <p14:tracePt t="138800" x="1601788" y="4467225"/>
          <p14:tracePt t="138812" x="1665288" y="4467225"/>
          <p14:tracePt t="138815" x="1701800" y="4467225"/>
          <p14:tracePt t="138826" x="1765300" y="4467225"/>
          <p14:tracePt t="138832" x="1865313" y="4467225"/>
          <p14:tracePt t="138842" x="1952625" y="4467225"/>
          <p14:tracePt t="138852" x="2052638" y="4467225"/>
          <p14:tracePt t="138856" x="2116138" y="4467225"/>
          <p14:tracePt t="138866" x="2190750" y="4467225"/>
          <p14:tracePt t="138872" x="2216150" y="4467225"/>
          <p14:tracePt t="138882" x="2252663" y="4467225"/>
          <p14:tracePt t="138892" x="2278063" y="4467225"/>
          <p14:tracePt t="138896" x="2303463" y="4467225"/>
          <p14:tracePt t="138905" x="2352675" y="4467225"/>
          <p14:tracePt t="138912" x="2378075" y="4467225"/>
          <p14:tracePt t="138922" x="2403475" y="4479925"/>
          <p14:tracePt t="138932" x="2416175" y="4492625"/>
          <p14:tracePt t="138938" x="2441575" y="4492625"/>
          <p14:tracePt t="138948" x="2452688" y="4492625"/>
          <p14:tracePt t="138952" x="2490788" y="4492625"/>
          <p14:tracePt t="138975" x="2516188" y="4492625"/>
          <p14:tracePt t="138978" x="2528888" y="4492625"/>
          <p14:tracePt t="138988" x="2541588" y="4492625"/>
          <p14:tracePt t="139002" x="2565400" y="4492625"/>
          <p14:tracePt t="139028" x="2590800" y="4492625"/>
          <p14:tracePt t="139038" x="2616200" y="4492625"/>
          <p14:tracePt t="139048" x="2654300" y="4492625"/>
          <p14:tracePt t="139054" x="2690813" y="4467225"/>
          <p14:tracePt t="139064" x="2728913" y="4467225"/>
          <p14:tracePt t="139067" x="2790825" y="4454525"/>
          <p14:tracePt t="139078" x="2854325" y="4430713"/>
          <p14:tracePt t="139088" x="2928938" y="4405313"/>
          <p14:tracePt t="139094" x="2979738" y="4392613"/>
          <p14:tracePt t="139104" x="3016250" y="4392613"/>
          <p14:tracePt t="139109" x="3054350" y="4392613"/>
          <p14:tracePt t="139118" x="3079750" y="4367213"/>
          <p14:tracePt t="139128" x="3103563" y="4367213"/>
          <p14:tracePt t="139134" x="3128963" y="4367213"/>
          <p14:tracePt t="139160" x="3141663" y="4367213"/>
          <p14:tracePt t="139180" x="3154363" y="4367213"/>
          <p14:tracePt t="139396" x="3141663" y="4367213"/>
          <p14:tracePt t="139406" x="3116263" y="4367213"/>
          <p14:tracePt t="139412" x="3054350" y="4367213"/>
          <p14:tracePt t="139422" x="3003550" y="4367213"/>
          <p14:tracePt t="139426" x="2967038" y="4367213"/>
          <p14:tracePt t="139435" x="2903538" y="4367213"/>
          <p14:tracePt t="139446" x="2828925" y="4367213"/>
          <p14:tracePt t="139452" x="2803525" y="4367213"/>
          <p14:tracePt t="139462" x="2741613" y="4367213"/>
          <p14:tracePt t="139466" x="2716213" y="4367213"/>
          <p14:tracePt t="139476" x="2690813" y="4367213"/>
          <p14:tracePt t="139486" x="2641600" y="4367213"/>
          <p14:tracePt t="139492" x="2603500" y="4367213"/>
          <p14:tracePt t="139502" x="2578100" y="4392613"/>
          <p14:tracePt t="139508" x="2528888" y="4392613"/>
          <p14:tracePt t="139517" x="2490788" y="4405313"/>
          <p14:tracePt t="139528" x="2428875" y="4405313"/>
          <p14:tracePt t="139532" x="2390775" y="4418013"/>
          <p14:tracePt t="139543" x="2303463" y="4430713"/>
          <p14:tracePt t="139548" x="2265363" y="4430713"/>
          <p14:tracePt t="139558" x="2203450" y="4430713"/>
          <p14:tracePt t="139568" x="2165350" y="4454525"/>
          <p14:tracePt t="139572" x="2139950" y="4454525"/>
          <p14:tracePt t="139582" x="2078038" y="4467225"/>
          <p14:tracePt t="139588" x="2039938" y="4467225"/>
          <p14:tracePt t="139598" x="1978025" y="4505325"/>
          <p14:tracePt t="139609" x="1965325" y="4505325"/>
          <p14:tracePt t="139614" x="1952625" y="4505325"/>
          <p14:tracePt t="139625" x="1927225" y="4505325"/>
          <p14:tracePt t="139664" x="1927225" y="4518025"/>
          <p14:tracePt t="139668" x="1914525" y="4518025"/>
          <p14:tracePt t="139684" x="1903413" y="4518025"/>
          <p14:tracePt t="139704" x="1890713" y="4518025"/>
          <p14:tracePt t="139760" x="1890713" y="4530725"/>
          <p14:tracePt t="139770" x="1878013" y="4543425"/>
          <p14:tracePt t="140058" x="1865313" y="4554538"/>
          <p14:tracePt t="140077" x="1865313" y="4579938"/>
          <p14:tracePt t="140092" x="1865313" y="4605338"/>
          <p14:tracePt t="140101" x="1865313" y="4618038"/>
          <p14:tracePt t="140108" x="1878013" y="4656138"/>
          <p14:tracePt t="140118" x="1890713" y="4656138"/>
          <p14:tracePt t="140122" x="1903413" y="4692650"/>
          <p14:tracePt t="140132" x="1914525" y="4705350"/>
          <p14:tracePt t="140143" x="1927225" y="4730750"/>
          <p14:tracePt t="140158" x="1939925" y="4756150"/>
          <p14:tracePt t="140162" x="1952625" y="4768850"/>
          <p14:tracePt t="140172" x="1952625" y="4779963"/>
          <p14:tracePt t="140183" x="1965325" y="4792663"/>
          <p14:tracePt t="140204" x="1978025" y="4818063"/>
          <p14:tracePt t="140369" x="1990725" y="4830763"/>
          <p14:tracePt t="140396" x="2003425" y="4830763"/>
          <p14:tracePt t="140405" x="2027238" y="4830763"/>
          <p14:tracePt t="140410" x="2052638" y="4830763"/>
          <p14:tracePt t="140420" x="2065338" y="4830763"/>
          <p14:tracePt t="140430" x="2090738" y="4830763"/>
          <p14:tracePt t="140446" x="2103438" y="4830763"/>
          <p14:tracePt t="140542" x="2103438" y="4818063"/>
          <p14:tracePt t="140552" x="2103438" y="4792663"/>
          <p14:tracePt t="140562" x="2103438" y="4779963"/>
          <p14:tracePt t="140566" x="2103438" y="4743450"/>
          <p14:tracePt t="140576" x="2078038" y="4718050"/>
          <p14:tracePt t="140582" x="2065338" y="4692650"/>
          <p14:tracePt t="140593" x="2052638" y="4679950"/>
          <p14:tracePt t="140602" x="2052638" y="4667250"/>
          <p14:tracePt t="140605" x="2039938" y="4656138"/>
          <p14:tracePt t="140616" x="2014538" y="4630738"/>
          <p14:tracePt t="140642" x="2003425" y="4605338"/>
          <p14:tracePt t="140658" x="1990725" y="4605338"/>
          <p14:tracePt t="140672" x="1978025" y="4605338"/>
          <p14:tracePt t="140687" x="1965325" y="4605338"/>
          <p14:tracePt t="140732" x="1939925" y="4605338"/>
          <p14:tracePt t="141176" x="1978025" y="4605338"/>
          <p14:tracePt t="141182" x="2003425" y="4605338"/>
          <p14:tracePt t="141192" x="2039938" y="4630738"/>
          <p14:tracePt t="141202" x="2090738" y="4630738"/>
          <p14:tracePt t="141206" x="2152650" y="4630738"/>
          <p14:tracePt t="141216" x="2190750" y="4630738"/>
          <p14:tracePt t="141222" x="2252663" y="4630738"/>
          <p14:tracePt t="141232" x="2303463" y="4630738"/>
          <p14:tracePt t="141242" x="2328863" y="4630738"/>
          <p14:tracePt t="141248" x="2352675" y="4630738"/>
          <p14:tracePt t="141262" x="2365375" y="4630738"/>
          <p14:tracePt t="141272" x="2378075" y="4630738"/>
          <p14:tracePt t="141282" x="2403475" y="4618038"/>
          <p14:tracePt t="141288" x="2403475" y="4605338"/>
          <p14:tracePt t="141298" x="2441575" y="4579938"/>
          <p14:tracePt t="141302" x="2465388" y="4554538"/>
          <p14:tracePt t="141314" x="2503488" y="4518025"/>
          <p14:tracePt t="141324" x="2528888" y="4492625"/>
          <p14:tracePt t="141328" x="2616200" y="4430713"/>
          <p14:tracePt t="141338" x="2654300" y="4405313"/>
          <p14:tracePt t="141344" x="2703513" y="4367213"/>
          <p14:tracePt t="141354" x="2767013" y="4330700"/>
          <p14:tracePt t="141364" x="2841625" y="4292600"/>
          <p14:tracePt t="141368" x="2916238" y="4279900"/>
          <p14:tracePt t="141378" x="2967038" y="4241800"/>
          <p14:tracePt t="141384" x="3003550" y="4241800"/>
          <p14:tracePt t="141395" x="3041650" y="4230688"/>
          <p14:tracePt t="141403" x="3103563" y="4230688"/>
          <p14:tracePt t="141408" x="3141663" y="4230688"/>
          <p14:tracePt t="141418" x="3192463" y="4230688"/>
          <p14:tracePt t="141429" x="3216275" y="4230688"/>
          <p14:tracePt t="141434" x="3228975" y="4230688"/>
          <p14:tracePt t="141442" x="3241675" y="4230688"/>
          <p14:tracePt t="141448" x="3267075" y="4230688"/>
          <p14:tracePt t="141468" x="3292475" y="4230688"/>
          <p14:tracePt t="141528" x="3292475" y="4241800"/>
          <p14:tracePt t="141544" x="3292475" y="4254500"/>
          <p14:tracePt t="141558" x="3292475" y="4279900"/>
          <p14:tracePt t="141574" x="3292475" y="4305300"/>
          <p14:tracePt t="141584" x="3292475" y="4318000"/>
          <p14:tracePt t="141600" x="3292475" y="4341813"/>
          <p14:tracePt t="141610" x="3267075" y="4354513"/>
          <p14:tracePt t="141614" x="3241675" y="4379913"/>
          <p14:tracePt t="141624" x="3228975" y="4392613"/>
          <p14:tracePt t="141634" x="3167063" y="4430713"/>
          <p14:tracePt t="141640" x="3116263" y="4467225"/>
          <p14:tracePt t="141650" x="3054350" y="4492625"/>
          <p14:tracePt t="141654" x="2992438" y="4518025"/>
          <p14:tracePt t="141663" x="2954338" y="4530725"/>
          <p14:tracePt t="141674" x="2903538" y="4554538"/>
          <p14:tracePt t="141680" x="2879725" y="4554538"/>
          <p14:tracePt t="141690" x="2841625" y="4554538"/>
          <p14:tracePt t="141695" x="2828925" y="4579938"/>
          <p14:tracePt t="142018" x="2816225" y="4579938"/>
          <p14:tracePt t="142037" x="2803525" y="4579938"/>
          <p14:tracePt t="142041" x="2790825" y="4579938"/>
          <p14:tracePt t="142064" x="2778125" y="4579938"/>
          <p14:tracePt t="142077" x="2754313" y="4579938"/>
          <p14:tracePt t="142088" x="2741613" y="4579938"/>
          <p14:tracePt t="142098" x="2741613" y="4567238"/>
          <p14:tracePt t="142104" x="2741613" y="4543425"/>
          <p14:tracePt t="142114" x="2741613" y="4492625"/>
          <p14:tracePt t="142117" x="2741613" y="4467225"/>
          <p14:tracePt t="142128" x="2741613" y="4454525"/>
          <p14:tracePt t="142138" x="2741613" y="4443413"/>
          <p14:tracePt t="142146" x="2741613" y="4430713"/>
          <p14:tracePt t="142154" x="2741613" y="4418013"/>
          <p14:tracePt t="142170" x="2741613" y="4405313"/>
          <p14:tracePt t="142180" x="2741613" y="4392613"/>
          <p14:tracePt t="142184" x="2741613" y="4379913"/>
          <p14:tracePt t="142346" x="2741613" y="4392613"/>
          <p14:tracePt t="142362" x="2741613" y="4418013"/>
          <p14:tracePt t="142376" x="2741613" y="4443413"/>
          <p14:tracePt t="142386" x="2741613" y="4454525"/>
          <p14:tracePt t="142392" x="2754313" y="4479925"/>
          <p14:tracePt t="142406" x="2754313" y="4492625"/>
          <p14:tracePt t="142416" x="2767013" y="4492625"/>
          <p14:tracePt t="142432" x="2767013" y="4505325"/>
          <p14:tracePt t="142468" x="2767013" y="4518025"/>
          <p14:tracePt t="142482" x="2778125" y="4518025"/>
          <p14:tracePt t="142492" x="2778125" y="4530725"/>
          <p14:tracePt t="142532" x="2790825" y="4543425"/>
          <p14:tracePt t="142664" x="2803525" y="4543425"/>
          <p14:tracePt t="142684" x="2803525" y="4530725"/>
          <p14:tracePt t="142710" x="2803525" y="4505325"/>
          <p14:tracePt t="142714" x="2803525" y="4467225"/>
          <p14:tracePt t="142724" x="2803525" y="4454525"/>
          <p14:tracePt t="142740" x="2803525" y="4430713"/>
          <p14:tracePt t="142750" x="2778125" y="4379913"/>
          <p14:tracePt t="142754" x="2778125" y="4367213"/>
          <p14:tracePt t="142764" x="2754313" y="4330700"/>
          <p14:tracePt t="142774" x="2741613" y="4305300"/>
          <p14:tracePt t="142781" x="2716213" y="4241800"/>
          <p14:tracePt t="142790" x="2690813" y="4205288"/>
          <p14:tracePt t="142794" x="2667000" y="4179888"/>
          <p14:tracePt t="142804" x="2654300" y="4154488"/>
          <p14:tracePt t="142814" x="2628900" y="4117975"/>
          <p14:tracePt t="142820" x="2603500" y="4092575"/>
          <p14:tracePt t="142830" x="2578100" y="4079875"/>
          <p14:tracePt t="142834" x="2565400" y="4067175"/>
          <p14:tracePt t="142844" x="2516188" y="4054475"/>
          <p14:tracePt t="142854" x="2503488" y="4041775"/>
          <p14:tracePt t="142870" x="2465388" y="4017963"/>
          <p14:tracePt t="142876" x="2441575" y="4017963"/>
          <p14:tracePt t="142886" x="2416175" y="4017963"/>
          <p14:tracePt t="142897" x="2390775" y="4017963"/>
          <p14:tracePt t="142900" x="2365375" y="4017963"/>
          <p14:tracePt t="142910" x="2339975" y="4017963"/>
          <p14:tracePt t="142916" x="2328863" y="4017963"/>
          <p14:tracePt t="142926" x="2290763" y="4017963"/>
          <p14:tracePt t="142936" x="2252663" y="4017963"/>
          <p14:tracePt t="142940" x="2216150" y="4017963"/>
          <p14:tracePt t="142952" x="2178050" y="4017963"/>
          <p14:tracePt t="142956" x="2127250" y="4017963"/>
          <p14:tracePt t="142966" x="2090738" y="4017963"/>
          <p14:tracePt t="142976" x="2027238" y="4017963"/>
          <p14:tracePt t="142982" x="1978025" y="4041775"/>
          <p14:tracePt t="142992" x="1939925" y="4054475"/>
          <p14:tracePt t="142996" x="1903413" y="4054475"/>
          <p14:tracePt t="143006" x="1865313" y="4067175"/>
          <p14:tracePt t="143016" x="1839913" y="4079875"/>
          <p14:tracePt t="143032" x="1790700" y="4105275"/>
          <p14:tracePt t="143036" x="1752600" y="4117975"/>
          <p14:tracePt t="143048" x="1752600" y="4129088"/>
          <p14:tracePt t="143056" x="1739900" y="4129088"/>
          <p14:tracePt t="143063" x="1727200" y="4141788"/>
          <p14:tracePt t="143071" x="1714500" y="4154488"/>
          <p14:tracePt t="143078" x="1689100" y="4179888"/>
          <p14:tracePt t="143098" x="1652588" y="4217988"/>
          <p14:tracePt t="143102" x="1627188" y="4241800"/>
          <p14:tracePt t="143112" x="1614488" y="4279900"/>
          <p14:tracePt t="143118" x="1589088" y="4341813"/>
          <p14:tracePt t="143128" x="1565275" y="4367213"/>
          <p14:tracePt t="143138" x="1552575" y="4405313"/>
          <p14:tracePt t="143142" x="1539875" y="4454525"/>
          <p14:tracePt t="143152" x="1527175" y="4479925"/>
          <p14:tracePt t="143158" x="1527175" y="4492625"/>
          <p14:tracePt t="143168" x="1514475" y="4518025"/>
          <p14:tracePt t="143284" x="1539875" y="4518025"/>
          <p14:tracePt t="143288" x="1577975" y="4518025"/>
          <p14:tracePt t="143298" x="1627188" y="4518025"/>
          <p14:tracePt t="143308" x="1689100" y="4518025"/>
          <p14:tracePt t="143314" x="1727200" y="4518025"/>
          <p14:tracePt t="143324" x="1778000" y="4518025"/>
          <p14:tracePt t="143331" x="1801813" y="4518025"/>
          <p14:tracePt t="143340" x="1827213" y="4518025"/>
          <p14:tracePt t="143350" x="1865313" y="4518025"/>
          <p14:tracePt t="143354" x="1865313" y="4530725"/>
          <p14:tracePt t="143364" x="1890713" y="4530725"/>
          <p14:tracePt t="143370" x="1903413" y="4543425"/>
          <p14:tracePt t="143390" x="1914525" y="4543425"/>
          <p14:tracePt t="143394" x="1939925" y="4554538"/>
          <p14:tracePt t="143410" x="1939925" y="4567238"/>
          <p14:tracePt t="143430" x="1952625" y="4567238"/>
          <p14:tracePt t="143510" x="1952625" y="4530725"/>
          <p14:tracePt t="143516" x="1890713" y="4492625"/>
          <p14:tracePt t="143526" x="1878013" y="4479925"/>
          <p14:tracePt t="143530" x="1839913" y="4467225"/>
          <p14:tracePt t="143540" x="1814513" y="4443413"/>
          <p14:tracePt t="143566" x="1801813" y="4430713"/>
          <p14:tracePt t="143582" x="1790700" y="4418013"/>
          <p14:tracePt t="143592" x="1778000" y="4418013"/>
          <p14:tracePt t="143606" x="1765300" y="4418013"/>
          <p14:tracePt t="143612" x="1752600" y="4418013"/>
          <p14:tracePt t="143632" x="1739900" y="4418013"/>
          <p14:tracePt t="143636" x="1714500" y="4418013"/>
          <p14:tracePt t="143652" x="1701800" y="4430713"/>
          <p14:tracePt t="143672" x="1677988" y="4454525"/>
          <p14:tracePt t="143678" x="1677988" y="4467225"/>
          <p14:tracePt t="143688" x="1677988" y="4479925"/>
          <p14:tracePt t="143692" x="1652588" y="4518025"/>
          <p14:tracePt t="143711" x="1652588" y="4530725"/>
          <p14:tracePt t="143718" x="1652588" y="4543425"/>
          <p14:tracePt t="143728" x="1652588" y="4554538"/>
          <p14:tracePt t="143732" x="1652588" y="4567238"/>
          <p14:tracePt t="143752" x="1652588" y="4592638"/>
          <p14:tracePt t="143768" x="1665288" y="4592638"/>
          <p14:tracePt t="143774" x="1701800" y="4592638"/>
          <p14:tracePt t="143784" x="1765300" y="4592638"/>
          <p14:tracePt t="143794" x="1878013" y="4592638"/>
          <p14:tracePt t="143798" x="2014538" y="4592638"/>
          <p14:tracePt t="143808" x="2216150" y="4518025"/>
          <p14:tracePt t="143815" x="2352675" y="4467225"/>
          <p14:tracePt t="143824" x="2503488" y="4418013"/>
          <p14:tracePt t="143834" x="2628900" y="4354513"/>
          <p14:tracePt t="143838" x="2716213" y="4305300"/>
          <p14:tracePt t="143848" x="2778125" y="4267200"/>
          <p14:tracePt t="143854" x="2841625" y="4205288"/>
          <p14:tracePt t="143865" x="2879725" y="4179888"/>
          <p14:tracePt t="143874" x="2903538" y="4154488"/>
          <p14:tracePt t="143881" x="2928938" y="4129088"/>
          <p14:tracePt t="143890" x="2928938" y="4117975"/>
          <p14:tracePt t="143894" x="2941638" y="4117975"/>
          <p14:tracePt t="143904" x="2954338" y="4092575"/>
          <p14:tracePt t="143915" x="2979738" y="4054475"/>
          <p14:tracePt t="143920" x="2992438" y="4029075"/>
          <p14:tracePt t="143931" x="3028950" y="3979863"/>
          <p14:tracePt t="143934" x="3028950" y="3954463"/>
          <p14:tracePt t="143944" x="3041650" y="3929063"/>
          <p14:tracePt t="143954" x="3067050" y="3892550"/>
          <p14:tracePt t="143966" x="3067050" y="3867150"/>
          <p14:tracePt t="143970" x="3067050" y="3841750"/>
          <p14:tracePt t="143974" x="3067050" y="3816350"/>
          <p14:tracePt t="143994" x="3067050" y="3792538"/>
          <p14:tracePt t="144046" x="3067050" y="3779838"/>
          <p14:tracePt t="144086" x="3079750" y="3767138"/>
          <p14:tracePt t="144100" x="3092450" y="3767138"/>
          <p14:tracePt t="144111" x="3103563" y="3767138"/>
          <p14:tracePt t="144115" x="3141663" y="3767138"/>
          <p14:tracePt t="144126" x="3205163" y="3767138"/>
          <p14:tracePt t="144136" x="3279775" y="3767138"/>
          <p14:tracePt t="144142" x="3341688" y="3767138"/>
          <p14:tracePt t="144152" x="3441700" y="3767138"/>
          <p14:tracePt t="144156" x="3517900" y="3767138"/>
          <p14:tracePt t="144166" x="3592513" y="3767138"/>
          <p14:tracePt t="144176" x="3705225" y="3716338"/>
          <p14:tracePt t="144183" x="3779838" y="3692525"/>
          <p14:tracePt t="144192" x="3856038" y="3679825"/>
          <p14:tracePt t="144196" x="3930650" y="3654425"/>
          <p14:tracePt t="144206" x="3979863" y="3629025"/>
          <p14:tracePt t="144216" x="4030663" y="3603625"/>
          <p14:tracePt t="144222" x="4043363" y="3590925"/>
          <p14:tracePt t="144236" x="4056063" y="3567113"/>
          <p14:tracePt t="144348" x="4056063" y="3554413"/>
          <p14:tracePt t="144358" x="4056063" y="3541713"/>
          <p14:tracePt t="144364" x="4056063" y="3529013"/>
          <p14:tracePt t="144388" x="4056063" y="3503613"/>
          <p14:tracePt t="144398" x="4056063" y="3490913"/>
          <p14:tracePt t="144404" x="4043363" y="3479800"/>
          <p14:tracePt t="144416" x="4017963" y="3467100"/>
          <p14:tracePt t="144428" x="3968750" y="3441700"/>
          <p14:tracePt t="144438" x="3943350" y="3441700"/>
          <p14:tracePt t="144444" x="3905250" y="3416300"/>
          <p14:tracePt t="144454" x="3867150" y="3416300"/>
          <p14:tracePt t="144465" x="3843338" y="3403600"/>
          <p14:tracePt t="144468" x="3792538" y="3403600"/>
          <p14:tracePt t="144480" x="3767138" y="3403600"/>
          <p14:tracePt t="144484" x="3743325" y="3390900"/>
          <p14:tracePt t="144494" x="3717925" y="3390900"/>
          <p14:tracePt t="144504" x="3705225" y="3390900"/>
          <p14:tracePt t="144510" x="3692525" y="3390900"/>
          <p14:tracePt t="144544" x="3679825" y="3390900"/>
          <p14:tracePt t="144560" x="3654425" y="3390900"/>
          <p14:tracePt t="144570" x="3643313" y="3390900"/>
          <p14:tracePt t="144574" x="3630613" y="3403600"/>
          <p14:tracePt t="144584" x="3592513" y="3441700"/>
          <p14:tracePt t="144596" x="3592513" y="3467100"/>
          <p14:tracePt t="144600" x="3567113" y="3490913"/>
          <p14:tracePt t="144610" x="3541713" y="3516313"/>
          <p14:tracePt t="144616" x="3530600" y="3529013"/>
          <p14:tracePt t="144636" x="3517900" y="3541713"/>
          <p14:tracePt t="144639" x="3492500" y="3579813"/>
          <p14:tracePt t="144656" x="3467100" y="3603625"/>
          <p14:tracePt t="144666" x="3454400" y="3629025"/>
          <p14:tracePt t="144676" x="3429000" y="3654425"/>
          <p14:tracePt t="144692" x="3417888" y="3692525"/>
          <p14:tracePt t="144696" x="3417888" y="3703638"/>
          <p14:tracePt t="144706" x="3405188" y="3729038"/>
          <p14:tracePt t="144717" x="3392488" y="3767138"/>
          <p14:tracePt t="144721" x="3379788" y="3792538"/>
          <p14:tracePt t="144732" x="3379788" y="3829050"/>
          <p14:tracePt t="144736" x="3379788" y="3867150"/>
          <p14:tracePt t="144746" x="3379788" y="3892550"/>
          <p14:tracePt t="144756" x="3379788" y="3916363"/>
          <p14:tracePt t="144762" x="3379788" y="3929063"/>
          <p14:tracePt t="144772" x="3379788" y="3954463"/>
          <p14:tracePt t="144775" x="3405188" y="3979863"/>
          <p14:tracePt t="144788" x="3441700" y="4005263"/>
          <p14:tracePt t="144799" x="3454400" y="4017963"/>
          <p14:tracePt t="144801" x="3492500" y="4041775"/>
          <p14:tracePt t="144812" x="3517900" y="4041775"/>
          <p14:tracePt t="144818" x="3530600" y="4067175"/>
          <p14:tracePt t="144828" x="3541713" y="4067175"/>
          <p14:tracePt t="144838" x="3554413" y="4067175"/>
          <p14:tracePt t="144841" x="3579813" y="4067175"/>
          <p14:tracePt t="144852" x="3605213" y="4067175"/>
          <p14:tracePt t="144858" x="3617913" y="4067175"/>
          <p14:tracePt t="144868" x="3654425" y="4067175"/>
          <p14:tracePt t="144878" x="3679825" y="4067175"/>
          <p14:tracePt t="144882" x="3705225" y="4054475"/>
          <p14:tracePt t="144892" x="3717925" y="4029075"/>
          <p14:tracePt t="144899" x="3730625" y="4005263"/>
          <p14:tracePt t="144908" x="3756025" y="3967163"/>
          <p14:tracePt t="144918" x="3767138" y="3929063"/>
          <p14:tracePt t="144921" x="3779838" y="3905250"/>
          <p14:tracePt t="144934" x="3779838" y="3854450"/>
          <p14:tracePt t="144938" x="3779838" y="3829050"/>
          <p14:tracePt t="144949" x="3779838" y="3792538"/>
          <p14:tracePt t="144958" x="3779838" y="3767138"/>
          <p14:tracePt t="144964" x="3779838" y="3729038"/>
          <p14:tracePt t="144983" x="3779838" y="3654425"/>
          <p14:tracePt t="144988" x="3767138" y="3641725"/>
          <p14:tracePt t="144999" x="3756025" y="3629025"/>
          <p14:tracePt t="145004" x="3743325" y="3590925"/>
          <p14:tracePt t="145014" x="3730625" y="3590925"/>
          <p14:tracePt t="145018" x="3717925" y="3567113"/>
          <p14:tracePt t="145030" x="3705225" y="3567113"/>
          <p14:tracePt t="145040" x="3705225" y="3554413"/>
          <p14:tracePt t="145054" x="3692525" y="3554413"/>
          <p14:tracePt t="145060" x="3692525" y="3541713"/>
          <p14:tracePt t="145080" x="3679825" y="3529013"/>
          <p14:tracePt t="145094" x="3654425" y="3529013"/>
          <p14:tracePt t="145136" x="3643313" y="3529013"/>
          <p14:tracePt t="145146" x="3630613" y="3529013"/>
          <p14:tracePt t="145156" x="3617913" y="3529013"/>
          <p14:tracePt t="145166" x="3605213" y="3529013"/>
          <p14:tracePt t="145169" x="3605213" y="3541713"/>
          <p14:tracePt t="145180" x="3579813" y="3554413"/>
          <p14:tracePt t="145186" x="3579813" y="3567113"/>
          <p14:tracePt t="145196" x="3567113" y="3590925"/>
          <p14:tracePt t="145205" x="3567113" y="3641725"/>
          <p14:tracePt t="145209" x="3554413" y="3654425"/>
          <p14:tracePt t="145220" x="3554413" y="3679825"/>
          <p14:tracePt t="145226" x="3554413" y="3716338"/>
          <p14:tracePt t="145236" x="3579813" y="3767138"/>
          <p14:tracePt t="145246" x="3579813" y="3803650"/>
          <p14:tracePt t="145250" x="3617913" y="3867150"/>
          <p14:tracePt t="145260" x="3654425" y="3905250"/>
          <p14:tracePt t="145267" x="3654425" y="3916363"/>
          <p14:tracePt t="145276" x="3679825" y="3929063"/>
          <p14:tracePt t="145286" x="3692525" y="3941763"/>
          <p14:tracePt t="145292" x="3705225" y="3954463"/>
          <p14:tracePt t="145312" x="3705225" y="3967163"/>
          <p14:tracePt t="145322" x="3717925" y="3967163"/>
          <p14:tracePt t="145325" x="3717925" y="3979863"/>
          <p14:tracePt t="145342" x="3730625" y="3979863"/>
          <p14:tracePt t="145388" x="3743325" y="3979863"/>
          <p14:tracePt t="145398" x="3756025" y="3954463"/>
          <p14:tracePt t="145402" x="3756025" y="3941763"/>
          <p14:tracePt t="145411" x="3767138" y="3929063"/>
          <p14:tracePt t="145417" x="3767138" y="3892550"/>
          <p14:tracePt t="145438" x="3767138" y="3879850"/>
          <p14:tracePt t="145442" x="3767138" y="3867150"/>
          <p14:tracePt t="145452" x="3779838" y="3854450"/>
          <p14:tracePt t="145468" x="3779838" y="3841750"/>
          <p14:tracePt t="145614" x="3767138" y="3841750"/>
          <p14:tracePt t="145624" x="3756025" y="3854450"/>
          <p14:tracePt t="145640" x="3756025" y="3867150"/>
          <p14:tracePt t="145650" x="3756025" y="3879850"/>
          <p14:tracePt t="145750" x="3743325" y="3879850"/>
          <p14:tracePt t="145766" x="3717925" y="3892550"/>
          <p14:tracePt t="145770" x="3692525" y="3916363"/>
          <p14:tracePt t="145780" x="3679825" y="3916363"/>
          <p14:tracePt t="145790" x="3617913" y="3941763"/>
          <p14:tracePt t="145796" x="3567113" y="3979863"/>
          <p14:tracePt t="145805" x="3479800" y="4005263"/>
          <p14:tracePt t="145810" x="3392488" y="4041775"/>
          <p14:tracePt t="145820" x="3241675" y="4054475"/>
          <p14:tracePt t="145832" x="3103563" y="4092575"/>
          <p14:tracePt t="145836" x="2854325" y="4179888"/>
          <p14:tracePt t="145846" x="2641600" y="4241800"/>
          <p14:tracePt t="145852" x="2328863" y="4341813"/>
          <p14:tracePt t="145862" x="2090738" y="4405313"/>
          <p14:tracePt t="145872" x="1890713" y="4454525"/>
          <p14:tracePt t="145876" x="1677988" y="4543425"/>
          <p14:tracePt t="145886" x="1527175" y="4579938"/>
          <p14:tracePt t="145892" x="1401763" y="4630738"/>
          <p14:tracePt t="145902" x="1314450" y="4667250"/>
          <p14:tracePt t="145911" x="1276350" y="4692650"/>
          <p14:tracePt t="145917" x="1214438" y="4730750"/>
          <p14:tracePt t="145932" x="1201738" y="4743450"/>
          <p14:tracePt t="146042" x="1189038" y="4743450"/>
          <p14:tracePt t="146062" x="1189038" y="4756150"/>
          <p14:tracePt t="146068" x="1189038" y="4768850"/>
          <p14:tracePt t="146085" x="1201738" y="4779963"/>
          <p14:tracePt t="146094" x="1252538" y="4818063"/>
          <p14:tracePt t="146104" x="1289050" y="4818063"/>
          <p14:tracePt t="146108" x="1327150" y="4830763"/>
          <p14:tracePt t="146118" x="1363663" y="4830763"/>
          <p14:tracePt t="146124" x="1401763" y="4830763"/>
          <p14:tracePt t="146134" x="1452563" y="4830763"/>
          <p14:tracePt t="146143" x="1527175" y="4830763"/>
          <p14:tracePt t="146148" x="1552575" y="4830763"/>
          <p14:tracePt t="146158" x="1589088" y="4830763"/>
          <p14:tracePt t="146164" x="1614488" y="4830763"/>
          <p14:tracePt t="146173" x="1639888" y="4830763"/>
          <p14:tracePt t="146185" x="1665288" y="4830763"/>
          <p14:tracePt t="146190" x="1677988" y="4818063"/>
          <p14:tracePt t="146200" x="1689100" y="4818063"/>
          <p14:tracePt t="146214" x="1689100" y="4805363"/>
          <p14:tracePt t="146224" x="1701800" y="4792663"/>
          <p14:tracePt t="146290" x="1677988" y="4779963"/>
          <p14:tracePt t="146300" x="1665288" y="4779963"/>
          <p14:tracePt t="146305" x="1652588" y="4779963"/>
          <p14:tracePt t="146316" x="1652588" y="4768850"/>
          <p14:tracePt t="146326" x="1639888" y="4768850"/>
          <p14:tracePt t="146339" x="1614488" y="4768850"/>
          <p14:tracePt t="146346" x="1601788" y="4756150"/>
          <p14:tracePt t="146456" x="1652588" y="4756150"/>
          <p14:tracePt t="146462" x="1752600" y="4743450"/>
          <p14:tracePt t="146472" x="1865313" y="4743450"/>
          <p14:tracePt t="146482" x="1990725" y="4705350"/>
          <p14:tracePt t="146486" x="2103438" y="4692650"/>
          <p14:tracePt t="146496" x="2178050" y="4679950"/>
          <p14:tracePt t="146502" x="2228850" y="4679950"/>
          <p14:tracePt t="146511" x="2252663" y="4667250"/>
          <p14:tracePt t="146522" x="2265363" y="4667250"/>
          <p14:tracePt t="146528" x="2278063" y="4667250"/>
          <p14:tracePt t="146542" x="2290763" y="4667250"/>
          <p14:tracePt t="146588" x="2303463" y="4656138"/>
          <p14:tracePt t="146618" x="2316163" y="4643438"/>
          <p14:tracePt t="146632" x="2328863" y="4643438"/>
          <p14:tracePt t="146642" x="2352675" y="4630738"/>
          <p14:tracePt t="146658" x="2378075" y="4630738"/>
          <p14:tracePt t="146669" x="2416175" y="4618038"/>
          <p14:tracePt t="146674" x="2441575" y="4618038"/>
          <p14:tracePt t="146686" x="2490788" y="4618038"/>
          <p14:tracePt t="146694" x="2528888" y="4618038"/>
          <p14:tracePt t="146698" x="2578100" y="4618038"/>
          <p14:tracePt t="146708" x="2616200" y="4618038"/>
          <p14:tracePt t="146713" x="2641600" y="4618038"/>
          <p14:tracePt t="146724" x="2678113" y="4618038"/>
          <p14:tracePt t="146735" x="2690813" y="4618038"/>
          <p14:tracePt t="146824" x="2703513" y="4605338"/>
          <p14:tracePt t="146840" x="2703513" y="4592638"/>
          <p14:tracePt t="146850" x="2703513" y="4554538"/>
          <p14:tracePt t="146860" x="2703513" y="4543425"/>
          <p14:tracePt t="146864" x="2703513" y="4530725"/>
          <p14:tracePt t="146876" x="2703513" y="4505325"/>
          <p14:tracePt t="146880" x="2703513" y="4479925"/>
          <p14:tracePt t="146890" x="2703513" y="4454525"/>
          <p14:tracePt t="146900" x="2703513" y="4430713"/>
          <p14:tracePt t="146920" x="2703513" y="4405313"/>
          <p14:tracePt t="146940" x="2703513" y="4392613"/>
          <p14:tracePt t="146960" x="2703513" y="4379913"/>
          <p14:tracePt t="147162" x="2716213" y="4379913"/>
          <p14:tracePt t="147168" x="2741613" y="4379913"/>
          <p14:tracePt t="147178" x="2754313" y="4392613"/>
          <p14:tracePt t="147182" x="2767013" y="4392613"/>
          <p14:tracePt t="147203" x="2790825" y="4392613"/>
          <p14:tracePt t="147232" x="2803525" y="4392613"/>
          <p14:tracePt t="147242" x="2816225" y="4405313"/>
          <p14:tracePt t="147343" x="2816225" y="4418013"/>
          <p14:tracePt t="147370" x="2803525" y="4418013"/>
          <p14:tracePt t="147374" x="2778125" y="4418013"/>
          <p14:tracePt t="147384" x="2728913" y="4418013"/>
          <p14:tracePt t="147390" x="2703513" y="4418013"/>
          <p14:tracePt t="147399" x="2678113" y="4418013"/>
          <p14:tracePt t="147410" x="2616200" y="4418013"/>
          <p14:tracePt t="147413" x="2590800" y="4418013"/>
          <p14:tracePt t="147424" x="2528888" y="4418013"/>
          <p14:tracePt t="147430" x="2452688" y="4418013"/>
          <p14:tracePt t="147439" x="2378075" y="4418013"/>
          <p14:tracePt t="147450" x="2278063" y="4418013"/>
          <p14:tracePt t="147454" x="2190750" y="4418013"/>
          <p14:tracePt t="147464" x="2090738" y="4430713"/>
          <p14:tracePt t="147470" x="2014538" y="4443413"/>
          <p14:tracePt t="147480" x="1939925" y="4454525"/>
          <p14:tracePt t="147492" x="1878013" y="4454525"/>
          <p14:tracePt t="147496" x="1839913" y="4479925"/>
          <p14:tracePt t="147506" x="1765300" y="4479925"/>
          <p14:tracePt t="147512" x="1739900" y="4492625"/>
          <p14:tracePt t="147522" x="1665288" y="4505325"/>
          <p14:tracePt t="147525" x="1589088" y="4505325"/>
          <p14:tracePt t="147537" x="1539875" y="4518025"/>
          <p14:tracePt t="147546" x="1452563" y="4543425"/>
          <p14:tracePt t="147552" x="1401763" y="4554538"/>
          <p14:tracePt t="147562" x="1363663" y="4554538"/>
          <p14:tracePt t="147568" x="1352550" y="4579938"/>
          <p14:tracePt t="147578" x="1314450" y="4579938"/>
          <p14:tracePt t="147588" x="1289050" y="4592638"/>
          <p14:tracePt t="147592" x="1263650" y="4618038"/>
          <p14:tracePt t="147602" x="1252538" y="4618038"/>
          <p14:tracePt t="147608" x="1227138" y="4643438"/>
          <p14:tracePt t="147619" x="1214438" y="4643438"/>
          <p14:tracePt t="147628" x="1201738" y="4643438"/>
          <p14:tracePt t="147758" x="1201738" y="4656138"/>
          <p14:tracePt t="147768" x="1201738" y="4679950"/>
          <p14:tracePt t="147778" x="1214438" y="4679950"/>
          <p14:tracePt t="147784" x="1227138" y="4679950"/>
          <p14:tracePt t="147794" x="1263650" y="4692650"/>
          <p14:tracePt t="147800" x="1327150" y="4705350"/>
          <p14:tracePt t="147810" x="1363663" y="4705350"/>
          <p14:tracePt t="147821" x="1427163" y="4718050"/>
          <p14:tracePt t="147824" x="1465263" y="4718050"/>
          <p14:tracePt t="147834" x="1539875" y="4718050"/>
          <p14:tracePt t="147840" x="1627188" y="4743450"/>
          <p14:tracePt t="147850" x="1714500" y="4756150"/>
          <p14:tracePt t="147860" x="1778000" y="4756150"/>
          <p14:tracePt t="147864" x="1890713" y="4779963"/>
          <p14:tracePt t="147874" x="1927225" y="4779963"/>
          <p14:tracePt t="147880" x="1978025" y="4779963"/>
          <p14:tracePt t="147890" x="2014538" y="4779963"/>
          <p14:tracePt t="147900" x="2027238" y="4779963"/>
          <p14:tracePt t="147904" x="2052638" y="4779963"/>
          <p14:tracePt t="147914" x="2065338" y="4779963"/>
          <p14:tracePt t="147920" x="2078038" y="4779963"/>
          <p14:tracePt t="147930" x="2090738" y="4779963"/>
          <p14:tracePt t="147940" x="2103438" y="4779963"/>
          <p14:tracePt t="147956" x="2116138" y="4779963"/>
          <p14:tracePt t="147960" x="2127250" y="4779963"/>
          <p14:tracePt t="147980" x="2139950" y="4779963"/>
          <p14:tracePt t="147987" x="2152650" y="4779963"/>
          <p14:tracePt t="147996" x="2165350" y="4779963"/>
          <p14:tracePt t="148000" x="2190750" y="4779963"/>
          <p14:tracePt t="148010" x="2216150" y="4779963"/>
          <p14:tracePt t="148021" x="2239963" y="4779963"/>
          <p14:tracePt t="148026" x="2265363" y="4779963"/>
          <p14:tracePt t="148036" x="2316163" y="4779963"/>
          <p14:tracePt t="148040" x="2339975" y="4768850"/>
          <p14:tracePt t="148052" x="2365375" y="4756150"/>
          <p14:tracePt t="148062" x="2416175" y="4743450"/>
          <p14:tracePt t="148066" x="2452688" y="4743450"/>
          <p14:tracePt t="148076" x="2465388" y="4743450"/>
          <p14:tracePt t="148082" x="2516188" y="4730750"/>
          <p14:tracePt t="148092" x="2541588" y="4730750"/>
          <p14:tracePt t="148103" x="2554288" y="4730750"/>
          <p14:tracePt t="148106" x="2565400" y="4730750"/>
          <p14:tracePt t="148116" x="2578100" y="4730750"/>
          <p14:tracePt t="148132" x="2590800" y="4730750"/>
          <p14:tracePt t="148141" x="2603500" y="4730750"/>
          <p14:tracePt t="148148" x="2616200" y="4730750"/>
          <p14:tracePt t="148162" x="2628900" y="4730750"/>
          <p14:tracePt t="148171" x="2641600" y="4730750"/>
          <p14:tracePt t="148182" x="2654300" y="4730750"/>
          <p14:tracePt t="148198" x="2667000" y="4730750"/>
          <p14:tracePt t="148232" x="2703513" y="4718050"/>
          <p14:tracePt t="148238" x="2716213" y="4718050"/>
          <p14:tracePt t="148248" x="2728913" y="4705350"/>
          <p14:tracePt t="148254" x="2754313" y="4692650"/>
          <p14:tracePt t="148264" x="2767013" y="4692650"/>
          <p14:tracePt t="148274" x="2778125" y="4692650"/>
          <p14:tracePt t="148278" x="2790825" y="4679950"/>
          <p14:tracePt t="148288" x="2841625" y="4667250"/>
          <p14:tracePt t="148304" x="2854325" y="4667250"/>
          <p14:tracePt t="148314" x="2890838" y="4656138"/>
          <p14:tracePt t="148334" x="2903538" y="4656138"/>
          <p14:tracePt t="148526" x="2867025" y="4630738"/>
          <p14:tracePt t="148536" x="2828925" y="4592638"/>
          <p14:tracePt t="148546" x="2767013" y="4567238"/>
          <p14:tracePt t="148550" x="2728913" y="4567238"/>
          <p14:tracePt t="148560" x="2690813" y="4543425"/>
          <p14:tracePt t="148566" x="2628900" y="4530725"/>
          <p14:tracePt t="148576" x="2541588" y="4505325"/>
          <p14:tracePt t="148586" x="2478088" y="4492625"/>
          <p14:tracePt t="148590" x="2403475" y="4492625"/>
          <p14:tracePt t="148600" x="2339975" y="4467225"/>
          <p14:tracePt t="148606" x="2265363" y="4454525"/>
          <p14:tracePt t="148616" x="2239963" y="4454525"/>
          <p14:tracePt t="148626" x="2190750" y="4454525"/>
          <p14:tracePt t="148632" x="2165350" y="4454525"/>
          <p14:tracePt t="148642" x="2090738" y="4430713"/>
          <p14:tracePt t="148646" x="2065338" y="4430713"/>
          <p14:tracePt t="148656" x="2039938" y="4430713"/>
          <p14:tracePt t="148666" x="2014538" y="4430713"/>
          <p14:tracePt t="148672" x="1990725" y="4430713"/>
          <p14:tracePt t="148682" x="1978025" y="4430713"/>
          <p14:tracePt t="148687" x="1952625" y="4430713"/>
          <p14:tracePt t="148706" x="1939925" y="4430713"/>
          <p14:tracePt t="148726" x="1927225" y="4430713"/>
          <p14:tracePt t="148758" x="1927225" y="4443413"/>
          <p14:tracePt t="148762" x="1903413" y="4454525"/>
          <p14:tracePt t="148772" x="1890713" y="4454525"/>
          <p14:tracePt t="148778" x="1878013" y="4467225"/>
          <p14:tracePt t="148788" x="1878013" y="4479925"/>
          <p14:tracePt t="148798" x="1852613" y="4492625"/>
          <p14:tracePt t="148802" x="1839913" y="4505325"/>
          <p14:tracePt t="148812" x="1827213" y="4518025"/>
          <p14:tracePt t="148818" x="1790700" y="4530725"/>
          <p14:tracePt t="148838" x="1765300" y="4543425"/>
          <p14:tracePt t="148844" x="1727200" y="4554538"/>
          <p14:tracePt t="148858" x="1727200" y="4567238"/>
          <p14:tracePt t="148868" x="1714500" y="4567238"/>
          <p14:tracePt t="149246" x="1714500" y="4579938"/>
          <p14:tracePt t="149252" x="1714500" y="4605338"/>
          <p14:tracePt t="149262" x="1739900" y="4618038"/>
          <p14:tracePt t="149272" x="1778000" y="4630738"/>
          <p14:tracePt t="149276" x="1827213" y="4656138"/>
          <p14:tracePt t="149286" x="1839913" y="4656138"/>
          <p14:tracePt t="149292" x="1865313" y="4679950"/>
          <p14:tracePt t="149302" x="1903413" y="4692650"/>
          <p14:tracePt t="149312" x="1927225" y="4718050"/>
          <p14:tracePt t="149328" x="1939925" y="4730750"/>
          <p14:tracePt t="149332" x="1952625" y="4743450"/>
          <p14:tracePt t="149358" x="1965325" y="4756150"/>
          <p14:tracePt t="149373" x="1978025" y="4768850"/>
          <p14:tracePt t="149484" x="1990725" y="4768850"/>
          <p14:tracePt t="149570" x="2003425" y="4768850"/>
          <p14:tracePt t="149573" x="2014538" y="4779963"/>
          <p14:tracePt t="149584" x="2027238" y="4805363"/>
          <p14:tracePt t="149594" x="2039938" y="4830763"/>
          <p14:tracePt t="149610" x="2039938" y="4843463"/>
          <p14:tracePt t="149614" x="2039938" y="4856163"/>
          <p14:tracePt t="149624" x="2052638" y="4856163"/>
          <p14:tracePt t="149634" x="2052638" y="4868863"/>
          <p14:tracePt t="149918" x="2052638" y="4879975"/>
          <p14:tracePt t="150688" x="2065338" y="4879975"/>
          <p14:tracePt t="150698" x="2078038" y="4879975"/>
          <p14:tracePt t="150703" x="2090738" y="4856163"/>
          <p14:tracePt t="150714" x="2090738" y="4843463"/>
          <p14:tracePt t="150730" x="2090738" y="4830763"/>
          <p14:tracePt t="150744" x="2103438" y="4818063"/>
          <p14:tracePt t="152666" x="2065338" y="4818063"/>
          <p14:tracePt t="152676" x="1990725" y="4830763"/>
          <p14:tracePt t="152682" x="1952625" y="4856163"/>
          <p14:tracePt t="152692" x="1914525" y="4879975"/>
          <p14:tracePt t="152702" x="1903413" y="4892675"/>
          <p14:tracePt t="152716" x="1890713" y="4905375"/>
          <p14:tracePt t="152732" x="1865313" y="4930775"/>
          <p14:tracePt t="152746" x="1865313" y="4943475"/>
          <p14:tracePt t="152755" x="1865313" y="4956175"/>
          <p14:tracePt t="152762" x="1865313" y="4968875"/>
          <p14:tracePt t="152782" x="1865313" y="4981575"/>
          <p14:tracePt t="152798" x="1852613" y="5005388"/>
          <p14:tracePt t="152802" x="1839913" y="5030788"/>
          <p14:tracePt t="152822" x="1839913" y="5056188"/>
          <p14:tracePt t="152828" x="1814513" y="5092700"/>
          <p14:tracePt t="152838" x="1814513" y="5105400"/>
          <p14:tracePt t="152843" x="1814513" y="5130800"/>
          <p14:tracePt t="152852" x="1814513" y="5143500"/>
          <p14:tracePt t="152864" x="1814513" y="5156200"/>
          <p14:tracePt t="152878" x="1790700" y="5181600"/>
          <p14:tracePt t="152884" x="1790700" y="5205413"/>
          <p14:tracePt t="153004" x="1790700" y="5218113"/>
          <p14:tracePt t="153014" x="1790700" y="5230813"/>
          <p14:tracePt t="153020" x="1790700" y="5243513"/>
          <p14:tracePt t="153040" x="1790700" y="5256213"/>
          <p14:tracePt t="153044" x="1778000" y="5281613"/>
          <p14:tracePt t="153070" x="1765300" y="5294313"/>
          <p14:tracePt t="153352" x="1765300" y="5305425"/>
          <p14:tracePt t="153358" x="1790700" y="5318125"/>
          <p14:tracePt t="153368" x="1814513" y="5330825"/>
          <p14:tracePt t="153378" x="1827213" y="5330825"/>
          <p14:tracePt t="153382" x="1852613" y="5356225"/>
          <p14:tracePt t="153392" x="1890713" y="5356225"/>
          <p14:tracePt t="153408" x="1927225" y="5381625"/>
          <p14:tracePt t="153422" x="1939925" y="5381625"/>
          <p14:tracePt t="153434" x="1952625" y="5381625"/>
          <p14:tracePt t="153438" x="1965325" y="5394325"/>
          <p14:tracePt t="153448" x="1965325" y="5407025"/>
          <p14:tracePt t="153464" x="1978025" y="5407025"/>
          <p14:tracePt t="153484" x="1990725" y="5407025"/>
          <p14:tracePt t="153508" x="2003425" y="5407025"/>
          <p14:tracePt t="153544" x="2027238" y="5407025"/>
          <p14:tracePt t="153580" x="2052638" y="5418138"/>
          <p14:tracePt t="153594" x="2065338" y="5418138"/>
          <p14:tracePt t="153630" x="2078038" y="5418138"/>
          <p14:tracePt t="153634" x="2078038" y="5430838"/>
          <p14:tracePt t="153670" x="2090738" y="5430838"/>
          <p14:tracePt t="153690" x="2103438" y="5443538"/>
          <p14:tracePt t="153740" x="2116138" y="5443538"/>
          <p14:tracePt t="154068" x="2116138" y="5456238"/>
          <p14:tracePt t="154436" x="2103438" y="5456238"/>
          <p14:tracePt t="154446" x="2090738" y="5456238"/>
          <p14:tracePt t="154462" x="2065338" y="5456238"/>
          <p14:tracePt t="154472" x="2039938" y="5443538"/>
          <p14:tracePt t="154476" x="2014538" y="5430838"/>
          <p14:tracePt t="154486" x="2003425" y="5430838"/>
          <p14:tracePt t="154496" x="1978025" y="5418138"/>
          <p14:tracePt t="154502" x="1965325" y="5418138"/>
          <p14:tracePt t="154516" x="1952625" y="5407025"/>
          <p14:tracePt t="154538" x="1939925" y="5394325"/>
          <p14:tracePt t="154542" x="1927225" y="5394325"/>
          <p14:tracePt t="154552" x="1903413" y="5394325"/>
          <p14:tracePt t="154558" x="1903413" y="5381625"/>
          <p14:tracePt t="154578" x="1890713" y="5381625"/>
          <p14:tracePt t="154582" x="1878013" y="5381625"/>
          <p14:tracePt t="154598" x="1865313" y="5381625"/>
          <p14:tracePt t="154601" x="1865313" y="5368925"/>
          <p14:tracePt t="154622" x="1852613" y="5356225"/>
          <p14:tracePt t="154638" x="1827213" y="5356225"/>
          <p14:tracePt t="154648" x="1827213" y="5343525"/>
          <p14:tracePt t="154654" x="1814513" y="5343525"/>
          <p14:tracePt t="154674" x="1814513" y="5330825"/>
          <p14:tracePt t="154679" x="1801813" y="5330825"/>
          <p14:tracePt t="154687" x="1801813" y="5318125"/>
          <p14:tracePt t="154704" x="1790700" y="5305425"/>
          <p14:tracePt t="154717" x="1778000" y="5305425"/>
          <p14:tracePt t="154734" x="1765300" y="5294313"/>
          <p14:tracePt t="154914" x="1752600" y="5294313"/>
          <p14:tracePt t="155146" x="1790700" y="5294313"/>
          <p14:tracePt t="155156" x="1814513" y="5294313"/>
          <p14:tracePt t="155161" x="1852613" y="5294313"/>
          <p14:tracePt t="155172" x="1914525" y="5294313"/>
          <p14:tracePt t="155182" x="1952625" y="5294313"/>
          <p14:tracePt t="155188" x="1978025" y="5318125"/>
          <p14:tracePt t="155198" x="2027238" y="5318125"/>
          <p14:tracePt t="155202" x="2052638" y="5318125"/>
          <p14:tracePt t="155212" x="2065338" y="5330825"/>
          <p14:tracePt t="155222" x="2078038" y="5330825"/>
          <p14:tracePt t="155229" x="2090738" y="5330825"/>
          <p14:tracePt t="155238" x="2103438" y="5330825"/>
          <p14:tracePt t="155428" x="2078038" y="5330825"/>
          <p14:tracePt t="155438" x="2052638" y="5330825"/>
          <p14:tracePt t="155444" x="2027238" y="5330825"/>
          <p14:tracePt t="155454" x="2003425" y="5330825"/>
          <p14:tracePt t="155464" x="1978025" y="5330825"/>
          <p14:tracePt t="155470" x="1939925" y="5330825"/>
          <p14:tracePt t="155480" x="1914525" y="5330825"/>
          <p14:tracePt t="155484" x="1890713" y="5330825"/>
          <p14:tracePt t="155494" x="1890713" y="5318125"/>
          <p14:tracePt t="155504" x="1865313" y="5318125"/>
          <p14:tracePt t="155520" x="1852613" y="5318125"/>
          <p14:tracePt t="155526" x="1839913" y="5318125"/>
          <p14:tracePt t="155606" x="1827213" y="5318125"/>
          <p14:tracePt t="155726" x="1852613" y="5318125"/>
          <p14:tracePt t="155732" x="1878013" y="5330825"/>
          <p14:tracePt t="155742" x="1903413" y="5330825"/>
          <p14:tracePt t="155746" x="1914525" y="5330825"/>
          <p14:tracePt t="155756" x="1927225" y="5330825"/>
          <p14:tracePt t="155772" x="1939925" y="5330825"/>
          <p14:tracePt t="155894" x="1914525" y="5330825"/>
          <p14:tracePt t="155904" x="1865313" y="5330825"/>
          <p14:tracePt t="155908" x="1839913" y="5343525"/>
          <p14:tracePt t="155918" x="1814513" y="5343525"/>
          <p14:tracePt t="155924" x="1801813" y="5343525"/>
          <p14:tracePt t="155934" x="1790700" y="5343525"/>
          <p14:tracePt t="155944" x="1765300" y="5356225"/>
          <p14:tracePt t="155948" x="1739900" y="5356225"/>
          <p14:tracePt t="155957" x="1701800" y="5356225"/>
          <p14:tracePt t="155965" x="1677988" y="5356225"/>
          <p14:tracePt t="155974" x="1652588" y="5356225"/>
          <p14:tracePt t="155988" x="1627188" y="5356225"/>
          <p14:tracePt t="156120" x="1677988" y="5356225"/>
          <p14:tracePt t="156130" x="1739900" y="5356225"/>
          <p14:tracePt t="156136" x="1827213" y="5356225"/>
          <p14:tracePt t="156146" x="1865313" y="5356225"/>
          <p14:tracePt t="156149" x="1914525" y="5356225"/>
          <p14:tracePt t="156160" x="1952625" y="5356225"/>
          <p14:tracePt t="156170" x="1978025" y="5356225"/>
          <p14:tracePt t="156176" x="2027238" y="5356225"/>
          <p14:tracePt t="156186" x="2039938" y="5356225"/>
          <p14:tracePt t="156190" x="2065338" y="5356225"/>
          <p14:tracePt t="156292" x="2052638" y="5356225"/>
          <p14:tracePt t="156302" x="2003425" y="5368925"/>
          <p14:tracePt t="156312" x="1952625" y="5368925"/>
          <p14:tracePt t="156316" x="1903413" y="5381625"/>
          <p14:tracePt t="156326" x="1839913" y="5394325"/>
          <p14:tracePt t="156332" x="1801813" y="5407025"/>
          <p14:tracePt t="156342" x="1778000" y="5407025"/>
          <p14:tracePt t="156352" x="1752600" y="5407025"/>
          <p14:tracePt t="156356" x="1739900" y="5418138"/>
          <p14:tracePt t="156368" x="1727200" y="5418138"/>
          <p14:tracePt t="156488" x="1778000" y="5418138"/>
          <p14:tracePt t="156498" x="1839913" y="5418138"/>
          <p14:tracePt t="156504" x="1927225" y="5418138"/>
          <p14:tracePt t="156514" x="2003425" y="5418138"/>
          <p14:tracePt t="156518" x="2065338" y="5418138"/>
          <p14:tracePt t="156528" x="2116138" y="5418138"/>
          <p14:tracePt t="156538" x="2152650" y="5418138"/>
          <p14:tracePt t="156544" x="2178050" y="5418138"/>
          <p14:tracePt t="156554" x="2190750" y="5418138"/>
          <p14:tracePt t="156654" x="2178050" y="5418138"/>
          <p14:tracePt t="156660" x="2152650" y="5418138"/>
          <p14:tracePt t="156670" x="2127250" y="5418138"/>
          <p14:tracePt t="156680" x="2116138" y="5418138"/>
          <p14:tracePt t="156696" x="2103438" y="5418138"/>
          <p14:tracePt t="156776" x="2090738" y="5418138"/>
          <p14:tracePt t="156810" x="2090738" y="5430838"/>
          <p14:tracePt t="156822" x="2127250" y="5430838"/>
          <p14:tracePt t="156826" x="2165350" y="5407025"/>
          <p14:tracePt t="156836" x="2216150" y="5407025"/>
          <p14:tracePt t="156846" x="2252663" y="5394325"/>
          <p14:tracePt t="156852" x="2290763" y="5381625"/>
          <p14:tracePt t="156862" x="2303463" y="5368925"/>
          <p14:tracePt t="156866" x="2316163" y="5368925"/>
          <p14:tracePt t="156876" x="2328863" y="5356225"/>
          <p14:tracePt t="156952" x="2316163" y="5330825"/>
          <p14:tracePt t="156958" x="2228850" y="5330825"/>
          <p14:tracePt t="156968" x="2127250" y="5318125"/>
          <p14:tracePt t="156972" x="2014538" y="5294313"/>
          <p14:tracePt t="156982" x="1939925" y="5294313"/>
          <p14:tracePt t="156992" x="1878013" y="5281613"/>
          <p14:tracePt t="156998" x="1827213" y="5281613"/>
          <p14:tracePt t="157008" x="1801813" y="5281613"/>
          <p14:tracePt t="157114" x="1827213" y="5281613"/>
          <p14:tracePt t="157124" x="1865313" y="5281613"/>
          <p14:tracePt t="157134" x="1914525" y="5281613"/>
          <p14:tracePt t="157138" x="1952625" y="5281613"/>
          <p14:tracePt t="157149" x="2003425" y="5281613"/>
          <p14:tracePt t="157154" x="2014538" y="5281613"/>
          <p14:tracePt t="157166" x="2027238" y="5281613"/>
          <p14:tracePt t="157180" x="2052638" y="5281613"/>
          <p14:tracePt t="157422" x="2078038" y="5281613"/>
          <p14:tracePt t="157432" x="2116138" y="5281613"/>
          <p14:tracePt t="157436" x="2178050" y="5294313"/>
          <p14:tracePt t="157446" x="2228850" y="5294313"/>
          <p14:tracePt t="157452" x="2316163" y="5294313"/>
          <p14:tracePt t="157462" x="2378075" y="5294313"/>
          <p14:tracePt t="157472" x="2452688" y="5294313"/>
          <p14:tracePt t="157476" x="2516188" y="5294313"/>
          <p14:tracePt t="157486" x="2578100" y="5294313"/>
          <p14:tracePt t="157492" x="2654300" y="5294313"/>
          <p14:tracePt t="157502" x="2716213" y="5294313"/>
          <p14:tracePt t="157512" x="2741613" y="5294313"/>
          <p14:tracePt t="157516" x="2767013" y="5294313"/>
          <p14:tracePt t="157528" x="2790825" y="5294313"/>
          <p14:tracePt t="157542" x="2816225" y="5294313"/>
          <p14:tracePt t="157658" x="2816225" y="5305425"/>
          <p14:tracePt t="157664" x="2816225" y="5330825"/>
          <p14:tracePt t="157674" x="2803525" y="5343525"/>
          <p14:tracePt t="157678" x="2767013" y="5343525"/>
          <p14:tracePt t="157688" x="2754313" y="5368925"/>
          <p14:tracePt t="157699" x="2703513" y="5381625"/>
          <p14:tracePt t="157704" x="2667000" y="5394325"/>
          <p14:tracePt t="157714" x="2641600" y="5394325"/>
          <p14:tracePt t="157718" x="2616200" y="5394325"/>
          <p14:tracePt t="157728" x="2590800" y="5418138"/>
          <p14:tracePt t="157738" x="2565400" y="5418138"/>
          <p14:tracePt t="157744" x="2541588" y="5418138"/>
          <p14:tracePt t="157754" x="2528888" y="5418138"/>
          <p14:tracePt t="157760" x="2503488" y="5418138"/>
          <p14:tracePt t="157770" x="2490788" y="5418138"/>
          <p14:tracePt t="157784" x="2478088" y="5418138"/>
          <p14:tracePt t="158168" x="2490788" y="5418138"/>
          <p14:tracePt t="158174" x="2503488" y="5418138"/>
          <p14:tracePt t="158184" x="2516188" y="5418138"/>
          <p14:tracePt t="158194" x="2541588" y="5418138"/>
          <p14:tracePt t="158198" x="2565400" y="5407025"/>
          <p14:tracePt t="158214" x="2578100" y="5407025"/>
          <p14:tracePt t="158234" x="2590800" y="5407025"/>
          <p14:tracePt t="158900" x="2603500" y="5407025"/>
          <p14:tracePt t="159016" x="2603500" y="5394325"/>
          <p14:tracePt t="159122" x="2603500" y="5381625"/>
          <p14:tracePt t="160110" x="2628900" y="5356225"/>
          <p14:tracePt t="161224" x="2616200" y="5356225"/>
          <p14:tracePt t="161240" x="2603500" y="5356225"/>
          <p14:tracePt t="161264" x="2578100" y="5356225"/>
          <p14:tracePt t="161284" x="2554288" y="5356225"/>
          <p14:tracePt t="161300" x="2528888" y="5356225"/>
          <p14:tracePt t="161321" x="2490788" y="5368925"/>
          <p14:tracePt t="161324" x="2478088" y="5368925"/>
          <p14:tracePt t="161350" x="2465388" y="5381625"/>
          <p14:tracePt t="161482" x="2452688" y="5381625"/>
          <p14:tracePt t="161552" x="2465388" y="5381625"/>
          <p14:tracePt t="161572" x="2490788" y="5356225"/>
          <p14:tracePt t="161597" x="2503488" y="5356225"/>
          <p14:tracePt t="162540" x="2516188" y="5356225"/>
          <p14:tracePt t="163278" x="2503488" y="5330825"/>
          <p14:tracePt t="163302" x="2478088" y="5330825"/>
          <p14:tracePt t="163328" x="2465388" y="5330825"/>
          <p14:tracePt t="163332" x="2452688" y="5330825"/>
          <p14:tracePt t="163347" x="2441575" y="5330825"/>
          <p14:tracePt t="163368" x="2428875" y="5330825"/>
          <p14:tracePt t="163424" x="2416175" y="5330825"/>
          <p14:tracePt t="163474" x="2390775" y="5330825"/>
          <p14:tracePt t="163942" x="2378075" y="5330825"/>
          <p14:tracePt t="163988" x="2378075" y="5343525"/>
          <p14:tracePt t="164150" x="2378075" y="5356225"/>
          <p14:tracePt t="164186" x="2390775" y="5356225"/>
          <p14:tracePt t="164190" x="2403475" y="5356225"/>
          <p14:tracePt t="164240" x="2403475" y="5368925"/>
          <p14:tracePt t="164280" x="2416175" y="5368925"/>
          <p14:tracePt t="164290" x="2416175" y="5381625"/>
          <p14:tracePt t="164296" x="2428875" y="5394325"/>
          <p14:tracePt t="164326" x="2428875" y="5407025"/>
          <p14:tracePt t="164534" x="2441575" y="5407025"/>
          <p14:tracePt t="164578" x="2441575" y="5394325"/>
          <p14:tracePt t="164750" x="2428875" y="5381625"/>
          <p14:tracePt t="164760" x="2416175" y="5356225"/>
          <p14:tracePt t="166314" x="2428875" y="5356225"/>
          <p14:tracePt t="166328" x="2441575" y="5356225"/>
          <p14:tracePt t="166348" x="2452688" y="5356225"/>
          <p14:tracePt t="166354" x="2478088" y="5368925"/>
          <p14:tracePt t="166364" x="2490788" y="5394325"/>
          <p14:tracePt t="166368" x="2503488" y="5394325"/>
          <p14:tracePt t="166378" x="2528888" y="5394325"/>
          <p14:tracePt t="166388" x="2541588" y="5394325"/>
          <p14:tracePt t="166394" x="2554288" y="5394325"/>
          <p14:tracePt t="166408" x="2578100" y="5394325"/>
          <p14:tracePt t="166420" x="2578100" y="5407025"/>
          <p14:tracePt t="166430" x="2590800" y="5407025"/>
          <p14:tracePt t="166445" x="2603500" y="5418138"/>
          <p14:tracePt t="166454" x="2616200" y="5418138"/>
          <p14:tracePt t="166474" x="2628900" y="5418138"/>
          <p14:tracePt t="166480" x="2641600" y="5418138"/>
          <p14:tracePt t="166495" x="2667000" y="5418138"/>
          <p14:tracePt t="166516" x="2678113" y="5418138"/>
          <p14:tracePt t="166520" x="2690813" y="5418138"/>
          <p14:tracePt t="166529" x="2716213" y="5418138"/>
          <p14:tracePt t="166535" x="2728913" y="5418138"/>
          <p14:tracePt t="166546" x="2741613" y="5418138"/>
          <p14:tracePt t="166556" x="2754313" y="5418138"/>
          <p14:tracePt t="166561" x="2778125" y="5418138"/>
          <p14:tracePt t="166570" x="2790825" y="5418138"/>
          <p14:tracePt t="166577" x="2816225" y="5418138"/>
          <p14:tracePt t="166586" x="2841625" y="5418138"/>
          <p14:tracePt t="166596" x="2867025" y="5418138"/>
          <p14:tracePt t="166602" x="2890838" y="5418138"/>
          <p14:tracePt t="166612" x="2916238" y="5418138"/>
          <p14:tracePt t="166616" x="2941638" y="5418138"/>
          <p14:tracePt t="166627" x="2967038" y="5418138"/>
          <p14:tracePt t="166636" x="2992438" y="5418138"/>
          <p14:tracePt t="166641" x="3016250" y="5418138"/>
          <p14:tracePt t="166652" x="3041650" y="5418138"/>
          <p14:tracePt t="166656" x="3067050" y="5418138"/>
          <p14:tracePt t="166666" x="3092450" y="5418138"/>
          <p14:tracePt t="166678" x="3103563" y="5418138"/>
          <p14:tracePt t="166681" x="3116263" y="5418138"/>
          <p14:tracePt t="166692" x="3128963" y="5418138"/>
          <p14:tracePt t="166706" x="3141663" y="5418138"/>
          <p14:tracePt t="166788" x="3167063" y="5418138"/>
          <p14:tracePt t="166904" x="3179763" y="5418138"/>
          <p14:tracePt t="166918" x="3192463" y="5418138"/>
          <p14:tracePt t="166944" x="3205163" y="5407025"/>
          <p14:tracePt t="167242" x="3179763" y="5407025"/>
          <p14:tracePt t="167252" x="3167063" y="5407025"/>
          <p14:tracePt t="167256" x="3141663" y="5407025"/>
          <p14:tracePt t="167266" x="3128963" y="5407025"/>
          <p14:tracePt t="167272" x="3116263" y="5407025"/>
          <p14:tracePt t="167282" x="3103563" y="5407025"/>
          <p14:tracePt t="167292" x="3092450" y="5407025"/>
          <p14:tracePt t="168794" x="3128963" y="5407025"/>
          <p14:tracePt t="168804" x="3154363" y="5407025"/>
          <p14:tracePt t="168810" x="3179763" y="5407025"/>
          <p14:tracePt t="168820" x="3192463" y="5407025"/>
          <p14:tracePt t="168826" x="3216275" y="5407025"/>
          <p14:tracePt t="168836" x="3241675" y="5407025"/>
          <p14:tracePt t="168847" x="3254375" y="5407025"/>
          <p14:tracePt t="168850" x="3267075" y="5407025"/>
          <p14:tracePt t="168860" x="3279775" y="5407025"/>
          <p14:tracePt t="168880" x="3292475" y="5407025"/>
          <p14:tracePt t="169088" x="3267075" y="5407025"/>
          <p14:tracePt t="169102" x="3254375" y="5407025"/>
          <p14:tracePt t="169112" x="3216275" y="5407025"/>
          <p14:tracePt t="169138" x="3205163" y="5407025"/>
          <p14:tracePt t="169158" x="3192463" y="5407025"/>
          <p14:tracePt t="169184" x="3179763" y="5407025"/>
          <p14:tracePt t="169194" x="3154363" y="5394325"/>
          <p14:tracePt t="169198" x="3154363" y="5381625"/>
          <p14:tracePt t="169208" x="3141663" y="5368925"/>
          <p14:tracePt t="169218" x="3141663" y="5356225"/>
          <p14:tracePt t="169224" x="3141663" y="5330825"/>
          <p14:tracePt t="169234" x="3116263" y="5318125"/>
          <p14:tracePt t="169239" x="3116263" y="5305425"/>
          <p14:tracePt t="169250" x="3103563" y="5281613"/>
          <p14:tracePt t="169264" x="3103563" y="5268913"/>
          <p14:tracePt t="169370" x="3103563" y="5256213"/>
          <p14:tracePt t="169406" x="3092450" y="5256213"/>
          <p14:tracePt t="169502" x="3079750" y="5256213"/>
          <p14:tracePt t="169532" x="3054350" y="5256213"/>
          <p14:tracePt t="169552" x="3041650" y="5256213"/>
          <p14:tracePt t="169566" x="3016250" y="5230813"/>
          <p14:tracePt t="169592" x="3003550" y="5230813"/>
          <p14:tracePt t="169596" x="2992438" y="5230813"/>
          <p14:tracePt t="169606" x="2979738" y="5230813"/>
          <p14:tracePt t="169612" x="2967038" y="5230813"/>
          <p14:tracePt t="169622" x="2916238" y="5256213"/>
          <p14:tracePt t="169632" x="2867025" y="5268913"/>
          <p14:tracePt t="169638" x="2803525" y="5305425"/>
          <p14:tracePt t="169648" x="2767013" y="5318125"/>
          <p14:tracePt t="169652" x="2741613" y="5330825"/>
          <p14:tracePt t="169662" x="2690813" y="5356225"/>
          <p14:tracePt t="169672" x="2667000" y="5381625"/>
          <p14:tracePt t="169678" x="2654300" y="5394325"/>
          <p14:tracePt t="169688" x="2641600" y="5394325"/>
          <p14:tracePt t="169691" x="2616200" y="5407025"/>
          <p14:tracePt t="169712" x="2616200" y="5418138"/>
          <p14:tracePt t="169946" x="2603500" y="5418138"/>
          <p14:tracePt t="169956" x="2590800" y="5430838"/>
          <p14:tracePt t="169966" x="2590800" y="5456238"/>
          <p14:tracePt t="169970" x="2565400" y="5468938"/>
          <p14:tracePt t="169980" x="2565400" y="5481638"/>
          <p14:tracePt t="169986" x="2541588" y="5507038"/>
          <p14:tracePt t="169996" x="2528888" y="5518150"/>
          <p14:tracePt t="170006" x="2516188" y="5543550"/>
          <p14:tracePt t="170010" x="2503488" y="5568950"/>
          <p14:tracePt t="170020" x="2490788" y="5568950"/>
          <p14:tracePt t="170026" x="2478088" y="5594350"/>
          <p14:tracePt t="170046" x="2465388" y="5594350"/>
          <p14:tracePt t="170086" x="2465388" y="5607050"/>
          <p14:tracePt t="170102" x="2452688" y="5607050"/>
          <p14:tracePt t="170116" x="2428875" y="5607050"/>
          <p14:tracePt t="170126" x="2403475" y="5607050"/>
          <p14:tracePt t="170132" x="2378075" y="5607050"/>
          <p14:tracePt t="170142" x="2328863" y="5581650"/>
          <p14:tracePt t="170152" x="2303463" y="5568950"/>
          <p14:tracePt t="170155" x="2290763" y="5543550"/>
          <p14:tracePt t="170168" x="2265363" y="5518150"/>
          <p14:tracePt t="170172" x="2252663" y="5507038"/>
          <p14:tracePt t="170192" x="2228850" y="5481638"/>
          <p14:tracePt t="170208" x="2228850" y="5468938"/>
          <p14:tracePt t="170212" x="2216150" y="5456238"/>
          <p14:tracePt t="170242" x="2203450" y="5443538"/>
          <p14:tracePt t="170268" x="2190750" y="5443538"/>
          <p14:tracePt t="170272" x="2178050" y="5430838"/>
          <p14:tracePt t="170283" x="2165350" y="5430838"/>
          <p14:tracePt t="170288" x="2139950" y="5394325"/>
          <p14:tracePt t="170299" x="2116138" y="5381625"/>
          <p14:tracePt t="170307" x="2090738" y="5356225"/>
          <p14:tracePt t="170312" x="2052638" y="5330825"/>
          <p14:tracePt t="170324" x="2027238" y="5318125"/>
          <p14:tracePt t="170328" x="2003425" y="5281613"/>
          <p14:tracePt t="170338" x="1978025" y="5256213"/>
          <p14:tracePt t="170348" x="1952625" y="5243513"/>
          <p14:tracePt t="170354" x="1952625" y="5230813"/>
          <p14:tracePt t="170366" x="1914525" y="5205413"/>
          <p14:tracePt t="170368" x="1903413" y="5205413"/>
          <p14:tracePt t="170388" x="1878013" y="5194300"/>
          <p14:tracePt t="170404" x="1865313" y="5194300"/>
          <p14:tracePt t="170418" x="1852613" y="5194300"/>
          <p14:tracePt t="170428" x="1839913" y="5194300"/>
          <p14:tracePt t="170434" x="1827213" y="5194300"/>
          <p14:tracePt t="170444" x="1801813" y="5194300"/>
          <p14:tracePt t="170450" x="1778000" y="5194300"/>
          <p14:tracePt t="170460" x="1765300" y="5194300"/>
          <p14:tracePt t="170470" x="1739900" y="5194300"/>
          <p14:tracePt t="170474" x="1727200" y="5205413"/>
          <p14:tracePt t="170484" x="1714500" y="5205413"/>
          <p14:tracePt t="170489" x="1689100" y="5218113"/>
          <p14:tracePt t="170510" x="1677988" y="5230813"/>
          <p14:tracePt t="170515" x="1665288" y="5243513"/>
          <p14:tracePt t="170526" x="1652588" y="5256213"/>
          <p14:tracePt t="170540" x="1639888" y="5268913"/>
          <p14:tracePt t="170556" x="1639888" y="5318125"/>
          <p14:tracePt t="170566" x="1639888" y="5356225"/>
          <p14:tracePt t="170570" x="1639888" y="5407025"/>
          <p14:tracePt t="170580" x="1639888" y="5530850"/>
          <p14:tracePt t="170590" x="1701800" y="5630863"/>
          <p14:tracePt t="170596" x="1790700" y="5743575"/>
          <p14:tracePt t="170606" x="1852613" y="5807075"/>
          <p14:tracePt t="170610" x="1927225" y="5894388"/>
          <p14:tracePt t="170620" x="1990725" y="5945188"/>
          <p14:tracePt t="170632" x="2014538" y="5981700"/>
          <p14:tracePt t="170636" x="2078038" y="6007100"/>
          <p14:tracePt t="170646" x="2116138" y="6007100"/>
          <p14:tracePt t="170650" x="2165350" y="6007100"/>
          <p14:tracePt t="170662" x="2203450" y="6007100"/>
          <p14:tracePt t="170672" x="2252663" y="6007100"/>
          <p14:tracePt t="170676" x="2316163" y="5956300"/>
          <p14:tracePt t="170686" x="2378075" y="5894388"/>
          <p14:tracePt t="170692" x="2416175" y="5832475"/>
          <p14:tracePt t="170702" x="2452688" y="5732463"/>
          <p14:tracePt t="170712" x="2452688" y="5643563"/>
          <p14:tracePt t="170717" x="2452688" y="5581650"/>
          <p14:tracePt t="170726" x="2452688" y="5481638"/>
          <p14:tracePt t="170732" x="2416175" y="5407025"/>
          <p14:tracePt t="170742" x="2328863" y="5294313"/>
          <p14:tracePt t="170752" x="2278063" y="5230813"/>
          <p14:tracePt t="170756" x="2228850" y="5181600"/>
          <p14:tracePt t="170766" x="2165350" y="5156200"/>
          <p14:tracePt t="170772" x="2152650" y="5156200"/>
          <p14:tracePt t="170783" x="2116138" y="5156200"/>
          <p14:tracePt t="170792" x="2090738" y="5156200"/>
          <p14:tracePt t="170800" x="2039938" y="5156200"/>
          <p14:tracePt t="170808" x="2003425" y="5156200"/>
          <p14:tracePt t="170811" x="1965325" y="5156200"/>
          <p14:tracePt t="170822" x="1939925" y="5156200"/>
          <p14:tracePt t="170832" x="1914525" y="5156200"/>
          <p14:tracePt t="170849" x="1903413" y="5156200"/>
          <p14:tracePt t="170882" x="1890713" y="5156200"/>
          <p14:tracePt t="170894" x="1890713" y="5105400"/>
          <p14:tracePt t="170899" x="1978025" y="4943475"/>
          <p14:tracePt t="170908" x="2139950" y="4779963"/>
          <p14:tracePt t="170918" x="2328863" y="4630738"/>
          <p14:tracePt t="170924" x="2478088" y="4492625"/>
          <p14:tracePt t="170934" x="2590800" y="4379913"/>
          <p14:tracePt t="170938" x="2667000" y="4292600"/>
          <p14:tracePt t="170948" x="2741613" y="4179888"/>
          <p14:tracePt t="170958" x="2754313" y="4117975"/>
          <p14:tracePt t="170968" x="2767013" y="4029075"/>
          <p14:tracePt t="170974" x="2778125" y="3979863"/>
          <p14:tracePt t="170980" x="2778125" y="3941763"/>
          <p14:tracePt t="170990" x="2778125" y="3905250"/>
          <p14:tracePt t="171001" x="2778125" y="3879850"/>
          <p14:tracePt t="171004" x="2754313" y="3841750"/>
          <p14:tracePt t="171014" x="2741613" y="3816350"/>
          <p14:tracePt t="171020" x="2690813" y="3779838"/>
          <p14:tracePt t="171030" x="2667000" y="3754438"/>
          <p14:tracePt t="171040" x="2590800" y="3716338"/>
          <p14:tracePt t="171044" x="2503488" y="3679825"/>
          <p14:tracePt t="171054" x="2416175" y="3641725"/>
          <p14:tracePt t="171060" x="2339975" y="3616325"/>
          <p14:tracePt t="171070" x="2265363" y="3603625"/>
          <p14:tracePt t="171080" x="2165350" y="3579813"/>
          <p14:tracePt t="171084" x="2127250" y="3567113"/>
          <p14:tracePt t="171094" x="2103438" y="3567113"/>
          <p14:tracePt t="171101" x="2065338" y="3554413"/>
          <p14:tracePt t="171110" x="2039938" y="3554413"/>
          <p14:tracePt t="171120" x="2003425" y="3554413"/>
          <p14:tracePt t="171124" x="1978025" y="3554413"/>
          <p14:tracePt t="171136" x="1965325" y="3554413"/>
          <p14:tracePt t="171140" x="1939925" y="3554413"/>
          <p14:tracePt t="171150" x="1927225" y="3554413"/>
          <p14:tracePt t="171160" x="1903413" y="3541713"/>
          <p14:tracePt t="171176" x="1890713" y="3541713"/>
          <p14:tracePt t="171200" x="1865313" y="3516313"/>
          <p14:tracePt t="171210" x="1865313" y="3503613"/>
          <p14:tracePt t="171217" x="1852613" y="3490913"/>
          <p14:tracePt t="171226" x="1827213" y="3467100"/>
          <p14:tracePt t="171236" x="1827213" y="3454400"/>
          <p14:tracePt t="171242" x="1814513" y="3429000"/>
          <p14:tracePt t="171252" x="1801813" y="3403600"/>
          <p14:tracePt t="171256" x="1778000" y="3378200"/>
          <p14:tracePt t="171267" x="1778000" y="3367088"/>
          <p14:tracePt t="171276" x="1778000" y="3341688"/>
          <p14:tracePt t="171284" x="1778000" y="3328988"/>
          <p14:tracePt t="171296" x="1778000" y="3303588"/>
          <p14:tracePt t="171316" x="1752600" y="3290888"/>
          <p14:tracePt t="171504" x="1752600" y="3278188"/>
          <p14:tracePt t="171790" x="1778000" y="3290888"/>
          <p14:tracePt t="171800" x="1801813" y="3316288"/>
          <p14:tracePt t="171810" x="1801813" y="3328988"/>
          <p14:tracePt t="171816" x="1839913" y="3341688"/>
          <p14:tracePt t="171826" x="1865313" y="3354388"/>
          <p14:tracePt t="171830" x="1903413" y="3354388"/>
          <p14:tracePt t="171842" x="1990725" y="3354388"/>
          <p14:tracePt t="171852" x="2116138" y="3354388"/>
          <p14:tracePt t="171856" x="2278063" y="3354388"/>
          <p14:tracePt t="171867" x="2465388" y="3354388"/>
          <p14:tracePt t="171872" x="2703513" y="3316288"/>
          <p14:tracePt t="171882" x="2916238" y="3254375"/>
          <p14:tracePt t="171892" x="3092450" y="3190875"/>
          <p14:tracePt t="171896" x="3216275" y="3154363"/>
          <p14:tracePt t="171906" x="3305175" y="3116263"/>
          <p14:tracePt t="171912" x="3328988" y="3078163"/>
          <p14:tracePt t="171922" x="3354388" y="3078163"/>
          <p14:tracePt t="171932" x="3354388" y="3065463"/>
          <p14:tracePt t="171938" x="3367088" y="3065463"/>
          <p14:tracePt t="172280" x="3354388" y="3065463"/>
          <p14:tracePt t="172296" x="3341688" y="3090863"/>
          <p14:tracePt t="172306" x="3317875" y="3116263"/>
          <p14:tracePt t="172320" x="3292475" y="3141663"/>
          <p14:tracePt t="172326" x="3267075" y="3165475"/>
          <p14:tracePt t="172336" x="3241675" y="3178175"/>
          <p14:tracePt t="172346" x="3216275" y="3203575"/>
          <p14:tracePt t="172351" x="3167063" y="3241675"/>
          <p14:tracePt t="172360" x="3116263" y="3290888"/>
          <p14:tracePt t="172366" x="3067050" y="3328988"/>
          <p14:tracePt t="172376" x="3003550" y="3367088"/>
          <p14:tracePt t="172386" x="2979738" y="3390900"/>
          <p14:tracePt t="172392" x="2890838" y="3454400"/>
          <p14:tracePt t="172402" x="2828925" y="3490913"/>
          <p14:tracePt t="172406" x="2741613" y="3541713"/>
          <p14:tracePt t="172416" x="2667000" y="3579813"/>
          <p14:tracePt t="172426" x="2590800" y="3616325"/>
          <p14:tracePt t="172432" x="2490788" y="3667125"/>
          <p14:tracePt t="172442" x="2428875" y="3716338"/>
          <p14:tracePt t="172446" x="2365375" y="3741738"/>
          <p14:tracePt t="172456" x="2316163" y="3767138"/>
          <p14:tracePt t="172466" x="2252663" y="3829050"/>
          <p14:tracePt t="172472" x="2228850" y="3829050"/>
          <p14:tracePt t="172482" x="2165350" y="3867150"/>
          <p14:tracePt t="172486" x="2152650" y="3879850"/>
          <p14:tracePt t="172496" x="2127250" y="3892550"/>
          <p14:tracePt t="172506" x="2116138" y="3916363"/>
          <p14:tracePt t="172512" x="2116138" y="3941763"/>
          <p14:tracePt t="172522" x="2090738" y="3967163"/>
          <p14:tracePt t="172526" x="2090738" y="3992563"/>
          <p14:tracePt t="172538" x="2090738" y="4005263"/>
          <p14:tracePt t="172548" x="2090738" y="4041775"/>
          <p14:tracePt t="172552" x="2090738" y="4092575"/>
          <p14:tracePt t="172562" x="2090738" y="4129088"/>
          <p14:tracePt t="172568" x="2090738" y="4179888"/>
          <p14:tracePt t="172578" x="2090738" y="4254500"/>
          <p14:tracePt t="172588" x="2090738" y="4318000"/>
          <p14:tracePt t="172592" x="2090738" y="4392613"/>
          <p14:tracePt t="172602" x="2090738" y="4454525"/>
          <p14:tracePt t="172608" x="2090738" y="4543425"/>
          <p14:tracePt t="172618" x="2090738" y="4605338"/>
          <p14:tracePt t="172628" x="2090738" y="4705350"/>
          <p14:tracePt t="172635" x="2090738" y="4792663"/>
          <p14:tracePt t="172644" x="2090738" y="4843463"/>
          <p14:tracePt t="172648" x="2090738" y="4930775"/>
          <p14:tracePt t="172658" x="2090738" y="4981575"/>
          <p14:tracePt t="172668" x="2090738" y="5043488"/>
          <p14:tracePt t="172674" x="2090738" y="5081588"/>
          <p14:tracePt t="172685" x="2090738" y="5143500"/>
          <p14:tracePt t="172688" x="2090738" y="5181600"/>
          <p14:tracePt t="172698" x="2090738" y="5230813"/>
          <p14:tracePt t="172710" x="2090738" y="5268913"/>
          <p14:tracePt t="172714" x="2090738" y="5318125"/>
          <p14:tracePt t="172724" x="2090738" y="5394325"/>
          <p14:tracePt t="172730" x="2090738" y="5443538"/>
          <p14:tracePt t="172740" x="2090738" y="5494338"/>
          <p14:tracePt t="172750" x="2116138" y="5556250"/>
          <p14:tracePt t="172754" x="2116138" y="5581650"/>
          <p14:tracePt t="172764" x="2116138" y="5643563"/>
          <p14:tracePt t="172770" x="2116138" y="5668963"/>
          <p14:tracePt t="172780" x="2116138" y="5694363"/>
          <p14:tracePt t="172790" x="2116138" y="5719763"/>
          <p14:tracePt t="172794" x="2116138" y="5743575"/>
          <p14:tracePt t="172820" x="2116138" y="5756275"/>
          <p14:tracePt t="172906" x="2116138" y="5768975"/>
          <p14:tracePt t="172926" x="2116138" y="5781675"/>
          <p14:tracePt t="172930" x="2116138" y="5794375"/>
          <p14:tracePt t="172982" x="2116138" y="5807075"/>
          <p14:tracePt t="173102" x="2127250" y="5807075"/>
          <p14:tracePt t="173182" x="2139950" y="5807075"/>
          <p14:tracePt t="173204" x="2152650" y="5807075"/>
          <p14:tracePt t="173208" x="2165350" y="5807075"/>
          <p14:tracePt t="173244" x="2178050" y="5807075"/>
          <p14:tracePt t="173278" x="2203450" y="5794375"/>
          <p14:tracePt t="173294" x="2216150" y="5794375"/>
          <p14:tracePt t="173304" x="2228850" y="5768975"/>
          <p14:tracePt t="173320" x="2252663" y="5768975"/>
          <p14:tracePt t="173330" x="2265363" y="5756275"/>
          <p14:tracePt t="173334" x="2265363" y="5732463"/>
          <p14:tracePt t="173344" x="2278063" y="5719763"/>
          <p14:tracePt t="173350" x="2290763" y="5719763"/>
          <p14:tracePt t="173360" x="2290763" y="5694363"/>
          <p14:tracePt t="173370" x="2290763" y="5668963"/>
          <p14:tracePt t="173373" x="2290763" y="5630863"/>
          <p14:tracePt t="173384" x="2290763" y="5607050"/>
          <p14:tracePt t="173390" x="2290763" y="5581650"/>
          <p14:tracePt t="173400" x="2290763" y="5543550"/>
          <p14:tracePt t="173410" x="2290763" y="5518150"/>
          <p14:tracePt t="173434" x="2290763" y="5507038"/>
          <p14:tracePt t="173486" x="2278063" y="5507038"/>
          <p14:tracePt t="173510" x="2265363" y="5507038"/>
          <p14:tracePt t="173516" x="2252663" y="5507038"/>
          <p14:tracePt t="173526" x="2228850" y="5518150"/>
          <p14:tracePt t="173536" x="2190750" y="5556250"/>
          <p14:tracePt t="173540" x="2178050" y="5556250"/>
          <p14:tracePt t="173550" x="2165350" y="5581650"/>
          <p14:tracePt t="173556" x="2127250" y="5607050"/>
          <p14:tracePt t="173566" x="2127250" y="5619750"/>
          <p14:tracePt t="173576" x="2127250" y="5630863"/>
          <p14:tracePt t="173582" x="2103438" y="5668963"/>
          <p14:tracePt t="173592" x="2103438" y="5681663"/>
          <p14:tracePt t="173596" x="2103438" y="5694363"/>
          <p14:tracePt t="173606" x="2103438" y="5719763"/>
          <p14:tracePt t="173616" x="2103438" y="5756275"/>
          <p14:tracePt t="173622" x="2103438" y="5768975"/>
          <p14:tracePt t="173636" x="2116138" y="5794375"/>
          <p14:tracePt t="173646" x="2139950" y="5807075"/>
          <p14:tracePt t="173662" x="2165350" y="5832475"/>
          <p14:tracePt t="173672" x="2203450" y="5832475"/>
          <p14:tracePt t="173677" x="2216150" y="5832475"/>
          <p14:tracePt t="173688" x="2228850" y="5832475"/>
          <p14:tracePt t="173698" x="2252663" y="5832475"/>
          <p14:tracePt t="173702" x="2278063" y="5832475"/>
          <p14:tracePt t="173712" x="2303463" y="5832475"/>
          <p14:tracePt t="173718" x="2328863" y="5832475"/>
          <p14:tracePt t="173728" x="2365375" y="5832475"/>
          <p14:tracePt t="173738" x="2390775" y="5807075"/>
          <p14:tracePt t="173744" x="2390775" y="5768975"/>
          <p14:tracePt t="173754" x="2416175" y="5719763"/>
          <p14:tracePt t="173757" x="2416175" y="5681663"/>
          <p14:tracePt t="173768" x="2416175" y="5630863"/>
          <p14:tracePt t="173778" x="2416175" y="5581650"/>
          <p14:tracePt t="173784" x="2416175" y="5543550"/>
          <p14:tracePt t="173794" x="2390775" y="5494338"/>
          <p14:tracePt t="173798" x="2352675" y="5430838"/>
          <p14:tracePt t="173808" x="2328863" y="5407025"/>
          <p14:tracePt t="173818" x="2303463" y="5381625"/>
          <p14:tracePt t="173824" x="2278063" y="5368925"/>
          <p14:tracePt t="173834" x="2252663" y="5356225"/>
          <p14:tracePt t="173838" x="2228850" y="5356225"/>
          <p14:tracePt t="173858" x="2178050" y="5368925"/>
          <p14:tracePt t="173864" x="2127250" y="5381625"/>
          <p14:tracePt t="173874" x="2103438" y="5407025"/>
          <p14:tracePt t="173878" x="2078038" y="5407025"/>
          <p14:tracePt t="173888" x="2014538" y="5430838"/>
          <p14:tracePt t="173898" x="1952625" y="5468938"/>
          <p14:tracePt t="173904" x="1914525" y="5468938"/>
          <p14:tracePt t="173914" x="1903413" y="5481638"/>
          <p14:tracePt t="173920" x="1865313" y="5494338"/>
          <p14:tracePt t="173930" x="1852613" y="5518150"/>
          <p14:tracePt t="173940" x="1839913" y="5530850"/>
          <p14:tracePt t="173971" x="1801813" y="5543550"/>
          <p14:tracePt t="173980" x="1790700" y="5556250"/>
          <p14:tracePt t="174040" x="1778000" y="5556250"/>
          <p14:tracePt t="174056" x="1778000" y="5568950"/>
          <p14:tracePt t="174100" x="1778000" y="5581650"/>
          <p14:tracePt t="174110" x="1778000" y="5594350"/>
          <p14:tracePt t="174116" x="1765300" y="5594350"/>
          <p14:tracePt t="174136" x="1765300" y="5607050"/>
          <p14:tracePt t="174202" x="1765300" y="5630863"/>
          <p14:tracePt t="174237" x="1765300" y="5643563"/>
          <p14:tracePt t="174252" x="1765300" y="5656263"/>
          <p14:tracePt t="174262" x="1765300" y="5668963"/>
          <p14:tracePt t="174278" x="1765300" y="5681663"/>
          <p14:tracePt t="174292" x="1765300" y="5694363"/>
          <p14:tracePt t="175186" x="1765300" y="5707063"/>
          <p14:tracePt t="175200" x="1765300" y="5719763"/>
          <p14:tracePt t="175236" x="1765300" y="5732463"/>
          <p14:tracePt t="175240" x="1765300" y="5743575"/>
          <p14:tracePt t="175252" x="1778000" y="5743575"/>
          <p14:tracePt t="175262" x="1790700" y="5743575"/>
          <p14:tracePt t="175265" x="1801813" y="5743575"/>
          <p14:tracePt t="175276" x="1814513" y="5743575"/>
          <p14:tracePt t="175282" x="1839913" y="5743575"/>
          <p14:tracePt t="175302" x="1890713" y="5743575"/>
          <p14:tracePt t="175306" x="1927225" y="5743575"/>
          <p14:tracePt t="175316" x="1978025" y="5743575"/>
          <p14:tracePt t="175322" x="2027238" y="5743575"/>
          <p14:tracePt t="175332" x="2078038" y="5743575"/>
          <p14:tracePt t="175342" x="2165350" y="5743575"/>
          <p14:tracePt t="175346" x="2252663" y="5743575"/>
          <p14:tracePt t="175356" x="2316163" y="5719763"/>
          <p14:tracePt t="175362" x="2403475" y="5707063"/>
          <p14:tracePt t="175373" x="2516188" y="5681663"/>
          <p14:tracePt t="175382" x="2603500" y="5668963"/>
          <p14:tracePt t="175385" x="2703513" y="5630863"/>
          <p14:tracePt t="175396" x="2790825" y="5630863"/>
          <p14:tracePt t="175402" x="2903538" y="5607050"/>
          <p14:tracePt t="175412" x="3003550" y="5594350"/>
          <p14:tracePt t="175423" x="3092450" y="5568950"/>
          <p14:tracePt t="175428" x="3216275" y="5556250"/>
          <p14:tracePt t="175439" x="3317875" y="5556250"/>
          <p14:tracePt t="175442" x="3405188" y="5556250"/>
          <p14:tracePt t="175452" x="3517900" y="5556250"/>
          <p14:tracePt t="175462" x="3630613" y="5556250"/>
          <p14:tracePt t="175468" x="3756025" y="5530850"/>
          <p14:tracePt t="175478" x="3856038" y="5530850"/>
          <p14:tracePt t="175482" x="3943350" y="5518150"/>
          <p14:tracePt t="175492" x="4043363" y="5518150"/>
          <p14:tracePt t="175505" x="4130675" y="5494338"/>
          <p14:tracePt t="175508" x="4230688" y="5456238"/>
          <p14:tracePt t="175518" x="4318000" y="5443538"/>
          <p14:tracePt t="175524" x="4456113" y="5381625"/>
          <p14:tracePt t="175534" x="4543425" y="5330825"/>
          <p14:tracePt t="175544" x="4643438" y="5281613"/>
          <p14:tracePt t="175548" x="4732338" y="5230813"/>
          <p14:tracePt t="175557" x="4794250" y="5168900"/>
          <p14:tracePt t="175564" x="4856163" y="5105400"/>
          <p14:tracePt t="175574" x="4894263" y="5056188"/>
          <p14:tracePt t="175584" x="4945063" y="5005388"/>
          <p14:tracePt t="175590" x="4968875" y="4943475"/>
          <p14:tracePt t="175600" x="5006975" y="4868863"/>
          <p14:tracePt t="175606" x="5032375" y="4779963"/>
          <p14:tracePt t="175614" x="5081588" y="4679950"/>
          <p14:tracePt t="175624" x="5132388" y="4554538"/>
          <p14:tracePt t="175629" x="5219700" y="4430713"/>
          <p14:tracePt t="175640" x="5294313" y="4292600"/>
          <p14:tracePt t="175644" x="5345113" y="4167188"/>
          <p14:tracePt t="175655" x="5383213" y="4067175"/>
          <p14:tracePt t="175664" x="5419725" y="3979863"/>
          <p14:tracePt t="175670" x="5457825" y="3867150"/>
          <p14:tracePt t="175680" x="5495925" y="3779838"/>
          <p14:tracePt t="175684" x="5557838" y="3692525"/>
          <p14:tracePt t="175694" x="5570538" y="3629025"/>
          <p14:tracePt t="175705" x="5583238" y="3541713"/>
          <p14:tracePt t="175710" x="5595938" y="3503613"/>
          <p14:tracePt t="175720" x="5607050" y="3441700"/>
          <p14:tracePt t="175724" x="5607050" y="3403600"/>
          <p14:tracePt t="175734" x="5607050" y="3341688"/>
          <p14:tracePt t="175744" x="5619750" y="3303588"/>
          <p14:tracePt t="175750" x="5632450" y="3254375"/>
          <p14:tracePt t="175760" x="5632450" y="3216275"/>
          <p14:tracePt t="175766" x="5632450" y="3190875"/>
          <p14:tracePt t="175776" x="5632450" y="3141663"/>
          <p14:tracePt t="175790" x="5632450" y="3116263"/>
          <p14:tracePt t="175806" x="5632450" y="3103563"/>
          <p14:tracePt t="175816" x="5632450" y="3090863"/>
          <p14:tracePt t="175826" x="5632450" y="3065463"/>
          <p14:tracePt t="176128" x="5645150" y="3041650"/>
          <p14:tracePt t="176138" x="5657850" y="3028950"/>
          <p14:tracePt t="176396" x="5657850" y="3016250"/>
          <p14:tracePt t="176402" x="5657850" y="2990850"/>
          <p14:tracePt t="176412" x="5657850" y="2952750"/>
          <p14:tracePt t="176422" x="5657850" y="2941638"/>
          <p14:tracePt t="176426" x="5645150" y="2903538"/>
          <p14:tracePt t="176436" x="5632450" y="2890838"/>
          <p14:tracePt t="176442" x="5632450" y="2865438"/>
          <p14:tracePt t="176451" x="5632450" y="2840038"/>
          <p14:tracePt t="176462" x="5607050" y="2816225"/>
          <p14:tracePt t="176466" x="5607050" y="2803525"/>
          <p14:tracePt t="176476" x="5607050" y="2790825"/>
          <p14:tracePt t="176492" x="5607050" y="2765425"/>
          <p14:tracePt t="176536" x="5607050" y="2752725"/>
          <p14:tracePt t="176568" x="5595938" y="2740025"/>
          <p14:tracePt t="176582" x="5583238" y="2740025"/>
          <p14:tracePt t="176634" x="5570538" y="2740025"/>
          <p14:tracePt t="176658" x="5570538" y="2728913"/>
          <p14:tracePt t="176717" x="5557838" y="2728913"/>
          <p14:tracePt t="177460" x="5519738" y="2728913"/>
          <p14:tracePt t="177466" x="5495925" y="2728913"/>
          <p14:tracePt t="177476" x="5470525" y="2728913"/>
          <p14:tracePt t="177480" x="5445125" y="2728913"/>
          <p14:tracePt t="177499" x="5432425" y="2728913"/>
          <p14:tracePt t="177592" x="5419725" y="2740025"/>
          <p14:tracePt t="177606" x="5407025" y="2740025"/>
          <p14:tracePt t="177616" x="5394325" y="2740025"/>
          <p14:tracePt t="177622" x="5394325" y="2752725"/>
          <p14:tracePt t="177642" x="5383213" y="2752725"/>
          <p14:tracePt t="178106" x="5407025" y="2778125"/>
          <p14:tracePt t="178116" x="5432425" y="2778125"/>
          <p14:tracePt t="178119" x="5457825" y="2778125"/>
          <p14:tracePt t="178130" x="5470525" y="2778125"/>
          <p14:tracePt t="178136" x="5495925" y="2778125"/>
          <p14:tracePt t="178146" x="5507038" y="2803525"/>
          <p14:tracePt t="178156" x="5545138" y="2803525"/>
          <p14:tracePt t="178160" x="5570538" y="2803525"/>
          <p14:tracePt t="178172" x="5595938" y="2803525"/>
          <p14:tracePt t="178176" x="5619750" y="2803525"/>
          <p14:tracePt t="178186" x="5657850" y="2816225"/>
          <p14:tracePt t="178196" x="5683250" y="2828925"/>
          <p14:tracePt t="178202" x="5732463" y="2828925"/>
          <p14:tracePt t="178212" x="5757863" y="2828925"/>
          <p14:tracePt t="178216" x="5783263" y="2828925"/>
          <p14:tracePt t="178226" x="5821363" y="2828925"/>
          <p14:tracePt t="178236" x="5832475" y="2828925"/>
          <p14:tracePt t="178242" x="5870575" y="2828925"/>
          <p14:tracePt t="178258" x="5895975" y="2828925"/>
          <p14:tracePt t="178268" x="5908675" y="2828925"/>
          <p14:tracePt t="178278" x="5932488" y="2828925"/>
          <p14:tracePt t="178282" x="5945188" y="2828925"/>
          <p14:tracePt t="178292" x="5957888" y="2828925"/>
          <p14:tracePt t="178298" x="5970588" y="2828925"/>
          <p14:tracePt t="178318" x="5983288" y="2828925"/>
          <p14:tracePt t="178321" x="5995988" y="2828925"/>
          <p14:tracePt t="178332" x="6008688" y="2828925"/>
          <p14:tracePt t="178338" x="6021388" y="2828925"/>
          <p14:tracePt t="178348" x="6034088" y="2828925"/>
          <p14:tracePt t="178359" x="6057900" y="2828925"/>
          <p14:tracePt t="178378" x="6070600" y="2828925"/>
          <p14:tracePt t="178388" x="6096000" y="2816225"/>
          <p14:tracePt t="178414" x="6108700" y="2816225"/>
          <p14:tracePt t="178428" x="6121400" y="2816225"/>
          <p14:tracePt t="178444" x="6134100" y="2816225"/>
          <p14:tracePt t="178454" x="6146800" y="2816225"/>
          <p14:tracePt t="178478" x="6170613" y="2816225"/>
          <p14:tracePt t="178494" x="6183313" y="2816225"/>
          <p14:tracePt t="178504" x="6196013" y="2816225"/>
          <p14:tracePt t="178530" x="6208713" y="2828925"/>
          <p14:tracePt t="178584" x="6221413" y="2828925"/>
          <p14:tracePt t="179422" x="6208713" y="2828925"/>
          <p14:tracePt t="179438" x="6196013" y="2828925"/>
          <p14:tracePt t="179462" x="6183313" y="2828925"/>
          <p14:tracePt t="179478" x="6170613" y="2828925"/>
          <p14:tracePt t="179492" x="6157913" y="2828925"/>
          <p14:tracePt t="179518" x="6146800" y="2828925"/>
          <p14:tracePt t="179598" x="6134100" y="2828925"/>
          <p14:tracePt t="179607" x="6121400" y="2840038"/>
          <p14:tracePt t="179628" x="6108700" y="2840038"/>
          <p14:tracePt t="179660" x="6108700" y="2852738"/>
          <p14:tracePt t="179674" x="6096000" y="2865438"/>
          <p14:tracePt t="179690" x="6083300" y="2878138"/>
          <p14:tracePt t="179700" x="6070600" y="2890838"/>
          <p14:tracePt t="179704" x="6057900" y="2903538"/>
          <p14:tracePt t="179714" x="6045200" y="2916238"/>
          <p14:tracePt t="179730" x="6034088" y="2916238"/>
          <p14:tracePt t="179740" x="6021388" y="2941638"/>
          <p14:tracePt t="179745" x="6008688" y="2952750"/>
          <p14:tracePt t="179754" x="5995988" y="2978150"/>
          <p14:tracePt t="179761" x="5983288" y="2978150"/>
          <p14:tracePt t="179770" x="5970588" y="3003550"/>
          <p14:tracePt t="179780" x="5945188" y="3016250"/>
          <p14:tracePt t="179786" x="5921375" y="3028950"/>
          <p14:tracePt t="179810" x="5895975" y="3054350"/>
          <p14:tracePt t="179826" x="5895975" y="3065463"/>
          <p14:tracePt t="179846" x="5883275" y="3078163"/>
          <p14:tracePt t="179912" x="5883275" y="3090863"/>
          <p14:tracePt t="179922" x="5883275" y="3103563"/>
          <p14:tracePt t="179946" x="5883275" y="3128963"/>
          <p14:tracePt t="179952" x="5895975" y="3154363"/>
          <p14:tracePt t="179966" x="5908675" y="3165475"/>
          <p14:tracePt t="179976" x="5921375" y="3178175"/>
          <p14:tracePt t="179988" x="5932488" y="3190875"/>
          <p14:tracePt t="179991" x="5945188" y="3203575"/>
          <p14:tracePt t="180002" x="5957888" y="3216275"/>
          <p14:tracePt t="180008" x="5983288" y="3228975"/>
          <p14:tracePt t="180018" x="5995988" y="3241675"/>
          <p14:tracePt t="180029" x="6021388" y="3241675"/>
          <p14:tracePt t="180032" x="6045200" y="3241675"/>
          <p14:tracePt t="180042" x="6070600" y="3254375"/>
          <p14:tracePt t="180048" x="6096000" y="3254375"/>
          <p14:tracePt t="180058" x="6134100" y="3267075"/>
          <p14:tracePt t="180068" x="6170613" y="3267075"/>
          <p14:tracePt t="180072" x="6208713" y="3267075"/>
          <p14:tracePt t="180082" x="6259513" y="3267075"/>
          <p14:tracePt t="180088" x="6296025" y="3267075"/>
          <p14:tracePt t="180097" x="6334125" y="3267075"/>
          <p14:tracePt t="180108" x="6370638" y="3267075"/>
          <p14:tracePt t="180112" x="6408738" y="3267075"/>
          <p14:tracePt t="180122" x="6434138" y="3267075"/>
          <p14:tracePt t="180129" x="6459538" y="3267075"/>
          <p14:tracePt t="180138" x="6483350" y="3267075"/>
          <p14:tracePt t="180148" x="6508750" y="3267075"/>
          <p14:tracePt t="180154" x="6534150" y="3267075"/>
          <p14:tracePt t="180168" x="6559550" y="3267075"/>
          <p14:tracePt t="180178" x="6572250" y="3267075"/>
          <p14:tracePt t="180195" x="6596063" y="3267075"/>
          <p14:tracePt t="180204" x="6608763" y="3241675"/>
          <p14:tracePt t="180208" x="6634163" y="3241675"/>
          <p14:tracePt t="180218" x="6659563" y="3241675"/>
          <p14:tracePt t="180229" x="6672263" y="3241675"/>
          <p14:tracePt t="180233" x="6708775" y="3216275"/>
          <p14:tracePt t="180245" x="6746875" y="3203575"/>
          <p14:tracePt t="180250" x="6772275" y="3203575"/>
          <p14:tracePt t="180260" x="6808788" y="3190875"/>
          <p14:tracePt t="180270" x="6846888" y="3178175"/>
          <p14:tracePt t="180274" x="6872288" y="3178175"/>
          <p14:tracePt t="180284" x="6897688" y="3165475"/>
          <p14:tracePt t="180290" x="6934200" y="3154363"/>
          <p14:tracePt t="180300" x="6972300" y="3154363"/>
          <p14:tracePt t="180310" x="7010400" y="3128963"/>
          <p14:tracePt t="180314" x="7034213" y="3128963"/>
          <p14:tracePt t="180324" x="7072313" y="3116263"/>
          <p14:tracePt t="180330" x="7110413" y="3116263"/>
          <p14:tracePt t="180340" x="7110413" y="3103563"/>
          <p14:tracePt t="180350" x="7123113" y="3090863"/>
          <p14:tracePt t="180356" x="7134225" y="3090863"/>
          <p14:tracePt t="180370" x="7146925" y="3090863"/>
          <p14:tracePt t="180379" x="7172325" y="3090863"/>
          <p14:tracePt t="180396" x="7172325" y="3078163"/>
          <p14:tracePt t="180410" x="7172325" y="3065463"/>
          <p14:tracePt t="180432" x="7172325" y="3041650"/>
          <p14:tracePt t="180436" x="7197725" y="3016250"/>
          <p14:tracePt t="180446" x="7197725" y="3003550"/>
          <p14:tracePt t="180450" x="7197725" y="2978150"/>
          <p14:tracePt t="180462" x="7197725" y="2965450"/>
          <p14:tracePt t="180472" x="7197725" y="2941638"/>
          <p14:tracePt t="180476" x="7197725" y="2916238"/>
          <p14:tracePt t="180486" x="7197725" y="2903538"/>
          <p14:tracePt t="180492" x="7197725" y="2878138"/>
          <p14:tracePt t="180512" x="7197725" y="2865438"/>
          <p14:tracePt t="180516" x="7197725" y="2816225"/>
          <p14:tracePt t="180526" x="7159625" y="2803525"/>
          <p14:tracePt t="180532" x="7146925" y="2790825"/>
          <p14:tracePt t="180542" x="7097713" y="2778125"/>
          <p14:tracePt t="180552" x="7072313" y="2765425"/>
          <p14:tracePt t="180556" x="7034213" y="2752725"/>
          <p14:tracePt t="180566" x="6997700" y="2740025"/>
          <p14:tracePt t="180572" x="6972300" y="2740025"/>
          <p14:tracePt t="180582" x="6946900" y="2740025"/>
          <p14:tracePt t="180592" x="6921500" y="2740025"/>
          <p14:tracePt t="180598" x="6897688" y="2740025"/>
          <p14:tracePt t="180608" x="6846888" y="2740025"/>
          <p14:tracePt t="180613" x="6821488" y="2740025"/>
          <p14:tracePt t="180622" x="6797675" y="2740025"/>
          <p14:tracePt t="180632" x="6746875" y="2740025"/>
          <p14:tracePt t="180638" x="6708775" y="2765425"/>
          <p14:tracePt t="180648" x="6672263" y="2765425"/>
          <p14:tracePt t="180652" x="6634163" y="2803525"/>
          <p14:tracePt t="180663" x="6572250" y="2828925"/>
          <p14:tracePt t="180672" x="6534150" y="2840038"/>
          <p14:tracePt t="180678" x="6459538" y="2878138"/>
          <p14:tracePt t="180688" x="6408738" y="2890838"/>
          <p14:tracePt t="180695" x="6334125" y="2928938"/>
          <p14:tracePt t="180703" x="6296025" y="2941638"/>
          <p14:tracePt t="180714" x="6221413" y="2978150"/>
          <p14:tracePt t="180718" x="6157913" y="3003550"/>
          <p14:tracePt t="180729" x="6134100" y="3016250"/>
          <p14:tracePt t="180734" x="6108700" y="3016250"/>
          <p14:tracePt t="180744" x="6083300" y="3028950"/>
          <p14:tracePt t="180754" x="6057900" y="3041650"/>
          <p14:tracePt t="180768" x="6045200" y="3041650"/>
          <p14:tracePt t="180774" x="6034088" y="3054350"/>
          <p14:tracePt t="180784" x="6021388" y="3065463"/>
          <p14:tracePt t="180800" x="6008688" y="3078163"/>
          <p14:tracePt t="180814" x="6008688" y="3090863"/>
          <p14:tracePt t="180824" x="6008688" y="3103563"/>
          <p14:tracePt t="180834" x="6008688" y="3116263"/>
          <p14:tracePt t="180840" x="6008688" y="3141663"/>
          <p14:tracePt t="180854" x="6008688" y="3165475"/>
          <p14:tracePt t="180864" x="6008688" y="3190875"/>
          <p14:tracePt t="180880" x="6008688" y="3216275"/>
          <p14:tracePt t="180890" x="6008688" y="3241675"/>
          <p14:tracePt t="180894" x="6021388" y="3254375"/>
          <p14:tracePt t="180904" x="6057900" y="3267075"/>
          <p14:tracePt t="180914" x="6070600" y="3267075"/>
          <p14:tracePt t="180920" x="6108700" y="3278188"/>
          <p14:tracePt t="180930" x="6121400" y="3278188"/>
          <p14:tracePt t="180934" x="6157913" y="3303588"/>
          <p14:tracePt t="180946" x="6183313" y="3303588"/>
          <p14:tracePt t="180956" x="6234113" y="3303588"/>
          <p14:tracePt t="180960" x="6270625" y="3303588"/>
          <p14:tracePt t="180980" x="6359525" y="3303588"/>
          <p14:tracePt t="180986" x="6396038" y="3303588"/>
          <p14:tracePt t="180997" x="6434138" y="3303588"/>
          <p14:tracePt t="181010" x="6459538" y="3303588"/>
          <p14:tracePt t="181016" x="6483350" y="3303588"/>
          <p14:tracePt t="181026" x="6496050" y="3290888"/>
          <p14:tracePt t="181042" x="6521450" y="3278188"/>
          <p14:tracePt t="181056" x="6546850" y="3267075"/>
          <p14:tracePt t="181066" x="6559550" y="3254375"/>
          <p14:tracePt t="181076" x="6584950" y="3241675"/>
          <p14:tracePt t="181082" x="6608763" y="3228975"/>
          <p14:tracePt t="181091" x="6634163" y="3203575"/>
          <p14:tracePt t="181097" x="6672263" y="3178175"/>
          <p14:tracePt t="181106" x="6696075" y="3165475"/>
          <p14:tracePt t="181116" x="6721475" y="3165475"/>
          <p14:tracePt t="181122" x="6759575" y="3154363"/>
          <p14:tracePt t="181132" x="6772275" y="3141663"/>
          <p14:tracePt t="181136" x="6784975" y="3141663"/>
          <p14:tracePt t="181147" x="6797675" y="3141663"/>
          <p14:tracePt t="181163" x="6821488" y="3141663"/>
          <p14:tracePt t="181172" x="6834188" y="3141663"/>
          <p14:tracePt t="181178" x="6846888" y="3128963"/>
          <p14:tracePt t="181188" x="6859588" y="3128963"/>
          <p14:tracePt t="181198" x="6884988" y="3116263"/>
          <p14:tracePt t="181201" x="6921500" y="3116263"/>
          <p14:tracePt t="181212" x="6946900" y="3103563"/>
          <p14:tracePt t="181218" x="6972300" y="3103563"/>
          <p14:tracePt t="181229" x="7010400" y="3103563"/>
          <p14:tracePt t="181238" x="7034213" y="3090863"/>
          <p14:tracePt t="181241" x="7072313" y="3090863"/>
          <p14:tracePt t="181252" x="7110413" y="3090863"/>
          <p14:tracePt t="181258" x="7134225" y="3078163"/>
          <p14:tracePt t="181268" x="7146925" y="3078163"/>
          <p14:tracePt t="181278" x="7172325" y="3078163"/>
          <p14:tracePt t="181284" x="7197725" y="3078163"/>
          <p14:tracePt t="181308" x="7210425" y="3078163"/>
          <p14:tracePt t="181318" x="7223125" y="3078163"/>
          <p14:tracePt t="181324" x="7235825" y="3078163"/>
          <p14:tracePt t="181334" x="7246938" y="3065463"/>
          <p14:tracePt t="181337" x="7272338" y="3065463"/>
          <p14:tracePt t="181348" x="7285038" y="3065463"/>
          <p14:tracePt t="181358" x="7310438" y="3041650"/>
          <p14:tracePt t="181364" x="7335838" y="3041650"/>
          <p14:tracePt t="181380" x="7359650" y="3016250"/>
          <p14:tracePt t="181390" x="7385050" y="3016250"/>
          <p14:tracePt t="181400" x="7397750" y="3016250"/>
          <p14:tracePt t="181403" x="7410450" y="2990850"/>
          <p14:tracePt t="181414" x="7423150" y="2990850"/>
          <p14:tracePt t="181420" x="7435850" y="2990850"/>
          <p14:tracePt t="181431" x="7448550" y="2990850"/>
          <p14:tracePt t="181440" x="7459663" y="2978150"/>
          <p14:tracePt t="181443" x="7485063" y="2978150"/>
          <p14:tracePt t="181454" x="7485063" y="2965450"/>
          <p14:tracePt t="181460" x="7510463" y="2965450"/>
          <p14:tracePt t="181480" x="7523163" y="2952750"/>
          <p14:tracePt t="181556" x="7535863" y="2952750"/>
          <p14:tracePt t="181954" x="7535863" y="2965450"/>
          <p14:tracePt t="181980" x="7523163" y="2965450"/>
          <p14:tracePt t="181984" x="7523163" y="2978150"/>
          <p14:tracePt t="182004" x="7510463" y="2978150"/>
          <p14:tracePt t="182010" x="7510463" y="2990850"/>
          <p14:tracePt t="182030" x="7497763" y="2990850"/>
          <p14:tracePt t="182044" x="7497763" y="3003550"/>
          <p14:tracePt t="182056" x="7485063" y="3003550"/>
          <p14:tracePt t="182070" x="7472363" y="3028950"/>
          <p14:tracePt t="182086" x="7459663" y="3028950"/>
          <p14:tracePt t="182100" x="7435850" y="3041650"/>
          <p14:tracePt t="182670" x="7423150" y="3054350"/>
          <p14:tracePt t="182948" x="7397750" y="3054350"/>
          <p14:tracePt t="182951" x="7372350" y="3054350"/>
          <p14:tracePt t="182967" x="7335838" y="3054350"/>
          <p14:tracePt t="182968" x="7310438" y="3054350"/>
          <p14:tracePt t="182978" x="7259638" y="3054350"/>
          <p14:tracePt t="182988" x="7223125" y="3054350"/>
          <p14:tracePt t="182994" x="7172325" y="3054350"/>
          <p14:tracePt t="183004" x="7134225" y="3054350"/>
          <p14:tracePt t="183008" x="7097713" y="3054350"/>
          <p14:tracePt t="183018" x="7059613" y="3054350"/>
          <p14:tracePt t="183028" x="7010400" y="3078163"/>
          <p14:tracePt t="183034" x="6921500" y="3090863"/>
          <p14:tracePt t="183044" x="6859588" y="3090863"/>
          <p14:tracePt t="183048" x="6784975" y="3116263"/>
          <p14:tracePt t="183058" x="6734175" y="3116263"/>
          <p14:tracePt t="183068" x="6684963" y="3128963"/>
          <p14:tracePt t="183074" x="6646863" y="3128963"/>
          <p14:tracePt t="183084" x="6621463" y="3128963"/>
          <p14:tracePt t="183088" x="6572250" y="3141663"/>
          <p14:tracePt t="183099" x="6559550" y="3141663"/>
          <p14:tracePt t="183108" x="6508750" y="3154363"/>
          <p14:tracePt t="183115" x="6496050" y="3165475"/>
          <p14:tracePt t="183124" x="6472238" y="3165475"/>
          <p14:tracePt t="183128" x="6459538" y="3165475"/>
          <p14:tracePt t="183140" x="6446838" y="3178175"/>
          <p14:tracePt t="183150" x="6434138" y="3178175"/>
          <p14:tracePt t="183154" x="6408738" y="3190875"/>
          <p14:tracePt t="183166" x="6396038" y="3190875"/>
          <p14:tracePt t="183169" x="6370638" y="3203575"/>
          <p14:tracePt t="183180" x="6359525" y="3203575"/>
          <p14:tracePt t="183190" x="6334125" y="3228975"/>
          <p14:tracePt t="183194" x="6321425" y="3228975"/>
          <p14:tracePt t="183204" x="6308725" y="3228975"/>
          <p14:tracePt t="183210" x="6308725" y="3241675"/>
          <p14:tracePt t="183220" x="6296025" y="3241675"/>
          <p14:tracePt t="183234" x="6283325" y="3254375"/>
          <p14:tracePt t="183246" x="6259513" y="3267075"/>
          <p14:tracePt t="183250" x="6234113" y="3278188"/>
          <p14:tracePt t="183270" x="6183313" y="3303588"/>
          <p14:tracePt t="183276" x="6157913" y="3303588"/>
          <p14:tracePt t="183286" x="6121400" y="3328988"/>
          <p14:tracePt t="183290" x="6096000" y="3328988"/>
          <p14:tracePt t="183310" x="6070600" y="3328988"/>
          <p14:tracePt t="183326" x="6057900" y="3328988"/>
          <p14:tracePt t="183508" x="6070600" y="3328988"/>
          <p14:tracePt t="183512" x="6096000" y="3328988"/>
          <p14:tracePt t="183522" x="6121400" y="3328988"/>
          <p14:tracePt t="183528" x="6157913" y="3328988"/>
          <p14:tracePt t="183538" x="6183313" y="3328988"/>
          <p14:tracePt t="183549" x="6208713" y="3328988"/>
          <p14:tracePt t="183552" x="6221413" y="3328988"/>
          <p14:tracePt t="183562" x="6246813" y="3316288"/>
          <p14:tracePt t="183567" x="6270625" y="3303588"/>
          <p14:tracePt t="183578" x="6283325" y="3303588"/>
          <p14:tracePt t="183588" x="6308725" y="3278188"/>
          <p14:tracePt t="183594" x="6334125" y="3278188"/>
          <p14:tracePt t="183604" x="6359525" y="3278188"/>
          <p14:tracePt t="183608" x="6370638" y="3278188"/>
          <p14:tracePt t="183618" x="6408738" y="3241675"/>
          <p14:tracePt t="183628" x="6434138" y="3241675"/>
          <p14:tracePt t="183634" x="6446838" y="3241675"/>
          <p14:tracePt t="183644" x="6472238" y="3241675"/>
          <p14:tracePt t="183649" x="6483350" y="3241675"/>
          <p14:tracePt t="183658" x="6483350" y="3228975"/>
          <p14:tracePt t="183680" x="6496050" y="3228975"/>
          <p14:tracePt t="184102" x="6508750" y="3254375"/>
          <p14:tracePt t="184108" x="6508750" y="3290888"/>
          <p14:tracePt t="184118" x="6508750" y="3316288"/>
          <p14:tracePt t="184132" x="6508750" y="3328988"/>
          <p14:tracePt t="184142" x="6508750" y="3367088"/>
          <p14:tracePt t="184168" x="6508750" y="3378200"/>
          <p14:tracePt t="184284" x="6521450" y="3390900"/>
          <p14:tracePt t="184294" x="6521450" y="3403600"/>
          <p14:tracePt t="184310" x="6534150" y="3403600"/>
          <p14:tracePt t="184330" x="6546850" y="3403600"/>
          <p14:tracePt t="184344" x="6559550" y="3403600"/>
          <p14:tracePt t="184354" x="6572250" y="3403600"/>
          <p14:tracePt t="184360" x="6572250" y="3416300"/>
          <p14:tracePt t="184370" x="6596063" y="3416300"/>
          <p14:tracePt t="184373" x="6621463" y="3416300"/>
          <p14:tracePt t="184394" x="6634163" y="3441700"/>
          <p14:tracePt t="184400" x="6646863" y="3441700"/>
          <p14:tracePt t="184410" x="6659563" y="3441700"/>
          <p14:tracePt t="184430" x="6672263" y="3441700"/>
          <p14:tracePt t="184480" x="6672263" y="3454400"/>
          <p14:tracePt t="184486" x="6672263" y="3467100"/>
          <p14:tracePt t="184708" x="6684963" y="3490913"/>
          <p14:tracePt t="184728" x="6684963" y="3503613"/>
          <p14:tracePt t="184734" x="6696075" y="3503613"/>
          <p14:tracePt t="184748" x="6696075" y="3516313"/>
          <p14:tracePt t="184758" x="6708775" y="3529013"/>
          <p14:tracePt t="184768" x="6708775" y="3541713"/>
          <p14:tracePt t="184774" x="6708775" y="3554413"/>
          <p14:tracePt t="184788" x="6721475" y="3567113"/>
          <p14:tracePt t="184798" x="6721475" y="3579813"/>
          <p14:tracePt t="185384" x="6721475" y="3590925"/>
          <p14:tracePt t="185676" x="6721475" y="3567113"/>
          <p14:tracePt t="185692" x="6721475" y="3554413"/>
          <p14:tracePt t="185706" x="6696075" y="3529013"/>
          <p14:tracePt t="185722" x="6696075" y="3503613"/>
          <p14:tracePt t="185732" x="6696075" y="3490913"/>
          <p14:tracePt t="185742" x="6684963" y="3467100"/>
          <p14:tracePt t="185748" x="6672263" y="3454400"/>
          <p14:tracePt t="185756" x="6646863" y="3429000"/>
          <p14:tracePt t="185762" x="6634163" y="3403600"/>
          <p14:tracePt t="185772" x="6596063" y="3378200"/>
          <p14:tracePt t="185782" x="6584950" y="3354388"/>
          <p14:tracePt t="185788" x="6559550" y="3341688"/>
          <p14:tracePt t="185798" x="6521450" y="3316288"/>
          <p14:tracePt t="185803" x="6496050" y="3303588"/>
          <p14:tracePt t="185812" x="6472238" y="3278188"/>
          <p14:tracePt t="185822" x="6421438" y="3267075"/>
          <p14:tracePt t="185828" x="6383338" y="3254375"/>
          <p14:tracePt t="185838" x="6359525" y="3241675"/>
          <p14:tracePt t="185842" x="6334125" y="3216275"/>
          <p14:tracePt t="185852" x="6283325" y="3203575"/>
          <p14:tracePt t="185862" x="6208713" y="3165475"/>
          <p14:tracePt t="185869" x="6170613" y="3154363"/>
          <p14:tracePt t="185877" x="6096000" y="3141663"/>
          <p14:tracePt t="185881" x="6057900" y="3116263"/>
          <p14:tracePt t="185892" x="6021388" y="3116263"/>
          <p14:tracePt t="185904" x="5970588" y="3103563"/>
          <p14:tracePt t="185907" x="5908675" y="3078163"/>
          <p14:tracePt t="185919" x="5857875" y="3078163"/>
          <p14:tracePt t="185924" x="5783263" y="3078163"/>
          <p14:tracePt t="185934" x="5745163" y="3078163"/>
          <p14:tracePt t="185944" x="5695950" y="3078163"/>
          <p14:tracePt t="185948" x="5632450" y="3078163"/>
          <p14:tracePt t="185969" x="5483225" y="3078163"/>
          <p14:tracePt t="185974" x="5407025" y="3078163"/>
          <p14:tracePt t="185984" x="5345113" y="3078163"/>
          <p14:tracePt t="185990" x="5281613" y="3103563"/>
          <p14:tracePt t="186000" x="5257800" y="3116263"/>
          <p14:tracePt t="186004" x="5219700" y="3128963"/>
          <p14:tracePt t="186014" x="5194300" y="3141663"/>
          <p14:tracePt t="186030" x="5157788" y="3154363"/>
          <p14:tracePt t="186040" x="5157788" y="3165475"/>
          <p14:tracePt t="186060" x="5145088" y="3165475"/>
          <p14:tracePt t="186070" x="5145088" y="3178175"/>
          <p14:tracePt t="186086" x="5132388" y="3190875"/>
          <p14:tracePt t="186090" x="5132388" y="3228975"/>
          <p14:tracePt t="186100" x="5132388" y="3254375"/>
          <p14:tracePt t="186110" x="5132388" y="3278188"/>
          <p14:tracePt t="186116" x="5132388" y="3303588"/>
          <p14:tracePt t="186126" x="5132388" y="3328988"/>
          <p14:tracePt t="186129" x="5132388" y="3354388"/>
          <p14:tracePt t="186140" x="5132388" y="3378200"/>
          <p14:tracePt t="186150" x="5132388" y="3403600"/>
          <p14:tracePt t="186156" x="5170488" y="3429000"/>
          <p14:tracePt t="186166" x="5181600" y="3467100"/>
          <p14:tracePt t="186170" x="5194300" y="3479800"/>
          <p14:tracePt t="186180" x="5207000" y="3516313"/>
          <p14:tracePt t="186190" x="5232400" y="3529013"/>
          <p14:tracePt t="186195" x="5232400" y="3541713"/>
          <p14:tracePt t="186206" x="5257800" y="3567113"/>
          <p14:tracePt t="186210" x="5270500" y="3567113"/>
          <p14:tracePt t="186220" x="5281613" y="3579813"/>
          <p14:tracePt t="186230" x="5307013" y="3590925"/>
          <p14:tracePt t="186237" x="5370513" y="3603625"/>
          <p14:tracePt t="186246" x="5407025" y="3603625"/>
          <p14:tracePt t="186253" x="5470525" y="3603625"/>
          <p14:tracePt t="186262" x="5519738" y="3603625"/>
          <p14:tracePt t="186272" x="5570538" y="3603625"/>
          <p14:tracePt t="186276" x="5632450" y="3590925"/>
          <p14:tracePt t="186286" x="5683250" y="3579813"/>
          <p14:tracePt t="186292" x="5745163" y="3541713"/>
          <p14:tracePt t="186303" x="5783263" y="3516313"/>
          <p14:tracePt t="186311" x="5808663" y="3490913"/>
          <p14:tracePt t="186316" x="5845175" y="3479800"/>
          <p14:tracePt t="186326" x="5895975" y="3467100"/>
          <p14:tracePt t="186332" x="5921375" y="3429000"/>
          <p14:tracePt t="186342" x="5932488" y="3429000"/>
          <p14:tracePt t="186352" x="5932488" y="3416300"/>
          <p14:tracePt t="186358" x="5945188" y="3390900"/>
          <p14:tracePt t="186368" x="5945188" y="3367088"/>
          <p14:tracePt t="186372" x="5957888" y="3341688"/>
          <p14:tracePt t="186382" x="5957888" y="3303588"/>
          <p14:tracePt t="186392" x="5957888" y="3254375"/>
          <p14:tracePt t="186398" x="5957888" y="3216275"/>
          <p14:tracePt t="186408" x="5957888" y="3190875"/>
          <p14:tracePt t="186412" x="5945188" y="3165475"/>
          <p14:tracePt t="186422" x="5945188" y="3154363"/>
          <p14:tracePt t="186432" x="5945188" y="3141663"/>
          <p14:tracePt t="186438" x="5921375" y="3116263"/>
          <p14:tracePt t="186447" x="5908675" y="3103563"/>
          <p14:tracePt t="186453" x="5895975" y="3103563"/>
          <p14:tracePt t="186474" x="5857875" y="3090863"/>
          <p14:tracePt t="186488" x="5821363" y="3090863"/>
          <p14:tracePt t="186493" x="5795963" y="3090863"/>
          <p14:tracePt t="186504" x="5745163" y="3090863"/>
          <p14:tracePt t="186514" x="5695950" y="3090863"/>
          <p14:tracePt t="186518" x="5645150" y="3090863"/>
          <p14:tracePt t="186528" x="5595938" y="3090863"/>
          <p14:tracePt t="186533" x="5519738" y="3090863"/>
          <p14:tracePt t="186544" x="5457825" y="3090863"/>
          <p14:tracePt t="186554" x="5419725" y="3090863"/>
          <p14:tracePt t="186558" x="5357813" y="3103563"/>
          <p14:tracePt t="186568" x="5319713" y="3116263"/>
          <p14:tracePt t="186574" x="5281613" y="3141663"/>
          <p14:tracePt t="186584" x="5270500" y="3141663"/>
          <p14:tracePt t="186594" x="5245100" y="3141663"/>
          <p14:tracePt t="186600" x="5232400" y="3165475"/>
          <p14:tracePt t="186609" x="5219700" y="3165475"/>
          <p14:tracePt t="186624" x="5207000" y="3178175"/>
          <p14:tracePt t="186640" x="5194300" y="3190875"/>
          <p14:tracePt t="186654" x="5194300" y="3203575"/>
          <p14:tracePt t="186664" x="5181600" y="3203575"/>
          <p14:tracePt t="186704" x="5181600" y="3216275"/>
          <p14:tracePt t="186720" x="5170488" y="3216275"/>
          <p14:tracePt t="186726" x="5157788" y="3216275"/>
          <p14:tracePt t="186746" x="5157788" y="3228975"/>
          <p14:tracePt t="186750" x="5157788" y="3241675"/>
          <p14:tracePt t="186760" x="5145088" y="3254375"/>
          <p14:tracePt t="186776" x="5119688" y="3278188"/>
          <p14:tracePt t="186786" x="5119688" y="3290888"/>
          <p14:tracePt t="186806" x="5106988" y="3303588"/>
          <p14:tracePt t="186816" x="5094288" y="3316288"/>
          <p14:tracePt t="186826" x="5094288" y="3328988"/>
          <p14:tracePt t="186842" x="5081588" y="3328988"/>
          <p14:tracePt t="186846" x="5081588" y="3341688"/>
          <p14:tracePt t="186856" x="5068888" y="3341688"/>
          <p14:tracePt t="186872" x="5057775" y="3367088"/>
          <p14:tracePt t="186887" x="5057775" y="3378200"/>
          <p14:tracePt t="186896" x="5045075" y="3403600"/>
          <p14:tracePt t="186922" x="5045075" y="3416300"/>
          <p14:tracePt t="186938" x="5045075" y="3429000"/>
          <p14:tracePt t="186948" x="5045075" y="3441700"/>
          <p14:tracePt t="186971" x="5045075" y="3454400"/>
          <p14:tracePt t="186998" x="5057775" y="3454400"/>
          <p14:tracePt t="187154" x="5032375" y="3454400"/>
          <p14:tracePt t="187170" x="5019675" y="3454400"/>
          <p14:tracePt t="187184" x="5006975" y="3454400"/>
          <p14:tracePt t="187214" x="4981575" y="3441700"/>
          <p14:tracePt t="187270" x="4981575" y="3429000"/>
          <p14:tracePt t="187316" x="4968875" y="3429000"/>
          <p14:tracePt t="187356" x="4956175" y="3416300"/>
          <p14:tracePt t="187359" x="4945063" y="3416300"/>
          <p14:tracePt t="187402" x="4932363" y="3403600"/>
          <p14:tracePt t="187416" x="4919663" y="3390900"/>
          <p14:tracePt t="187466" x="4919663" y="3378200"/>
          <p14:tracePt t="187478" x="4906963" y="3378200"/>
          <p14:tracePt t="187492" x="4894263" y="3367088"/>
          <p14:tracePt t="187764" x="4894263" y="3354388"/>
          <p14:tracePt t="187770" x="4906963" y="3354388"/>
          <p14:tracePt t="187780" x="4968875" y="3354388"/>
          <p14:tracePt t="187784" x="5032375" y="3354388"/>
          <p14:tracePt t="187794" x="5106988" y="3354388"/>
          <p14:tracePt t="187805" x="5181600" y="3354388"/>
          <p14:tracePt t="187810" x="5257800" y="3354388"/>
          <p14:tracePt t="187821" x="5345113" y="3354388"/>
          <p14:tracePt t="187824" x="5419725" y="3354388"/>
          <p14:tracePt t="187834" x="5457825" y="3354388"/>
          <p14:tracePt t="187844" x="5507038" y="3328988"/>
          <p14:tracePt t="187850" x="5532438" y="3328988"/>
          <p14:tracePt t="187866" x="5545138" y="3328988"/>
          <p14:tracePt t="187946" x="5532438" y="3328988"/>
          <p14:tracePt t="187957" x="5483225" y="3303588"/>
          <p14:tracePt t="187960" x="5457825" y="3278188"/>
          <p14:tracePt t="187970" x="5383213" y="3203575"/>
          <p14:tracePt t="187976" x="5357813" y="3178175"/>
          <p14:tracePt t="187986" x="5307013" y="3141663"/>
          <p14:tracePt t="187995" x="5270500" y="3128963"/>
          <p14:tracePt t="188002" x="5257800" y="3116263"/>
          <p14:tracePt t="188012" x="5245100" y="3103563"/>
          <p14:tracePt t="188016" x="5219700" y="3090863"/>
          <p14:tracePt t="188046" x="5207000" y="3078163"/>
          <p14:tracePt t="188244" x="5232400" y="3078163"/>
          <p14:tracePt t="188254" x="5257800" y="3078163"/>
          <p14:tracePt t="188258" x="5281613" y="3090863"/>
          <p14:tracePt t="188268" x="5345113" y="3103563"/>
          <p14:tracePt t="188278" x="5383213" y="3141663"/>
          <p14:tracePt t="188284" x="5407025" y="3154363"/>
          <p14:tracePt t="188294" x="5470525" y="3178175"/>
          <p14:tracePt t="188298" x="5495925" y="3203575"/>
          <p14:tracePt t="188308" x="5545138" y="3228975"/>
          <p14:tracePt t="188318" x="5583238" y="3241675"/>
          <p14:tracePt t="188324" x="5619750" y="3267075"/>
          <p14:tracePt t="188334" x="5645150" y="3267075"/>
          <p14:tracePt t="188340" x="5670550" y="3267075"/>
          <p14:tracePt t="188350" x="5683250" y="3267075"/>
          <p14:tracePt t="188359" x="5683250" y="3278188"/>
          <p14:tracePt t="188460" x="5683250" y="3290888"/>
          <p14:tracePt t="188476" x="5670550" y="3290888"/>
          <p14:tracePt t="188480" x="5632450" y="3290888"/>
          <p14:tracePt t="188490" x="5583238" y="3316288"/>
          <p14:tracePt t="188500" x="5545138" y="3316288"/>
          <p14:tracePt t="188506" x="5495925" y="3328988"/>
          <p14:tracePt t="188516" x="5470525" y="3341688"/>
          <p14:tracePt t="188520" x="5432425" y="3354388"/>
          <p14:tracePt t="188529" x="5370513" y="3378200"/>
          <p14:tracePt t="188540" x="5345113" y="3390900"/>
          <p14:tracePt t="188546" x="5294313" y="3403600"/>
          <p14:tracePt t="188556" x="5257800" y="3416300"/>
          <p14:tracePt t="188560" x="5194300" y="3441700"/>
          <p14:tracePt t="188573" x="5145088" y="3454400"/>
          <p14:tracePt t="188582" x="5106988" y="3454400"/>
          <p14:tracePt t="188585" x="5081588" y="3467100"/>
          <p14:tracePt t="188596" x="5057775" y="3467100"/>
          <p14:tracePt t="188602" x="5045075" y="3479800"/>
          <p14:tracePt t="188622" x="5032375" y="3490913"/>
          <p14:tracePt t="189172" x="5032375" y="3503613"/>
          <p14:tracePt t="189186" x="5032375" y="3516313"/>
          <p14:tracePt t="189202" x="5032375" y="3541713"/>
          <p14:tracePt t="189238" x="5045075" y="3541713"/>
          <p14:tracePt t="189248" x="5057775" y="3541713"/>
          <p14:tracePt t="189252" x="5081588" y="3541713"/>
          <p14:tracePt t="189262" x="5106988" y="3541713"/>
          <p14:tracePt t="189273" x="5145088" y="3541713"/>
          <p14:tracePt t="189278" x="5170488" y="3541713"/>
          <p14:tracePt t="189288" x="5207000" y="3541713"/>
          <p14:tracePt t="189292" x="5232400" y="3541713"/>
          <p14:tracePt t="189302" x="5245100" y="3541713"/>
          <p14:tracePt t="189312" x="5281613" y="3541713"/>
          <p14:tracePt t="189318" x="5294313" y="3541713"/>
          <p14:tracePt t="189328" x="5332413" y="3541713"/>
          <p14:tracePt t="189341" x="5357813" y="3541713"/>
          <p14:tracePt t="189352" x="5370513" y="3541713"/>
          <p14:tracePt t="189358" x="5383213" y="3541713"/>
          <p14:tracePt t="189374" x="5394325" y="3541713"/>
          <p14:tracePt t="189444" x="5407025" y="3541713"/>
          <p14:tracePt t="189524" x="5419725" y="3541713"/>
          <p14:tracePt t="189580" x="5432425" y="3541713"/>
          <p14:tracePt t="189610" x="5432425" y="3529013"/>
          <p14:tracePt t="189616" x="5432425" y="3516313"/>
          <p14:tracePt t="189626" x="5432425" y="3503613"/>
          <p14:tracePt t="189636" x="5432425" y="3490913"/>
          <p14:tracePt t="189650" x="5445125" y="3467100"/>
          <p14:tracePt t="189669" x="5457825" y="3441700"/>
          <p14:tracePt t="189700" x="5470525" y="3441700"/>
          <p14:tracePt t="189710" x="5470525" y="3429000"/>
          <p14:tracePt t="189756" x="5483225" y="3429000"/>
          <p14:tracePt t="189818" x="5483225" y="3416300"/>
          <p14:tracePt t="189838" x="5495925" y="3416300"/>
          <p14:tracePt t="189842" x="5507038" y="3416300"/>
          <p14:tracePt t="189852" x="5532438" y="3416300"/>
          <p14:tracePt t="189862" x="5570538" y="3416300"/>
          <p14:tracePt t="189868" x="5619750" y="3416300"/>
          <p14:tracePt t="189878" x="5657850" y="3416300"/>
          <p14:tracePt t="189881" x="5708650" y="3416300"/>
          <p14:tracePt t="189892" x="5745163" y="3416300"/>
          <p14:tracePt t="189902" x="5808663" y="3416300"/>
          <p14:tracePt t="189908" x="5895975" y="3416300"/>
          <p14:tracePt t="189918" x="5945188" y="3416300"/>
          <p14:tracePt t="189922" x="6057900" y="3416300"/>
          <p14:tracePt t="189932" x="6157913" y="3416300"/>
          <p14:tracePt t="189944" x="6296025" y="3416300"/>
          <p14:tracePt t="189948" x="6446838" y="3403600"/>
          <p14:tracePt t="189959" x="6621463" y="3378200"/>
          <p14:tracePt t="189964" x="6846888" y="3354388"/>
          <p14:tracePt t="189975" x="7110413" y="3303588"/>
          <p14:tracePt t="189984" x="7348538" y="3303588"/>
          <p14:tracePt t="189988" x="7548563" y="3267075"/>
          <p14:tracePt t="189998" x="7810500" y="3228975"/>
          <p14:tracePt t="190004" x="8035925" y="3178175"/>
          <p14:tracePt t="190014" x="8212138" y="3165475"/>
          <p14:tracePt t="190025" x="8348663" y="3141663"/>
          <p14:tracePt t="190028" x="8461375" y="3116263"/>
          <p14:tracePt t="190040" x="8561388" y="3116263"/>
          <p14:tracePt t="190044" x="8637588" y="3103563"/>
          <p14:tracePt t="190054" x="8674100" y="3090863"/>
          <p14:tracePt t="190064" x="8686800" y="3090863"/>
          <p14:tracePt t="190070" x="8699500" y="3090863"/>
          <p14:tracePt t="190266" x="8661400" y="3116263"/>
          <p14:tracePt t="190276" x="8561388" y="3165475"/>
          <p14:tracePt t="190282" x="8424863" y="3203575"/>
          <p14:tracePt t="190292" x="8248650" y="3278188"/>
          <p14:tracePt t="190296" x="8110538" y="3328988"/>
          <p14:tracePt t="190306" x="7910513" y="3378200"/>
          <p14:tracePt t="190316" x="7673975" y="3467100"/>
          <p14:tracePt t="190322" x="7472363" y="3516313"/>
          <p14:tracePt t="190332" x="7235825" y="3567113"/>
          <p14:tracePt t="190338" x="7072313" y="3579813"/>
          <p14:tracePt t="190348" x="6910388" y="3616325"/>
          <p14:tracePt t="190351" x="6784975" y="3641725"/>
          <p14:tracePt t="190362" x="6634163" y="3654425"/>
          <p14:tracePt t="190372" x="6496050" y="3679825"/>
          <p14:tracePt t="190378" x="6359525" y="3703638"/>
          <p14:tracePt t="190388" x="6234113" y="3729038"/>
          <p14:tracePt t="190394" x="6134100" y="3741738"/>
          <p14:tracePt t="190404" x="6034088" y="3767138"/>
          <p14:tracePt t="190414" x="5945188" y="3767138"/>
          <p14:tracePt t="190418" x="5883275" y="3779838"/>
          <p14:tracePt t="190428" x="5832475" y="3779838"/>
          <p14:tracePt t="190434" x="5770563" y="3803650"/>
          <p14:tracePt t="190444" x="5757863" y="3803650"/>
          <p14:tracePt t="192128" x="5745163" y="3803650"/>
          <p14:tracePt t="192138" x="5732463" y="3803650"/>
          <p14:tracePt t="192174" x="5719763" y="3803650"/>
          <p14:tracePt t="192184" x="5708650" y="3803650"/>
          <p14:tracePt t="192208" x="5695950" y="3803650"/>
          <p14:tracePt t="192214" x="5695950" y="3792538"/>
          <p14:tracePt t="192224" x="5683250" y="3792538"/>
          <p14:tracePt t="192230" x="5670550" y="3754438"/>
          <p14:tracePt t="192239" x="5657850" y="3741738"/>
          <p14:tracePt t="192250" x="5657850" y="3716338"/>
          <p14:tracePt t="192254" x="5645150" y="3703638"/>
          <p14:tracePt t="192264" x="5645150" y="3692525"/>
          <p14:tracePt t="192270" x="5632450" y="3679825"/>
          <p14:tracePt t="192290" x="5632450" y="3667125"/>
          <p14:tracePt t="192295" x="5619750" y="3654425"/>
          <p14:tracePt t="192311" x="5619750" y="3641725"/>
          <p14:tracePt t="192582" x="5607050" y="3641725"/>
          <p14:tracePt t="192592" x="5583238" y="3641725"/>
          <p14:tracePt t="192602" x="5570538" y="3641725"/>
          <p14:tracePt t="192608" x="5557838" y="3641725"/>
          <p14:tracePt t="192618" x="5545138" y="3641725"/>
          <p14:tracePt t="192622" x="5532438" y="3641725"/>
          <p14:tracePt t="192632" x="5507038" y="3641725"/>
          <p14:tracePt t="192642" x="5495925" y="3641725"/>
          <p14:tracePt t="192648" x="5483225" y="3641725"/>
          <p14:tracePt t="192658" x="5470525" y="3641725"/>
          <p14:tracePt t="192662" x="5457825" y="3641725"/>
          <p14:tracePt t="193146" x="5483225" y="3641725"/>
          <p14:tracePt t="193152" x="5507038" y="3641725"/>
          <p14:tracePt t="193162" x="5545138" y="3629025"/>
          <p14:tracePt t="193172" x="5595938" y="3629025"/>
          <p14:tracePt t="193179" x="5632450" y="3629025"/>
          <p14:tracePt t="193188" x="5683250" y="3629025"/>
          <p14:tracePt t="193192" x="5708650" y="3629025"/>
          <p14:tracePt t="193202" x="5732463" y="3629025"/>
          <p14:tracePt t="193212" x="5770563" y="3629025"/>
          <p14:tracePt t="193217" x="5795963" y="3629025"/>
          <p14:tracePt t="193228" x="5821363" y="3629025"/>
          <p14:tracePt t="193246" x="5857875" y="3616325"/>
          <p14:tracePt t="193252" x="5870575" y="3616325"/>
          <p14:tracePt t="193257" x="5895975" y="3616325"/>
          <p14:tracePt t="193268" x="5932488" y="3603625"/>
          <p14:tracePt t="193274" x="5957888" y="3603625"/>
          <p14:tracePt t="193284" x="5983288" y="3603625"/>
          <p14:tracePt t="193295" x="6034088" y="3603625"/>
          <p14:tracePt t="193298" x="6070600" y="3603625"/>
          <p14:tracePt t="193308" x="6121400" y="3603625"/>
          <p14:tracePt t="193314" x="6157913" y="3603625"/>
          <p14:tracePt t="193324" x="6208713" y="3603625"/>
          <p14:tracePt t="193334" x="6234113" y="3603625"/>
          <p14:tracePt t="193338" x="6259513" y="3603625"/>
          <p14:tracePt t="193348" x="6270625" y="3603625"/>
          <p14:tracePt t="193354" x="6283325" y="3603625"/>
          <p14:tracePt t="193378" x="6308725" y="3603625"/>
          <p14:tracePt t="193510" x="6321425" y="3603625"/>
          <p14:tracePt t="193519" x="6334125" y="3603625"/>
          <p14:tracePt t="193526" x="6359525" y="3603625"/>
          <p14:tracePt t="193536" x="6370638" y="3603625"/>
          <p14:tracePt t="193539" x="6383338" y="3603625"/>
          <p14:tracePt t="193550" x="6408738" y="3603625"/>
          <p14:tracePt t="193560" x="6434138" y="3603625"/>
          <p14:tracePt t="193566" x="6459538" y="3603625"/>
          <p14:tracePt t="193576" x="6496050" y="3616325"/>
          <p14:tracePt t="193580" x="6534150" y="3629025"/>
          <p14:tracePt t="193592" x="6572250" y="3629025"/>
          <p14:tracePt t="193602" x="6596063" y="3629025"/>
          <p14:tracePt t="193606" x="6608763" y="3641725"/>
          <p14:tracePt t="193616" x="6621463" y="3641725"/>
          <p14:tracePt t="193632" x="6634163" y="3641725"/>
          <p14:tracePt t="193642" x="6646863" y="3641725"/>
          <p14:tracePt t="193656" x="6672263" y="3641725"/>
          <p14:tracePt t="193672" x="6684963" y="3641725"/>
          <p14:tracePt t="193682" x="6708775" y="3641725"/>
          <p14:tracePt t="193686" x="6721475" y="3641725"/>
          <p14:tracePt t="193696" x="6734175" y="3641725"/>
          <p14:tracePt t="193702" x="6759575" y="3641725"/>
          <p14:tracePt t="193712" x="6772275" y="3641725"/>
          <p14:tracePt t="193736" x="6772275" y="3629025"/>
          <p14:tracePt t="193752" x="6772275" y="3603625"/>
          <p14:tracePt t="193762" x="6772275" y="3579813"/>
          <p14:tracePt t="193768" x="6772275" y="3554413"/>
          <p14:tracePt t="193780" x="6772275" y="3503613"/>
          <p14:tracePt t="193781" x="6772275" y="3441700"/>
          <p14:tracePt t="193792" x="6721475" y="3416300"/>
          <p14:tracePt t="193802" x="6646863" y="3341688"/>
          <p14:tracePt t="193808" x="6584950" y="3316288"/>
          <p14:tracePt t="193818" x="6508750" y="3278188"/>
          <p14:tracePt t="193822" x="6472238" y="3267075"/>
          <p14:tracePt t="193832" x="6434138" y="3241675"/>
          <p14:tracePt t="193842" x="6408738" y="3241675"/>
          <p14:tracePt t="193848" x="6359525" y="3216275"/>
          <p14:tracePt t="193858" x="6308725" y="3203575"/>
          <p14:tracePt t="193864" x="6283325" y="3203575"/>
          <p14:tracePt t="193874" x="6246813" y="3203575"/>
          <p14:tracePt t="193884" x="6196013" y="3203575"/>
          <p14:tracePt t="193888" x="6183313" y="3203575"/>
          <p14:tracePt t="193898" x="6146800" y="3203575"/>
          <p14:tracePt t="193904" x="6121400" y="3203575"/>
          <p14:tracePt t="193914" x="6070600" y="3203575"/>
          <p14:tracePt t="193924" x="6045200" y="3203575"/>
          <p14:tracePt t="193928" x="6008688" y="3203575"/>
          <p14:tracePt t="193938" x="5983288" y="3203575"/>
          <p14:tracePt t="193943" x="5957888" y="3203575"/>
          <p14:tracePt t="193954" x="5932488" y="3203575"/>
          <p14:tracePt t="193964" x="5908675" y="3203575"/>
          <p14:tracePt t="193970" x="5883275" y="3203575"/>
          <p14:tracePt t="193981" x="5870575" y="3203575"/>
          <p14:tracePt t="193983" x="5845175" y="3203575"/>
          <p14:tracePt t="193994" x="5832475" y="3228975"/>
          <p14:tracePt t="194004" x="5821363" y="3241675"/>
          <p14:tracePt t="194010" x="5808663" y="3241675"/>
          <p14:tracePt t="194020" x="5795963" y="3254375"/>
          <p14:tracePt t="194034" x="5783263" y="3254375"/>
          <p14:tracePt t="194060" x="5770563" y="3267075"/>
          <p14:tracePt t="194070" x="5770563" y="3278188"/>
          <p14:tracePt t="194076" x="5757863" y="3290888"/>
          <p14:tracePt t="194097" x="5757863" y="3316288"/>
          <p14:tracePt t="194110" x="5757863" y="3328988"/>
          <p14:tracePt t="194116" x="5757863" y="3367088"/>
          <p14:tracePt t="194136" x="5757863" y="3378200"/>
          <p14:tracePt t="194139" x="5757863" y="3390900"/>
          <p14:tracePt t="194149" x="5757863" y="3429000"/>
          <p14:tracePt t="194156" x="5783263" y="3441700"/>
          <p14:tracePt t="194166" x="5795963" y="3467100"/>
          <p14:tracePt t="194176" x="5808663" y="3490913"/>
          <p14:tracePt t="194180" x="5832475" y="3529013"/>
          <p14:tracePt t="194190" x="5857875" y="3541713"/>
          <p14:tracePt t="194196" x="5870575" y="3567113"/>
          <p14:tracePt t="194205" x="5883275" y="3579813"/>
          <p14:tracePt t="194216" x="5908675" y="3603625"/>
          <p14:tracePt t="194222" x="5921375" y="3616325"/>
          <p14:tracePt t="194232" x="5945188" y="3641725"/>
          <p14:tracePt t="194236" x="5957888" y="3641725"/>
          <p14:tracePt t="194504" x="5970588" y="3641725"/>
          <p14:tracePt t="194514" x="5983288" y="3641725"/>
          <p14:tracePt t="194564" x="6008688" y="3641725"/>
          <p14:tracePt t="194570" x="6008688" y="3629025"/>
          <p14:tracePt t="194590" x="6008688" y="3616325"/>
          <p14:tracePt t="194604" x="6008688" y="3603625"/>
          <p14:tracePt t="194610" x="6008688" y="3590925"/>
          <p14:tracePt t="194620" x="5983288" y="3554413"/>
          <p14:tracePt t="194631" x="5983288" y="3529013"/>
          <p14:tracePt t="194636" x="5945188" y="3490913"/>
          <p14:tracePt t="194647" x="5932488" y="3454400"/>
          <p14:tracePt t="194650" x="5921375" y="3429000"/>
          <p14:tracePt t="194660" x="5883275" y="3378200"/>
          <p14:tracePt t="194670" x="5870575" y="3354388"/>
          <p14:tracePt t="194676" x="5857875" y="3328988"/>
          <p14:tracePt t="194686" x="5845175" y="3303588"/>
          <p14:tracePt t="194690" x="5832475" y="3278188"/>
          <p14:tracePt t="194699" x="5808663" y="3254375"/>
          <p14:tracePt t="194710" x="5783263" y="3216275"/>
          <p14:tracePt t="194726" x="5745163" y="3178175"/>
          <p14:tracePt t="194730" x="5732463" y="3165475"/>
          <p14:tracePt t="194740" x="5695950" y="3154363"/>
          <p14:tracePt t="194749" x="5683250" y="3154363"/>
          <p14:tracePt t="194755" x="5645150" y="3154363"/>
          <p14:tracePt t="194766" x="5607050" y="3154363"/>
          <p14:tracePt t="194770" x="5570538" y="3141663"/>
          <p14:tracePt t="194782" x="5507038" y="3141663"/>
          <p14:tracePt t="194792" x="5445125" y="3141663"/>
          <p14:tracePt t="194797" x="5383213" y="3141663"/>
          <p14:tracePt t="194806" x="5307013" y="3141663"/>
          <p14:tracePt t="194812" x="5245100" y="3141663"/>
          <p14:tracePt t="194822" x="5181600" y="3165475"/>
          <p14:tracePt t="194832" x="5119688" y="3190875"/>
          <p14:tracePt t="194836" x="5094288" y="3228975"/>
          <p14:tracePt t="194847" x="5045075" y="3267075"/>
          <p14:tracePt t="194852" x="5032375" y="3316288"/>
          <p14:tracePt t="194862" x="4994275" y="3367088"/>
          <p14:tracePt t="194872" x="4994275" y="3390900"/>
          <p14:tracePt t="194876" x="4981575" y="3467100"/>
          <p14:tracePt t="194886" x="4981575" y="3490913"/>
          <p14:tracePt t="194892" x="4981575" y="3541713"/>
          <p14:tracePt t="194902" x="4981575" y="3590925"/>
          <p14:tracePt t="194912" x="4981575" y="3641725"/>
          <p14:tracePt t="194918" x="4981575" y="3679825"/>
          <p14:tracePt t="194928" x="5019675" y="3729038"/>
          <p14:tracePt t="194932" x="5045075" y="3767138"/>
          <p14:tracePt t="194942" x="5106988" y="3841750"/>
          <p14:tracePt t="194952" x="5145088" y="3867150"/>
          <p14:tracePt t="194966" x="5207000" y="3916363"/>
          <p14:tracePt t="194968" x="5332413" y="3954463"/>
          <p14:tracePt t="194974" x="5394325" y="3954463"/>
          <p14:tracePt t="194984" x="5519738" y="3954463"/>
          <p14:tracePt t="194994" x="5632450" y="3954463"/>
          <p14:tracePt t="194999" x="5732463" y="3954463"/>
          <p14:tracePt t="195008" x="5783263" y="3954463"/>
          <p14:tracePt t="195014" x="5908675" y="3916363"/>
          <p14:tracePt t="195024" x="5983288" y="3867150"/>
          <p14:tracePt t="195034" x="6034088" y="3841750"/>
          <p14:tracePt t="195038" x="6083300" y="3792538"/>
          <p14:tracePt t="195048" x="6121400" y="3741738"/>
          <p14:tracePt t="195054" x="6121400" y="3692525"/>
          <p14:tracePt t="195064" x="6121400" y="3654425"/>
          <p14:tracePt t="195073" x="6121400" y="3590925"/>
          <p14:tracePt t="195078" x="6121400" y="3529013"/>
          <p14:tracePt t="195088" x="6121400" y="3467100"/>
          <p14:tracePt t="195094" x="6057900" y="3416300"/>
          <p14:tracePt t="195104" x="6008688" y="3354388"/>
          <p14:tracePt t="195114" x="5983288" y="3316288"/>
          <p14:tracePt t="195118" x="5957888" y="3316288"/>
          <p14:tracePt t="195128" x="5945188" y="3290888"/>
          <p14:tracePt t="195134" x="5908675" y="3290888"/>
          <p14:tracePt t="195144" x="5883275" y="3290888"/>
          <p14:tracePt t="195154" x="5857875" y="3290888"/>
          <p14:tracePt t="195159" x="5821363" y="3290888"/>
          <p14:tracePt t="195170" x="5795963" y="3290888"/>
          <p14:tracePt t="195174" x="5745163" y="3290888"/>
          <p14:tracePt t="195184" x="5719763" y="3328988"/>
          <p14:tracePt t="195194" x="5683250" y="3378200"/>
          <p14:tracePt t="195200" x="5632450" y="3441700"/>
          <p14:tracePt t="195210" x="5619750" y="3479800"/>
          <p14:tracePt t="195214" x="5583238" y="3554413"/>
          <p14:tracePt t="195224" x="5583238" y="3603625"/>
          <p14:tracePt t="195236" x="5583238" y="3654425"/>
          <p14:tracePt t="195239" x="5583238" y="3703638"/>
          <p14:tracePt t="195250" x="5583238" y="3741738"/>
          <p14:tracePt t="195256" x="5583238" y="3767138"/>
          <p14:tracePt t="195266" x="5583238" y="3803650"/>
          <p14:tracePt t="195276" x="5619750" y="3841750"/>
          <p14:tracePt t="195281" x="5619750" y="3854450"/>
          <p14:tracePt t="195290" x="5645150" y="3879850"/>
          <p14:tracePt t="195296" x="5670550" y="3892550"/>
          <p14:tracePt t="195306" x="5695950" y="3905250"/>
          <p14:tracePt t="195316" x="5732463" y="3905250"/>
          <p14:tracePt t="195320" x="5783263" y="3905250"/>
          <p14:tracePt t="195331" x="5845175" y="3905250"/>
          <p14:tracePt t="195336" x="5921375" y="3905250"/>
          <p14:tracePt t="195346" x="5995988" y="3854450"/>
          <p14:tracePt t="195355" x="6070600" y="3792538"/>
          <p14:tracePt t="195362" x="6108700" y="3741738"/>
          <p14:tracePt t="195372" x="6108700" y="3703638"/>
          <p14:tracePt t="195376" x="6134100" y="3679825"/>
          <p14:tracePt t="195386" x="6134100" y="3654425"/>
          <p14:tracePt t="195396" x="6134100" y="3603625"/>
          <p14:tracePt t="195402" x="6134100" y="3567113"/>
          <p14:tracePt t="195412" x="6108700" y="3529013"/>
          <p14:tracePt t="195416" x="6083300" y="3490913"/>
          <p14:tracePt t="195426" x="6070600" y="3479800"/>
          <p14:tracePt t="195436" x="6034088" y="3467100"/>
          <p14:tracePt t="195442" x="6008688" y="3467100"/>
          <p14:tracePt t="195452" x="5983288" y="3467100"/>
          <p14:tracePt t="195456" x="5957888" y="3467100"/>
          <p14:tracePt t="195466" x="5921375" y="3467100"/>
          <p14:tracePt t="195476" x="5870575" y="3467100"/>
          <p14:tracePt t="195482" x="5808663" y="3467100"/>
          <p14:tracePt t="195492" x="5770563" y="3467100"/>
          <p14:tracePt t="195498" x="5670550" y="3516313"/>
          <p14:tracePt t="195508" x="5645150" y="3567113"/>
          <p14:tracePt t="195518" x="5607050" y="3603625"/>
          <p14:tracePt t="195521" x="5570538" y="3667125"/>
          <p14:tracePt t="195532" x="5557838" y="3692525"/>
          <p14:tracePt t="195538" x="5545138" y="3729038"/>
          <p14:tracePt t="195548" x="5545138" y="3754438"/>
          <p14:tracePt t="195558" x="5545138" y="3779838"/>
          <p14:tracePt t="195566" x="5545138" y="3803650"/>
          <p14:tracePt t="195574" x="5545138" y="3829050"/>
          <p14:tracePt t="195578" x="5545138" y="3854450"/>
          <p14:tracePt t="195598" x="5545138" y="3879850"/>
          <p14:tracePt t="195604" x="5545138" y="3892550"/>
          <p14:tracePt t="195615" x="5545138" y="3905250"/>
          <p14:tracePt t="195628" x="5545138" y="3916363"/>
          <p14:tracePt t="195637" x="5557838" y="3941763"/>
          <p14:tracePt t="195658" x="5557838" y="3967163"/>
          <p14:tracePt t="195846" x="5557838" y="3979863"/>
          <p14:tracePt t="195886" x="5545138" y="3979863"/>
          <p14:tracePt t="195890" x="5532438" y="3979863"/>
          <p14:tracePt t="195912" x="5495925" y="3967163"/>
          <p14:tracePt t="195916" x="5483225" y="3967163"/>
          <p14:tracePt t="195926" x="5457825" y="3954463"/>
          <p14:tracePt t="195933" x="5419725" y="3941763"/>
          <p14:tracePt t="195940" x="5383213" y="3929063"/>
          <p14:tracePt t="195950" x="5357813" y="3916363"/>
          <p14:tracePt t="195956" x="5345113" y="3905250"/>
          <p14:tracePt t="195968" x="5319713" y="3905250"/>
          <p14:tracePt t="195976" x="5281613" y="3879850"/>
          <p14:tracePt t="195980" x="5257800" y="3867150"/>
          <p14:tracePt t="195990" x="5245100" y="3867150"/>
          <p14:tracePt t="196006" x="5232400" y="3867150"/>
          <p14:tracePt t="196510" x="5219700" y="3841750"/>
          <p14:tracePt t="196526" x="5207000" y="3841750"/>
          <p14:tracePt t="196546" x="5207000" y="3829050"/>
          <p14:tracePt t="197321" x="5257800" y="3879850"/>
          <p14:tracePt t="197332" x="5319713" y="3916363"/>
          <p14:tracePt t="197338" x="5419725" y="3967163"/>
          <p14:tracePt t="197348" x="5495925" y="4017963"/>
          <p14:tracePt t="197358" x="5570538" y="4054475"/>
          <p14:tracePt t="197362" x="5645150" y="4079875"/>
          <p14:tracePt t="197372" x="5695950" y="4105275"/>
          <p14:tracePt t="197378" x="5770563" y="4105275"/>
          <p14:tracePt t="197388" x="5870575" y="4105275"/>
          <p14:tracePt t="197398" x="5895975" y="4129088"/>
          <p14:tracePt t="197402" x="5932488" y="4129088"/>
          <p14:tracePt t="197412" x="5983288" y="4129088"/>
          <p14:tracePt t="197418" x="6057900" y="4141788"/>
          <p14:tracePt t="197428" x="6096000" y="4141788"/>
          <p14:tracePt t="197438" x="6146800" y="4141788"/>
          <p14:tracePt t="197444" x="6183313" y="4141788"/>
          <p14:tracePt t="197454" x="6234113" y="4141788"/>
          <p14:tracePt t="197457" x="6259513" y="4141788"/>
          <p14:tracePt t="197468" x="6296025" y="4141788"/>
          <p14:tracePt t="197478" x="6321425" y="4141788"/>
          <p14:tracePt t="197485" x="6334125" y="4141788"/>
          <p14:tracePt t="197494" x="6370638" y="4141788"/>
          <p14:tracePt t="197508" x="6383338" y="4141788"/>
          <p14:tracePt t="197524" x="6396038" y="4141788"/>
          <p14:tracePt t="197535" x="6396038" y="4154488"/>
          <p14:tracePt t="197610" x="6408738" y="4154488"/>
          <p14:tracePt t="197630" x="6421438" y="4154488"/>
          <p14:tracePt t="197660" x="6434138" y="4154488"/>
          <p14:tracePt t="197690" x="6459538" y="4154488"/>
          <p14:tracePt t="197736" x="6459538" y="4129088"/>
          <p14:tracePt t="197740" x="6459538" y="4105275"/>
          <p14:tracePt t="197750" x="6459538" y="4079875"/>
          <p14:tracePt t="197756" x="6459538" y="4054475"/>
          <p14:tracePt t="197766" x="6459538" y="4041775"/>
          <p14:tracePt t="197776" x="6459538" y="4029075"/>
          <p14:tracePt t="197792" x="6459538" y="4017963"/>
          <p14:tracePt t="197802" x="6446838" y="4017963"/>
          <p14:tracePt t="197898" x="6434138" y="4017963"/>
          <p14:tracePt t="197912" x="6408738" y="4017963"/>
          <p14:tracePt t="197932" x="6396038" y="4017963"/>
          <p14:tracePt t="197938" x="6370638" y="4017963"/>
          <p14:tracePt t="197952" x="6346825" y="4029075"/>
          <p14:tracePt t="197969" x="6334125" y="4054475"/>
          <p14:tracePt t="197978" x="6334125" y="4067175"/>
          <p14:tracePt t="197988" x="6334125" y="4079875"/>
          <p14:tracePt t="197992" x="6321425" y="4105275"/>
          <p14:tracePt t="198012" x="6321425" y="4117975"/>
          <p14:tracePt t="198018" x="6321425" y="4129088"/>
          <p14:tracePt t="198028" x="6321425" y="4141788"/>
          <p14:tracePt t="198044" x="6321425" y="4154488"/>
          <p14:tracePt t="198054" x="6334125" y="4179888"/>
          <p14:tracePt t="198069" x="6359525" y="4192588"/>
          <p14:tracePt t="198086" x="6359525" y="4205288"/>
          <p14:tracePt t="198094" x="6370638" y="4205288"/>
          <p14:tracePt t="198098" x="6396038" y="4205288"/>
          <p14:tracePt t="198114" x="6408738" y="4205288"/>
          <p14:tracePt t="198134" x="6434138" y="4205288"/>
          <p14:tracePt t="198150" x="6459538" y="4205288"/>
          <p14:tracePt t="198154" x="6483350" y="4205288"/>
          <p14:tracePt t="198164" x="6496050" y="4205288"/>
          <p14:tracePt t="198174" x="6508750" y="4179888"/>
          <p14:tracePt t="198180" x="6521450" y="4167188"/>
          <p14:tracePt t="198190" x="6534150" y="4141788"/>
          <p14:tracePt t="198193" x="6546850" y="4117975"/>
          <p14:tracePt t="198204" x="6546850" y="4092575"/>
          <p14:tracePt t="198214" x="6546850" y="4079875"/>
          <p14:tracePt t="198220" x="6546850" y="4054475"/>
          <p14:tracePt t="198230" x="6546850" y="4029075"/>
          <p14:tracePt t="198236" x="6546850" y="4017963"/>
          <p14:tracePt t="198246" x="6546850" y="4005263"/>
          <p14:tracePt t="198260" x="6546850" y="3992563"/>
          <p14:tracePt t="198300" x="6546850" y="3979863"/>
          <p14:tracePt t="198309" x="6534150" y="3979863"/>
          <p14:tracePt t="198326" x="6508750" y="3979863"/>
          <p14:tracePt t="198341" x="6496050" y="3967163"/>
          <p14:tracePt t="198352" x="6483350" y="3967163"/>
          <p14:tracePt t="198366" x="6472238" y="3967163"/>
          <p14:tracePt t="198376" x="6459538" y="3967163"/>
          <p14:tracePt t="198381" x="6446838" y="3967163"/>
          <p14:tracePt t="198392" x="6434138" y="3967163"/>
          <p14:tracePt t="198404" x="6421438" y="3967163"/>
          <p14:tracePt t="198422" x="6396038" y="3967163"/>
          <p14:tracePt t="198432" x="6383338" y="3979863"/>
          <p14:tracePt t="198442" x="6359525" y="3992563"/>
          <p14:tracePt t="198448" x="6359525" y="4029075"/>
          <p14:tracePt t="198461" x="6334125" y="4067175"/>
          <p14:tracePt t="198472" x="6334125" y="4079875"/>
          <p14:tracePt t="198488" x="6334125" y="4105275"/>
          <p14:tracePt t="198498" x="6334125" y="4117975"/>
          <p14:tracePt t="198503" x="6334125" y="4129088"/>
          <p14:tracePt t="198511" x="6334125" y="4141788"/>
          <p14:tracePt t="198528" x="6334125" y="4154488"/>
          <p14:tracePt t="198548" x="6334125" y="4167188"/>
          <p14:tracePt t="198572" x="6346825" y="4179888"/>
          <p14:tracePt t="198577" x="6359525" y="4192588"/>
          <p14:tracePt t="198604" x="6370638" y="4192588"/>
          <p14:tracePt t="198614" x="6383338" y="4192588"/>
          <p14:tracePt t="198618" x="6396038" y="4192588"/>
          <p14:tracePt t="198628" x="6408738" y="4192588"/>
          <p14:tracePt t="198654" x="6421438" y="4192588"/>
          <p14:tracePt t="198690" x="6421438" y="4167188"/>
          <p14:tracePt t="198704" x="6421438" y="4154488"/>
          <p14:tracePt t="198714" x="6421438" y="4141788"/>
          <p14:tracePt t="198720" x="6421438" y="4117975"/>
          <p14:tracePt t="198733" x="6421438" y="4092575"/>
          <p14:tracePt t="198770" x="6421438" y="4079875"/>
          <p14:tracePt t="198780" x="6408738" y="4079875"/>
          <p14:tracePt t="199022" x="6408738" y="4092575"/>
          <p14:tracePt t="199037" x="6408738" y="4105275"/>
          <p14:tracePt t="199072" x="6434138" y="4105275"/>
          <p14:tracePt t="199194" x="6434138" y="4092575"/>
          <p14:tracePt t="199214" x="6421438" y="4079875"/>
          <p14:tracePt t="199217" x="6421438" y="4054475"/>
          <p14:tracePt t="199238" x="6408738" y="4054475"/>
          <p14:tracePt t="199254" x="6396038" y="4041775"/>
          <p14:tracePt t="199350" x="6383338" y="4041775"/>
          <p14:tracePt t="199360" x="6383338" y="4054475"/>
          <p14:tracePt t="199364" x="6383338" y="4067175"/>
          <p14:tracePt t="199374" x="6383338" y="4079875"/>
          <p14:tracePt t="199384" x="6383338" y="4092575"/>
          <p14:tracePt t="199390" x="6383338" y="4117975"/>
          <p14:tracePt t="199400" x="6383338" y="4129088"/>
          <p14:tracePt t="199406" x="6383338" y="4141788"/>
          <p14:tracePt t="199426" x="6383338" y="4167188"/>
          <p14:tracePt t="199440" x="6383338" y="4179888"/>
          <p14:tracePt t="199456" x="6383338" y="4192588"/>
          <p14:tracePt t="199471" x="6383338" y="4205288"/>
          <p14:tracePt t="199480" x="6383338" y="4217988"/>
          <p14:tracePt t="199516" x="6396038" y="4217988"/>
          <p14:tracePt t="199532" x="6408738" y="4217988"/>
          <p14:tracePt t="199572" x="6421438" y="4217988"/>
          <p14:tracePt t="199592" x="6434138" y="4217988"/>
          <p14:tracePt t="199622" x="6446838" y="4217988"/>
          <p14:tracePt t="199628" x="6459538" y="4205288"/>
          <p14:tracePt t="199648" x="6459538" y="4192588"/>
          <p14:tracePt t="199652" x="6459538" y="4179888"/>
          <p14:tracePt t="199778" x="6459538" y="4167188"/>
          <p14:tracePt t="199804" x="6446838" y="4154488"/>
          <p14:tracePt t="200006" x="6446838" y="4167188"/>
          <p14:tracePt t="200056" x="6434138" y="4179888"/>
          <p14:tracePt t="200168" x="6434138" y="4192588"/>
          <p14:tracePt t="200172" x="6421438" y="4205288"/>
          <p14:tracePt t="200192" x="6408738" y="4217988"/>
          <p14:tracePt t="200208" x="6408738" y="4230688"/>
          <p14:tracePt t="200228" x="6408738" y="4241800"/>
          <p14:tracePt t="200242" x="6396038" y="4254500"/>
          <p14:tracePt t="200444" x="6396038" y="4267200"/>
          <p14:tracePt t="200454" x="6396038" y="4279900"/>
          <p14:tracePt t="200474" x="6396038" y="4292600"/>
          <p14:tracePt t="200530" x="6396038" y="4305300"/>
          <p14:tracePt t="200566" x="6408738" y="4305300"/>
          <p14:tracePt t="201120" x="6421438" y="4305300"/>
          <p14:tracePt t="201124" x="6446838" y="4305300"/>
          <p14:tracePt t="201146" x="6459538" y="4305300"/>
          <p14:tracePt t="201150" x="6483350" y="4305300"/>
          <p14:tracePt t="201160" x="6483350" y="4292600"/>
          <p14:tracePt t="201166" x="6483350" y="4267200"/>
          <p14:tracePt t="201186" x="6483350" y="4241800"/>
          <p14:tracePt t="201190" x="6483350" y="4230688"/>
          <p14:tracePt t="201200" x="6483350" y="4217988"/>
          <p14:tracePt t="201215" x="6483350" y="4205288"/>
          <p14:tracePt t="201325" x="6483350" y="4192588"/>
          <p14:tracePt t="201362" x="6472238" y="4192588"/>
          <p14:tracePt t="201368" x="6459538" y="4192588"/>
          <p14:tracePt t="201378" x="6446838" y="4192588"/>
          <p14:tracePt t="201388" x="6421438" y="4167188"/>
          <p14:tracePt t="201392" x="6408738" y="4167188"/>
          <p14:tracePt t="201402" x="6383338" y="4167188"/>
          <p14:tracePt t="201408" x="6370638" y="4167188"/>
          <p14:tracePt t="201418" x="6346825" y="4167188"/>
          <p14:tracePt t="201428" x="6321425" y="4167188"/>
          <p14:tracePt t="201434" x="6296025" y="4167188"/>
          <p14:tracePt t="201444" x="6283325" y="4167188"/>
          <p14:tracePt t="201448" x="6259513" y="4141788"/>
          <p14:tracePt t="201458" x="6246813" y="4141788"/>
          <p14:tracePt t="201468" x="6221413" y="4141788"/>
          <p14:tracePt t="201474" x="6196013" y="4141788"/>
          <p14:tracePt t="201484" x="6170613" y="4129088"/>
          <p14:tracePt t="201498" x="6146800" y="4129088"/>
          <p14:tracePt t="201528" x="6134100" y="4129088"/>
          <p14:tracePt t="201634" x="6121400" y="4129088"/>
          <p14:tracePt t="201776" x="6134100" y="4129088"/>
          <p14:tracePt t="201786" x="6146800" y="4129088"/>
          <p14:tracePt t="201796" x="6157913" y="4129088"/>
          <p14:tracePt t="201806" x="6170613" y="4129088"/>
          <p14:tracePt t="201812" x="6196013" y="4129088"/>
          <p14:tracePt t="201824" x="6208713" y="4129088"/>
          <p14:tracePt t="201826" x="6221413" y="4129088"/>
          <p14:tracePt t="201836" x="6246813" y="4129088"/>
          <p14:tracePt t="201862" x="6270625" y="4129088"/>
          <p14:tracePt t="201886" x="6283325" y="4141788"/>
          <p14:tracePt t="202008" x="6283325" y="4154488"/>
          <p14:tracePt t="202018" x="6283325" y="4167188"/>
          <p14:tracePt t="202024" x="6283325" y="4192588"/>
          <p14:tracePt t="202034" x="6283325" y="4205288"/>
          <p14:tracePt t="202048" x="6283325" y="4217988"/>
          <p14:tracePt t="202204" x="6296025" y="4217988"/>
          <p14:tracePt t="202214" x="6308725" y="4217988"/>
          <p14:tracePt t="202230" x="6334125" y="4205288"/>
          <p14:tracePt t="202250" x="6334125" y="4192588"/>
          <p14:tracePt t="202296" x="6346825" y="4179888"/>
          <p14:tracePt t="202306" x="6346825" y="4167188"/>
          <p14:tracePt t="202320" x="6334125" y="4154488"/>
          <p14:tracePt t="202336" x="6321425" y="4141788"/>
          <p14:tracePt t="202350" x="6308725" y="4141788"/>
          <p14:tracePt t="202370" x="6296025" y="4141788"/>
          <p14:tracePt t="202376" x="6283325" y="4141788"/>
          <p14:tracePt t="202392" x="6270625" y="4141788"/>
          <p14:tracePt t="202426" x="6259513" y="4141788"/>
          <p14:tracePt t="202442" x="6246813" y="4141788"/>
          <p14:tracePt t="202522" x="6234113" y="4141788"/>
          <p14:tracePt t="202558" x="6234113" y="4154488"/>
          <p14:tracePt t="202582" x="6234113" y="4167188"/>
          <p14:tracePt t="202598" x="6246813" y="4179888"/>
          <p14:tracePt t="202724" x="6221413" y="4192588"/>
          <p14:tracePt t="202740" x="6208713" y="4205288"/>
          <p14:tracePt t="202750" x="6183313" y="4230688"/>
          <p14:tracePt t="202774" x="6157913" y="4241800"/>
          <p14:tracePt t="202906" x="6170613" y="4230688"/>
          <p14:tracePt t="202916" x="6196013" y="4230688"/>
          <p14:tracePt t="202920" x="6221413" y="4205288"/>
          <p14:tracePt t="202929" x="6246813" y="4192588"/>
          <p14:tracePt t="202941" x="6259513" y="4167188"/>
          <p14:tracePt t="202992" x="6270625" y="4154488"/>
          <p14:tracePt t="203046" x="6270625" y="4141788"/>
          <p14:tracePt t="203052" x="6270625" y="4129088"/>
          <p14:tracePt t="203072" x="6270625" y="4117975"/>
          <p14:tracePt t="203078" x="6246813" y="4105275"/>
          <p14:tracePt t="203088" x="6221413" y="4105275"/>
          <p14:tracePt t="203093" x="6196013" y="4105275"/>
          <p14:tracePt t="203102" x="6157913" y="4079875"/>
          <p14:tracePt t="203112" x="6146800" y="4079875"/>
          <p14:tracePt t="203117" x="6121400" y="4067175"/>
          <p14:tracePt t="203128" x="6083300" y="4067175"/>
          <p14:tracePt t="203132" x="6034088" y="4067175"/>
          <p14:tracePt t="203142" x="5995988" y="4067175"/>
          <p14:tracePt t="203152" x="5945188" y="4067175"/>
          <p14:tracePt t="203159" x="5921375" y="4067175"/>
          <p14:tracePt t="203168" x="5883275" y="4067175"/>
          <p14:tracePt t="203172" x="5821363" y="4067175"/>
          <p14:tracePt t="203182" x="5783263" y="4067175"/>
          <p14:tracePt t="203192" x="5732463" y="4067175"/>
          <p14:tracePt t="203198" x="5670550" y="4079875"/>
          <p14:tracePt t="203208" x="5607050" y="4105275"/>
          <p14:tracePt t="203214" x="5519738" y="4117975"/>
          <p14:tracePt t="203225" x="5457825" y="4117975"/>
          <p14:tracePt t="203234" x="5383213" y="4129088"/>
          <p14:tracePt t="203238" x="5332413" y="4141788"/>
          <p14:tracePt t="203248" x="5307013" y="4141788"/>
          <p14:tracePt t="203254" x="5270500" y="4141788"/>
          <p14:tracePt t="203278" x="5257800" y="4141788"/>
          <p14:tracePt t="203298" x="5245100" y="4141788"/>
          <p14:tracePt t="203314" x="5232400" y="4141788"/>
          <p14:tracePt t="203328" x="5219700" y="4141788"/>
          <p14:tracePt t="203340" x="5207000" y="4141788"/>
          <p14:tracePt t="203344" x="5194300" y="4141788"/>
          <p14:tracePt t="203354" x="5157788" y="4117975"/>
          <p14:tracePt t="203370" x="5132388" y="4092575"/>
          <p14:tracePt t="203380" x="5119688" y="4067175"/>
          <p14:tracePt t="203384" x="5106988" y="4041775"/>
          <p14:tracePt t="203394" x="5094288" y="4017963"/>
          <p14:tracePt t="203404" x="5081588" y="3992563"/>
          <p14:tracePt t="203410" x="5057775" y="3979863"/>
          <p14:tracePt t="203420" x="5057775" y="3954463"/>
          <p14:tracePt t="203436" x="5045075" y="3929063"/>
          <p14:tracePt t="203642" x="5032375" y="3916363"/>
          <p14:tracePt t="203652" x="5032375" y="3905250"/>
          <p14:tracePt t="203658" x="5032375" y="3879850"/>
          <p14:tracePt t="203668" x="5032375" y="3867150"/>
          <p14:tracePt t="203672" x="5032375" y="3854450"/>
          <p14:tracePt t="203682" x="5032375" y="3829050"/>
          <p14:tracePt t="203693" x="5032375" y="3816350"/>
          <p14:tracePt t="203709" x="5032375" y="3803650"/>
          <p14:tracePt t="203712" x="5032375" y="3792538"/>
          <p14:tracePt t="203990" x="5045075" y="3792538"/>
          <p14:tracePt t="204000" x="5081588" y="3792538"/>
          <p14:tracePt t="204004" x="5132388" y="3792538"/>
          <p14:tracePt t="204014" x="5170488" y="3792538"/>
          <p14:tracePt t="204020" x="5219700" y="3803650"/>
          <p14:tracePt t="204030" x="5245100" y="3803650"/>
          <p14:tracePt t="204040" x="5270500" y="3803650"/>
          <p14:tracePt t="204046" x="5307013" y="3816350"/>
          <p14:tracePt t="204066" x="5332413" y="3816350"/>
          <p14:tracePt t="204166" x="5345113" y="3816350"/>
          <p14:tracePt t="204182" x="5319713" y="3803650"/>
          <p14:tracePt t="204192" x="5307013" y="3792538"/>
          <p14:tracePt t="204196" x="5281613" y="3767138"/>
          <p14:tracePt t="204208" x="5257800" y="3754438"/>
          <p14:tracePt t="204222" x="5245100" y="3729038"/>
          <p14:tracePt t="204418" x="5281613" y="3729038"/>
          <p14:tracePt t="204424" x="5307013" y="3741738"/>
          <p14:tracePt t="204434" x="5357813" y="3754438"/>
          <p14:tracePt t="204444" x="5394325" y="3767138"/>
          <p14:tracePt t="204448" x="5457825" y="3792538"/>
          <p14:tracePt t="204458" x="5532438" y="3829050"/>
          <p14:tracePt t="204464" x="5619750" y="3841750"/>
          <p14:tracePt t="204474" x="5683250" y="3867150"/>
          <p14:tracePt t="204484" x="5757863" y="3879850"/>
          <p14:tracePt t="204490" x="5821363" y="3905250"/>
          <p14:tracePt t="204500" x="5883275" y="3905250"/>
          <p14:tracePt t="204504" x="5921375" y="3905250"/>
          <p14:tracePt t="204514" x="5995988" y="3905250"/>
          <p14:tracePt t="204524" x="6021388" y="3905250"/>
          <p14:tracePt t="204530" x="6057900" y="3929063"/>
          <p14:tracePt t="204540" x="6070600" y="3929063"/>
          <p14:tracePt t="204554" x="6083300" y="3929063"/>
          <p14:tracePt t="204570" x="6096000" y="3941763"/>
          <p14:tracePt t="204586" x="6108700" y="3941763"/>
          <p14:tracePt t="204606" x="6121400" y="3941763"/>
          <p14:tracePt t="204610" x="6134100" y="3941763"/>
          <p14:tracePt t="204620" x="6146800" y="3941763"/>
          <p14:tracePt t="204627" x="6157913" y="3941763"/>
          <p14:tracePt t="204646" x="6183313" y="3941763"/>
          <p14:tracePt t="204661" x="6196013" y="3941763"/>
          <p14:tracePt t="204666" x="6208713" y="3941763"/>
          <p14:tracePt t="204677" x="6234113" y="3941763"/>
          <p14:tracePt t="204686" x="6246813" y="3941763"/>
          <p14:tracePt t="204692" x="6259513" y="3941763"/>
          <p14:tracePt t="204702" x="6270625" y="3941763"/>
          <p14:tracePt t="204716" x="6296025" y="3941763"/>
          <p14:tracePt t="204732" x="6308725" y="3941763"/>
          <p14:tracePt t="204742" x="6334125" y="3941763"/>
          <p14:tracePt t="204746" x="6334125" y="3954463"/>
          <p14:tracePt t="204756" x="6346825" y="3954463"/>
          <p14:tracePt t="204765" x="6359525" y="3954463"/>
          <p14:tracePt t="204782" x="6383338" y="3967163"/>
          <p14:tracePt t="204786" x="6396038" y="3967163"/>
          <p14:tracePt t="204796" x="6408738" y="3967163"/>
          <p14:tracePt t="204806" x="6434138" y="3967163"/>
          <p14:tracePt t="204812" x="6446838" y="3967163"/>
          <p14:tracePt t="204822" x="6483350" y="3967163"/>
          <p14:tracePt t="204827" x="6508750" y="3967163"/>
          <p14:tracePt t="204838" x="6546850" y="3967163"/>
          <p14:tracePt t="204848" x="6572250" y="3967163"/>
          <p14:tracePt t="204852" x="6596063" y="3967163"/>
          <p14:tracePt t="204862" x="6621463" y="3967163"/>
          <p14:tracePt t="204868" x="6646863" y="3967163"/>
          <p14:tracePt t="204878" x="6672263" y="3967163"/>
          <p14:tracePt t="204888" x="6684963" y="3954463"/>
          <p14:tracePt t="204892" x="6721475" y="3954463"/>
          <p14:tracePt t="204902" x="6734175" y="3941763"/>
          <p14:tracePt t="204908" x="6746875" y="3941763"/>
          <p14:tracePt t="204918" x="6772275" y="3941763"/>
          <p14:tracePt t="204928" x="6797675" y="3941763"/>
          <p14:tracePt t="204934" x="6821488" y="3929063"/>
          <p14:tracePt t="204945" x="6834188" y="3929063"/>
          <p14:tracePt t="204948" x="6846888" y="3929063"/>
          <p14:tracePt t="204957" x="6872288" y="3916363"/>
          <p14:tracePt t="204978" x="6884988" y="3916363"/>
          <p14:tracePt t="204984" x="6897688" y="3905250"/>
          <p14:tracePt t="205000" x="6910388" y="3905250"/>
          <p14:tracePt t="205004" x="6910388" y="3892550"/>
          <p14:tracePt t="205014" x="6934200" y="3879850"/>
          <p14:tracePt t="205024" x="6934200" y="3867150"/>
          <p14:tracePt t="205040" x="6934200" y="3854450"/>
          <p14:tracePt t="205056" x="6934200" y="3841750"/>
          <p14:tracePt t="205066" x="6934200" y="3829050"/>
          <p14:tracePt t="205085" x="6934200" y="3803650"/>
          <p14:tracePt t="205096" x="6921500" y="3803650"/>
          <p14:tracePt t="205105" x="6897688" y="3792538"/>
          <p14:tracePt t="205111" x="6884988" y="3779838"/>
          <p14:tracePt t="205119" x="6872288" y="3767138"/>
          <p14:tracePt t="205126" x="6846888" y="3767138"/>
          <p14:tracePt t="205146" x="6821488" y="3754438"/>
          <p14:tracePt t="205162" x="6808788" y="3754438"/>
          <p14:tracePt t="205166" x="6797675" y="3741738"/>
          <p14:tracePt t="205176" x="6772275" y="3729038"/>
          <p14:tracePt t="205202" x="6759575" y="3729038"/>
          <p14:tracePt t="205206" x="6746875" y="3716338"/>
          <p14:tracePt t="205216" x="6734175" y="3716338"/>
          <p14:tracePt t="205231" x="6721475" y="3703638"/>
          <p14:tracePt t="205242" x="6708775" y="3703638"/>
          <p14:tracePt t="205256" x="6696075" y="3703638"/>
          <p14:tracePt t="205266" x="6684963" y="3703638"/>
          <p14:tracePt t="205282" x="6672263" y="3703638"/>
          <p14:tracePt t="205286" x="6659563" y="3703638"/>
          <p14:tracePt t="205308" x="6646863" y="3703638"/>
          <p14:tracePt t="205328" x="6621463" y="3703638"/>
          <p14:tracePt t="205348" x="6608763" y="3716338"/>
          <p14:tracePt t="205368" x="6596063" y="3729038"/>
          <p14:tracePt t="205378" x="6596063" y="3741738"/>
          <p14:tracePt t="205388" x="6596063" y="3754438"/>
          <p14:tracePt t="205402" x="6596063" y="3779838"/>
          <p14:tracePt t="205418" x="6596063" y="3792538"/>
          <p14:tracePt t="205429" x="6596063" y="3803650"/>
          <p14:tracePt t="205433" x="6596063" y="3829050"/>
          <p14:tracePt t="205448" x="6596063" y="3841750"/>
          <p14:tracePt t="205458" x="6596063" y="3854450"/>
          <p14:tracePt t="205474" x="6596063" y="3867150"/>
          <p14:tracePt t="205498" x="6608763" y="3867150"/>
          <p14:tracePt t="205510" x="6621463" y="3867150"/>
          <p14:tracePt t="205514" x="6646863" y="3867150"/>
          <p14:tracePt t="205524" x="6684963" y="3867150"/>
          <p14:tracePt t="205530" x="6708775" y="3867150"/>
          <p14:tracePt t="205540" x="6759575" y="3867150"/>
          <p14:tracePt t="205550" x="6797675" y="3867150"/>
          <p14:tracePt t="205554" x="6859588" y="3854450"/>
          <p14:tracePt t="205564" x="6934200" y="3841750"/>
          <p14:tracePt t="205570" x="7046913" y="3803650"/>
          <p14:tracePt t="205580" x="7110413" y="3767138"/>
          <p14:tracePt t="205590" x="7185025" y="3729038"/>
          <p14:tracePt t="205596" x="7297738" y="3703638"/>
          <p14:tracePt t="205605" x="7385050" y="3667125"/>
          <p14:tracePt t="205609" x="7448550" y="3654425"/>
          <p14:tracePt t="205620" x="7510463" y="3616325"/>
          <p14:tracePt t="205630" x="7535863" y="3590925"/>
          <p14:tracePt t="205636" x="7548563" y="3590925"/>
          <p14:tracePt t="205646" x="7561263" y="3579813"/>
          <p14:tracePt t="205676" x="7561263" y="3554413"/>
          <p14:tracePt t="205680" x="7535863" y="3541713"/>
          <p14:tracePt t="205690" x="7510463" y="3516313"/>
          <p14:tracePt t="205700" x="7459663" y="3490913"/>
          <p14:tracePt t="205706" x="7423150" y="3490913"/>
          <p14:tracePt t="205715" x="7385050" y="3479800"/>
          <p14:tracePt t="205720" x="7335838" y="3479800"/>
          <p14:tracePt t="205729" x="7272338" y="3479800"/>
          <p14:tracePt t="205742" x="7185025" y="3479800"/>
          <p14:tracePt t="205746" x="7123113" y="3479800"/>
          <p14:tracePt t="205756" x="7046913" y="3479800"/>
          <p14:tracePt t="205762" x="6985000" y="3479800"/>
          <p14:tracePt t="205772" x="6897688" y="3479800"/>
          <p14:tracePt t="205782" x="6846888" y="3490913"/>
          <p14:tracePt t="205786" x="6772275" y="3516313"/>
          <p14:tracePt t="205796" x="6721475" y="3516313"/>
          <p14:tracePt t="205802" x="6659563" y="3554413"/>
          <p14:tracePt t="205812" x="6646863" y="3554413"/>
          <p14:tracePt t="205821" x="6572250" y="3616325"/>
          <p14:tracePt t="205826" x="6559550" y="3616325"/>
          <p14:tracePt t="205836" x="6521450" y="3654425"/>
          <p14:tracePt t="205842" x="6508750" y="3667125"/>
          <p14:tracePt t="205852" x="6483350" y="3703638"/>
          <p14:tracePt t="205862" x="6472238" y="3741738"/>
          <p14:tracePt t="205868" x="6459538" y="3741738"/>
          <p14:tracePt t="205878" x="6459538" y="3754438"/>
          <p14:tracePt t="205882" x="6459538" y="3767138"/>
          <p14:tracePt t="205891" x="6459538" y="3792538"/>
          <p14:tracePt t="205908" x="6459538" y="3803650"/>
          <p14:tracePt t="205918" x="6459538" y="3816350"/>
          <p14:tracePt t="205922" x="6459538" y="3841750"/>
          <p14:tracePt t="205932" x="6459538" y="3854450"/>
          <p14:tracePt t="205941" x="6472238" y="3879850"/>
          <p14:tracePt t="205948" x="6483350" y="3892550"/>
          <p14:tracePt t="205958" x="6508750" y="3916363"/>
          <p14:tracePt t="205964" x="6534150" y="3929063"/>
          <p14:tracePt t="205980" x="6559550" y="3941763"/>
          <p14:tracePt t="205984" x="6584950" y="3941763"/>
          <p14:tracePt t="205988" x="6608763" y="3954463"/>
          <p14:tracePt t="205997" x="6634163" y="3954463"/>
          <p14:tracePt t="206004" x="6659563" y="3954463"/>
          <p14:tracePt t="206014" x="6684963" y="3954463"/>
          <p14:tracePt t="206028" x="6708775" y="3954463"/>
          <p14:tracePt t="206038" x="6734175" y="3954463"/>
          <p14:tracePt t="206044" x="6746875" y="3941763"/>
          <p14:tracePt t="206054" x="6759575" y="3929063"/>
          <p14:tracePt t="206068" x="6784975" y="3905250"/>
          <p14:tracePt t="206084" x="6797675" y="3892550"/>
          <p14:tracePt t="206094" x="6797675" y="3879850"/>
          <p14:tracePt t="206104" x="6797675" y="3841750"/>
          <p14:tracePt t="206110" x="6797675" y="3816350"/>
          <p14:tracePt t="206120" x="6784975" y="3767138"/>
          <p14:tracePt t="206124" x="6721475" y="3667125"/>
          <p14:tracePt t="206134" x="6684963" y="3629025"/>
          <p14:tracePt t="206144" x="6608763" y="3579813"/>
          <p14:tracePt t="206150" x="6572250" y="3541713"/>
          <p14:tracePt t="206160" x="6521450" y="3529013"/>
          <p14:tracePt t="206163" x="6483350" y="3529013"/>
          <p14:tracePt t="206174" x="6446838" y="3516313"/>
          <p14:tracePt t="206184" x="6408738" y="3503613"/>
          <p14:tracePt t="206190" x="6370638" y="3503613"/>
          <p14:tracePt t="206200" x="6321425" y="3503613"/>
          <p14:tracePt t="206206" x="6259513" y="3503613"/>
          <p14:tracePt t="206216" x="6183313" y="3503613"/>
          <p14:tracePt t="206226" x="6096000" y="3529013"/>
          <p14:tracePt t="206230" x="5995988" y="3579813"/>
          <p14:tracePt t="206240" x="5857875" y="3629025"/>
          <p14:tracePt t="206247" x="5732463" y="3667125"/>
          <p14:tracePt t="206256" x="5595938" y="3703638"/>
          <p14:tracePt t="206266" x="5445125" y="3754438"/>
          <p14:tracePt t="206270" x="5345113" y="3779838"/>
          <p14:tracePt t="206280" x="5207000" y="3816350"/>
          <p14:tracePt t="206285" x="5032375" y="3854450"/>
          <p14:tracePt t="206296" x="4868863" y="3916363"/>
          <p14:tracePt t="206305" x="4643438" y="3941763"/>
          <p14:tracePt t="206312" x="4418013" y="3967163"/>
          <p14:tracePt t="206322" x="4243388" y="3967163"/>
          <p14:tracePt t="206326" x="4081463" y="3967163"/>
          <p14:tracePt t="206336" x="3943350" y="3967163"/>
          <p14:tracePt t="206346" x="3843338" y="3967163"/>
          <p14:tracePt t="206352" x="3756025" y="3967163"/>
          <p14:tracePt t="206362" x="3705225" y="3967163"/>
          <p14:tracePt t="206366" x="3667125" y="3967163"/>
          <p14:tracePt t="206376" x="3617913" y="3967163"/>
          <p14:tracePt t="206386" x="3579813" y="3967163"/>
          <p14:tracePt t="206392" x="3554413" y="3967163"/>
          <p14:tracePt t="206402" x="3530600" y="3967163"/>
          <p14:tracePt t="206406" x="3505200" y="3967163"/>
          <p14:tracePt t="206416" x="3479800" y="3979863"/>
          <p14:tracePt t="206426" x="3429000" y="3979863"/>
          <p14:tracePt t="206432" x="3392488" y="3992563"/>
          <p14:tracePt t="206442" x="3367088" y="4005263"/>
          <p14:tracePt t="206448" x="3317875" y="4017963"/>
          <p14:tracePt t="206458" x="3279775" y="4041775"/>
          <p14:tracePt t="206468" x="3216275" y="4054475"/>
          <p14:tracePt t="206471" x="3141663" y="4092575"/>
          <p14:tracePt t="206482" x="3054350" y="4117975"/>
          <p14:tracePt t="206488" x="2979738" y="4129088"/>
          <p14:tracePt t="206498" x="2879725" y="4167188"/>
          <p14:tracePt t="206508" x="2778125" y="4192588"/>
          <p14:tracePt t="206512" x="2678113" y="4230688"/>
          <p14:tracePt t="206522" x="2590800" y="4267200"/>
          <p14:tracePt t="206529" x="2465388" y="4292600"/>
          <p14:tracePt t="206538" x="2378075" y="4318000"/>
          <p14:tracePt t="206548" x="2339975" y="4341813"/>
          <p14:tracePt t="206554" x="2303463" y="4341813"/>
          <p14:tracePt t="206564" x="2265363" y="4354513"/>
          <p14:tracePt t="206568" x="2228850" y="4367213"/>
          <p14:tracePt t="206710" x="2216150" y="4379913"/>
          <p14:tracePt t="206734" x="2216150" y="4392613"/>
          <p14:tracePt t="206840" x="2252663" y="4392613"/>
          <p14:tracePt t="206850" x="2303463" y="4392613"/>
          <p14:tracePt t="206856" x="2352675" y="4367213"/>
          <p14:tracePt t="206866" x="2428875" y="4354513"/>
          <p14:tracePt t="206869" x="2528888" y="4354513"/>
          <p14:tracePt t="206882" x="2616200" y="4330700"/>
          <p14:tracePt t="206892" x="2703513" y="4318000"/>
          <p14:tracePt t="206896" x="2754313" y="4318000"/>
          <p14:tracePt t="206906" x="2828925" y="4292600"/>
          <p14:tracePt t="206913" x="2890838" y="4292600"/>
          <p14:tracePt t="206922" x="2928938" y="4292600"/>
          <p14:tracePt t="206932" x="2967038" y="4292600"/>
          <p14:tracePt t="206936" x="3003550" y="4292600"/>
          <p14:tracePt t="206946" x="3016250" y="4279900"/>
          <p14:tracePt t="206952" x="3016250" y="4267200"/>
          <p14:tracePt t="207436" x="3028950" y="4267200"/>
          <p14:tracePt t="207440" x="3028950" y="4254500"/>
          <p14:tracePt t="207466" x="3028950" y="4230688"/>
          <p14:tracePt t="207492" x="3028950" y="4217988"/>
          <p14:tracePt t="207632" x="3016250" y="4217988"/>
          <p14:tracePt t="207648" x="3003550" y="4217988"/>
          <p14:tracePt t="207668" x="2979738" y="4217988"/>
          <p14:tracePt t="207682" x="2967038" y="4217988"/>
          <p14:tracePt t="207698" x="2954338" y="4217988"/>
          <p14:tracePt t="207724" x="2941638" y="4230688"/>
          <p14:tracePt t="207728" x="2941638" y="4241800"/>
          <p14:tracePt t="207738" x="2928938" y="4241800"/>
          <p14:tracePt t="207754" x="2928938" y="4254500"/>
          <p14:tracePt t="207763" x="2928938" y="4279900"/>
          <p14:tracePt t="207778" x="2928938" y="4292600"/>
          <p14:tracePt t="207790" x="2928938" y="4330700"/>
          <p14:tracePt t="207804" x="2928938" y="4341813"/>
          <p14:tracePt t="207810" x="2928938" y="4379913"/>
          <p14:tracePt t="207820" x="2954338" y="4392613"/>
          <p14:tracePt t="207831" x="2992438" y="4430713"/>
          <p14:tracePt t="207834" x="3028950" y="4443413"/>
          <p14:tracePt t="207844" x="3054350" y="4454525"/>
          <p14:tracePt t="207850" x="3092450" y="4467225"/>
          <p14:tracePt t="207860" x="3116263" y="4467225"/>
          <p14:tracePt t="207870" x="3116263" y="4479925"/>
          <p14:tracePt t="207874" x="3141663" y="4479925"/>
          <p14:tracePt t="207890" x="3167063" y="4479925"/>
          <p14:tracePt t="207900" x="3179763" y="4479925"/>
          <p14:tracePt t="207910" x="3216275" y="4479925"/>
          <p14:tracePt t="207924" x="3241675" y="4454525"/>
          <p14:tracePt t="207940" x="3254375" y="4454525"/>
          <p14:tracePt t="207950" x="3267075" y="4443413"/>
          <p14:tracePt t="207956" x="3279775" y="4443413"/>
          <p14:tracePt t="207982" x="3279775" y="4341813"/>
          <p14:tracePt t="207990" x="3279775" y="4305300"/>
          <p14:tracePt t="207996" x="3279775" y="4254500"/>
          <p14:tracePt t="208006" x="3216275" y="4179888"/>
          <p14:tracePt t="208015" x="3167063" y="4141788"/>
          <p14:tracePt t="208020" x="3116263" y="4079875"/>
          <p14:tracePt t="208030" x="3116263" y="4054475"/>
          <p14:tracePt t="208034" x="3103563" y="4054475"/>
          <p14:tracePt t="208080" x="3092450" y="4054475"/>
          <p14:tracePt t="208086" x="3079750" y="4054475"/>
          <p14:tracePt t="208096" x="3067050" y="4054475"/>
          <p14:tracePt t="208106" x="3054350" y="4054475"/>
          <p14:tracePt t="208110" x="3041650" y="4054475"/>
          <p14:tracePt t="208120" x="3028950" y="4054475"/>
          <p14:tracePt t="208126" x="3003550" y="4079875"/>
          <p14:tracePt t="208136" x="2979738" y="4092575"/>
          <p14:tracePt t="208146" x="2954338" y="4154488"/>
          <p14:tracePt t="208152" x="2954338" y="4167188"/>
          <p14:tracePt t="208162" x="2941638" y="4205288"/>
          <p14:tracePt t="208166" x="2941638" y="4241800"/>
          <p14:tracePt t="208176" x="2941638" y="4267200"/>
          <p14:tracePt t="208186" x="2941638" y="4292600"/>
          <p14:tracePt t="208192" x="2941638" y="4305300"/>
          <p14:tracePt t="208202" x="2941638" y="4330700"/>
          <p14:tracePt t="208206" x="2941638" y="4341813"/>
          <p14:tracePt t="208216" x="2941638" y="4354513"/>
          <p14:tracePt t="208226" x="2979738" y="4379913"/>
          <p14:tracePt t="208232" x="2992438" y="4392613"/>
          <p14:tracePt t="208242" x="3016250" y="4418013"/>
          <p14:tracePt t="208249" x="3028950" y="4418013"/>
          <p14:tracePt t="208256" x="3041650" y="4443413"/>
          <p14:tracePt t="208268" x="3054350" y="4454525"/>
          <p14:tracePt t="208283" x="3067050" y="4467225"/>
          <p14:tracePt t="208292" x="3092450" y="4479925"/>
          <p14:tracePt t="208318" x="3116263" y="4479925"/>
          <p14:tracePt t="208448" x="3092450" y="4479925"/>
          <p14:tracePt t="208458" x="3054350" y="4479925"/>
          <p14:tracePt t="208464" x="2979738" y="4467225"/>
          <p14:tracePt t="208474" x="2954338" y="4454525"/>
          <p14:tracePt t="208478" x="2890838" y="4454525"/>
          <p14:tracePt t="208488" x="2828925" y="4430713"/>
          <p14:tracePt t="208499" x="2790825" y="4430713"/>
          <p14:tracePt t="208504" x="2741613" y="4418013"/>
          <p14:tracePt t="208516" x="2716213" y="4418013"/>
          <p14:tracePt t="208518" x="2690813" y="4418013"/>
          <p14:tracePt t="208528" x="2654300" y="4418013"/>
          <p14:tracePt t="208540" x="2641600" y="4405313"/>
          <p14:tracePt t="208544" x="2628900" y="4405313"/>
          <p14:tracePt t="208574" x="2616200" y="4405313"/>
          <p14:tracePt t="208590" x="2603500" y="4405313"/>
          <p14:tracePt t="208610" x="2590800" y="4405313"/>
          <p14:tracePt t="208650" x="2565400" y="4405313"/>
          <p14:tracePt t="208666" x="2541588" y="4405313"/>
          <p14:tracePt t="208676" x="2516188" y="4405313"/>
          <p14:tracePt t="208679" x="2490788" y="4405313"/>
          <p14:tracePt t="208690" x="2465388" y="4405313"/>
          <p14:tracePt t="208706" x="2452688" y="4405313"/>
          <p14:tracePt t="208716" x="2441575" y="4405313"/>
          <p14:tracePt t="208720" x="2428875" y="4405313"/>
          <p14:tracePt t="208730" x="2416175" y="4405313"/>
          <p14:tracePt t="208762" x="2403475" y="4405313"/>
          <p14:tracePt t="208786" x="2378075" y="4405313"/>
          <p14:tracePt t="208802" x="2352675" y="4405313"/>
          <p14:tracePt t="208816" x="2339975" y="4405313"/>
          <p14:tracePt t="208826" x="2328863" y="4405313"/>
          <p14:tracePt t="208836" x="2316163" y="4405313"/>
          <p14:tracePt t="208842" x="2290763" y="4405313"/>
          <p14:tracePt t="208851" x="2252663" y="4405313"/>
          <p14:tracePt t="208858" x="2190750" y="4405313"/>
          <p14:tracePt t="208868" x="2127250" y="4405313"/>
          <p14:tracePt t="208878" x="2065338" y="4405313"/>
          <p14:tracePt t="208882" x="2027238" y="4405313"/>
          <p14:tracePt t="208892" x="1978025" y="4405313"/>
          <p14:tracePt t="208900" x="1927225" y="4405313"/>
          <p14:tracePt t="208908" x="1903413" y="4392613"/>
          <p14:tracePt t="208918" x="1878013" y="4392613"/>
          <p14:tracePt t="208922" x="1865313" y="4367213"/>
          <p14:tracePt t="208948" x="1852613" y="4367213"/>
          <p14:tracePt t="209044" x="1839913" y="4367213"/>
          <p14:tracePt t="209074" x="1827213" y="4367213"/>
          <p14:tracePt t="209103" x="1814513" y="4367213"/>
          <p14:tracePt t="209130" x="1801813" y="4354513"/>
          <p14:tracePt t="209372" x="1801813" y="4341813"/>
          <p14:tracePt t="209382" x="1827213" y="4341813"/>
          <p14:tracePt t="209392" x="1890713" y="4341813"/>
          <p14:tracePt t="209398" x="1952625" y="4341813"/>
          <p14:tracePt t="209408" x="2078038" y="4341813"/>
          <p14:tracePt t="209412" x="2190750" y="4341813"/>
          <p14:tracePt t="209422" x="2352675" y="4341813"/>
          <p14:tracePt t="209433" x="2516188" y="4341813"/>
          <p14:tracePt t="209437" x="2741613" y="4341813"/>
          <p14:tracePt t="209448" x="2992438" y="4341813"/>
          <p14:tracePt t="209452" x="3292475" y="4341813"/>
          <p14:tracePt t="209462" x="3605213" y="4341813"/>
          <p14:tracePt t="209472" x="3943350" y="4341813"/>
          <p14:tracePt t="209478" x="4256088" y="4341813"/>
          <p14:tracePt t="209488" x="4494213" y="4341813"/>
          <p14:tracePt t="209492" x="4768850" y="4341813"/>
          <p14:tracePt t="209502" x="4945063" y="4341813"/>
          <p14:tracePt t="209512" x="5132388" y="4341813"/>
          <p14:tracePt t="209518" x="5245100" y="4341813"/>
          <p14:tracePt t="209528" x="5357813" y="4341813"/>
          <p14:tracePt t="209533" x="5457825" y="4341813"/>
          <p14:tracePt t="209544" x="5532438" y="4341813"/>
          <p14:tracePt t="209554" x="5595938" y="4341813"/>
          <p14:tracePt t="209558" x="5619750" y="4341813"/>
          <p14:tracePt t="209568" x="5657850" y="4341813"/>
          <p14:tracePt t="209574" x="5708650" y="4341813"/>
          <p14:tracePt t="209584" x="5745163" y="4354513"/>
          <p14:tracePt t="209594" x="5808663" y="4354513"/>
          <p14:tracePt t="209598" x="5845175" y="4354513"/>
          <p14:tracePt t="209608" x="5895975" y="4354513"/>
          <p14:tracePt t="209614" x="5921375" y="4354513"/>
          <p14:tracePt t="209624" x="5957888" y="4354513"/>
          <p14:tracePt t="209634" x="5983288" y="4354513"/>
          <p14:tracePt t="209638" x="6008688" y="4354513"/>
          <p14:tracePt t="209648" x="6034088" y="4354513"/>
          <p14:tracePt t="209654" x="6057900" y="4354513"/>
          <p14:tracePt t="209664" x="6083300" y="4354513"/>
          <p14:tracePt t="209674" x="6146800" y="4367213"/>
          <p14:tracePt t="209680" x="6183313" y="4367213"/>
          <p14:tracePt t="209690" x="6208713" y="4367213"/>
          <p14:tracePt t="209694" x="6221413" y="4367213"/>
          <p14:tracePt t="209704" x="6234113" y="4379913"/>
          <p14:tracePt t="209714" x="6246813" y="4379913"/>
          <p14:tracePt t="209730" x="6259513" y="4379913"/>
          <p14:tracePt t="209850" x="6246813" y="4379913"/>
          <p14:tracePt t="209856" x="6234113" y="4379913"/>
          <p14:tracePt t="209866" x="6183313" y="4379913"/>
          <p14:tracePt t="209876" x="6146800" y="4367213"/>
          <p14:tracePt t="209882" x="6108700" y="4330700"/>
          <p14:tracePt t="209892" x="6070600" y="4292600"/>
          <p14:tracePt t="209896" x="6045200" y="4254500"/>
          <p14:tracePt t="209906" x="6021388" y="4241800"/>
          <p14:tracePt t="209917" x="5995988" y="4205288"/>
          <p14:tracePt t="209922" x="5983288" y="4179888"/>
          <p14:tracePt t="209932" x="5970588" y="4154488"/>
          <p14:tracePt t="209936" x="5945188" y="4141788"/>
          <p14:tracePt t="209956" x="5945188" y="4129088"/>
          <p14:tracePt t="209962" x="5921375" y="4117975"/>
          <p14:tracePt t="209985" x="5921375" y="4092575"/>
          <p14:tracePt t="209992" x="5908675" y="4092575"/>
          <p14:tracePt t="209996" x="5895975" y="4092575"/>
          <p14:tracePt t="210048" x="5895975" y="4079875"/>
          <p14:tracePt t="210088" x="5895975" y="4067175"/>
          <p14:tracePt t="210104" x="5895975" y="4054475"/>
          <p14:tracePt t="210128" x="5895975" y="4041775"/>
          <p14:tracePt t="210144" x="5883275" y="4029075"/>
          <p14:tracePt t="210174" x="5870575" y="4017963"/>
          <p14:tracePt t="210177" x="5857875" y="4005263"/>
          <p14:tracePt t="210188" x="5845175" y="4005263"/>
          <p14:tracePt t="210194" x="5808663" y="4005263"/>
          <p14:tracePt t="210214" x="5757863" y="4005263"/>
          <p14:tracePt t="210220" x="5719763" y="3979863"/>
          <p14:tracePt t="210230" x="5670550" y="3967163"/>
          <p14:tracePt t="210235" x="5632450" y="3967163"/>
          <p14:tracePt t="210244" x="5570538" y="3967163"/>
          <p14:tracePt t="210254" x="5519738" y="3954463"/>
          <p14:tracePt t="210260" x="5483225" y="3954463"/>
          <p14:tracePt t="210270" x="5457825" y="3954463"/>
          <p14:tracePt t="210273" x="5432425" y="3941763"/>
          <p14:tracePt t="210284" x="5419725" y="3941763"/>
          <p14:tracePt t="210294" x="5394325" y="3941763"/>
          <p14:tracePt t="210302" x="5383213" y="3941763"/>
          <p14:tracePt t="210330" x="5357813" y="3941763"/>
          <p14:tracePt t="210380" x="5345113" y="3941763"/>
          <p14:tracePt t="210400" x="5332413" y="3941763"/>
          <p14:tracePt t="210416" x="5319713" y="3941763"/>
          <p14:tracePt t="210426" x="5307013" y="3941763"/>
          <p14:tracePt t="210450" x="5294313" y="3941763"/>
          <p14:tracePt t="210658" x="5307013" y="3954463"/>
          <p14:tracePt t="210662" x="5319713" y="3954463"/>
          <p14:tracePt t="210672" x="5357813" y="3954463"/>
          <p14:tracePt t="210678" x="5394325" y="3967163"/>
          <p14:tracePt t="210698" x="5419725" y="3967163"/>
          <p14:tracePt t="210702" x="5445125" y="3967163"/>
          <p14:tracePt t="210714" x="5457825" y="3967163"/>
          <p14:tracePt t="210718" x="5470525" y="3967163"/>
          <p14:tracePt t="210728" x="5495925" y="3967163"/>
          <p14:tracePt t="210738" x="5507038" y="3967163"/>
          <p14:tracePt t="210744" x="5532438" y="3967163"/>
          <p14:tracePt t="210754" x="5545138" y="3967163"/>
          <p14:tracePt t="210769" x="5570538" y="3967163"/>
          <p14:tracePt t="210884" x="5519738" y="3967163"/>
          <p14:tracePt t="210890" x="5495925" y="3967163"/>
          <p14:tracePt t="210900" x="5457825" y="3954463"/>
          <p14:tracePt t="210904" x="5394325" y="3929063"/>
          <p14:tracePt t="210914" x="5370513" y="3905250"/>
          <p14:tracePt t="210924" x="5332413" y="3892550"/>
          <p14:tracePt t="210930" x="5294313" y="3879850"/>
          <p14:tracePt t="210940" x="5270500" y="3867150"/>
          <p14:tracePt t="210944" x="5219700" y="3841750"/>
          <p14:tracePt t="210969" x="5081588" y="3803650"/>
          <p14:tracePt t="210980" x="5045075" y="3779838"/>
          <p14:tracePt t="210986" x="5006975" y="3767138"/>
          <p14:tracePt t="210996" x="4968875" y="3767138"/>
          <p14:tracePt t="211009" x="4956175" y="3754438"/>
          <p14:tracePt t="211036" x="4945063" y="3754438"/>
          <p14:tracePt t="211202" x="4981575" y="3754438"/>
          <p14:tracePt t="211212" x="5032375" y="3779838"/>
          <p14:tracePt t="211218" x="5045075" y="3779838"/>
          <p14:tracePt t="211228" x="5094288" y="3792538"/>
          <p14:tracePt t="211232" x="5132388" y="3803650"/>
          <p14:tracePt t="211242" x="5157788" y="3803650"/>
          <p14:tracePt t="211252" x="5219700" y="3841750"/>
          <p14:tracePt t="211258" x="5232400" y="3841750"/>
          <p14:tracePt t="211269" x="5270500" y="3841750"/>
          <p14:tracePt t="211272" x="5281613" y="3841750"/>
          <p14:tracePt t="211284" x="5307013" y="3867150"/>
          <p14:tracePt t="211293" x="5319713" y="3867150"/>
          <p14:tracePt t="211298" x="5332413" y="3867150"/>
          <p14:tracePt t="211314" x="5332413" y="3879850"/>
          <p14:tracePt t="211324" x="5345113" y="3892550"/>
          <p14:tracePt t="211334" x="5357813" y="3892550"/>
          <p14:tracePt t="211348" x="5357813" y="3905250"/>
          <p14:tracePt t="211354" x="5370513" y="3905250"/>
          <p14:tracePt t="211400" x="5370513" y="3916363"/>
          <p14:tracePt t="211444" x="5370513" y="3929063"/>
          <p14:tracePt t="211454" x="5370513" y="3941763"/>
          <p14:tracePt t="211464" x="5370513" y="3954463"/>
          <p14:tracePt t="211470" x="5370513" y="3979863"/>
          <p14:tracePt t="211484" x="5370513" y="3992563"/>
          <p14:tracePt t="211494" x="5370513" y="4017963"/>
          <p14:tracePt t="211520" x="5370513" y="4029075"/>
          <p14:tracePt t="211536" x="5370513" y="4041775"/>
          <p14:tracePt t="211546" x="5357813" y="4054475"/>
          <p14:tracePt t="211656" x="5357813" y="4067175"/>
          <p14:tracePt t="211672" x="5345113" y="4067175"/>
          <p14:tracePt t="211682" x="5345113" y="4079875"/>
          <p14:tracePt t="211712" x="5345113" y="4105275"/>
          <p14:tracePt t="212014" x="5332413" y="4105275"/>
          <p14:tracePt t="212066" x="5345113" y="4092575"/>
          <p14:tracePt t="212071" x="5357813" y="4092575"/>
          <p14:tracePt t="212080" x="5370513" y="4092575"/>
          <p14:tracePt t="212086" x="5383213" y="4079875"/>
          <p14:tracePt t="212096" x="5394325" y="4079875"/>
          <p14:tracePt t="212106" x="5419725" y="4079875"/>
          <p14:tracePt t="212110" x="5419725" y="4067175"/>
          <p14:tracePt t="212121" x="5445125" y="4067175"/>
          <p14:tracePt t="212126" x="5457825" y="4067175"/>
          <p14:tracePt t="212137" x="5483225" y="4067175"/>
          <p14:tracePt t="212150" x="5495925" y="4067175"/>
          <p14:tracePt t="212160" x="5507038" y="4067175"/>
          <p14:tracePt t="212192" x="5519738" y="4067175"/>
          <p14:tracePt t="212206" x="5532438" y="4067175"/>
          <p14:tracePt t="212216" x="5545138" y="4054475"/>
          <p14:tracePt t="212242" x="5557838" y="4041775"/>
          <p14:tracePt t="212246" x="5570538" y="4029075"/>
          <p14:tracePt t="212256" x="5583238" y="4017963"/>
          <p14:tracePt t="212266" x="5619750" y="3992563"/>
          <p14:tracePt t="212272" x="5619750" y="3979863"/>
          <p14:tracePt t="212282" x="5645150" y="3954463"/>
          <p14:tracePt t="212296" x="5657850" y="3929063"/>
          <p14:tracePt t="212308" x="5657850" y="3916363"/>
          <p14:tracePt t="212312" x="5683250" y="3892550"/>
          <p14:tracePt t="212328" x="5695950" y="3879850"/>
          <p14:tracePt t="212594" x="5683250" y="3879850"/>
          <p14:tracePt t="212614" x="5670550" y="3892550"/>
          <p14:tracePt t="212634" x="5657850" y="3892550"/>
          <p14:tracePt t="212670" x="5645150" y="3892550"/>
          <p14:tracePt t="212676" x="5632450" y="3892550"/>
          <p14:tracePt t="212710" x="5619750" y="3892550"/>
          <p14:tracePt t="212746" x="5607050" y="3905250"/>
          <p14:tracePt t="212892" x="5607050" y="3916363"/>
          <p14:tracePt t="212898" x="5607050" y="3929063"/>
          <p14:tracePt t="212978" x="5595938" y="3929063"/>
          <p14:tracePt t="213018" x="5595938" y="3941763"/>
          <p14:tracePt t="213034" x="5583238" y="3941763"/>
          <p14:tracePt t="213044" x="5583238" y="3954463"/>
          <p14:tracePt t="213047" x="5570538" y="3954463"/>
          <p14:tracePt t="213058" x="5570538" y="3979863"/>
          <p14:tracePt t="213064" x="5557838" y="3979863"/>
          <p14:tracePt t="213074" x="5557838" y="3992563"/>
          <p14:tracePt t="213088" x="5545138" y="4017963"/>
          <p14:tracePt t="213114" x="5532438" y="4041775"/>
          <p14:tracePt t="213140" x="5532438" y="4067175"/>
          <p14:tracePt t="213154" x="5519738" y="4079875"/>
          <p14:tracePt t="213170" x="5519738" y="4092575"/>
          <p14:tracePt t="213190" x="5519738" y="4105275"/>
          <p14:tracePt t="213230" x="5507038" y="4117975"/>
          <p14:tracePt t="213240" x="5495925" y="4117975"/>
          <p14:tracePt t="213542" x="5507038" y="4117975"/>
          <p14:tracePt t="213568" x="5519738" y="4117975"/>
          <p14:tracePt t="213573" x="5545138" y="4117975"/>
          <p14:tracePt t="213588" x="5570538" y="4117975"/>
          <p14:tracePt t="213598" x="5583238" y="4117975"/>
          <p14:tracePt t="213608" x="5607050" y="4117975"/>
          <p14:tracePt t="213614" x="5619750" y="4117975"/>
          <p14:tracePt t="213624" x="5632450" y="4117975"/>
          <p14:tracePt t="213628" x="5645150" y="4117975"/>
          <p14:tracePt t="213639" x="5670550" y="4117975"/>
          <p14:tracePt t="213648" x="5695950" y="4117975"/>
          <p14:tracePt t="213654" x="5732463" y="4117975"/>
          <p14:tracePt t="213664" x="5757863" y="4117975"/>
          <p14:tracePt t="213668" x="5783263" y="4117975"/>
          <p14:tracePt t="213678" x="5808663" y="4117975"/>
          <p14:tracePt t="213690" x="5832475" y="4117975"/>
          <p14:tracePt t="213694" x="5870575" y="4117975"/>
          <p14:tracePt t="213704" x="5895975" y="4117975"/>
          <p14:tracePt t="213710" x="5908675" y="4117975"/>
          <p14:tracePt t="213720" x="5921375" y="4117975"/>
          <p14:tracePt t="213730" x="5932488" y="4117975"/>
          <p14:tracePt t="213744" x="5957888" y="4117975"/>
          <p14:tracePt t="213750" x="5983288" y="4117975"/>
          <p14:tracePt t="213774" x="5995988" y="4117975"/>
          <p14:tracePt t="213784" x="6008688" y="4117975"/>
          <p14:tracePt t="213800" x="6021388" y="4117975"/>
          <p14:tracePt t="213816" x="6034088" y="4117975"/>
          <p14:tracePt t="214012" x="6045200" y="4117975"/>
          <p14:tracePt t="214128" x="6057900" y="4117975"/>
          <p14:tracePt t="214132" x="6070600" y="4117975"/>
          <p14:tracePt t="214148" x="6096000" y="4117975"/>
          <p14:tracePt t="214168" x="6121400" y="4117975"/>
          <p14:tracePt t="214174" x="6134100" y="4117975"/>
          <p14:tracePt t="214184" x="6146800" y="4117975"/>
          <p14:tracePt t="214198" x="6170613" y="4117975"/>
          <p14:tracePt t="214208" x="6183313" y="4117975"/>
          <p14:tracePt t="214214" x="6208713" y="4117975"/>
          <p14:tracePt t="214224" x="6221413" y="4117975"/>
          <p14:tracePt t="214228" x="6246813" y="4105275"/>
          <p14:tracePt t="214250" x="6259513" y="4105275"/>
          <p14:tracePt t="214253" x="6283325" y="4105275"/>
          <p14:tracePt t="214270" x="6308725" y="4105275"/>
          <p14:tracePt t="214290" x="6321425" y="4105275"/>
          <p14:tracePt t="214294" x="6334125" y="4105275"/>
          <p14:tracePt t="214303" x="6346825" y="4105275"/>
          <p14:tracePt t="214320" x="6359525" y="4105275"/>
          <p14:tracePt t="214350" x="6370638" y="4105275"/>
          <p14:tracePt t="214460" x="6396038" y="4105275"/>
          <p14:tracePt t="214490" x="6408738" y="4105275"/>
          <p14:tracePt t="214500" x="6421438" y="4105275"/>
          <p14:tracePt t="214512" x="6434138" y="4105275"/>
          <p14:tracePt t="214516" x="6446838" y="4105275"/>
          <p14:tracePt t="214526" x="6459538" y="4105275"/>
          <p14:tracePt t="214572" x="6472238" y="4105275"/>
          <p14:tracePt t="214748" x="6483350" y="4105275"/>
          <p14:tracePt t="214778" x="6483350" y="4092575"/>
          <p14:tracePt t="214900" x="6508750" y="4092575"/>
          <p14:tracePt t="214944" x="6521450" y="4092575"/>
          <p14:tracePt t="214966" x="6534150" y="4079875"/>
          <p14:tracePt t="214980" x="6559550" y="4067175"/>
          <p14:tracePt t="214985" x="6572250" y="4067175"/>
          <p14:tracePt t="214996" x="6584950" y="4054475"/>
          <p14:tracePt t="215006" x="6608763" y="4041775"/>
          <p14:tracePt t="215010" x="6659563" y="4017963"/>
          <p14:tracePt t="215020" x="6684963" y="4017963"/>
          <p14:tracePt t="215026" x="6734175" y="3992563"/>
          <p14:tracePt t="215036" x="6797675" y="3979863"/>
          <p14:tracePt t="215046" x="6846888" y="3954463"/>
          <p14:tracePt t="215049" x="6884988" y="3954463"/>
          <p14:tracePt t="215060" x="6934200" y="3941763"/>
          <p14:tracePt t="215066" x="6972300" y="3941763"/>
          <p14:tracePt t="215076" x="7021513" y="3929063"/>
          <p14:tracePt t="215086" x="7034213" y="3929063"/>
          <p14:tracePt t="215091" x="7046913" y="3929063"/>
          <p14:tracePt t="215102" x="7059613" y="3929063"/>
          <p14:tracePt t="215106" x="7085013" y="3929063"/>
          <p14:tracePt t="215116" x="7097713" y="3929063"/>
          <p14:tracePt t="215126" x="7110413" y="3916363"/>
          <p14:tracePt t="215142" x="7123113" y="3916363"/>
          <p14:tracePt t="217104" x="7123113" y="3929063"/>
          <p14:tracePt t="217114" x="7123113" y="3954463"/>
          <p14:tracePt t="217118" x="7123113" y="3967163"/>
          <p14:tracePt t="217128" x="7123113" y="3979863"/>
          <p14:tracePt t="217134" x="7123113" y="3992563"/>
          <p14:tracePt t="217522" x="7097713" y="3992563"/>
          <p14:tracePt t="217526" x="7072313" y="3992563"/>
          <p14:tracePt t="217538" x="7046913" y="3992563"/>
          <p14:tracePt t="217542" x="7021513" y="3992563"/>
          <p14:tracePt t="217552" x="7010400" y="3992563"/>
          <p14:tracePt t="217562" x="6997700" y="3992563"/>
          <p14:tracePt t="217578" x="6972300" y="3992563"/>
          <p14:tracePt t="217602" x="6959600" y="3992563"/>
          <p14:tracePt t="217608" x="6946900" y="3992563"/>
          <p14:tracePt t="217628" x="6934200" y="3992563"/>
          <p14:tracePt t="217638" x="6921500" y="3992563"/>
          <p14:tracePt t="217654" x="6910388" y="3992563"/>
          <p14:tracePt t="217668" x="6884988" y="3992563"/>
          <p14:tracePt t="217678" x="6859588" y="3992563"/>
          <p14:tracePt t="217684" x="6834188" y="3992563"/>
          <p14:tracePt t="217695" x="6808788" y="3992563"/>
          <p14:tracePt t="217704" x="6797675" y="3992563"/>
          <p14:tracePt t="217708" x="6784975" y="3992563"/>
          <p14:tracePt t="217718" x="6721475" y="3992563"/>
          <p14:tracePt t="217724" x="6659563" y="3992563"/>
          <p14:tracePt t="217734" x="6634163" y="3992563"/>
          <p14:tracePt t="217745" x="6608763" y="3992563"/>
          <p14:tracePt t="217749" x="6584950" y="3992563"/>
          <p14:tracePt t="217760" x="6559550" y="3992563"/>
          <p14:tracePt t="217764" x="6508750" y="3992563"/>
          <p14:tracePt t="217774" x="6408738" y="3992563"/>
          <p14:tracePt t="217784" x="6283325" y="4005263"/>
          <p14:tracePt t="217790" x="6157913" y="4005263"/>
          <p14:tracePt t="217800" x="6021388" y="4005263"/>
          <p14:tracePt t="217804" x="5883275" y="4005263"/>
          <p14:tracePt t="217814" x="5732463" y="4005263"/>
          <p14:tracePt t="217824" x="5619750" y="4005263"/>
          <p14:tracePt t="217830" x="5507038" y="4005263"/>
          <p14:tracePt t="217839" x="5407025" y="4029075"/>
          <p14:tracePt t="217845" x="5294313" y="4029075"/>
          <p14:tracePt t="217856" x="5157788" y="4029075"/>
          <p14:tracePt t="217866" x="5081588" y="4041775"/>
          <p14:tracePt t="217870" x="4945063" y="4067175"/>
          <p14:tracePt t="217880" x="4794250" y="4079875"/>
          <p14:tracePt t="217886" x="4656138" y="4105275"/>
          <p14:tracePt t="217896" x="4543425" y="4154488"/>
          <p14:tracePt t="217906" x="4406900" y="4192588"/>
          <p14:tracePt t="217911" x="4318000" y="4205288"/>
          <p14:tracePt t="217919" x="4230688" y="4241800"/>
          <p14:tracePt t="217926" x="4117975" y="4267200"/>
          <p14:tracePt t="217936" x="4030663" y="4305300"/>
          <p14:tracePt t="217946" x="3930650" y="4318000"/>
          <p14:tracePt t="217950" x="3843338" y="4354513"/>
          <p14:tracePt t="217961" x="3767138" y="4379913"/>
          <p14:tracePt t="217980" x="3592513" y="4418013"/>
          <p14:tracePt t="217986" x="3530600" y="4430713"/>
          <p14:tracePt t="217992" x="3454400" y="4454525"/>
          <p14:tracePt t="218002" x="3379788" y="4454525"/>
          <p14:tracePt t="218006" x="3305175" y="4467225"/>
          <p14:tracePt t="218016" x="3241675" y="4467225"/>
          <p14:tracePt t="218026" x="3179763" y="4492625"/>
          <p14:tracePt t="218032" x="3141663" y="4492625"/>
          <p14:tracePt t="218042" x="3103563" y="4492625"/>
          <p14:tracePt t="218046" x="3079750" y="4492625"/>
          <p14:tracePt t="218058" x="3054350" y="4492625"/>
          <p14:tracePt t="218068" x="3041650" y="4492625"/>
          <p14:tracePt t="218072" x="3016250" y="4492625"/>
          <p14:tracePt t="218082" x="3003550" y="4492625"/>
          <p14:tracePt t="218098" x="2992438" y="4492625"/>
          <p14:tracePt t="218112" x="2979738" y="4505325"/>
          <p14:tracePt t="218274" x="3003550" y="4505325"/>
          <p14:tracePt t="218278" x="3054350" y="4479925"/>
          <p14:tracePt t="218288" x="3079750" y="4479925"/>
          <p14:tracePt t="218294" x="3092450" y="4454525"/>
          <p14:tracePt t="218304" x="3103563" y="4443413"/>
          <p14:tracePt t="218314" x="3116263" y="4430713"/>
          <p14:tracePt t="218320" x="3116263" y="4418013"/>
          <p14:tracePt t="218330" x="3141663" y="4392613"/>
          <p14:tracePt t="218334" x="3141663" y="4367213"/>
          <p14:tracePt t="218345" x="3141663" y="4341813"/>
          <p14:tracePt t="218354" x="3141663" y="4318000"/>
          <p14:tracePt t="218359" x="3141663" y="4305300"/>
          <p14:tracePt t="218370" x="3141663" y="4267200"/>
          <p14:tracePt t="218374" x="3141663" y="4230688"/>
          <p14:tracePt t="218384" x="3128963" y="4217988"/>
          <p14:tracePt t="218396" x="3103563" y="4192588"/>
          <p14:tracePt t="218400" x="3054350" y="4154488"/>
          <p14:tracePt t="218410" x="3003550" y="4117975"/>
          <p14:tracePt t="218416" x="2967038" y="4105275"/>
          <p14:tracePt t="218426" x="2954338" y="4092575"/>
          <p14:tracePt t="218436" x="2928938" y="4079875"/>
          <p14:tracePt t="218440" x="2916238" y="4079875"/>
          <p14:tracePt t="218466" x="2890838" y="4079875"/>
          <p14:tracePt t="218480" x="2879725" y="4079875"/>
          <p14:tracePt t="218496" x="2867025" y="4079875"/>
          <p14:tracePt t="218516" x="2854325" y="4079875"/>
          <p14:tracePt t="218520" x="2841625" y="4079875"/>
          <p14:tracePt t="218556" x="2828925" y="4092575"/>
          <p14:tracePt t="218576" x="2816225" y="4105275"/>
          <p14:tracePt t="218596" x="2803525" y="4117975"/>
          <p14:tracePt t="218602" x="2803525" y="4129088"/>
          <p14:tracePt t="218613" x="2790825" y="4129088"/>
          <p14:tracePt t="218616" x="2790825" y="4154488"/>
          <p14:tracePt t="218626" x="2778125" y="4167188"/>
          <p14:tracePt t="218636" x="2778125" y="4179888"/>
          <p14:tracePt t="218642" x="2767013" y="4192588"/>
          <p14:tracePt t="218656" x="2767013" y="4217988"/>
          <p14:tracePt t="218666" x="2754313" y="4241800"/>
          <p14:tracePt t="218676" x="2754313" y="4254500"/>
          <p14:tracePt t="218682" x="2754313" y="4267200"/>
          <p14:tracePt t="218698" x="2754313" y="4292600"/>
          <p14:tracePt t="218708" x="2754313" y="4318000"/>
          <p14:tracePt t="218717" x="2754313" y="4341813"/>
          <p14:tracePt t="218732" x="2754313" y="4354513"/>
          <p14:tracePt t="218738" x="2754313" y="4392613"/>
          <p14:tracePt t="218748" x="2754313" y="4418013"/>
          <p14:tracePt t="218758" x="2754313" y="4443413"/>
          <p14:tracePt t="218764" x="2754313" y="4467225"/>
          <p14:tracePt t="218774" x="2754313" y="4479925"/>
          <p14:tracePt t="218779" x="2767013" y="4505325"/>
          <p14:tracePt t="218788" x="2778125" y="4530725"/>
          <p14:tracePt t="218798" x="2803525" y="4543425"/>
          <p14:tracePt t="218804" x="2803525" y="4567238"/>
          <p14:tracePt t="218814" x="2841625" y="4579938"/>
          <p14:tracePt t="218829" x="2890838" y="4592638"/>
          <p14:tracePt t="218838" x="2928938" y="4592638"/>
          <p14:tracePt t="218844" x="2954338" y="4592638"/>
          <p14:tracePt t="218853" x="2967038" y="4592638"/>
          <p14:tracePt t="218857" x="3003550" y="4592638"/>
          <p14:tracePt t="218868" x="3028950" y="4592638"/>
          <p14:tracePt t="218879" x="3067050" y="4543425"/>
          <p14:tracePt t="218884" x="3079750" y="4505325"/>
          <p14:tracePt t="218894" x="3103563" y="4430713"/>
          <p14:tracePt t="218900" x="3103563" y="4354513"/>
          <p14:tracePt t="218909" x="3103563" y="4254500"/>
          <p14:tracePt t="218920" x="3103563" y="4154488"/>
          <p14:tracePt t="218923" x="3079750" y="4029075"/>
          <p14:tracePt t="218934" x="3067050" y="3941763"/>
          <p14:tracePt t="218940" x="2992438" y="3803650"/>
          <p14:tracePt t="218950" x="2979738" y="3703638"/>
          <p14:tracePt t="218964" x="2903538" y="3567113"/>
          <p14:tracePt t="218974" x="2879725" y="3541713"/>
          <p14:tracePt t="218980" x="2841625" y="3490913"/>
          <p14:tracePt t="219000" x="2828925" y="3490913"/>
          <p14:tracePt t="219004" x="2816225" y="3490913"/>
          <p14:tracePt t="219016" x="2790825" y="3490913"/>
          <p14:tracePt t="219020" x="2778125" y="3490913"/>
          <p14:tracePt t="219030" x="2754313" y="3490913"/>
          <p14:tracePt t="219040" x="2703513" y="3529013"/>
          <p14:tracePt t="219046" x="2654300" y="3590925"/>
          <p14:tracePt t="219056" x="2616200" y="3667125"/>
          <p14:tracePt t="219060" x="2603500" y="3729038"/>
          <p14:tracePt t="219070" x="2565400" y="3841750"/>
          <p14:tracePt t="219080" x="2565400" y="3867150"/>
          <p14:tracePt t="219086" x="2565400" y="3941763"/>
          <p14:tracePt t="219097" x="2565400" y="4029075"/>
          <p14:tracePt t="219102" x="2565400" y="4079875"/>
          <p14:tracePt t="219112" x="2565400" y="4141788"/>
          <p14:tracePt t="219122" x="2565400" y="4217988"/>
          <p14:tracePt t="219126" x="2590800" y="4254500"/>
          <p14:tracePt t="219136" x="2616200" y="4318000"/>
          <p14:tracePt t="219142" x="2654300" y="4341813"/>
          <p14:tracePt t="219152" x="2690813" y="4367213"/>
          <p14:tracePt t="219163" x="2716213" y="4379913"/>
          <p14:tracePt t="219166" x="2754313" y="4405313"/>
          <p14:tracePt t="219176" x="2803525" y="4405313"/>
          <p14:tracePt t="219182" x="2867025" y="4405313"/>
          <p14:tracePt t="219192" x="2928938" y="4405313"/>
          <p14:tracePt t="219202" x="3003550" y="4405313"/>
          <p14:tracePt t="219205" x="3092450" y="4379913"/>
          <p14:tracePt t="219215" x="3154363" y="4330700"/>
          <p14:tracePt t="219222" x="3205163" y="4292600"/>
          <p14:tracePt t="219232" x="3254375" y="4254500"/>
          <p14:tracePt t="219242" x="3305175" y="4217988"/>
          <p14:tracePt t="219248" x="3305175" y="4179888"/>
          <p14:tracePt t="219258" x="3328988" y="4117975"/>
          <p14:tracePt t="219263" x="3328988" y="4079875"/>
          <p14:tracePt t="219272" x="3328988" y="4029075"/>
          <p14:tracePt t="219282" x="3328988" y="3992563"/>
          <p14:tracePt t="219288" x="3328988" y="3967163"/>
          <p14:tracePt t="219298" x="3317875" y="3929063"/>
          <p14:tracePt t="219313" x="3305175" y="3916363"/>
          <p14:tracePt t="219322" x="3292475" y="3916363"/>
          <p14:tracePt t="219328" x="3279775" y="3916363"/>
          <p14:tracePt t="219338" x="3241675" y="3916363"/>
          <p14:tracePt t="219342" x="3205163" y="3916363"/>
          <p14:tracePt t="219352" x="3167063" y="3916363"/>
          <p14:tracePt t="219364" x="3128963" y="3967163"/>
          <p14:tracePt t="219368" x="3054350" y="4041775"/>
          <p14:tracePt t="219378" x="3041650" y="4105275"/>
          <p14:tracePt t="219384" x="3003550" y="4179888"/>
          <p14:tracePt t="219394" x="2992438" y="4230688"/>
          <p14:tracePt t="219404" x="2979738" y="4305300"/>
          <p14:tracePt t="219408" x="2967038" y="4354513"/>
          <p14:tracePt t="219418" x="2967038" y="4418013"/>
          <p14:tracePt t="219424" x="2967038" y="4492625"/>
          <p14:tracePt t="219434" x="2967038" y="4518025"/>
          <p14:tracePt t="219444" x="2992438" y="4567238"/>
          <p14:tracePt t="219450" x="3028950" y="4618038"/>
          <p14:tracePt t="219460" x="3092450" y="4667250"/>
          <p14:tracePt t="219464" x="3192463" y="4705350"/>
          <p14:tracePt t="219474" x="3328988" y="4743450"/>
          <p14:tracePt t="219484" x="3505200" y="4768850"/>
          <p14:tracePt t="219490" x="3705225" y="4768850"/>
          <p14:tracePt t="219500" x="3979863" y="4768850"/>
          <p14:tracePt t="219504" x="4318000" y="4768850"/>
          <p14:tracePt t="219514" x="4630738" y="4768850"/>
          <p14:tracePt t="219524" x="5006975" y="4768850"/>
          <p14:tracePt t="219530" x="5270500" y="4730750"/>
          <p14:tracePt t="219540" x="5583238" y="4718050"/>
          <p14:tracePt t="219544" x="5783263" y="4667250"/>
          <p14:tracePt t="219554" x="5895975" y="4643438"/>
          <p14:tracePt t="219564" x="6034088" y="4618038"/>
          <p14:tracePt t="219570" x="6083300" y="4592638"/>
          <p14:tracePt t="219581" x="6108700" y="4579938"/>
          <p14:tracePt t="219583" x="6108700" y="4567238"/>
          <p14:tracePt t="219640" x="6121400" y="4554538"/>
          <p14:tracePt t="219660" x="6121400" y="4543425"/>
          <p14:tracePt t="219666" x="6121400" y="4518025"/>
          <p14:tracePt t="219680" x="6108700" y="4505325"/>
          <p14:tracePt t="219706" x="6083300" y="4505325"/>
          <p14:tracePt t="219732" x="6070600" y="4492625"/>
          <p14:tracePt t="219741" x="6070600" y="4479925"/>
          <p14:tracePt t="219746" x="6057900" y="4479925"/>
          <p14:tracePt t="219756" x="6045200" y="4467225"/>
          <p14:tracePt t="219762" x="6045200" y="4454525"/>
          <p14:tracePt t="219772" x="6034088" y="4443413"/>
          <p14:tracePt t="219786" x="6008688" y="4430713"/>
          <p14:tracePt t="219796" x="6008688" y="4405313"/>
          <p14:tracePt t="219802" x="5995988" y="4392613"/>
          <p14:tracePt t="219812" x="5970588" y="4367213"/>
          <p14:tracePt t="219822" x="5957888" y="4354513"/>
          <p14:tracePt t="219828" x="5945188" y="4341813"/>
          <p14:tracePt t="219838" x="5921375" y="4305300"/>
          <p14:tracePt t="219842" x="5883275" y="4279900"/>
          <p14:tracePt t="219852" x="5845175" y="4230688"/>
          <p14:tracePt t="219862" x="5832475" y="4217988"/>
          <p14:tracePt t="219868" x="5821363" y="4205288"/>
          <p14:tracePt t="219878" x="5808663" y="4192588"/>
          <p14:tracePt t="219881" x="5808663" y="4179888"/>
          <p14:tracePt t="219892" x="5808663" y="4154488"/>
          <p14:tracePt t="219901" x="5808663" y="4141788"/>
          <p14:tracePt t="219908" x="5795963" y="4129088"/>
          <p14:tracePt t="219918" x="5795963" y="4117975"/>
          <p14:tracePt t="219924" x="5795963" y="4105275"/>
          <p14:tracePt t="219944" x="5783263" y="4079875"/>
          <p14:tracePt t="219974" x="5770563" y="4067175"/>
          <p14:tracePt t="220376" x="5757863" y="4067175"/>
          <p14:tracePt t="220418" x="5745163" y="4067175"/>
          <p14:tracePt t="220438" x="5732463" y="4067175"/>
          <p14:tracePt t="220462" x="5719763" y="4067175"/>
          <p14:tracePt t="220498" x="5708650" y="4067175"/>
          <p14:tracePt t="220514" x="5695950" y="4067175"/>
          <p14:tracePt t="220528" x="5683250" y="4067175"/>
          <p14:tracePt t="220544" x="5657850" y="4067175"/>
          <p14:tracePt t="220554" x="5632450" y="4067175"/>
          <p14:tracePt t="220558" x="5595938" y="4079875"/>
          <p14:tracePt t="220568" x="5570538" y="4079875"/>
          <p14:tracePt t="220578" x="5532438" y="4092575"/>
          <p14:tracePt t="220584" x="5519738" y="4092575"/>
          <p14:tracePt t="220594" x="5495925" y="4092575"/>
          <p14:tracePt t="220608" x="5483225" y="4092575"/>
          <p14:tracePt t="220618" x="5470525" y="4092575"/>
          <p14:tracePt t="220750" x="5457825" y="4092575"/>
          <p14:tracePt t="220766" x="5445125" y="4092575"/>
          <p14:tracePt t="220800" x="5432425" y="4092575"/>
          <p14:tracePt t="220956" x="5419725" y="4092575"/>
          <p14:tracePt t="220972" x="5407025" y="4092575"/>
          <p14:tracePt t="221144" x="5394325" y="4079875"/>
          <p14:tracePt t="221744" x="5407025" y="4079875"/>
          <p14:tracePt t="221758" x="5432425" y="4079875"/>
          <p14:tracePt t="221768" x="5470525" y="4105275"/>
          <p14:tracePt t="221773" x="5495925" y="4105275"/>
          <p14:tracePt t="221784" x="5519738" y="4105275"/>
          <p14:tracePt t="221790" x="5570538" y="4129088"/>
          <p14:tracePt t="221800" x="5607050" y="4141788"/>
          <p14:tracePt t="221809" x="5632450" y="4141788"/>
          <p14:tracePt t="221813" x="5695950" y="4141788"/>
          <p14:tracePt t="221824" x="5732463" y="4141788"/>
          <p14:tracePt t="221830" x="5757863" y="4141788"/>
          <p14:tracePt t="221840" x="5783263" y="4141788"/>
          <p14:tracePt t="221850" x="5808663" y="4141788"/>
          <p14:tracePt t="221854" x="5832475" y="4141788"/>
          <p14:tracePt t="221864" x="5857875" y="4141788"/>
          <p14:tracePt t="221880" x="5895975" y="4117975"/>
          <p14:tracePt t="221890" x="5921375" y="4105275"/>
          <p14:tracePt t="221895" x="5945188" y="4092575"/>
          <p14:tracePt t="221906" x="5983288" y="4079875"/>
          <p14:tracePt t="221920" x="5995988" y="4067175"/>
          <p14:tracePt t="221929" x="6021388" y="4054475"/>
          <p14:tracePt t="221936" x="6034088" y="4054475"/>
          <p14:tracePt t="221950" x="6034088" y="4029075"/>
          <p14:tracePt t="222092" x="6045200" y="4029075"/>
          <p14:tracePt t="222112" x="6045200" y="4017963"/>
          <p14:tracePt t="222116" x="6045200" y="3992563"/>
          <p14:tracePt t="222128" x="6034088" y="3992563"/>
          <p14:tracePt t="222132" x="5995988" y="3954463"/>
          <p14:tracePt t="222141" x="5957888" y="3954463"/>
          <p14:tracePt t="222152" x="5908675" y="3941763"/>
          <p14:tracePt t="222158" x="5870575" y="3929063"/>
          <p14:tracePt t="222168" x="5808663" y="3905250"/>
          <p14:tracePt t="222174" x="5757863" y="3892550"/>
          <p14:tracePt t="222185" x="5719763" y="3892550"/>
          <p14:tracePt t="222187" x="5657850" y="3892550"/>
          <p14:tracePt t="222198" x="5619750" y="3892550"/>
          <p14:tracePt t="222208" x="5607050" y="3879850"/>
          <p14:tracePt t="222214" x="5570538" y="3879850"/>
          <p14:tracePt t="222224" x="5557838" y="3879850"/>
          <p14:tracePt t="222260" x="5532438" y="3879850"/>
          <p14:tracePt t="222658" x="5519738" y="3879850"/>
          <p14:tracePt t="222668" x="5507038" y="3879850"/>
          <p14:tracePt t="222734" x="5495925" y="3879850"/>
          <p14:tracePt t="222748" x="5483225" y="3879850"/>
          <p14:tracePt t="222754" x="5470525" y="3879850"/>
          <p14:tracePt t="222774" x="5457825" y="3879850"/>
          <p14:tracePt t="222844" x="5445125" y="3879850"/>
          <p14:tracePt t="222890" x="5432425" y="3879850"/>
          <p14:tracePt t="222916" x="5419725" y="3879850"/>
          <p14:tracePt t="222920" x="5407025" y="3879850"/>
          <p14:tracePt t="222930" x="5394325" y="3879850"/>
          <p14:tracePt t="222980" x="5383213" y="3879850"/>
          <p14:tracePt t="223016" x="5370513" y="3879850"/>
          <p14:tracePt t="223029" x="5357813" y="3879850"/>
          <p14:tracePt t="223062" x="5332413" y="3879850"/>
          <p14:tracePt t="223072" x="5307013" y="3879850"/>
          <p14:tracePt t="223086" x="5294313" y="3879850"/>
          <p14:tracePt t="223102" x="5270500" y="3879850"/>
          <p14:tracePt t="223318" x="5257800" y="3879850"/>
          <p14:tracePt t="223334" x="5257800" y="3892550"/>
          <p14:tracePt t="223344" x="5294313" y="3916363"/>
          <p14:tracePt t="223354" x="5319713" y="3929063"/>
          <p14:tracePt t="223358" x="5345113" y="3941763"/>
          <p14:tracePt t="223368" x="5370513" y="3954463"/>
          <p14:tracePt t="223374" x="5407025" y="3967163"/>
          <p14:tracePt t="223385" x="5407025" y="3979863"/>
          <p14:tracePt t="223394" x="5432425" y="3979863"/>
          <p14:tracePt t="223400" x="5445125" y="3992563"/>
          <p14:tracePt t="223410" x="5457825" y="3992563"/>
          <p14:tracePt t="223414" x="5470525" y="3992563"/>
          <p14:tracePt t="223424" x="5483225" y="4005263"/>
          <p14:tracePt t="223439" x="5495925" y="4005263"/>
          <p14:tracePt t="223450" x="5507038" y="4005263"/>
          <p14:tracePt t="223454" x="5519738" y="4005263"/>
          <p14:tracePt t="223475" x="5532438" y="4005263"/>
          <p14:tracePt t="223490" x="5545138" y="4029075"/>
          <p14:tracePt t="223506" x="5557838" y="4029075"/>
          <p14:tracePt t="223516" x="5570538" y="4054475"/>
          <p14:tracePt t="223530" x="5583238" y="4067175"/>
          <p14:tracePt t="223536" x="5607050" y="4092575"/>
          <p14:tracePt t="223556" x="5632450" y="4117975"/>
          <p14:tracePt t="224024" x="5645150" y="4117975"/>
          <p14:tracePt t="224034" x="5670550" y="4117975"/>
          <p14:tracePt t="224040" x="5695950" y="4117975"/>
          <p14:tracePt t="224050" x="5708650" y="4117975"/>
          <p14:tracePt t="224060" x="5719763" y="4117975"/>
          <p14:tracePt t="224064" x="5757863" y="4141788"/>
          <p14:tracePt t="224074" x="5770563" y="4141788"/>
          <p14:tracePt t="224080" x="5808663" y="4154488"/>
          <p14:tracePt t="224090" x="5845175" y="4179888"/>
          <p14:tracePt t="224100" x="5895975" y="4205288"/>
          <p14:tracePt t="224106" x="5921375" y="4205288"/>
          <p14:tracePt t="224116" x="5970588" y="4230688"/>
          <p14:tracePt t="224120" x="5983288" y="4241800"/>
          <p14:tracePt t="224130" x="6008688" y="4241800"/>
          <p14:tracePt t="224140" x="6034088" y="4254500"/>
          <p14:tracePt t="224146" x="6057900" y="4267200"/>
          <p14:tracePt t="224156" x="6070600" y="4267200"/>
          <p14:tracePt t="224160" x="6083300" y="4267200"/>
          <p14:tracePt t="224182" x="6096000" y="4267200"/>
          <p14:tracePt t="224186" x="6121400" y="4267200"/>
          <p14:tracePt t="224212" x="6134100" y="4267200"/>
          <p14:tracePt t="224226" x="6146800" y="4267200"/>
          <p14:tracePt t="224246" x="6170613" y="4267200"/>
          <p14:tracePt t="224276" x="6196013" y="4254500"/>
          <p14:tracePt t="224892" x="6208713" y="4241800"/>
          <p14:tracePt t="224902" x="6208713" y="4230688"/>
          <p14:tracePt t="224906" x="6208713" y="4217988"/>
          <p14:tracePt t="224922" x="6208713" y="4192588"/>
          <p14:tracePt t="224948" x="6208713" y="4179888"/>
          <p14:tracePt t="224962" x="6196013" y="4167188"/>
          <p14:tracePt t="224982" x="6183313" y="4154488"/>
          <p14:tracePt t="224998" x="6157913" y="4141788"/>
          <p14:tracePt t="225002" x="6157913" y="4129088"/>
          <p14:tracePt t="225022" x="6134100" y="4117975"/>
          <p14:tracePt t="225154" x="6134100" y="4105275"/>
          <p14:tracePt t="225174" x="6134100" y="4092575"/>
          <p14:tracePt t="225179" x="6134100" y="4079875"/>
          <p14:tracePt t="225190" x="6134100" y="4054475"/>
          <p14:tracePt t="225194" x="6121400" y="4017963"/>
          <p14:tracePt t="225205" x="6108700" y="4005263"/>
          <p14:tracePt t="225214" x="6108700" y="3979863"/>
          <p14:tracePt t="225230" x="6108700" y="3967163"/>
          <p14:tracePt t="225233" x="6096000" y="3941763"/>
          <p14:tracePt t="225260" x="6083300" y="3916363"/>
          <p14:tracePt t="225286" x="6070600" y="3916363"/>
          <p14:tracePt t="225382" x="6096000" y="3967163"/>
          <p14:tracePt t="225392" x="6134100" y="4041775"/>
          <p14:tracePt t="225402" x="6146800" y="4079875"/>
          <p14:tracePt t="225406" x="6157913" y="4154488"/>
          <p14:tracePt t="225416" x="6157913" y="4205288"/>
          <p14:tracePt t="225422" x="6183313" y="4241800"/>
          <p14:tracePt t="225432" x="6196013" y="4279900"/>
          <p14:tracePt t="225442" x="6196013" y="4292600"/>
          <p14:tracePt t="225730" x="6196013" y="4305300"/>
          <p14:tracePt t="225734" x="6196013" y="4318000"/>
          <p14:tracePt t="225754" x="6196013" y="4330700"/>
          <p14:tracePt t="226158" x="6196013" y="4341813"/>
          <p14:tracePt t="226164" x="6157913" y="4341813"/>
          <p14:tracePt t="226174" x="6121400" y="4341813"/>
          <p14:tracePt t="226184" x="6096000" y="4341813"/>
          <p14:tracePt t="226188" x="6083300" y="4341813"/>
          <p14:tracePt t="226198" x="6057900" y="4330700"/>
          <p14:tracePt t="226206" x="6045200" y="4318000"/>
          <p14:tracePt t="226224" x="6034088" y="4305300"/>
          <p14:tracePt t="226228" x="6021388" y="4305300"/>
          <p14:tracePt t="226244" x="6008688" y="4292600"/>
          <p14:tracePt t="227085" x="5995988" y="4305300"/>
          <p14:tracePt t="227102" x="5983288" y="4318000"/>
          <p14:tracePt t="227112" x="5983288" y="4341813"/>
          <p14:tracePt t="227116" x="5957888" y="4405313"/>
          <p14:tracePt t="227126" x="5957888" y="4418013"/>
          <p14:tracePt t="227132" x="5932488" y="4443413"/>
          <p14:tracePt t="227142" x="5908675" y="4479925"/>
          <p14:tracePt t="227152" x="5857875" y="4543425"/>
          <p14:tracePt t="227157" x="5832475" y="4567238"/>
          <p14:tracePt t="227165" x="5757863" y="4618038"/>
          <p14:tracePt t="227174" x="5657850" y="4679950"/>
          <p14:tracePt t="227182" x="5545138" y="4756150"/>
          <p14:tracePt t="227192" x="5370513" y="4792663"/>
          <p14:tracePt t="227196" x="5081588" y="4843463"/>
          <p14:tracePt t="227208" x="4568825" y="4843463"/>
          <p14:tracePt t="227211" x="3930650" y="4843463"/>
          <p14:tracePt t="227223" x="3354388" y="4843463"/>
          <p14:tracePt t="227232" x="2803525" y="4843463"/>
          <p14:tracePt t="227238" x="2403475" y="4843463"/>
          <p14:tracePt t="227248" x="2165350" y="4843463"/>
          <p14:tracePt t="227251" x="1952625" y="4843463"/>
          <p14:tracePt t="227262" x="1790700" y="4843463"/>
          <p14:tracePt t="227272" x="1652588" y="4818063"/>
          <p14:tracePt t="227278" x="1565275" y="4779963"/>
          <p14:tracePt t="227288" x="1476375" y="4768850"/>
          <p14:tracePt t="227292" x="1439863" y="4743450"/>
          <p14:tracePt t="227302" x="1389063" y="4718050"/>
          <p14:tracePt t="227312" x="1363663" y="4692650"/>
          <p14:tracePt t="227318" x="1352550" y="4667250"/>
          <p14:tracePt t="227328" x="1339850" y="4643438"/>
          <p14:tracePt t="227333" x="1314450" y="4605338"/>
          <p14:tracePt t="227344" x="1314450" y="4567238"/>
          <p14:tracePt t="227354" x="1314450" y="4554538"/>
          <p14:tracePt t="227358" x="1314450" y="4530725"/>
          <p14:tracePt t="227368" x="1314450" y="4505325"/>
          <p14:tracePt t="227375" x="1314450" y="4479925"/>
          <p14:tracePt t="227384" x="1314450" y="4467225"/>
          <p14:tracePt t="227470" x="1314450" y="4454525"/>
          <p14:tracePt t="227480" x="1314450" y="4443413"/>
          <p14:tracePt t="227514" x="1352550" y="4443413"/>
          <p14:tracePt t="227525" x="1414463" y="4443413"/>
          <p14:tracePt t="227530" x="1514475" y="4443413"/>
          <p14:tracePt t="227540" x="1639888" y="4443413"/>
          <p14:tracePt t="227543" x="1752600" y="4443413"/>
          <p14:tracePt t="227557" x="1852613" y="4443413"/>
          <p14:tracePt t="227566" x="1990725" y="4443413"/>
          <p14:tracePt t="227570" x="2065338" y="4443413"/>
          <p14:tracePt t="227580" x="2139950" y="4418013"/>
          <p14:tracePt t="227586" x="2228850" y="4418013"/>
          <p14:tracePt t="227596" x="2316163" y="4405313"/>
          <p14:tracePt t="227607" x="2403475" y="4379913"/>
          <p14:tracePt t="227610" x="2503488" y="4379913"/>
          <p14:tracePt t="227620" x="2616200" y="4379913"/>
          <p14:tracePt t="227626" x="2728913" y="4379913"/>
          <p14:tracePt t="227636" x="2803525" y="4379913"/>
          <p14:tracePt t="227646" x="2867025" y="4379913"/>
          <p14:tracePt t="227652" x="2916238" y="4392613"/>
          <p14:tracePt t="227661" x="2928938" y="4405313"/>
          <p14:tracePt t="227686" x="2941638" y="4405313"/>
          <p14:tracePt t="227702" x="2941638" y="4418013"/>
          <p14:tracePt t="227722" x="2941638" y="4430713"/>
          <p14:tracePt t="227726" x="2941638" y="4443413"/>
          <p14:tracePt t="227738" x="2941638" y="4467225"/>
          <p14:tracePt t="227742" x="2941638" y="4479925"/>
          <p14:tracePt t="227752" x="2941638" y="4505325"/>
          <p14:tracePt t="227762" x="2941638" y="4530725"/>
          <p14:tracePt t="227768" x="2916238" y="4543425"/>
          <p14:tracePt t="227778" x="2890838" y="4543425"/>
          <p14:tracePt t="227781" x="2828925" y="4543425"/>
          <p14:tracePt t="227792" x="2767013" y="4543425"/>
          <p14:tracePt t="227802" x="2690813" y="4543425"/>
          <p14:tracePt t="227808" x="2667000" y="4543425"/>
          <p14:tracePt t="227817" x="2641600" y="4543425"/>
          <p14:tracePt t="227821" x="2628900" y="4543425"/>
          <p14:tracePt t="227832" x="2603500" y="4530725"/>
          <p14:tracePt t="227842" x="2590800" y="4518025"/>
          <p14:tracePt t="227848" x="2578100" y="4492625"/>
          <p14:tracePt t="227862" x="2578100" y="4467225"/>
          <p14:tracePt t="227872" x="2578100" y="4454525"/>
          <p14:tracePt t="227882" x="2578100" y="4443413"/>
          <p14:tracePt t="227888" x="2578100" y="4418013"/>
          <p14:tracePt t="227898" x="2578100" y="4392613"/>
          <p14:tracePt t="227902" x="2578100" y="4367213"/>
          <p14:tracePt t="227914" x="2603500" y="4341813"/>
          <p14:tracePt t="227924" x="2678113" y="4318000"/>
          <p14:tracePt t="227928" x="2778125" y="4305300"/>
          <p14:tracePt t="227938" x="2903538" y="4279900"/>
          <p14:tracePt t="227944" x="2979738" y="4279900"/>
          <p14:tracePt t="227954" x="3092450" y="4267200"/>
          <p14:tracePt t="227964" x="3154363" y="4267200"/>
          <p14:tracePt t="227976" x="3192463" y="4267200"/>
          <p14:tracePt t="227978" x="3205163" y="4267200"/>
          <p14:tracePt t="227984" x="3216275" y="4267200"/>
          <p14:tracePt t="228004" x="3228975" y="4267200"/>
          <p14:tracePt t="228020" x="3241675" y="4267200"/>
          <p14:tracePt t="228034" x="3241675" y="4279900"/>
          <p14:tracePt t="228044" x="3267075" y="4305300"/>
          <p14:tracePt t="228050" x="3267075" y="4330700"/>
          <p14:tracePt t="228060" x="3267075" y="4354513"/>
          <p14:tracePt t="228064" x="3267075" y="4379913"/>
          <p14:tracePt t="228075" x="3267075" y="4392613"/>
          <p14:tracePt t="228084" x="3267075" y="4418013"/>
          <p14:tracePt t="228091" x="3254375" y="4443413"/>
          <p14:tracePt t="228116" x="3241675" y="4454525"/>
          <p14:tracePt t="228332" x="3241675" y="4443413"/>
          <p14:tracePt t="228352" x="3254375" y="4418013"/>
          <p14:tracePt t="228362" x="3292475" y="4418013"/>
          <p14:tracePt t="228372" x="3341688" y="4418013"/>
          <p14:tracePt t="228378" x="3405188" y="4405313"/>
          <p14:tracePt t="228388" x="3554413" y="4379913"/>
          <p14:tracePt t="228392" x="3767138" y="4379913"/>
          <p14:tracePt t="228402" x="4105275" y="4379913"/>
          <p14:tracePt t="228412" x="4443413" y="4379913"/>
          <p14:tracePt t="228418" x="4856163" y="4379913"/>
          <p14:tracePt t="228428" x="5245100" y="4318000"/>
          <p14:tracePt t="228431" x="5607050" y="4267200"/>
          <p14:tracePt t="228442" x="5932488" y="4205288"/>
          <p14:tracePt t="228452" x="6196013" y="4167188"/>
          <p14:tracePt t="228458" x="6483350" y="4117975"/>
          <p14:tracePt t="228468" x="6672263" y="4105275"/>
          <p14:tracePt t="228471" x="6821488" y="4079875"/>
          <p14:tracePt t="228484" x="6959600" y="4054475"/>
          <p14:tracePt t="228494" x="7059613" y="4029075"/>
          <p14:tracePt t="228498" x="7134225" y="4029075"/>
          <p14:tracePt t="228509" x="7159625" y="4029075"/>
          <p14:tracePt t="228514" x="7185025" y="4017963"/>
          <p14:tracePt t="228526" x="7197725" y="4005263"/>
          <p14:tracePt t="228710" x="7197725" y="3992563"/>
          <p14:tracePt t="228776" x="7197725" y="3979863"/>
          <p14:tracePt t="228780" x="7197725" y="3967163"/>
          <p14:tracePt t="228822" x="7185025" y="3967163"/>
          <p14:tracePt t="228836" x="7172325" y="3954463"/>
          <p14:tracePt t="228872" x="7172325" y="3929063"/>
          <p14:tracePt t="228892" x="7172325" y="3916363"/>
          <p14:tracePt t="228896" x="7172325" y="3892550"/>
          <p14:tracePt t="228906" x="7172325" y="3879850"/>
          <p14:tracePt t="228922" x="7172325" y="3854450"/>
          <p14:tracePt t="229462" x="7159625" y="3841750"/>
          <p14:tracePt t="229744" x="7146925" y="3841750"/>
          <p14:tracePt t="229750" x="7134225" y="3841750"/>
          <p14:tracePt t="229764" x="7110413" y="3841750"/>
          <p14:tracePt t="229774" x="7059613" y="3841750"/>
          <p14:tracePt t="229784" x="7021513" y="3841750"/>
          <p14:tracePt t="229790" x="6972300" y="3841750"/>
          <p14:tracePt t="229800" x="6910388" y="3841750"/>
          <p14:tracePt t="229804" x="6872288" y="3841750"/>
          <p14:tracePt t="229814" x="6808788" y="3841750"/>
          <p14:tracePt t="229824" x="6746875" y="3841750"/>
          <p14:tracePt t="229830" x="6708775" y="3854450"/>
          <p14:tracePt t="229840" x="6659563" y="3854450"/>
          <p14:tracePt t="229844" x="6634163" y="3854450"/>
          <p14:tracePt t="229854" x="6596063" y="3854450"/>
          <p14:tracePt t="229864" x="6559550" y="3854450"/>
          <p14:tracePt t="229870" x="6521450" y="3854450"/>
          <p14:tracePt t="229880" x="6496050" y="3854450"/>
          <p14:tracePt t="229886" x="6472238" y="3854450"/>
          <p14:tracePt t="229906" x="6434138" y="3854450"/>
          <p14:tracePt t="229996" x="6421438" y="3854450"/>
          <p14:tracePt t="230006" x="6408738" y="3854450"/>
          <p14:tracePt t="230012" x="6396038" y="3867150"/>
          <p14:tracePt t="230022" x="6383338" y="3879850"/>
          <p14:tracePt t="230032" x="6346825" y="3905250"/>
          <p14:tracePt t="230036" x="6334125" y="3916363"/>
          <p14:tracePt t="230046" x="6321425" y="3916363"/>
          <p14:tracePt t="230052" x="6321425" y="3929063"/>
          <p14:tracePt t="230072" x="6308725" y="3929063"/>
          <p14:tracePt t="230077" x="6283325" y="3941763"/>
          <p14:tracePt t="230086" x="6270625" y="3941763"/>
          <p14:tracePt t="230092" x="6259513" y="3954463"/>
          <p14:tracePt t="230112" x="6246813" y="3954463"/>
          <p14:tracePt t="230128" x="6234113" y="3967163"/>
          <p14:tracePt t="230132" x="6221413" y="3992563"/>
          <p14:tracePt t="230142" x="6208713" y="4005263"/>
          <p14:tracePt t="230152" x="6170613" y="4054475"/>
          <p14:tracePt t="230157" x="6157913" y="4092575"/>
          <p14:tracePt t="230168" x="6146800" y="4105275"/>
          <p14:tracePt t="230172" x="6146800" y="4129088"/>
          <p14:tracePt t="230182" x="6134100" y="4154488"/>
          <p14:tracePt t="230192" x="6134100" y="4179888"/>
          <p14:tracePt t="230218" x="6134100" y="4192588"/>
          <p14:tracePt t="230228" x="6157913" y="4192588"/>
          <p14:tracePt t="230234" x="6170613" y="4192588"/>
          <p14:tracePt t="230616" x="6183313" y="4192588"/>
          <p14:tracePt t="230622" x="6221413" y="4217988"/>
          <p14:tracePt t="232018" x="6170613" y="4254500"/>
          <p14:tracePt t="232028" x="6057900" y="4279900"/>
          <p14:tracePt t="232034" x="5932488" y="4318000"/>
          <p14:tracePt t="232044" x="5845175" y="4318000"/>
          <p14:tracePt t="232053" x="5745163" y="4318000"/>
          <p14:tracePt t="232060" x="5695950" y="4318000"/>
          <p14:tracePt t="232070" x="5683250" y="4318000"/>
          <p14:tracePt t="232074" x="5670550" y="4318000"/>
          <p14:tracePt t="232084" x="5632450" y="4318000"/>
          <p14:tracePt t="232110" x="5619750" y="4318000"/>
          <p14:tracePt t="232114" x="5607050" y="4318000"/>
          <p14:tracePt t="232124" x="5595938" y="4318000"/>
          <p14:tracePt t="232136" x="5570538" y="4305300"/>
          <p14:tracePt t="232150" x="5557838" y="4305300"/>
          <p14:tracePt t="232156" x="5545138" y="4305300"/>
          <p14:tracePt t="232166" x="5519738" y="4305300"/>
          <p14:tracePt t="232176" x="5495925" y="4305300"/>
          <p14:tracePt t="232181" x="5483225" y="4305300"/>
          <p14:tracePt t="232197" x="5470525" y="4305300"/>
          <p14:tracePt t="232342" x="5457825" y="4305300"/>
          <p14:tracePt t="232345" x="5445125" y="4305300"/>
          <p14:tracePt t="232402" x="5432425" y="4305300"/>
          <p14:tracePt t="232428" x="5419725" y="4305300"/>
          <p14:tracePt t="232442" x="5394325" y="4305300"/>
          <p14:tracePt t="232452" x="5383213" y="4305300"/>
          <p14:tracePt t="232457" x="5357813" y="4305300"/>
          <p14:tracePt t="232468" x="5332413" y="4318000"/>
          <p14:tracePt t="232472" x="5319713" y="4318000"/>
          <p14:tracePt t="232482" x="5294313" y="4330700"/>
          <p14:tracePt t="232820" x="5270500" y="4330700"/>
          <p14:tracePt t="232856" x="5281613" y="4330700"/>
          <p14:tracePt t="232866" x="5307013" y="4330700"/>
          <p14:tracePt t="232869" x="5319713" y="4341813"/>
          <p14:tracePt t="232882" x="5332413" y="4341813"/>
          <p14:tracePt t="232892" x="5345113" y="4341813"/>
          <p14:tracePt t="232906" x="5370513" y="4354513"/>
          <p14:tracePt t="232912" x="5394325" y="4354513"/>
          <p14:tracePt t="232932" x="5407025" y="4354513"/>
          <p14:tracePt t="232936" x="5419725" y="4354513"/>
          <p14:tracePt t="232946" x="5432425" y="4354513"/>
          <p14:tracePt t="232952" x="5457825" y="4354513"/>
          <p14:tracePt t="232966" x="5495925" y="4354513"/>
          <p14:tracePt t="232972" x="5519738" y="4354513"/>
          <p14:tracePt t="232978" x="5583238" y="4354513"/>
          <p14:tracePt t="232988" x="5632450" y="4354513"/>
          <p14:tracePt t="232991" x="5719763" y="4354513"/>
          <p14:tracePt t="233002" x="5832475" y="4354513"/>
          <p14:tracePt t="233012" x="5932488" y="4341813"/>
          <p14:tracePt t="233018" x="6057900" y="4318000"/>
          <p14:tracePt t="233028" x="6170613" y="4305300"/>
          <p14:tracePt t="233032" x="6259513" y="4305300"/>
          <p14:tracePt t="233042" x="6334125" y="4279900"/>
          <p14:tracePt t="233054" x="6396038" y="4267200"/>
          <p14:tracePt t="233058" x="6446838" y="4267200"/>
          <p14:tracePt t="233068" x="6496050" y="4241800"/>
          <p14:tracePt t="233084" x="6521450" y="4241800"/>
          <p14:tracePt t="233748" x="6459538" y="4241800"/>
          <p14:tracePt t="233758" x="6370638" y="4241800"/>
          <p14:tracePt t="233764" x="6283325" y="4241800"/>
          <p14:tracePt t="233774" x="6221413" y="4241800"/>
          <p14:tracePt t="233784" x="6170613" y="4241800"/>
          <p14:tracePt t="233790" x="6108700" y="4241800"/>
          <p14:tracePt t="233804" x="6096000" y="4241800"/>
          <p14:tracePt t="233814" x="6083300" y="4241800"/>
          <p14:tracePt t="233824" x="6070600" y="4241800"/>
          <p14:tracePt t="233840" x="6057900" y="4241800"/>
          <p14:tracePt t="233854" x="6057900" y="4230688"/>
          <p14:tracePt t="233880" x="6045200" y="4217988"/>
          <p14:tracePt t="234036" x="6021388" y="4217988"/>
          <p14:tracePt t="234038" x="5995988" y="4217988"/>
          <p14:tracePt t="234039" x="5957888" y="4217988"/>
          <p14:tracePt t="234046" x="5908675" y="4217988"/>
          <p14:tracePt t="234056" x="5895975" y="4217988"/>
          <p14:tracePt t="234066" x="5845175" y="4254500"/>
          <p14:tracePt t="234070" x="5808663" y="4254500"/>
          <p14:tracePt t="234079" x="5757863" y="4254500"/>
          <p14:tracePt t="234086" x="5732463" y="4254500"/>
          <p14:tracePt t="234096" x="5708650" y="4254500"/>
          <p14:tracePt t="234308" x="5695950" y="4254500"/>
          <p14:tracePt t="234454" x="5708650" y="4254500"/>
          <p14:tracePt t="234464" x="5719763" y="4254500"/>
          <p14:tracePt t="234474" x="5745163" y="4254500"/>
          <p14:tracePt t="234478" x="5770563" y="4254500"/>
          <p14:tracePt t="234490" x="5832475" y="4230688"/>
          <p14:tracePt t="234493" x="5883275" y="4217988"/>
          <p14:tracePt t="234504" x="5957888" y="4205288"/>
          <p14:tracePt t="234514" x="6057900" y="4154488"/>
          <p14:tracePt t="234520" x="6134100" y="4154488"/>
          <p14:tracePt t="234530" x="6221413" y="4141788"/>
          <p14:tracePt t="234534" x="6296025" y="4129088"/>
          <p14:tracePt t="234544" x="6359525" y="4129088"/>
          <p14:tracePt t="234554" x="6421438" y="4129088"/>
          <p14:tracePt t="234560" x="6483350" y="4117975"/>
          <p14:tracePt t="234570" x="6546850" y="4117975"/>
          <p14:tracePt t="234574" x="6572250" y="4117975"/>
          <p14:tracePt t="234586" x="6608763" y="4117975"/>
          <p14:tracePt t="234596" x="6621463" y="4117975"/>
          <p14:tracePt t="234600" x="6634163" y="4117975"/>
          <p14:tracePt t="234616" x="6646863" y="4117975"/>
          <p14:tracePt t="234636" x="6659563" y="4117975"/>
          <p14:tracePt t="234670" x="6672263" y="4117975"/>
          <p14:tracePt t="234924" x="6672263" y="4129088"/>
          <p14:tracePt t="234948" x="6672263" y="4141788"/>
          <p14:tracePt t="235674" x="6646863" y="4141788"/>
          <p14:tracePt t="235690" x="6634163" y="4154488"/>
          <p14:tracePt t="235694" x="6621463" y="4154488"/>
          <p14:tracePt t="235704" x="6596063" y="4167188"/>
          <p14:tracePt t="235730" x="6584950" y="4167188"/>
          <p14:tracePt t="235776" x="6572250" y="4167188"/>
          <p14:tracePt t="235800" x="6559550" y="4167188"/>
          <p14:tracePt t="235810" x="6546850" y="4167188"/>
          <p14:tracePt t="235816" x="6534150" y="4179888"/>
          <p14:tracePt t="235826" x="6521450" y="4179888"/>
          <p14:tracePt t="235836" x="6508750" y="4179888"/>
          <p14:tracePt t="235840" x="6483350" y="4205288"/>
          <p14:tracePt t="235856" x="6446838" y="4230688"/>
          <p14:tracePt t="235866" x="6434138" y="4230688"/>
          <p14:tracePt t="235876" x="6408738" y="4254500"/>
          <p14:tracePt t="235892" x="6383338" y="4254500"/>
          <p14:tracePt t="235912" x="6370638" y="4267200"/>
          <p14:tracePt t="235922" x="6370638" y="4279900"/>
          <p14:tracePt t="235925" x="6359525" y="4279900"/>
          <p14:tracePt t="235942" x="6346825" y="4279900"/>
          <p14:tracePt t="236108" x="6346825" y="4267200"/>
          <p14:tracePt t="236124" x="6346825" y="4254500"/>
          <p14:tracePt t="236138" x="6346825" y="4241800"/>
          <p14:tracePt t="236154" x="6346825" y="4230688"/>
          <p14:tracePt t="236178" x="6346825" y="4217988"/>
          <p14:tracePt t="236234" x="6359525" y="4217988"/>
          <p14:tracePt t="236284" x="6383338" y="4217988"/>
          <p14:tracePt t="236290" x="6421438" y="4254500"/>
          <p14:tracePt t="236300" x="6459538" y="4292600"/>
          <p14:tracePt t="236304" x="6496050" y="4354513"/>
          <p14:tracePt t="236314" x="6546850" y="4430713"/>
          <p14:tracePt t="236324" x="6584950" y="4492625"/>
          <p14:tracePt t="236330" x="6621463" y="4530725"/>
          <p14:tracePt t="236340" x="6672263" y="4592638"/>
          <p14:tracePt t="236346" x="6684963" y="4605338"/>
          <p14:tracePt t="236356" x="6696075" y="4643438"/>
          <p14:tracePt t="236366" x="6721475" y="4679950"/>
          <p14:tracePt t="236380" x="6734175" y="4705350"/>
          <p14:tracePt t="236386" x="6734175" y="4718050"/>
          <p14:tracePt t="236406" x="6734175" y="4743450"/>
          <p14:tracePt t="236412" x="6734175" y="4768850"/>
          <p14:tracePt t="236426" x="6734175" y="4779963"/>
          <p14:tracePt t="236436" x="6734175" y="4792663"/>
          <p14:tracePt t="236446" x="6734175" y="4805363"/>
          <p14:tracePt t="236453" x="6734175" y="4830763"/>
          <p14:tracePt t="236462" x="6721475" y="4843463"/>
          <p14:tracePt t="236466" x="6708775" y="4856163"/>
          <p14:tracePt t="236476" x="6672263" y="4856163"/>
          <p14:tracePt t="236486" x="6634163" y="4879975"/>
          <p14:tracePt t="236492" x="6584950" y="4892675"/>
          <p14:tracePt t="236502" x="6546850" y="4905375"/>
          <p14:tracePt t="236506" x="6508750" y="4905375"/>
          <p14:tracePt t="236516" x="6483350" y="4905375"/>
          <p14:tracePt t="236526" x="6459538" y="4905375"/>
          <p14:tracePt t="236542" x="6434138" y="4905375"/>
          <p14:tracePt t="236546" x="6421438" y="4905375"/>
          <p14:tracePt t="236556" x="6408738" y="4905375"/>
          <p14:tracePt t="236569" x="6396038" y="4905375"/>
          <p14:tracePt t="236602" x="6383338" y="4905375"/>
          <p14:tracePt t="236638" x="6359525" y="4905375"/>
          <p14:tracePt t="237002" x="6359525" y="4892675"/>
          <p14:tracePt t="237006" x="6359525" y="4879975"/>
          <p14:tracePt t="237042" x="6370638" y="4879975"/>
          <p14:tracePt t="237082" x="6383338" y="4868863"/>
          <p14:tracePt t="237208" x="6396038" y="4868863"/>
          <p14:tracePt t="237232" x="6408738" y="4868863"/>
          <p14:tracePt t="237238" x="6421438" y="4856163"/>
          <p14:tracePt t="237252" x="6434138" y="4843463"/>
          <p14:tracePt t="237264" x="6446838" y="4818063"/>
          <p14:tracePt t="237274" x="6459538" y="4818063"/>
          <p14:tracePt t="237278" x="6483350" y="4792663"/>
          <p14:tracePt t="237288" x="6496050" y="4779963"/>
          <p14:tracePt t="237294" x="6508750" y="4779963"/>
          <p14:tracePt t="237304" x="6546850" y="4743450"/>
          <p14:tracePt t="237314" x="6584950" y="4718050"/>
          <p14:tracePt t="237317" x="6608763" y="4679950"/>
          <p14:tracePt t="237328" x="6659563" y="4656138"/>
          <p14:tracePt t="237334" x="6684963" y="4618038"/>
          <p14:tracePt t="237344" x="6746875" y="4592638"/>
          <p14:tracePt t="237354" x="6772275" y="4567238"/>
          <p14:tracePt t="237360" x="6797675" y="4543425"/>
          <p14:tracePt t="237370" x="6808788" y="4530725"/>
          <p14:tracePt t="237374" x="6834188" y="4505325"/>
          <p14:tracePt t="237387" x="6846888" y="4505325"/>
          <p14:tracePt t="237400" x="6859588" y="4479925"/>
          <p14:tracePt t="237426" x="6872288" y="4467225"/>
          <p14:tracePt t="237430" x="6884988" y="4467225"/>
          <p14:tracePt t="237450" x="6884988" y="4454525"/>
          <p14:tracePt t="237526" x="6884988" y="4443413"/>
          <p14:tracePt t="237546" x="6897688" y="4430713"/>
          <p14:tracePt t="237828" x="6897688" y="4418013"/>
          <p14:tracePt t="237844" x="6884988" y="4405313"/>
          <p14:tracePt t="237870" x="6872288" y="4392613"/>
          <p14:tracePt t="237900" x="6859588" y="4392613"/>
          <p14:tracePt t="237960" x="6834188" y="4392613"/>
          <p14:tracePt t="237980" x="6821488" y="4392613"/>
          <p14:tracePt t="237996" x="6797675" y="4392613"/>
          <p14:tracePt t="238010" x="6784975" y="4392613"/>
          <p14:tracePt t="238020" x="6772275" y="4392613"/>
          <p14:tracePt t="238036" x="6759575" y="4392613"/>
          <p14:tracePt t="238056" x="6746875" y="4392613"/>
          <p14:tracePt t="238092" x="6721475" y="4392613"/>
          <p14:tracePt t="238122" x="6708775" y="4392613"/>
          <p14:tracePt t="238146" x="6696075" y="4392613"/>
          <p14:tracePt t="238162" x="6684963" y="4379913"/>
          <p14:tracePt t="238400" x="6672263" y="4367213"/>
          <p14:tracePt t="239126" x="6646863" y="4367213"/>
          <p14:tracePt t="239136" x="6646863" y="4392613"/>
          <p14:tracePt t="239140" x="6621463" y="4443413"/>
          <p14:tracePt t="239150" x="6608763" y="4479925"/>
          <p14:tracePt t="239160" x="6608763" y="4518025"/>
          <p14:tracePt t="239176" x="6596063" y="4554538"/>
          <p14:tracePt t="239180" x="6584950" y="4567238"/>
          <p14:tracePt t="239190" x="6584950" y="4579938"/>
          <p14:tracePt t="239206" x="6584950" y="4592638"/>
          <p14:tracePt t="239216" x="6584950" y="4618038"/>
          <p14:tracePt t="239222" x="6572250" y="4643438"/>
          <p14:tracePt t="239232" x="6559550" y="4667250"/>
          <p14:tracePt t="239242" x="6559550" y="4692650"/>
          <p14:tracePt t="239246" x="6559550" y="4743450"/>
          <p14:tracePt t="239262" x="6559550" y="4768850"/>
          <p14:tracePt t="239273" x="6546850" y="4792663"/>
          <p14:tracePt t="239282" x="6546850" y="4818063"/>
          <p14:tracePt t="239289" x="6534150" y="4856163"/>
          <p14:tracePt t="239298" x="6534150" y="4879975"/>
          <p14:tracePt t="239302" x="6508750" y="4930775"/>
          <p14:tracePt t="239312" x="6496050" y="4956175"/>
          <p14:tracePt t="239322" x="6496050" y="4981575"/>
          <p14:tracePt t="239328" x="6483350" y="5005388"/>
          <p14:tracePt t="239339" x="6483350" y="5018088"/>
          <p14:tracePt t="239341" x="6483350" y="5030788"/>
          <p14:tracePt t="239352" x="6472238" y="5043488"/>
          <p14:tracePt t="239362" x="6472238" y="5056188"/>
          <p14:tracePt t="239378" x="6472238" y="5068888"/>
          <p14:tracePt t="239412" x="6472238" y="5081588"/>
          <p14:tracePt t="239438" x="6472238" y="5105400"/>
          <p14:tracePt t="239454" x="6472238" y="5118100"/>
          <p14:tracePt t="239468" x="6472238" y="5143500"/>
          <p14:tracePt t="239484" x="6472238" y="5156200"/>
          <p14:tracePt t="239494" x="6472238" y="5168900"/>
          <p14:tracePt t="239508" x="6472238" y="5181600"/>
          <p14:tracePt t="239690" x="6472238" y="5168900"/>
          <p14:tracePt t="239700" x="6472238" y="5118100"/>
          <p14:tracePt t="239707" x="6459538" y="5056188"/>
          <p14:tracePt t="239716" x="6459538" y="5043488"/>
          <p14:tracePt t="239726" x="6459538" y="4992688"/>
          <p14:tracePt t="239730" x="6459538" y="4968875"/>
          <p14:tracePt t="239741" x="6446838" y="4956175"/>
          <p14:tracePt t="239745" x="6446838" y="4943475"/>
          <p14:tracePt t="239756" x="6434138" y="4918075"/>
          <p14:tracePt t="239770" x="6434138" y="4905375"/>
          <p14:tracePt t="239780" x="6421438" y="4905375"/>
          <p14:tracePt t="239796" x="6421438" y="4892675"/>
          <p14:tracePt t="239912" x="6408738" y="4892675"/>
          <p14:tracePt t="239922" x="6396038" y="4892675"/>
          <p14:tracePt t="239928" x="6383338" y="4905375"/>
          <p14:tracePt t="239938" x="6383338" y="4918075"/>
          <p14:tracePt t="239952" x="6383338" y="4930775"/>
          <p14:tracePt t="239974" x="6359525" y="4992688"/>
          <p14:tracePt t="239982" x="6359525" y="5018088"/>
          <p14:tracePt t="239992" x="6359525" y="5043488"/>
          <p14:tracePt t="240002" x="6359525" y="5081588"/>
          <p14:tracePt t="240008" x="6359525" y="5092700"/>
          <p14:tracePt t="240023" x="6359525" y="5118100"/>
          <p14:tracePt t="240044" x="6359525" y="5130800"/>
          <p14:tracePt t="240048" x="6370638" y="5156200"/>
          <p14:tracePt t="240064" x="6383338" y="5181600"/>
          <p14:tracePt t="240075" x="6383338" y="5194300"/>
          <p14:tracePt t="240088" x="6396038" y="5205413"/>
          <p14:tracePt t="240098" x="6408738" y="5218113"/>
          <p14:tracePt t="240118" x="6421438" y="5218113"/>
          <p14:tracePt t="240134" x="6434138" y="5218113"/>
          <p14:tracePt t="240144" x="6446838" y="5218113"/>
          <p14:tracePt t="240150" x="6446838" y="5194300"/>
          <p14:tracePt t="240160" x="6446838" y="5181600"/>
          <p14:tracePt t="240170" x="6446838" y="5130800"/>
          <p14:tracePt t="240174" x="6446838" y="5105400"/>
          <p14:tracePt t="240184" x="6446838" y="5068888"/>
          <p14:tracePt t="240191" x="6446838" y="5043488"/>
          <p14:tracePt t="240200" x="6446838" y="5018088"/>
          <p14:tracePt t="240210" x="6446838" y="4981575"/>
          <p14:tracePt t="240214" x="6446838" y="4968875"/>
          <p14:tracePt t="240226" x="6446838" y="4956175"/>
          <p14:tracePt t="240229" x="6446838" y="4943475"/>
          <p14:tracePt t="240296" x="6434138" y="4943475"/>
          <p14:tracePt t="240310" x="6421438" y="4943475"/>
          <p14:tracePt t="240316" x="6408738" y="4956175"/>
          <p14:tracePt t="240326" x="6396038" y="4968875"/>
          <p14:tracePt t="240336" x="6396038" y="4981575"/>
          <p14:tracePt t="240342" x="6396038" y="5018088"/>
          <p14:tracePt t="240352" x="6396038" y="5030788"/>
          <p14:tracePt t="240358" x="6396038" y="5056188"/>
          <p14:tracePt t="240366" x="6396038" y="5068888"/>
          <p14:tracePt t="240376" x="6396038" y="5081588"/>
          <p14:tracePt t="240382" x="6396038" y="5092700"/>
          <p14:tracePt t="240396" x="6396038" y="5118100"/>
          <p14:tracePt t="240416" x="6396038" y="5143500"/>
          <p14:tracePt t="240422" x="6408738" y="5156200"/>
          <p14:tracePt t="240432" x="6408738" y="5168900"/>
          <p14:tracePt t="240446" x="6434138" y="5181600"/>
          <p14:tracePt t="240472" x="6446838" y="5181600"/>
          <p14:tracePt t="240488" x="6472238" y="5181600"/>
          <p14:tracePt t="240502" x="6483350" y="5181600"/>
          <p14:tracePt t="240512" x="6496050" y="5181600"/>
          <p14:tracePt t="240518" x="6496050" y="5156200"/>
          <p14:tracePt t="240528" x="6496050" y="5130800"/>
          <p14:tracePt t="240538" x="6496050" y="5081588"/>
          <p14:tracePt t="240542" x="6496050" y="5043488"/>
          <p14:tracePt t="240552" x="6496050" y="4992688"/>
          <p14:tracePt t="240558" x="6472238" y="4943475"/>
          <p14:tracePt t="240568" x="6446838" y="4930775"/>
          <p14:tracePt t="240582" x="6421438" y="4930775"/>
          <p14:tracePt t="240592" x="6408738" y="4930775"/>
          <p14:tracePt t="240598" x="6396038" y="4930775"/>
          <p14:tracePt t="240608" x="6370638" y="4930775"/>
          <p14:tracePt t="240618" x="6359525" y="4943475"/>
          <p14:tracePt t="240625" x="6334125" y="4956175"/>
          <p14:tracePt t="240634" x="6321425" y="4992688"/>
          <p14:tracePt t="240638" x="6283325" y="5030788"/>
          <p14:tracePt t="240658" x="6283325" y="5056188"/>
          <p14:tracePt t="240664" x="6283325" y="5081588"/>
          <p14:tracePt t="240675" x="6283325" y="5105400"/>
          <p14:tracePt t="240678" x="6283325" y="5130800"/>
          <p14:tracePt t="240688" x="6283325" y="5143500"/>
          <p14:tracePt t="240700" x="6283325" y="5156200"/>
          <p14:tracePt t="240704" x="6296025" y="5168900"/>
          <p14:tracePt t="240764" x="6308725" y="5168900"/>
          <p14:tracePt t="240770" x="6334125" y="5168900"/>
          <p14:tracePt t="240780" x="6370638" y="5168900"/>
          <p14:tracePt t="240790" x="6370638" y="5156200"/>
          <p14:tracePt t="240794" x="6383338" y="5156200"/>
          <p14:tracePt t="240804" x="6383338" y="5143500"/>
          <p14:tracePt t="240810" x="6383338" y="5118100"/>
          <p14:tracePt t="240820" x="6396038" y="5105400"/>
          <p14:tracePt t="240830" x="6396038" y="5081588"/>
          <p14:tracePt t="240836" x="6396038" y="5068888"/>
          <p14:tracePt t="240846" x="6396038" y="5056188"/>
          <p14:tracePt t="240860" x="6396038" y="5043488"/>
          <p14:tracePt t="240890" x="6383338" y="5043488"/>
          <p14:tracePt t="240920" x="6370638" y="5043488"/>
          <p14:tracePt t="241042" x="6370638" y="5056188"/>
          <p14:tracePt t="241046" x="6383338" y="5056188"/>
          <p14:tracePt t="241056" x="6421438" y="5030788"/>
          <p14:tracePt t="241068" x="6446838" y="4992688"/>
          <p14:tracePt t="241072" x="6459538" y="4956175"/>
          <p14:tracePt t="241082" x="6472238" y="4918075"/>
          <p14:tracePt t="241088" x="6508750" y="4830763"/>
          <p14:tracePt t="241098" x="6534150" y="4768850"/>
          <p14:tracePt t="241108" x="6534150" y="4730750"/>
          <p14:tracePt t="241112" x="6559550" y="4667250"/>
          <p14:tracePt t="241122" x="6572250" y="4656138"/>
          <p14:tracePt t="241128" x="6572250" y="4618038"/>
          <p14:tracePt t="241138" x="6596063" y="4579938"/>
          <p14:tracePt t="241148" x="6596063" y="4554538"/>
          <p14:tracePt t="241152" x="6596063" y="4543425"/>
          <p14:tracePt t="241162" x="6608763" y="4518025"/>
          <p14:tracePt t="241168" x="6608763" y="4505325"/>
          <p14:tracePt t="241178" x="6608763" y="4467225"/>
          <p14:tracePt t="241188" x="6608763" y="4454525"/>
          <p14:tracePt t="241194" x="6608763" y="4430713"/>
          <p14:tracePt t="241204" x="6608763" y="4379913"/>
          <p14:tracePt t="241209" x="6608763" y="4354513"/>
          <p14:tracePt t="241218" x="6596063" y="4330700"/>
          <p14:tracePt t="241228" x="6584950" y="4292600"/>
          <p14:tracePt t="241234" x="6572250" y="4267200"/>
          <p14:tracePt t="241244" x="6559550" y="4254500"/>
          <p14:tracePt t="241250" x="6546850" y="4230688"/>
          <p14:tracePt t="241260" x="6546850" y="4217988"/>
          <p14:tracePt t="241270" x="6534150" y="4179888"/>
          <p14:tracePt t="241284" x="6521450" y="4167188"/>
          <p14:tracePt t="241290" x="6508750" y="4154488"/>
          <p14:tracePt t="241314" x="6508750" y="4141788"/>
          <p14:tracePt t="241320" x="6496050" y="4141788"/>
          <p14:tracePt t="241370" x="6496050" y="4129088"/>
          <p14:tracePt t="241400" x="6483350" y="4129088"/>
          <p14:tracePt t="241470" x="6472238" y="4129088"/>
          <p14:tracePt t="241480" x="6459538" y="4129088"/>
          <p14:tracePt t="241496" x="6446838" y="4117975"/>
          <p14:tracePt t="241500" x="6434138" y="4117975"/>
          <p14:tracePt t="241512" x="6434138" y="4105275"/>
          <p14:tracePt t="241522" x="6421438" y="4105275"/>
          <p14:tracePt t="241642" x="6396038" y="4105275"/>
          <p14:tracePt t="241658" x="6396038" y="4117975"/>
          <p14:tracePt t="241678" x="6383338" y="4117975"/>
          <p14:tracePt t="241682" x="6383338" y="4129088"/>
          <p14:tracePt t="241693" x="6370638" y="4141788"/>
          <p14:tracePt t="241698" x="6370638" y="4154488"/>
          <p14:tracePt t="241710" x="6359525" y="4154488"/>
          <p14:tracePt t="241718" x="6359525" y="4167188"/>
          <p14:tracePt t="241722" x="6359525" y="4179888"/>
          <p14:tracePt t="241738" x="6346825" y="4192588"/>
          <p14:tracePt t="241804" x="6346825" y="4205288"/>
          <p14:tracePt t="241884" x="6346825" y="4217988"/>
          <p14:tracePt t="241949" x="6346825" y="4230688"/>
          <p14:tracePt t="241964" x="6346825" y="4241800"/>
          <p14:tracePt t="241970" x="6346825" y="4267200"/>
          <p14:tracePt t="241980" x="6359525" y="4267200"/>
          <p14:tracePt t="241990" x="6370638" y="4279900"/>
          <p14:tracePt t="241996" x="6370638" y="4305300"/>
          <p14:tracePt t="242006" x="6383338" y="4330700"/>
          <p14:tracePt t="242010" x="6383338" y="4354513"/>
          <p14:tracePt t="242020" x="6396038" y="4367213"/>
          <p14:tracePt t="242030" x="6396038" y="4392613"/>
          <p14:tracePt t="242036" x="6408738" y="4418013"/>
          <p14:tracePt t="242046" x="6421438" y="4430713"/>
          <p14:tracePt t="242049" x="6434138" y="4454525"/>
          <p14:tracePt t="242061" x="6434138" y="4492625"/>
          <p14:tracePt t="242070" x="6446838" y="4518025"/>
          <p14:tracePt t="242086" x="6459538" y="4554538"/>
          <p14:tracePt t="242093" x="6459538" y="4567238"/>
          <p14:tracePt t="242102" x="6472238" y="4592638"/>
          <p14:tracePt t="242116" x="6472238" y="4605338"/>
          <p14:tracePt t="242126" x="6472238" y="4618038"/>
          <p14:tracePt t="242136" x="6472238" y="4630738"/>
          <p14:tracePt t="242142" x="6472238" y="4643438"/>
          <p14:tracePt t="242152" x="6472238" y="4656138"/>
          <p14:tracePt t="242156" x="6472238" y="4667250"/>
          <p14:tracePt t="242166" x="6472238" y="4679950"/>
          <p14:tracePt t="242178" x="6472238" y="4692650"/>
          <p14:tracePt t="242182" x="6472238" y="4705350"/>
          <p14:tracePt t="242202" x="6483350" y="4705350"/>
          <p14:tracePt t="242208" x="6483350" y="4718050"/>
          <p14:tracePt t="242308" x="6496050" y="4718050"/>
          <p14:tracePt t="242318" x="6508750" y="4718050"/>
          <p14:tracePt t="242324" x="6521450" y="4718050"/>
          <p14:tracePt t="242334" x="6572250" y="4705350"/>
          <p14:tracePt t="242344" x="6608763" y="4692650"/>
          <p14:tracePt t="242348" x="6608763" y="4679950"/>
          <p14:tracePt t="242358" x="6646863" y="4667250"/>
          <p14:tracePt t="242364" x="6659563" y="4656138"/>
          <p14:tracePt t="242374" x="6672263" y="4630738"/>
          <p14:tracePt t="242384" x="6696075" y="4605338"/>
          <p14:tracePt t="242389" x="6696075" y="4592638"/>
          <p14:tracePt t="242400" x="6708775" y="4579938"/>
          <p14:tracePt t="242404" x="6708775" y="4567238"/>
          <p14:tracePt t="242424" x="6721475" y="4554538"/>
          <p14:tracePt t="242440" x="6721475" y="4543425"/>
          <p14:tracePt t="242464" x="6721475" y="4530725"/>
          <p14:tracePt t="242484" x="6721475" y="4518025"/>
          <p14:tracePt t="242500" x="6721475" y="4505325"/>
          <p14:tracePt t="242524" x="6721475" y="4492625"/>
          <p14:tracePt t="242540" x="6721475" y="4479925"/>
          <p14:tracePt t="242556" x="6721475" y="4467225"/>
          <p14:tracePt t="242566" x="6721475" y="4454525"/>
          <p14:tracePt t="242590" x="6721475" y="4430713"/>
          <p14:tracePt t="242600" x="6721475" y="4418013"/>
          <p14:tracePt t="242616" x="6721475" y="4405313"/>
          <p14:tracePt t="242630" x="6721475" y="4392613"/>
          <p14:tracePt t="242640" x="6721475" y="4379913"/>
          <p14:tracePt t="242656" x="6721475" y="4367213"/>
          <p14:tracePt t="242672" x="6721475" y="4354513"/>
          <p14:tracePt t="242682" x="6721475" y="4330700"/>
          <p14:tracePt t="242686" x="6708775" y="4330700"/>
          <p14:tracePt t="242696" x="6696075" y="4305300"/>
          <p14:tracePt t="242706" x="6672263" y="4305300"/>
          <p14:tracePt t="242722" x="6646863" y="4305300"/>
          <p14:tracePt t="242727" x="6621463" y="4305300"/>
          <p14:tracePt t="242736" x="6584950" y="4279900"/>
          <p14:tracePt t="242748" x="6559550" y="4279900"/>
          <p14:tracePt t="242752" x="6534150" y="4279900"/>
          <p14:tracePt t="242762" x="6508750" y="4279900"/>
          <p14:tracePt t="242768" x="6483350" y="4279900"/>
          <p14:tracePt t="242778" x="6459538" y="4279900"/>
          <p14:tracePt t="242788" x="6446838" y="4279900"/>
          <p14:tracePt t="242802" x="6434138" y="4279900"/>
          <p14:tracePt t="242808" x="6421438" y="4279900"/>
          <p14:tracePt t="242818" x="6396038" y="4279900"/>
          <p14:tracePt t="242828" x="6370638" y="4279900"/>
          <p14:tracePt t="242832" x="6346825" y="4279900"/>
          <p14:tracePt t="242842" x="6321425" y="4279900"/>
          <p14:tracePt t="242848" x="6296025" y="4267200"/>
          <p14:tracePt t="242858" x="6270625" y="4267200"/>
          <p14:tracePt t="242867" x="6246813" y="4267200"/>
          <p14:tracePt t="242871" x="6208713" y="4267200"/>
          <p14:tracePt t="242882" x="6183313" y="4267200"/>
          <p14:tracePt t="242888" x="6157913" y="4267200"/>
          <p14:tracePt t="242898" x="6146800" y="4267200"/>
          <p14:tracePt t="242908" x="6134100" y="4267200"/>
          <p14:tracePt t="242913" x="6121400" y="4267200"/>
          <p14:tracePt t="242924" x="6108700" y="4267200"/>
          <p14:tracePt t="242928" x="6096000" y="4267200"/>
          <p14:tracePt t="242948" x="6070600" y="4267200"/>
          <p14:tracePt t="242954" x="6045200" y="4267200"/>
          <p14:tracePt t="242978" x="6008688" y="4267200"/>
          <p14:tracePt t="242988" x="5983288" y="4267200"/>
          <p14:tracePt t="242995" x="5970588" y="4267200"/>
          <p14:tracePt t="243004" x="5932488" y="4267200"/>
          <p14:tracePt t="243010" x="5921375" y="4267200"/>
          <p14:tracePt t="243020" x="5908675" y="4267200"/>
          <p14:tracePt t="243030" x="5883275" y="4267200"/>
          <p14:tracePt t="243040" x="5883275" y="4254500"/>
          <p14:tracePt t="243185" x="5908675" y="4254500"/>
          <p14:tracePt t="243190" x="5957888" y="4254500"/>
          <p14:tracePt t="243200" x="5995988" y="4254500"/>
          <p14:tracePt t="243210" x="6057900" y="4254500"/>
          <p14:tracePt t="243216" x="6108700" y="4254500"/>
          <p14:tracePt t="243226" x="6134100" y="4254500"/>
          <p14:tracePt t="243230" x="6170613" y="4254500"/>
          <p14:tracePt t="243240" x="6196013" y="4254500"/>
          <p14:tracePt t="243256" x="6208713" y="4254500"/>
          <p14:tracePt t="243361" x="6183313" y="4254500"/>
          <p14:tracePt t="243368" x="6134100" y="4254500"/>
          <p14:tracePt t="243378" x="6070600" y="4254500"/>
          <p14:tracePt t="243382" x="6034088" y="4254500"/>
          <p14:tracePt t="243392" x="6008688" y="4254500"/>
          <p14:tracePt t="243402" x="5983288" y="4254500"/>
          <p14:tracePt t="243468" x="5970588" y="4254500"/>
          <p14:tracePt t="243493" x="5970588" y="4267200"/>
          <p14:tracePt t="243504" x="5995988" y="4279900"/>
          <p14:tracePt t="243508" x="6045200" y="4279900"/>
          <p14:tracePt t="243518" x="6070600" y="4279900"/>
          <p14:tracePt t="243523" x="6096000" y="4279900"/>
          <p14:tracePt t="243534" x="6121400" y="4279900"/>
          <p14:tracePt t="243545" x="6134100" y="4279900"/>
          <p14:tracePt t="243558" x="6146800" y="4279900"/>
          <p14:tracePt t="243802" x="6170613" y="4279900"/>
          <p14:tracePt t="243876" x="6183313" y="4292600"/>
          <p14:tracePt t="243902" x="6196013" y="4292600"/>
          <p14:tracePt t="243922" x="6208713" y="4292600"/>
          <p14:tracePt t="243946" x="6221413" y="4292600"/>
          <p14:tracePt t="244012" x="6234113" y="4292600"/>
          <p14:tracePt t="244028" x="6246813" y="4292600"/>
          <p14:tracePt t="244064" x="6259513" y="4292600"/>
          <p14:tracePt t="244098" x="6270625" y="4292600"/>
          <p14:tracePt t="244108" x="6283325" y="4292600"/>
          <p14:tracePt t="244200" x="6296025" y="4292600"/>
          <p14:tracePt t="244224" x="6308725" y="4292600"/>
          <p14:tracePt t="244240" x="6321425" y="4292600"/>
          <p14:tracePt t="244264" x="6346825" y="4292600"/>
          <p14:tracePt t="244895" x="6359525" y="4292600"/>
          <p14:tracePt t="244926" x="6370638" y="4292600"/>
          <p14:tracePt t="244966" x="6383338" y="4292600"/>
          <p14:tracePt t="244986" x="6396038" y="4292600"/>
          <p14:tracePt t="245314" x="6408738" y="4292600"/>
          <p14:tracePt t="245324" x="6421438" y="4292600"/>
          <p14:tracePt t="245334" x="6434138" y="4292600"/>
          <p14:tracePt t="245340" x="6459538" y="4292600"/>
          <p14:tracePt t="245350" x="6472238" y="4318000"/>
          <p14:tracePt t="245354" x="6496050" y="4318000"/>
          <p14:tracePt t="245365" x="6508750" y="4318000"/>
          <p14:tracePt t="245374" x="6534150" y="4318000"/>
          <p14:tracePt t="245381" x="6546850" y="4318000"/>
          <p14:tracePt t="245390" x="6559550" y="4318000"/>
          <p14:tracePt t="245430" x="6584950" y="4318000"/>
          <p14:tracePt t="245456" x="6608763" y="4318000"/>
          <p14:tracePt t="245460" x="6634163" y="4318000"/>
          <p14:tracePt t="245470" x="6696075" y="4318000"/>
          <p14:tracePt t="245476" x="6746875" y="4318000"/>
          <p14:tracePt t="245485" x="6784975" y="4318000"/>
          <p14:tracePt t="245497" x="6834188" y="4318000"/>
          <p14:tracePt t="245500" x="6872288" y="4318000"/>
          <p14:tracePt t="245509" x="6921500" y="4318000"/>
          <p14:tracePt t="245516" x="6997700" y="4318000"/>
          <p14:tracePt t="245526" x="7034213" y="4318000"/>
          <p14:tracePt t="245536" x="7059613" y="4318000"/>
          <p14:tracePt t="245540" x="7110413" y="4318000"/>
          <p14:tracePt t="245555" x="7134225" y="4318000"/>
          <p14:tracePt t="245566" x="7159625" y="4318000"/>
          <p14:tracePt t="245582" x="7172325" y="4318000"/>
          <p14:tracePt t="245592" x="7185025" y="4318000"/>
          <p14:tracePt t="245597" x="7197725" y="4318000"/>
          <p14:tracePt t="245606" x="7210425" y="4318000"/>
          <p14:tracePt t="245646" x="7235825" y="4318000"/>
          <p14:tracePt t="245954" x="7223125" y="4318000"/>
          <p14:tracePt t="245960" x="7110413" y="4318000"/>
          <p14:tracePt t="245970" x="6959600" y="4330700"/>
          <p14:tracePt t="245974" x="6797675" y="4354513"/>
          <p14:tracePt t="245986" x="6584950" y="4367213"/>
          <p14:tracePt t="245996" x="6383338" y="4367213"/>
          <p14:tracePt t="246000" x="6170613" y="4367213"/>
          <p14:tracePt t="246010" x="6021388" y="4367213"/>
          <p14:tracePt t="246016" x="5870575" y="4367213"/>
          <p14:tracePt t="246026" x="5757863" y="4392613"/>
          <p14:tracePt t="246036" x="5619750" y="4443413"/>
          <p14:tracePt t="246040" x="5532438" y="4443413"/>
          <p14:tracePt t="246050" x="5470525" y="4443413"/>
          <p14:tracePt t="246056" x="5432425" y="4443413"/>
          <p14:tracePt t="246065" x="5407025" y="4443413"/>
          <p14:tracePt t="246076" x="5370513" y="4443413"/>
          <p14:tracePt t="246080" x="5345113" y="4443413"/>
          <p14:tracePt t="246090" x="5332413" y="4443413"/>
          <p14:tracePt t="246106" x="5319713" y="4443413"/>
          <p14:tracePt t="246120" x="5307013" y="4454525"/>
          <p14:tracePt t="246368" x="5307013" y="4467225"/>
          <p14:tracePt t="246384" x="5357813" y="4467225"/>
          <p14:tracePt t="246388" x="5383213" y="4467225"/>
          <p14:tracePt t="246398" x="5407025" y="4492625"/>
          <p14:tracePt t="246407" x="5445125" y="4505325"/>
          <p14:tracePt t="246424" x="5483225" y="4505325"/>
          <p14:tracePt t="246428" x="5507038" y="4505325"/>
          <p14:tracePt t="246438" x="5507038" y="4518025"/>
          <p14:tracePt t="246450" x="5532438" y="4518025"/>
          <p14:tracePt t="246465" x="5545138" y="4530725"/>
          <p14:tracePt t="246470" x="5557838" y="4530725"/>
          <p14:tracePt t="246480" x="5570538" y="4530725"/>
          <p14:tracePt t="246494" x="5583238" y="4530725"/>
          <p14:tracePt t="246504" x="5595938" y="4530725"/>
          <p14:tracePt t="246510" x="5607050" y="4543425"/>
          <p14:tracePt t="246530" x="5619750" y="4543425"/>
          <p14:tracePt t="246878" x="5607050" y="4543425"/>
          <p14:tracePt t="246882" x="5583238" y="4543425"/>
          <p14:tracePt t="246892" x="5570538" y="4543425"/>
          <p14:tracePt t="246898" x="5545138" y="4543425"/>
          <p14:tracePt t="246908" x="5519738" y="4543425"/>
          <p14:tracePt t="246918" x="5507038" y="4543425"/>
          <p14:tracePt t="246924" x="5483225" y="4543425"/>
          <p14:tracePt t="246934" x="5457825" y="4543425"/>
          <p14:tracePt t="246937" x="5432425" y="4543425"/>
          <p14:tracePt t="246949" x="5407025" y="4543425"/>
          <p14:tracePt t="246967" x="5332413" y="4518025"/>
          <p14:tracePt t="246973" x="5319713" y="4518025"/>
          <p14:tracePt t="246978" x="5307013" y="4518025"/>
          <p14:tracePt t="246988" x="5281613" y="4518025"/>
          <p14:tracePt t="246999" x="5270500" y="4518025"/>
          <p14:tracePt t="247003" x="5257800" y="4492625"/>
          <p14:tracePt t="247200" x="5245100" y="4492625"/>
          <p14:tracePt t="247220" x="5245100" y="4479925"/>
          <p14:tracePt t="247236" x="5257800" y="4467225"/>
          <p14:tracePt t="247242" x="5281613" y="4467225"/>
          <p14:tracePt t="247252" x="5332413" y="4467225"/>
          <p14:tracePt t="247266" x="5357813" y="4467225"/>
          <p14:tracePt t="247276" x="5394325" y="4443413"/>
          <p14:tracePt t="247283" x="5419725" y="4443413"/>
          <p14:tracePt t="247292" x="5432425" y="4443413"/>
          <p14:tracePt t="247302" x="5445125" y="4443413"/>
          <p14:tracePt t="247316" x="5457825" y="4443413"/>
          <p14:tracePt t="247342" x="5483225" y="4443413"/>
          <p14:tracePt t="247362" x="5495925" y="4443413"/>
          <p14:tracePt t="247382" x="5507038" y="4443413"/>
          <p14:tracePt t="247388" x="5519738" y="4443413"/>
          <p14:tracePt t="247402" x="5532438" y="4443413"/>
          <p14:tracePt t="247422" x="5545138" y="4443413"/>
          <p14:tracePt t="247428" x="5557838" y="4443413"/>
          <p14:tracePt t="247442" x="5570538" y="4443413"/>
          <p14:tracePt t="247466" x="5595938" y="4443413"/>
          <p14:tracePt t="247634" x="5607050" y="4443413"/>
          <p14:tracePt t="247654" x="5607050" y="4454525"/>
          <p14:tracePt t="247667" x="5607050" y="4467225"/>
          <p14:tracePt t="247678" x="5595938" y="4467225"/>
          <p14:tracePt t="247684" x="5570538" y="4479925"/>
          <p14:tracePt t="247694" x="5545138" y="4505325"/>
          <p14:tracePt t="247704" x="5507038" y="4518025"/>
          <p14:tracePt t="247708" x="5483225" y="4518025"/>
          <p14:tracePt t="247718" x="5457825" y="4543425"/>
          <p14:tracePt t="247724" x="5432425" y="4543425"/>
          <p14:tracePt t="247734" x="5419725" y="4543425"/>
          <p14:tracePt t="247743" x="5407025" y="4543425"/>
          <p14:tracePt t="247747" x="5394325" y="4543425"/>
          <p14:tracePt t="248168" x="5407025" y="4543425"/>
          <p14:tracePt t="248194" x="5419725" y="4543425"/>
          <p14:tracePt t="248204" x="5432425" y="4543425"/>
          <p14:tracePt t="248208" x="5445125" y="4543425"/>
          <p14:tracePt t="248218" x="5470525" y="4543425"/>
          <p14:tracePt t="248224" x="5483225" y="4543425"/>
          <p14:tracePt t="248234" x="5495925" y="4543425"/>
          <p14:tracePt t="248244" x="5519738" y="4543425"/>
          <p14:tracePt t="248258" x="5532438" y="4543425"/>
          <p14:tracePt t="248290" x="5545138" y="4543425"/>
          <p14:tracePt t="248320" x="5557838" y="4543425"/>
          <p14:tracePt t="248340" x="5570538" y="4543425"/>
          <p14:tracePt t="248414" x="5595938" y="4543425"/>
          <p14:tracePt t="249504" x="5607050" y="4543425"/>
          <p14:tracePt t="249514" x="5619750" y="4543425"/>
          <p14:tracePt t="249534" x="5632450" y="4543425"/>
          <p14:tracePt t="249550" x="5645150" y="4543425"/>
          <p14:tracePt t="249564" x="5657850" y="4543425"/>
          <p14:tracePt t="249838" x="5645150" y="4543425"/>
          <p14:tracePt t="249852" x="5632450" y="4543425"/>
          <p14:tracePt t="249862" x="5607050" y="4543425"/>
          <p14:tracePt t="249872" x="5583238" y="4543425"/>
          <p14:tracePt t="249878" x="5557838" y="4543425"/>
          <p14:tracePt t="249888" x="5507038" y="4543425"/>
          <p14:tracePt t="249892" x="5495925" y="4543425"/>
          <p14:tracePt t="249903" x="5457825" y="4543425"/>
          <p14:tracePt t="249912" x="5419725" y="4543425"/>
          <p14:tracePt t="249919" x="5394325" y="4543425"/>
          <p14:tracePt t="249928" x="5345113" y="4543425"/>
          <p14:tracePt t="249934" x="5270500" y="4543425"/>
          <p14:tracePt t="249944" x="5194300" y="4567238"/>
          <p14:tracePt t="249954" x="5094288" y="4579938"/>
          <p14:tracePt t="249958" x="4968875" y="4579938"/>
          <p14:tracePt t="249971" x="4794250" y="4618038"/>
          <p14:tracePt t="249974" x="4619625" y="4618038"/>
          <p14:tracePt t="249984" x="4381500" y="4618038"/>
          <p14:tracePt t="249994" x="4143375" y="4618038"/>
          <p14:tracePt t="249998" x="3867150" y="4618038"/>
          <p14:tracePt t="250008" x="3667125" y="4618038"/>
          <p14:tracePt t="250014" x="3429000" y="4618038"/>
          <p14:tracePt t="250024" x="3267075" y="4618038"/>
          <p14:tracePt t="250034" x="3116263" y="4618038"/>
          <p14:tracePt t="250038" x="2979738" y="4618038"/>
          <p14:tracePt t="250050" x="2867025" y="4618038"/>
          <p14:tracePt t="250054" x="2790825" y="4618038"/>
          <p14:tracePt t="250064" x="2728913" y="4618038"/>
          <p14:tracePt t="250074" x="2703513" y="4618038"/>
          <p14:tracePt t="250080" x="2678113" y="4618038"/>
          <p14:tracePt t="250090" x="2654300" y="4618038"/>
          <p14:tracePt t="250210" x="2654300" y="4630738"/>
          <p14:tracePt t="250362" x="2654300" y="4618038"/>
          <p14:tracePt t="250368" x="2654300" y="4592638"/>
          <p14:tracePt t="250388" x="2678113" y="4579938"/>
          <p14:tracePt t="250392" x="2690813" y="4567238"/>
          <p14:tracePt t="250402" x="2728913" y="4554538"/>
          <p14:tracePt t="250408" x="2767013" y="4518025"/>
          <p14:tracePt t="250418" x="2790825" y="4505325"/>
          <p14:tracePt t="250428" x="2841625" y="4479925"/>
          <p14:tracePt t="250431" x="2879725" y="4454525"/>
          <p14:tracePt t="250442" x="2903538" y="4443413"/>
          <p14:tracePt t="250448" x="2941638" y="4418013"/>
          <p14:tracePt t="250458" x="2979738" y="4392613"/>
          <p14:tracePt t="250468" x="3003550" y="4392613"/>
          <p14:tracePt t="250472" x="3016250" y="4367213"/>
          <p14:tracePt t="250482" x="3041650" y="4367213"/>
          <p14:tracePt t="250488" x="3054350" y="4341813"/>
          <p14:tracePt t="250498" x="3067050" y="4341813"/>
          <p14:tracePt t="250508" x="3079750" y="4318000"/>
          <p14:tracePt t="250538" x="3103563" y="4305300"/>
          <p14:tracePt t="250564" x="3128963" y="4305300"/>
          <p14:tracePt t="250568" x="3128963" y="4292600"/>
          <p14:tracePt t="250588" x="3141663" y="4279900"/>
          <p14:tracePt t="250605" x="3154363" y="4267200"/>
          <p14:tracePt t="250608" x="3167063" y="4267200"/>
          <p14:tracePt t="250618" x="3179763" y="4267200"/>
          <p14:tracePt t="250628" x="3216275" y="4254500"/>
          <p14:tracePt t="250634" x="3254375" y="4254500"/>
          <p14:tracePt t="250644" x="3328988" y="4254500"/>
          <p14:tracePt t="250649" x="3441700" y="4254500"/>
          <p14:tracePt t="250660" x="3554413" y="4254500"/>
          <p14:tracePt t="250671" x="3717925" y="4254500"/>
          <p14:tracePt t="250673" x="3867150" y="4254500"/>
          <p14:tracePt t="250684" x="4056063" y="4279900"/>
          <p14:tracePt t="250690" x="4230688" y="4305300"/>
          <p14:tracePt t="250700" x="4394200" y="4341813"/>
          <p14:tracePt t="250710" x="4556125" y="4341813"/>
          <p14:tracePt t="250713" x="4719638" y="4367213"/>
          <p14:tracePt t="250724" x="4832350" y="4367213"/>
          <p14:tracePt t="250730" x="4919663" y="4379913"/>
          <p14:tracePt t="250740" x="4968875" y="4379913"/>
          <p14:tracePt t="250750" x="5006975" y="4379913"/>
          <p14:tracePt t="250766" x="5019675" y="4392613"/>
          <p14:tracePt t="250826" x="5032375" y="4392613"/>
          <p14:tracePt t="250836" x="5045075" y="4392613"/>
          <p14:tracePt t="250850" x="5068888" y="4392613"/>
          <p14:tracePt t="250862" x="5081588" y="4405313"/>
          <p14:tracePt t="250866" x="5081588" y="4418013"/>
          <p14:tracePt t="250876" x="5106988" y="4418013"/>
          <p14:tracePt t="250887" x="5145088" y="4418013"/>
          <p14:tracePt t="250892" x="5194300" y="4443413"/>
          <p14:tracePt t="250902" x="5245100" y="4454525"/>
          <p14:tracePt t="250906" x="5332413" y="4479925"/>
          <p14:tracePt t="250916" x="5383213" y="4479925"/>
          <p14:tracePt t="250926" x="5457825" y="4492625"/>
          <p14:tracePt t="250931" x="5557838" y="4518025"/>
          <p14:tracePt t="250942" x="5607050" y="4518025"/>
          <p14:tracePt t="250948" x="5695950" y="4530725"/>
          <p14:tracePt t="250957" x="5732463" y="4530725"/>
          <p14:tracePt t="250972" x="5821363" y="4543425"/>
          <p14:tracePt t="250982" x="5845175" y="4543425"/>
          <p14:tracePt t="250988" x="5870575" y="4543425"/>
          <p14:tracePt t="251008" x="5895975" y="4543425"/>
          <p14:tracePt t="251012" x="5908675" y="4554538"/>
          <p14:tracePt t="251028" x="5921375" y="4554538"/>
          <p14:tracePt t="251052" x="5932488" y="4554538"/>
          <p14:tracePt t="251062" x="5945188" y="4554538"/>
          <p14:tracePt t="251078" x="5970588" y="4554538"/>
          <p14:tracePt t="251088" x="5983288" y="4554538"/>
          <p14:tracePt t="251094" x="5995988" y="4554538"/>
          <p14:tracePt t="251105" x="6008688" y="4554538"/>
          <p14:tracePt t="251108" x="6021388" y="4554538"/>
          <p14:tracePt t="251118" x="6034088" y="4554538"/>
          <p14:tracePt t="251128" x="6057900" y="4554538"/>
          <p14:tracePt t="251148" x="6083300" y="4554538"/>
          <p14:tracePt t="251158" x="6108700" y="4554538"/>
          <p14:tracePt t="251167" x="6121400" y="4543425"/>
          <p14:tracePt t="251174" x="6134100" y="4543425"/>
          <p14:tracePt t="251189" x="6146800" y="4543425"/>
          <p14:tracePt t="251224" x="6157913" y="4543425"/>
          <p14:tracePt t="251240" x="6170613" y="4543425"/>
          <p14:tracePt t="251250" x="6183313" y="4543425"/>
          <p14:tracePt t="251255" x="6196013" y="4543425"/>
          <p14:tracePt t="251264" x="6221413" y="4543425"/>
          <p14:tracePt t="251274" x="6246813" y="4543425"/>
          <p14:tracePt t="251280" x="6321425" y="4554538"/>
          <p14:tracePt t="251290" x="6383338" y="4554538"/>
          <p14:tracePt t="251294" x="6459538" y="4567238"/>
          <p14:tracePt t="251304" x="6521450" y="4567238"/>
          <p14:tracePt t="251314" x="6608763" y="4592638"/>
          <p14:tracePt t="251321" x="6672263" y="4592638"/>
          <p14:tracePt t="251330" x="6746875" y="4592638"/>
          <p14:tracePt t="251336" x="6808788" y="4592638"/>
          <p14:tracePt t="251346" x="6884988" y="4592638"/>
          <p14:tracePt t="251356" x="6934200" y="4592638"/>
          <p14:tracePt t="251360" x="6985000" y="4592638"/>
          <p14:tracePt t="251371" x="7021513" y="4592638"/>
          <p14:tracePt t="251376" x="7046913" y="4592638"/>
          <p14:tracePt t="251386" x="7072313" y="4579938"/>
          <p14:tracePt t="251400" x="7072313" y="4567238"/>
          <p14:tracePt t="251416" x="7085013" y="4567238"/>
          <p14:tracePt t="251522" x="7072313" y="4554538"/>
          <p14:tracePt t="251532" x="7034213" y="4554538"/>
          <p14:tracePt t="251542" x="6972300" y="4554538"/>
          <p14:tracePt t="251548" x="6910388" y="4579938"/>
          <p14:tracePt t="251558" x="6834188" y="4592638"/>
          <p14:tracePt t="251562" x="6734175" y="4630738"/>
          <p14:tracePt t="251572" x="6659563" y="4656138"/>
          <p14:tracePt t="251582" x="6584950" y="4667250"/>
          <p14:tracePt t="251588" x="6496050" y="4667250"/>
          <p14:tracePt t="251598" x="6434138" y="4692650"/>
          <p14:tracePt t="251601" x="6308725" y="4705350"/>
          <p14:tracePt t="251612" x="6196013" y="4705350"/>
          <p14:tracePt t="251623" x="6096000" y="4730750"/>
          <p14:tracePt t="251628" x="6021388" y="4730750"/>
          <p14:tracePt t="251638" x="5932488" y="4730750"/>
          <p14:tracePt t="251642" x="5883275" y="4730750"/>
          <p14:tracePt t="251655" x="5845175" y="4730750"/>
          <p14:tracePt t="251664" x="5821363" y="4730750"/>
          <p14:tracePt t="251668" x="5770563" y="4730750"/>
          <p14:tracePt t="251678" x="5745163" y="4730750"/>
          <p14:tracePt t="251684" x="5719763" y="4730750"/>
          <p14:tracePt t="251694" x="5708650" y="4730750"/>
          <p14:tracePt t="251705" x="5695950" y="4730750"/>
          <p14:tracePt t="251718" x="5670550" y="4730750"/>
          <p14:tracePt t="251965" x="5708650" y="4730750"/>
          <p14:tracePt t="251969" x="5808663" y="4692650"/>
          <p14:tracePt t="251980" x="5895975" y="4692650"/>
          <p14:tracePt t="251990" x="5983288" y="4667250"/>
          <p14:tracePt t="251996" x="6083300" y="4630738"/>
          <p14:tracePt t="252006" x="6183313" y="4618038"/>
          <p14:tracePt t="252009" x="6270625" y="4579938"/>
          <p14:tracePt t="252020" x="6370638" y="4554538"/>
          <p14:tracePt t="252032" x="6459538" y="4505325"/>
          <p14:tracePt t="252036" x="6496050" y="4479925"/>
          <p14:tracePt t="252046" x="6572250" y="4430713"/>
          <p14:tracePt t="252051" x="6596063" y="4418013"/>
          <p14:tracePt t="252062" x="6608763" y="4392613"/>
          <p14:tracePt t="252072" x="6621463" y="4379913"/>
          <p14:tracePt t="252076" x="6634163" y="4354513"/>
          <p14:tracePt t="252086" x="6659563" y="4318000"/>
          <p14:tracePt t="252092" x="6659563" y="4305300"/>
          <p14:tracePt t="252102" x="6659563" y="4279900"/>
          <p14:tracePt t="252112" x="6659563" y="4230688"/>
          <p14:tracePt t="252118" x="6659563" y="4205288"/>
          <p14:tracePt t="252128" x="6659563" y="4179888"/>
          <p14:tracePt t="252132" x="6659563" y="4141788"/>
          <p14:tracePt t="252152" x="6659563" y="4129088"/>
          <p14:tracePt t="252168" x="6659563" y="4105275"/>
          <p14:tracePt t="252232" x="6646863" y="4105275"/>
          <p14:tracePt t="252244" x="6621463" y="4105275"/>
          <p14:tracePt t="252248" x="6584950" y="4117975"/>
          <p14:tracePt t="252258" x="6559550" y="4141788"/>
          <p14:tracePt t="252268" x="6534150" y="4167188"/>
          <p14:tracePt t="252274" x="6521450" y="4192588"/>
          <p14:tracePt t="252284" x="6508750" y="4230688"/>
          <p14:tracePt t="252289" x="6496050" y="4241800"/>
          <p14:tracePt t="252298" x="6472238" y="4279900"/>
          <p14:tracePt t="252308" x="6459538" y="4305300"/>
          <p14:tracePt t="252314" x="6434138" y="4330700"/>
          <p14:tracePt t="252330" x="6434138" y="4341813"/>
          <p14:tracePt t="252340" x="6421438" y="4379913"/>
          <p14:tracePt t="252350" x="6408738" y="4392613"/>
          <p14:tracePt t="252354" x="6408738" y="4405313"/>
          <p14:tracePt t="252380" x="6408738" y="4418013"/>
          <p14:tracePt t="252390" x="6396038" y="4418013"/>
          <p14:tracePt t="252394" x="6396038" y="4430713"/>
          <p14:tracePt t="252410" x="6396038" y="4443413"/>
          <p14:tracePt t="252420" x="6383338" y="4454525"/>
          <p14:tracePt t="252570" x="6383338" y="4467225"/>
          <p14:tracePt t="252602" x="6383338" y="4479925"/>
          <p14:tracePt t="252612" x="6383338" y="4492625"/>
          <p14:tracePt t="252626" x="6383338" y="4505325"/>
          <p14:tracePt t="252642" x="6383338" y="4518025"/>
          <p14:tracePt t="252676" x="6383338" y="4543425"/>
          <p14:tracePt t="252692" x="6396038" y="4543425"/>
          <p14:tracePt t="252702" x="6396038" y="4554538"/>
          <p14:tracePt t="252718" x="6396038" y="4579938"/>
          <p14:tracePt t="252732" x="6408738" y="4592638"/>
          <p14:tracePt t="252762" x="6408738" y="4605338"/>
          <p14:tracePt t="252792" x="6408738" y="4618038"/>
          <p14:tracePt t="252844" x="6408738" y="4630738"/>
          <p14:tracePt t="252874" x="6421438" y="4643438"/>
          <p14:tracePt t="252878" x="6434138" y="4656138"/>
          <p14:tracePt t="252888" x="6434138" y="4667250"/>
          <p14:tracePt t="252904" x="6434138" y="4679950"/>
          <p14:tracePt t="252914" x="6434138" y="4692650"/>
          <p14:tracePt t="252918" x="6446838" y="4692650"/>
          <p14:tracePt t="253050" x="6446838" y="4705350"/>
          <p14:tracePt t="253080" x="6446838" y="4718050"/>
          <p14:tracePt t="253100" x="6446838" y="4730750"/>
          <p14:tracePt t="253170" x="6446838" y="4756150"/>
          <p14:tracePt t="253196" x="6446838" y="4768850"/>
          <p14:tracePt t="253222" x="6434138" y="4779963"/>
          <p14:tracePt t="253236" x="6421438" y="4805363"/>
          <p14:tracePt t="253252" x="6408738" y="4818063"/>
          <p14:tracePt t="253262" x="6396038" y="4830763"/>
          <p14:tracePt t="253408" x="6383338" y="4830763"/>
          <p14:tracePt t="253425" x="6383338" y="4818063"/>
          <p14:tracePt t="253434" x="6383338" y="4805363"/>
          <p14:tracePt t="253438" x="6383338" y="4792663"/>
          <p14:tracePt t="253448" x="6383338" y="4779963"/>
          <p14:tracePt t="253464" x="6383338" y="4768850"/>
          <p14:tracePt t="253475" x="6383338" y="4756150"/>
          <p14:tracePt t="253478" x="6396038" y="4743450"/>
          <p14:tracePt t="253494" x="6421438" y="4718050"/>
          <p14:tracePt t="253528" x="6421438" y="4705350"/>
          <p14:tracePt t="253866" x="6434138" y="4705350"/>
          <p14:tracePt t="253898" x="6434138" y="4730750"/>
          <p14:tracePt t="253918" x="6434138" y="4743450"/>
          <p14:tracePt t="253932" x="6434138" y="4768850"/>
          <p14:tracePt t="253938" x="6434138" y="4779963"/>
          <p14:tracePt t="253948" x="6434138" y="4792663"/>
          <p14:tracePt t="253968" x="6434138" y="4805363"/>
          <p14:tracePt t="254094" x="6472238" y="4779963"/>
          <p14:tracePt t="254104" x="6508750" y="4756150"/>
          <p14:tracePt t="254110" x="6559550" y="4705350"/>
          <p14:tracePt t="254120" x="6634163" y="4630738"/>
          <p14:tracePt t="254126" x="6684963" y="4567238"/>
          <p14:tracePt t="254134" x="6746875" y="4505325"/>
          <p14:tracePt t="254144" x="6797675" y="4443413"/>
          <p14:tracePt t="254149" x="6834188" y="4392613"/>
          <p14:tracePt t="254160" x="6859588" y="4354513"/>
          <p14:tracePt t="254176" x="6872288" y="4341813"/>
          <p14:tracePt t="254186" x="6884988" y="4341813"/>
          <p14:tracePt t="254270" x="6872288" y="4392613"/>
          <p14:tracePt t="254276" x="6846888" y="4467225"/>
          <p14:tracePt t="254285" x="6834188" y="4518025"/>
          <p14:tracePt t="254289" x="6797675" y="4630738"/>
          <p14:tracePt t="254300" x="6759575" y="4718050"/>
          <p14:tracePt t="254310" x="6696075" y="4818063"/>
          <p14:tracePt t="254316" x="6634163" y="4918075"/>
          <p14:tracePt t="254326" x="6584950" y="5005388"/>
          <p14:tracePt t="254332" x="6572250" y="5043488"/>
          <p14:tracePt t="254343" x="6534150" y="5105400"/>
          <p14:tracePt t="254352" x="6521450" y="5118100"/>
          <p14:tracePt t="254356" x="6521450" y="5130800"/>
          <p14:tracePt t="254382" x="6508750" y="5143500"/>
          <p14:tracePt t="254452" x="6496050" y="5143500"/>
          <p14:tracePt t="254468" x="6483350" y="5143500"/>
          <p14:tracePt t="254482" x="6459538" y="5130800"/>
          <p14:tracePt t="254508" x="6459538" y="5105400"/>
          <p14:tracePt t="254532" x="6446838" y="5092700"/>
          <p14:tracePt t="254734" x="6459538" y="5105400"/>
          <p14:tracePt t="254744" x="6459538" y="5118100"/>
          <p14:tracePt t="254750" x="6459538" y="5130800"/>
          <p14:tracePt t="254760" x="6472238" y="5143500"/>
          <p14:tracePt t="254764" x="6483350" y="5156200"/>
          <p14:tracePt t="254774" x="6483350" y="5168900"/>
          <p14:tracePt t="255008" x="6496050" y="5168900"/>
          <p14:tracePt t="255012" x="6521450" y="5168900"/>
          <p14:tracePt t="255021" x="6584950" y="5143500"/>
          <p14:tracePt t="255028" x="6646863" y="5105400"/>
          <p14:tracePt t="255038" x="6708775" y="5056188"/>
          <p14:tracePt t="255048" x="6797675" y="4992688"/>
          <p14:tracePt t="255052" x="6884988" y="4918075"/>
          <p14:tracePt t="255062" x="6934200" y="4868863"/>
          <p14:tracePt t="255068" x="6997700" y="4805363"/>
          <p14:tracePt t="255078" x="7046913" y="4756150"/>
          <p14:tracePt t="255084" x="7072313" y="4718050"/>
          <p14:tracePt t="255094" x="7097713" y="4692650"/>
          <p14:tracePt t="255104" x="7110413" y="4679950"/>
          <p14:tracePt t="255108" x="7123113" y="4643438"/>
          <p14:tracePt t="255118" x="7134225" y="4630738"/>
          <p14:tracePt t="255124" x="7159625" y="4618038"/>
          <p14:tracePt t="255134" x="7159625" y="4605338"/>
          <p14:tracePt t="255144" x="7159625" y="4592638"/>
          <p14:tracePt t="255624" x="7159625" y="4605338"/>
          <p14:tracePt t="255634" x="7123113" y="4656138"/>
          <p14:tracePt t="255638" x="7110413" y="4679950"/>
          <p14:tracePt t="255648" x="7072313" y="4718050"/>
          <p14:tracePt t="255654" x="7046913" y="4756150"/>
          <p14:tracePt t="255664" x="6997700" y="4792663"/>
          <p14:tracePt t="255674" x="6972300" y="4818063"/>
          <p14:tracePt t="255680" x="6946900" y="4856163"/>
          <p14:tracePt t="255690" x="6921500" y="4856163"/>
          <p14:tracePt t="255695" x="6884988" y="4892675"/>
          <p14:tracePt t="255714" x="6872288" y="4905375"/>
          <p14:tracePt t="255717" x="6846888" y="4918075"/>
          <p14:tracePt t="255738" x="6808788" y="4956175"/>
          <p14:tracePt t="255744" x="6784975" y="4968875"/>
          <p14:tracePt t="255754" x="6772275" y="4981575"/>
          <p14:tracePt t="255758" x="6746875" y="4992688"/>
          <p14:tracePt t="255768" x="6721475" y="5018088"/>
          <p14:tracePt t="255778" x="6708775" y="5030788"/>
          <p14:tracePt t="255784" x="6646863" y="5043488"/>
          <p14:tracePt t="255794" x="6608763" y="5068888"/>
          <p14:tracePt t="255798" x="6559550" y="5092700"/>
          <p14:tracePt t="255811" x="6521450" y="5118100"/>
          <p14:tracePt t="255820" x="6434138" y="5156200"/>
          <p14:tracePt t="255824" x="6396038" y="5168900"/>
          <p14:tracePt t="255834" x="6321425" y="5181600"/>
          <p14:tracePt t="255839" x="6283325" y="5194300"/>
          <p14:tracePt t="255850" x="6221413" y="5218113"/>
          <p14:tracePt t="255861" x="6183313" y="5230813"/>
          <p14:tracePt t="255864" x="6121400" y="5256213"/>
          <p14:tracePt t="255874" x="6083300" y="5268913"/>
          <p14:tracePt t="255880" x="6057900" y="5281613"/>
          <p14:tracePt t="255890" x="6008688" y="5318125"/>
          <p14:tracePt t="255900" x="5983288" y="5318125"/>
          <p14:tracePt t="255904" x="5921375" y="5356225"/>
          <p14:tracePt t="255914" x="5895975" y="5368925"/>
          <p14:tracePt t="255920" x="5883275" y="5381625"/>
          <p14:tracePt t="255940" x="5870575" y="5394325"/>
          <p14:tracePt t="255962" x="5845175" y="5407025"/>
          <p14:tracePt t="255970" x="5832475" y="5430838"/>
          <p14:tracePt t="255980" x="5808663" y="5430838"/>
          <p14:tracePt t="255986" x="5795963" y="5456238"/>
          <p14:tracePt t="255996" x="5795963" y="5468938"/>
          <p14:tracePt t="255999" x="5783263" y="5481638"/>
          <p14:tracePt t="256010" x="5770563" y="5481638"/>
          <p14:tracePt t="256020" x="5770563" y="5494338"/>
          <p14:tracePt t="256026" x="5757863" y="5494338"/>
          <p14:tracePt t="256036" x="5757863" y="5507038"/>
          <p14:tracePt t="256042" x="5757863" y="5518150"/>
          <p14:tracePt t="256052" x="5757863" y="5530850"/>
          <p14:tracePt t="256077" x="5757863" y="5543550"/>
          <p14:tracePt t="256086" x="5757863" y="5556250"/>
          <p14:tracePt t="256414" x="5757863" y="5568950"/>
          <p14:tracePt t="256430" x="5757863" y="5581650"/>
          <p14:tracePt t="256450" x="5770563" y="5581650"/>
          <p14:tracePt t="256494" x="5783263" y="5581650"/>
          <p14:tracePt t="256504" x="5795963" y="5581650"/>
          <p14:tracePt t="256520" x="5808663" y="5581650"/>
          <p14:tracePt t="256686" x="5783263" y="5581650"/>
          <p14:tracePt t="256696" x="5770563" y="5581650"/>
          <p14:tracePt t="256702" x="5745163" y="5581650"/>
          <p14:tracePt t="256712" x="5708650" y="5581650"/>
          <p14:tracePt t="256716" x="5670550" y="5581650"/>
          <p14:tracePt t="256729" x="5645150" y="5581650"/>
          <p14:tracePt t="256738" x="5595938" y="5581650"/>
          <p14:tracePt t="256741" x="5583238" y="5581650"/>
          <p14:tracePt t="256752" x="5545138" y="5581650"/>
          <p14:tracePt t="256768" x="5519738" y="5581650"/>
          <p14:tracePt t="256779" x="5495925" y="5581650"/>
          <p14:tracePt t="256782" x="5495925" y="5594350"/>
          <p14:tracePt t="256792" x="5470525" y="5594350"/>
          <p14:tracePt t="256808" x="5457825" y="5594350"/>
          <p14:tracePt t="256818" x="5457825" y="5607050"/>
          <p14:tracePt t="256838" x="5445125" y="5607050"/>
          <p14:tracePt t="256984" x="5507038" y="5607050"/>
          <p14:tracePt t="256994" x="5632450" y="5607050"/>
          <p14:tracePt t="257004" x="5783263" y="5607050"/>
          <p14:tracePt t="257010" x="5932488" y="5607050"/>
          <p14:tracePt t="257020" x="6096000" y="5607050"/>
          <p14:tracePt t="257024" x="6221413" y="5607050"/>
          <p14:tracePt t="257034" x="6359525" y="5607050"/>
          <p14:tracePt t="257045" x="6472238" y="5607050"/>
          <p14:tracePt t="257050" x="6559550" y="5607050"/>
          <p14:tracePt t="257060" x="6608763" y="5607050"/>
          <p14:tracePt t="257064" x="6646863" y="5607050"/>
          <p14:tracePt t="257074" x="6696075" y="5607050"/>
          <p14:tracePt t="257084" x="6708775" y="5607050"/>
          <p14:tracePt t="257090" x="6721475" y="5607050"/>
          <p14:tracePt t="257186" x="6696075" y="5607050"/>
          <p14:tracePt t="257192" x="6634163" y="5607050"/>
          <p14:tracePt t="257202" x="6559550" y="5643563"/>
          <p14:tracePt t="257212" x="6446838" y="5643563"/>
          <p14:tracePt t="257216" x="6321425" y="5668963"/>
          <p14:tracePt t="257226" x="6221413" y="5668963"/>
          <p14:tracePt t="257232" x="6134100" y="5681663"/>
          <p14:tracePt t="257242" x="6034088" y="5681663"/>
          <p14:tracePt t="257252" x="5970588" y="5681663"/>
          <p14:tracePt t="257255" x="5932488" y="5681663"/>
          <p14:tracePt t="257266" x="5908675" y="5681663"/>
          <p14:tracePt t="257272" x="5883275" y="5681663"/>
          <p14:tracePt t="257302" x="5870575" y="5694363"/>
          <p14:tracePt t="257348" x="5908675" y="5694363"/>
          <p14:tracePt t="257358" x="6021388" y="5694363"/>
          <p14:tracePt t="257361" x="6157913" y="5694363"/>
          <p14:tracePt t="257372" x="6308725" y="5694363"/>
          <p14:tracePt t="257382" x="6472238" y="5694363"/>
          <p14:tracePt t="257388" x="6596063" y="5694363"/>
          <p14:tracePt t="257398" x="6672263" y="5694363"/>
          <p14:tracePt t="257402" x="6696075" y="5694363"/>
          <p14:tracePt t="257412" x="6721475" y="5694363"/>
          <p14:tracePt t="257474" x="6659563" y="5732463"/>
          <p14:tracePt t="257484" x="6508750" y="5743575"/>
          <p14:tracePt t="257488" x="6370638" y="5768975"/>
          <p14:tracePt t="257498" x="6196013" y="5781675"/>
          <p14:tracePt t="257503" x="6034088" y="5807075"/>
          <p14:tracePt t="257514" x="5932488" y="5832475"/>
          <p14:tracePt t="257524" x="5845175" y="5856288"/>
          <p14:tracePt t="257529" x="5783263" y="5856288"/>
          <p14:tracePt t="257604" x="5883275" y="5856288"/>
          <p14:tracePt t="257610" x="6021388" y="5856288"/>
          <p14:tracePt t="257620" x="6170613" y="5856288"/>
          <p14:tracePt t="257630" x="6283325" y="5856288"/>
          <p14:tracePt t="257634" x="6359525" y="5856288"/>
          <p14:tracePt t="257644" x="6396038" y="5856288"/>
          <p14:tracePt t="257650" x="6408738" y="5856288"/>
          <p14:tracePt t="257700" x="6421438" y="5868988"/>
          <p14:tracePt t="257710" x="6408738" y="5881688"/>
          <p14:tracePt t="257720" x="6296025" y="5919788"/>
          <p14:tracePt t="257726" x="6121400" y="5919788"/>
          <p14:tracePt t="257736" x="5908675" y="5956300"/>
          <p14:tracePt t="257740" x="5783263" y="5994400"/>
          <p14:tracePt t="257750" x="5632450" y="6007100"/>
          <p14:tracePt t="257760" x="5545138" y="6032500"/>
          <p14:tracePt t="257766" x="5519738" y="6032500"/>
          <p14:tracePt t="257776" x="5495925" y="6032500"/>
          <p14:tracePt t="257816" x="5532438" y="6032500"/>
          <p14:tracePt t="257826" x="5645150" y="6081713"/>
          <p14:tracePt t="257832" x="5795963" y="6107113"/>
          <p14:tracePt t="257842" x="5945188" y="6119813"/>
          <p14:tracePt t="257847" x="6096000" y="6119813"/>
          <p14:tracePt t="257856" x="6270625" y="6119813"/>
          <p14:tracePt t="257866" x="6383338" y="6119813"/>
          <p14:tracePt t="257872" x="6446838" y="6119813"/>
          <p14:tracePt t="257882" x="6496050" y="6119813"/>
          <p14:tracePt t="257916" x="6508750" y="6132513"/>
          <p14:tracePt t="257932" x="6496050" y="6132513"/>
          <p14:tracePt t="257942" x="6370638" y="6132513"/>
          <p14:tracePt t="257952" x="6234113" y="6132513"/>
          <p14:tracePt t="257965" x="6083300" y="6132513"/>
          <p14:tracePt t="257968" x="5995988" y="6145213"/>
          <p14:tracePt t="257972" x="5945188" y="6145213"/>
          <p14:tracePt t="258024" x="5995988" y="6145213"/>
          <p14:tracePt t="258034" x="6134100" y="6145213"/>
          <p14:tracePt t="258038" x="6296025" y="6145213"/>
          <p14:tracePt t="258048" x="6459538" y="6132513"/>
          <p14:tracePt t="258054" x="6608763" y="6132513"/>
          <p14:tracePt t="258064" x="6696075" y="6107113"/>
          <p14:tracePt t="258074" x="6721475" y="6107113"/>
          <p14:tracePt t="258140" x="6672263" y="6107113"/>
          <p14:tracePt t="258150" x="6634163" y="6107113"/>
          <p14:tracePt t="258160" x="6596063" y="6107113"/>
          <p14:tracePt t="258164" x="6584950" y="6107113"/>
          <p14:tracePt t="258578" x="6608763" y="6069013"/>
          <p14:tracePt t="258584" x="6621463" y="6069013"/>
          <p14:tracePt t="258594" x="6621463" y="6056313"/>
          <p14:tracePt t="258604" x="6634163" y="6056313"/>
          <p14:tracePt t="258608" x="6634163" y="6045200"/>
          <p14:tracePt t="258618" x="6634163" y="6032500"/>
          <p14:tracePt t="258624" x="6634163" y="6019800"/>
          <p14:tracePt t="258634" x="6646863" y="6019800"/>
          <p14:tracePt t="258930" x="6646863" y="6007100"/>
          <p14:tracePt t="258952" x="6646863" y="5994400"/>
          <p14:tracePt t="258962" x="6659563" y="5994400"/>
          <p14:tracePt t="258966" x="6659563" y="5981700"/>
          <p14:tracePt t="258976" x="6659563" y="5969000"/>
          <p14:tracePt t="259002" x="6672263" y="5945188"/>
          <p14:tracePt t="259006" x="6672263" y="5932488"/>
          <p14:tracePt t="259016" x="6672263" y="5919788"/>
          <p14:tracePt t="259026" x="6672263" y="5907088"/>
          <p14:tracePt t="259032" x="6672263" y="5894388"/>
          <p14:tracePt t="259045" x="6672263" y="5868988"/>
          <p14:tracePt t="259068" x="6672263" y="5843588"/>
          <p14:tracePt t="259072" x="6672263" y="5832475"/>
          <p14:tracePt t="259082" x="6672263" y="5819775"/>
          <p14:tracePt t="259087" x="6672263" y="5807075"/>
          <p14:tracePt t="259099" x="6672263" y="5781675"/>
          <p14:tracePt t="259108" x="6672263" y="5768975"/>
          <p14:tracePt t="259112" x="6672263" y="5743575"/>
          <p14:tracePt t="259122" x="6672263" y="5719763"/>
          <p14:tracePt t="259128" x="6672263" y="5694363"/>
          <p14:tracePt t="259138" x="6672263" y="5668963"/>
          <p14:tracePt t="259149" x="6672263" y="5643563"/>
          <p14:tracePt t="259151" x="6659563" y="5607050"/>
          <p14:tracePt t="259162" x="6634163" y="5581650"/>
          <p14:tracePt t="259168" x="6621463" y="5530850"/>
          <p14:tracePt t="259178" x="6608763" y="5507038"/>
          <p14:tracePt t="259188" x="6584950" y="5468938"/>
          <p14:tracePt t="259204" x="6572250" y="5443538"/>
          <p14:tracePt t="259208" x="6559550" y="5430838"/>
          <p14:tracePt t="259218" x="6546850" y="5418138"/>
          <p14:tracePt t="259228" x="6546850" y="5407025"/>
          <p14:tracePt t="259254" x="6534150" y="5407025"/>
          <p14:tracePt t="259257" x="6521450" y="5407025"/>
          <p14:tracePt t="259268" x="6483350" y="5407025"/>
          <p14:tracePt t="259280" x="6408738" y="5407025"/>
          <p14:tracePt t="259284" x="6296025" y="5407025"/>
          <p14:tracePt t="259294" x="6196013" y="5407025"/>
          <p14:tracePt t="259300" x="6096000" y="5407025"/>
          <p14:tracePt t="259310" x="6008688" y="5407025"/>
          <p14:tracePt t="259320" x="5957888" y="5407025"/>
          <p14:tracePt t="259324" x="5908675" y="5407025"/>
          <p14:tracePt t="259334" x="5870575" y="5418138"/>
          <p14:tracePt t="259340" x="5845175" y="5430838"/>
          <p14:tracePt t="259350" x="5808663" y="5456238"/>
          <p14:tracePt t="259360" x="5795963" y="5468938"/>
          <p14:tracePt t="259366" x="5783263" y="5494338"/>
          <p14:tracePt t="259375" x="5770563" y="5518150"/>
          <p14:tracePt t="259380" x="5757863" y="5568950"/>
          <p14:tracePt t="259390" x="5745163" y="5643563"/>
          <p14:tracePt t="259400" x="5745163" y="5719763"/>
          <p14:tracePt t="259406" x="5745163" y="5843588"/>
          <p14:tracePt t="259416" x="5745163" y="5945188"/>
          <p14:tracePt t="259420" x="5757863" y="6056313"/>
          <p14:tracePt t="259430" x="5808663" y="6145213"/>
          <p14:tracePt t="259440" x="5857875" y="6207125"/>
          <p14:tracePt t="259445" x="5908675" y="6269038"/>
          <p14:tracePt t="259456" x="5932488" y="6319838"/>
          <p14:tracePt t="259460" x="5970588" y="6345238"/>
          <p14:tracePt t="259470" x="6008688" y="6381750"/>
          <p14:tracePt t="259480" x="6070600" y="6394450"/>
          <p14:tracePt t="259486" x="6108700" y="6394450"/>
          <p14:tracePt t="259496" x="6146800" y="6394450"/>
          <p14:tracePt t="259500" x="6234113" y="6394450"/>
          <p14:tracePt t="259510" x="6296025" y="6394450"/>
          <p14:tracePt t="259520" x="6396038" y="6357938"/>
          <p14:tracePt t="259526" x="6483350" y="6281738"/>
          <p14:tracePt t="259536" x="6559550" y="6181725"/>
          <p14:tracePt t="259542" x="6596063" y="6094413"/>
          <p14:tracePt t="259552" x="6621463" y="6069013"/>
          <p14:tracePt t="259562" x="6621463" y="5994400"/>
          <p14:tracePt t="259566" x="6621463" y="5881688"/>
          <p14:tracePt t="259576" x="6621463" y="5819775"/>
          <p14:tracePt t="259582" x="6584950" y="5719763"/>
          <p14:tracePt t="259592" x="6496050" y="5643563"/>
          <p14:tracePt t="259602" x="6459538" y="5581650"/>
          <p14:tracePt t="259606" x="6408738" y="5530850"/>
          <p14:tracePt t="259617" x="6334125" y="5481638"/>
          <p14:tracePt t="259621" x="6308725" y="5468938"/>
          <p14:tracePt t="259632" x="6234113" y="5443538"/>
          <p14:tracePt t="259642" x="6134100" y="5443538"/>
          <p14:tracePt t="259649" x="6034088" y="5443538"/>
          <p14:tracePt t="259658" x="5932488" y="5443538"/>
          <p14:tracePt t="259662" x="5821363" y="5443538"/>
          <p14:tracePt t="259672" x="5719763" y="5481638"/>
          <p14:tracePt t="259683" x="5645150" y="5518150"/>
          <p14:tracePt t="259688" x="5595938" y="5568950"/>
          <p14:tracePt t="259698" x="5557838" y="5619750"/>
          <p14:tracePt t="259702" x="5545138" y="5668963"/>
          <p14:tracePt t="259714" x="5532438" y="5707063"/>
          <p14:tracePt t="259722" x="5532438" y="5756275"/>
          <p14:tracePt t="259728" x="5532438" y="5794375"/>
          <p14:tracePt t="259738" x="5532438" y="5819775"/>
          <p14:tracePt t="259744" x="5532438" y="5856288"/>
          <p14:tracePt t="259754" x="5532438" y="5907088"/>
          <p14:tracePt t="259764" x="5583238" y="5956300"/>
          <p14:tracePt t="259768" x="5632450" y="6019800"/>
          <p14:tracePt t="259777" x="5645150" y="6019800"/>
          <p14:tracePt t="259784" x="5683250" y="6045200"/>
          <p14:tracePt t="259794" x="5745163" y="6056313"/>
          <p14:tracePt t="259804" x="5808663" y="6081713"/>
          <p14:tracePt t="259808" x="5895975" y="6081713"/>
          <p14:tracePt t="259818" x="6021388" y="6081713"/>
          <p14:tracePt t="259823" x="6146800" y="6081713"/>
          <p14:tracePt t="259834" x="6259513" y="6081713"/>
          <p14:tracePt t="259844" x="6359525" y="6056313"/>
          <p14:tracePt t="259849" x="6408738" y="6045200"/>
          <p14:tracePt t="259858" x="6446838" y="6007100"/>
          <p14:tracePt t="259864" x="6459538" y="6007100"/>
          <p14:tracePt t="259874" x="6459538" y="5994400"/>
          <p14:tracePt t="259884" x="6459538" y="5956300"/>
          <p14:tracePt t="259890" x="6459538" y="5932488"/>
          <p14:tracePt t="259900" x="6459538" y="5919788"/>
          <p14:tracePt t="259903" x="6459538" y="5894388"/>
          <p14:tracePt t="259914" x="6459538" y="5868988"/>
          <p14:tracePt t="259924" x="6421438" y="5843588"/>
          <p14:tracePt t="259930" x="6383338" y="5832475"/>
          <p14:tracePt t="259940" x="6346825" y="5832475"/>
          <p14:tracePt t="259944" x="6321425" y="5832475"/>
          <p14:tracePt t="259956" x="6259513" y="5832475"/>
          <p14:tracePt t="259967" x="6196013" y="5832475"/>
          <p14:tracePt t="259970" x="6121400" y="5832475"/>
          <p14:tracePt t="259980" x="6083300" y="5881688"/>
          <p14:tracePt t="259986" x="6034088" y="6007100"/>
          <p14:tracePt t="259996" x="6008688" y="6094413"/>
          <p14:tracePt t="260006" x="6008688" y="6207125"/>
          <p14:tracePt t="260010" x="6008688" y="6319838"/>
          <p14:tracePt t="260020" x="6008688" y="6394450"/>
          <p14:tracePt t="260026" x="6045200" y="6470650"/>
          <p14:tracePt t="260036" x="6083300" y="6545263"/>
          <p14:tracePt t="260046" x="6096000" y="6570663"/>
          <p14:tracePt t="260050" x="6134100" y="6583363"/>
          <p14:tracePt t="260060" x="6146800" y="6594475"/>
          <p14:tracePt t="260066" x="6170613" y="6594475"/>
          <p14:tracePt t="260076" x="6196013" y="6594475"/>
          <p14:tracePt t="260086" x="6234113" y="6594475"/>
          <p14:tracePt t="260089" x="6321425" y="6570663"/>
          <p14:tracePt t="260102" x="6346825" y="6519863"/>
          <p14:tracePt t="260106" x="6396038" y="6394450"/>
          <p14:tracePt t="260117" x="6421438" y="6269038"/>
          <p14:tracePt t="260135" x="6421438" y="5969000"/>
          <p14:tracePt t="260142" x="6321425" y="5794375"/>
          <p14:tracePt t="260145" x="6259513" y="5707063"/>
          <p14:tracePt t="260156" x="6208713" y="5643563"/>
          <p14:tracePt t="260167" x="6196013" y="5630863"/>
          <p14:tracePt t="260172" x="6183313" y="5630863"/>
          <p14:tracePt t="260183" x="6157913" y="5630863"/>
          <p14:tracePt t="260185" x="6134100" y="5630863"/>
          <p14:tracePt t="260196" x="6108700" y="5681663"/>
          <p14:tracePt t="260208" x="6070600" y="5807075"/>
          <p14:tracePt t="260212" x="6070600" y="5956300"/>
          <p14:tracePt t="260222" x="6070600" y="6094413"/>
          <p14:tracePt t="260227" x="6108700" y="6269038"/>
          <p14:tracePt t="260238" x="6146800" y="6419850"/>
          <p14:tracePt t="260248" x="6157913" y="6507163"/>
          <p14:tracePt t="260252" x="6170613" y="6594475"/>
          <p14:tracePt t="260262" x="6183313" y="6632575"/>
          <p14:tracePt t="260268" x="6183313" y="6657975"/>
          <p14:tracePt t="260278" x="6183313" y="6670675"/>
          <p14:tracePt t="260294" x="6196013" y="6670675"/>
          <p14:tracePt t="260308" x="6221413" y="6670675"/>
          <p14:tracePt t="260318" x="6234113" y="6670675"/>
          <p14:tracePt t="260328" x="6234113" y="6632575"/>
          <p14:tracePt t="260334" x="6234113" y="6494463"/>
          <p14:tracePt t="260344" x="6221413" y="6332538"/>
          <p14:tracePt t="260348" x="6157913" y="6219825"/>
          <p14:tracePt t="260358" x="6121400" y="6119813"/>
          <p14:tracePt t="260368" x="6108700" y="6081713"/>
          <p14:tracePt t="260374" x="6108700" y="6069013"/>
          <p14:tracePt t="260384" x="6108700" y="6056313"/>
          <p14:tracePt t="260387" x="6108700" y="6045200"/>
          <p14:tracePt t="260408" x="6096000" y="6045200"/>
          <p14:tracePt t="260424" x="6070600" y="6045200"/>
          <p14:tracePt t="260440" x="6045200" y="6045200"/>
          <p14:tracePt t="260450" x="6021388" y="6056313"/>
          <p14:tracePt t="260454" x="5995988" y="6094413"/>
          <p14:tracePt t="260464" x="5983288" y="6094413"/>
          <p14:tracePt t="260470" x="5983288" y="6119813"/>
          <p14:tracePt t="260480" x="5957888" y="6145213"/>
          <p14:tracePt t="260490" x="5957888" y="6169025"/>
          <p14:tracePt t="260494" x="5957888" y="6181725"/>
          <p14:tracePt t="260509" x="5957888" y="6194425"/>
          <p14:tracePt t="260590" x="5957888" y="6181725"/>
          <p14:tracePt t="260600" x="5983288" y="6145213"/>
          <p14:tracePt t="260606" x="6021388" y="6107113"/>
          <p14:tracePt t="260616" x="6021388" y="6081713"/>
          <p14:tracePt t="260626" x="6021388" y="6045200"/>
          <p14:tracePt t="260630" x="6021388" y="6032500"/>
          <p14:tracePt t="260640" x="6008688" y="5994400"/>
          <p14:tracePt t="260646" x="6008688" y="5981700"/>
          <p14:tracePt t="260656" x="5995988" y="5969000"/>
          <p14:tracePt t="260666" x="5983288" y="5969000"/>
          <p14:tracePt t="260670" x="5970588" y="5945188"/>
          <p14:tracePt t="260682" x="5945188" y="5932488"/>
          <p14:tracePt t="260691" x="5921375" y="5919788"/>
          <p14:tracePt t="260698" x="5895975" y="5919788"/>
          <p14:tracePt t="260708" x="5870575" y="5919788"/>
          <p14:tracePt t="260712" x="5832475" y="5907088"/>
          <p14:tracePt t="260727" x="5821363" y="5894388"/>
          <p14:tracePt t="260748" x="5808663" y="5894388"/>
          <p14:tracePt t="260752" x="5795963" y="5881688"/>
          <p14:tracePt t="260762" x="5795963" y="5868988"/>
          <p14:tracePt t="260778" x="5783263" y="5868988"/>
          <p14:tracePt t="260788" x="5770563" y="5856288"/>
          <p14:tracePt t="260794" x="5770563" y="5843588"/>
          <p14:tracePt t="260804" x="5757863" y="5832475"/>
          <p14:tracePt t="260808" x="5757863" y="5819775"/>
          <p14:tracePt t="260818" x="5757863" y="5794375"/>
          <p14:tracePt t="260834" x="5745163" y="5781675"/>
          <p14:tracePt t="260848" x="5745163" y="5768975"/>
          <p14:tracePt t="260894" x="5745163" y="5756275"/>
          <p14:tracePt t="260994" x="5745163" y="5743575"/>
          <p14:tracePt t="261010" x="5745163" y="5732463"/>
          <p14:tracePt t="261020" x="5719763" y="5707063"/>
          <p14:tracePt t="261036" x="5708650" y="5694363"/>
          <p14:tracePt t="261040" x="5695950" y="5681663"/>
          <p14:tracePt t="261049" x="5695950" y="5668963"/>
          <p14:tracePt t="261060" x="5683250" y="5656263"/>
          <p14:tracePt t="261075" x="5670550" y="5630863"/>
          <p14:tracePt t="261080" x="5657850" y="5619750"/>
          <p14:tracePt t="261106" x="5645150" y="5607050"/>
          <p14:tracePt t="261132" x="5632450" y="5607050"/>
          <p14:tracePt t="261152" x="5632450" y="5594350"/>
          <p14:tracePt t="261166" x="5619750" y="5594350"/>
          <p14:tracePt t="261172" x="5619750" y="5581650"/>
          <p14:tracePt t="261182" x="5607050" y="5581650"/>
          <p14:tracePt t="261196" x="5607050" y="5568950"/>
          <p14:tracePt t="261206" x="5595938" y="5556250"/>
          <p14:tracePt t="261232" x="5595938" y="5543550"/>
          <p14:tracePt t="261246" x="5583238" y="5530850"/>
          <p14:tracePt t="261262" x="5583238" y="5518150"/>
          <p14:tracePt t="261288" x="5570538" y="5518150"/>
          <p14:tracePt t="261298" x="5570538" y="5507038"/>
          <p14:tracePt t="261464" x="5557838" y="5507038"/>
          <p14:tracePt t="261474" x="5545138" y="5507038"/>
          <p14:tracePt t="261488" x="5532438" y="5518150"/>
          <p14:tracePt t="261500" x="5532438" y="5556250"/>
          <p14:tracePt t="261504" x="5532438" y="5619750"/>
          <p14:tracePt t="261514" x="5532438" y="5643563"/>
          <p14:tracePt t="261524" x="5532438" y="5694363"/>
          <p14:tracePt t="261530" x="5532438" y="5732463"/>
          <p14:tracePt t="261540" x="5545138" y="5743575"/>
          <p14:tracePt t="261544" x="5545138" y="5781675"/>
          <p14:tracePt t="261554" x="5545138" y="5794375"/>
          <p14:tracePt t="261564" x="5557838" y="5794375"/>
          <p14:tracePt t="261570" x="5557838" y="5807075"/>
          <p14:tracePt t="261610" x="5570538" y="5807075"/>
          <p14:tracePt t="261620" x="5583238" y="5807075"/>
          <p14:tracePt t="261626" x="5607050" y="5807075"/>
          <p14:tracePt t="261636" x="5657850" y="5794375"/>
          <p14:tracePt t="261640" x="5708650" y="5768975"/>
          <p14:tracePt t="261650" x="5783263" y="5719763"/>
          <p14:tracePt t="261660" x="5845175" y="5681663"/>
          <p14:tracePt t="261666" x="5908675" y="5643563"/>
          <p14:tracePt t="261676" x="5983288" y="5607050"/>
          <p14:tracePt t="261680" x="6034088" y="5568950"/>
          <p14:tracePt t="261692" x="6083300" y="5543550"/>
          <p14:tracePt t="261702" x="6121400" y="5494338"/>
          <p14:tracePt t="261706" x="6146800" y="5481638"/>
          <p14:tracePt t="261716" x="6146800" y="5468938"/>
          <p14:tracePt t="261825" x="6121400" y="5468938"/>
          <p14:tracePt t="261848" x="6108700" y="5468938"/>
          <p14:tracePt t="261872" x="6096000" y="5468938"/>
          <p14:tracePt t="261998" x="6121400" y="5468938"/>
          <p14:tracePt t="262004" x="6134100" y="5468938"/>
          <p14:tracePt t="262014" x="6146800" y="5456238"/>
          <p14:tracePt t="262017" x="6170613" y="5443538"/>
          <p14:tracePt t="262028" x="6196013" y="5430838"/>
          <p14:tracePt t="262044" x="6208713" y="5430838"/>
          <p14:tracePt t="262054" x="6221413" y="5418138"/>
          <p14:tracePt t="262070" x="6221413" y="5407025"/>
          <p14:tracePt t="262085" x="6234113" y="5407025"/>
          <p14:tracePt t="262166" x="6234113" y="5394325"/>
          <p14:tracePt t="262170" x="6246813" y="5381625"/>
          <p14:tracePt t="262180" x="6259513" y="5381625"/>
          <p14:tracePt t="262190" x="6270625" y="5381625"/>
          <p14:tracePt t="262196" x="6296025" y="5381625"/>
          <p14:tracePt t="262206" x="6334125" y="5381625"/>
          <p14:tracePt t="262210" x="6359525" y="5381625"/>
          <p14:tracePt t="262220" x="6421438" y="5368925"/>
          <p14:tracePt t="262230" x="6459538" y="5356225"/>
          <p14:tracePt t="262236" x="6508750" y="5356225"/>
          <p14:tracePt t="262246" x="6534150" y="5356225"/>
          <p14:tracePt t="262250" x="6572250" y="5356225"/>
          <p14:tracePt t="262260" x="6596063" y="5356225"/>
          <p14:tracePt t="262342" x="6596063" y="5381625"/>
          <p14:tracePt t="262352" x="6559550" y="5430838"/>
          <p14:tracePt t="262362" x="6534150" y="5443538"/>
          <p14:tracePt t="262366" x="6446838" y="5494338"/>
          <p14:tracePt t="262376" x="6359525" y="5543550"/>
          <p14:tracePt t="262382" x="6283325" y="5581650"/>
          <p14:tracePt t="262392" x="6196013" y="5607050"/>
          <p14:tracePt t="262402" x="6108700" y="5643563"/>
          <p14:tracePt t="262406" x="6070600" y="5656263"/>
          <p14:tracePt t="262419" x="6045200" y="5681663"/>
          <p14:tracePt t="262422" x="5995988" y="5681663"/>
          <p14:tracePt t="262432" x="5983288" y="5681663"/>
          <p14:tracePt t="262442" x="5970588" y="5681663"/>
          <p14:tracePt t="262462" x="5957888" y="5681663"/>
          <p14:tracePt t="262624" x="5970588" y="5681663"/>
          <p14:tracePt t="262654" x="5983288" y="5681663"/>
          <p14:tracePt t="262664" x="5995988" y="5681663"/>
          <p14:tracePt t="262680" x="6021388" y="5668963"/>
          <p14:tracePt t="262684" x="6034088" y="5668963"/>
          <p14:tracePt t="262694" x="6034088" y="5643563"/>
          <p14:tracePt t="262766" x="6045200" y="5630863"/>
          <p14:tracePt t="263022" x="6057900" y="5630863"/>
          <p14:tracePt t="263310" x="6070600" y="5630863"/>
          <p14:tracePt t="263326" x="6083300" y="5630863"/>
          <p14:tracePt t="263340" x="6108700" y="5630863"/>
          <p14:tracePt t="263350" x="6146800" y="5630863"/>
          <p14:tracePt t="263356" x="6170613" y="5630863"/>
          <p14:tracePt t="263366" x="6208713" y="5630863"/>
          <p14:tracePt t="263370" x="6246813" y="5630863"/>
          <p14:tracePt t="263380" x="6308725" y="5607050"/>
          <p14:tracePt t="263390" x="6346825" y="5607050"/>
          <p14:tracePt t="263396" x="6408738" y="5607050"/>
          <p14:tracePt t="263406" x="6483350" y="5581650"/>
          <p14:tracePt t="263410" x="6508750" y="5568950"/>
          <p14:tracePt t="263420" x="6559550" y="5543550"/>
          <p14:tracePt t="263430" x="6596063" y="5530850"/>
          <p14:tracePt t="263437" x="6608763" y="5530850"/>
          <p14:tracePt t="263446" x="6634163" y="5530850"/>
          <p14:tracePt t="263452" x="6634163" y="5518150"/>
          <p14:tracePt t="263462" x="6646863" y="5518150"/>
          <p14:tracePt t="263578" x="6646863" y="5530850"/>
          <p14:tracePt t="263588" x="6646863" y="5543550"/>
          <p14:tracePt t="263592" x="6646863" y="5556250"/>
          <p14:tracePt t="263601" x="6634163" y="5556250"/>
          <p14:tracePt t="263608" x="6621463" y="5556250"/>
          <p14:tracePt t="263618" x="6596063" y="5581650"/>
          <p14:tracePt t="263628" x="6559550" y="5581650"/>
          <p14:tracePt t="263632" x="6496050" y="5581650"/>
          <p14:tracePt t="263642" x="6421438" y="5581650"/>
          <p14:tracePt t="263647" x="6321425" y="5581650"/>
          <p14:tracePt t="263658" x="6246813" y="5581650"/>
          <p14:tracePt t="263668" x="6208713" y="5581650"/>
          <p14:tracePt t="263674" x="6157913" y="5581650"/>
          <p14:tracePt t="263684" x="6121400" y="5581650"/>
          <p14:tracePt t="263688" x="6108700" y="5581650"/>
          <p14:tracePt t="263698" x="6096000" y="5581650"/>
          <p14:tracePt t="263714" x="6083300" y="5581650"/>
          <p14:tracePt t="263830" x="6083300" y="5594350"/>
          <p14:tracePt t="263845" x="6108700" y="5607050"/>
          <p14:tracePt t="263853" x="6134100" y="5607050"/>
          <p14:tracePt t="263857" x="6170613" y="5643563"/>
          <p14:tracePt t="263874" x="6183313" y="5643563"/>
          <p14:tracePt t="263884" x="6208713" y="5656263"/>
          <p14:tracePt t="263910" x="6221413" y="5656263"/>
          <p14:tracePt t="263914" x="6234113" y="5656263"/>
          <p14:tracePt t="263934" x="6246813" y="5656263"/>
          <p14:tracePt t="263940" x="6259513" y="5656263"/>
          <p14:tracePt t="263950" x="6270625" y="5656263"/>
          <p14:tracePt t="263960" x="6283325" y="5656263"/>
          <p14:tracePt t="263980" x="6308725" y="5656263"/>
          <p14:tracePt t="264004" x="6334125" y="5656263"/>
          <p14:tracePt t="264020" x="6359525" y="5643563"/>
          <p14:tracePt t="264040" x="6370638" y="5630863"/>
          <p14:tracePt t="264046" x="6396038" y="5630863"/>
          <p14:tracePt t="264056" x="6396038" y="5619750"/>
          <p14:tracePt t="264060" x="6421438" y="5619750"/>
          <p14:tracePt t="264071" x="6434138" y="5619750"/>
          <p14:tracePt t="264186" x="6446838" y="5619750"/>
          <p14:tracePt t="264206" x="6459538" y="5619750"/>
          <p14:tracePt t="264212" x="6472238" y="5619750"/>
          <p14:tracePt t="264222" x="6483350" y="5619750"/>
          <p14:tracePt t="264226" x="6483350" y="5630863"/>
          <p14:tracePt t="264238" x="6496050" y="5656263"/>
          <p14:tracePt t="264251" x="6496050" y="5668963"/>
          <p14:tracePt t="264262" x="6496050" y="5681663"/>
          <p14:tracePt t="264278" x="6508750" y="5694363"/>
          <p14:tracePt t="264302" x="6521450" y="5707063"/>
          <p14:tracePt t="264328" x="6572250" y="5707063"/>
          <p14:tracePt t="264332" x="6608763" y="5707063"/>
          <p14:tracePt t="264344" x="6659563" y="5707063"/>
          <p14:tracePt t="264348" x="6721475" y="5668963"/>
          <p14:tracePt t="264358" x="6759575" y="5630863"/>
          <p14:tracePt t="264368" x="6797675" y="5607050"/>
          <p14:tracePt t="264374" x="6834188" y="5581650"/>
          <p14:tracePt t="264384" x="6872288" y="5543550"/>
          <p14:tracePt t="264389" x="6897688" y="5518150"/>
          <p14:tracePt t="264408" x="6897688" y="5507038"/>
          <p14:tracePt t="264484" x="6859588" y="5518150"/>
          <p14:tracePt t="264490" x="6784975" y="5556250"/>
          <p14:tracePt t="264500" x="6708775" y="5594350"/>
          <p14:tracePt t="264510" x="6621463" y="5630863"/>
          <p14:tracePt t="264514" x="6496050" y="5681663"/>
          <p14:tracePt t="264524" x="6383338" y="5719763"/>
          <p14:tracePt t="264530" x="6234113" y="5719763"/>
          <p14:tracePt t="264540" x="6157913" y="5743575"/>
          <p14:tracePt t="264550" x="6045200" y="5743575"/>
          <p14:tracePt t="264557" x="5957888" y="5756275"/>
          <p14:tracePt t="264566" x="5883275" y="5756275"/>
          <p14:tracePt t="264569" x="5832475" y="5756275"/>
          <p14:tracePt t="264580" x="5808663" y="5756275"/>
          <p14:tracePt t="264590" x="5783263" y="5756275"/>
          <p14:tracePt t="264732" x="5770563" y="5756275"/>
          <p14:tracePt t="264922" x="5770563" y="5743575"/>
          <p14:tracePt t="265014" x="5770563" y="5732463"/>
          <p14:tracePt t="265050" x="5783263" y="5732463"/>
          <p14:tracePt t="265514" x="5783263" y="5743575"/>
          <p14:tracePt t="265528" x="5783263" y="5756275"/>
          <p14:tracePt t="265534" x="5783263" y="5768975"/>
          <p14:tracePt t="265544" x="5783263" y="5781675"/>
          <p14:tracePt t="265554" x="5770563" y="5781675"/>
          <p14:tracePt t="265558" x="5770563" y="5794375"/>
          <p14:tracePt t="265574" x="5770563" y="5832475"/>
          <p14:tracePt t="265584" x="5745163" y="5843588"/>
          <p14:tracePt t="265594" x="5745163" y="5856288"/>
          <p14:tracePt t="265608" x="5745163" y="5868988"/>
          <p14:tracePt t="265624" x="5732463" y="5881688"/>
          <p14:tracePt t="265634" x="5719763" y="5894388"/>
          <p14:tracePt t="265644" x="5719763" y="5919788"/>
          <p14:tracePt t="265654" x="5708650" y="5919788"/>
          <p14:tracePt t="265670" x="5670550" y="5932488"/>
          <p14:tracePt t="265680" x="5632450" y="5932488"/>
          <p14:tracePt t="265684" x="5607050" y="5932488"/>
          <p14:tracePt t="265694" x="5583238" y="5945188"/>
          <p14:tracePt t="265700" x="5570538" y="5945188"/>
          <p14:tracePt t="265710" x="5557838" y="5945188"/>
          <p14:tracePt t="265720" x="5532438" y="5945188"/>
          <p14:tracePt t="265725" x="5519738" y="5945188"/>
          <p14:tracePt t="265740" x="5507038" y="5945188"/>
          <p14:tracePt t="265856" x="5495925" y="5945188"/>
          <p14:tracePt t="265876" x="5483225" y="5945188"/>
          <p14:tracePt t="265902" x="5470525" y="5945188"/>
          <p14:tracePt t="265926" x="5470525" y="5919788"/>
          <p14:tracePt t="265936" x="5470525" y="5907088"/>
          <p14:tracePt t="265942" x="5470525" y="5894388"/>
          <p14:tracePt t="265952" x="5483225" y="5868988"/>
          <p14:tracePt t="265959" x="5495925" y="5856288"/>
          <p14:tracePt t="265968" x="5495925" y="5843588"/>
          <p14:tracePt t="265978" x="5495925" y="5819775"/>
          <p14:tracePt t="265992" x="5495925" y="5807075"/>
          <p14:tracePt t="265998" x="5495925" y="5794375"/>
          <p14:tracePt t="266008" x="5495925" y="5781675"/>
          <p14:tracePt t="266018" x="5495925" y="5768975"/>
          <p14:tracePt t="266022" x="5495925" y="5743575"/>
          <p14:tracePt t="266032" x="5495925" y="5732463"/>
          <p14:tracePt t="266048" x="5495925" y="5707063"/>
          <p14:tracePt t="266072" x="5495925" y="5694363"/>
          <p14:tracePt t="266290" x="5483225" y="5694363"/>
          <p14:tracePt t="266300" x="5445125" y="5732463"/>
          <p14:tracePt t="266310" x="5357813" y="5768975"/>
          <p14:tracePt t="266316" x="5219700" y="5843588"/>
          <p14:tracePt t="266326" x="5094288" y="5881688"/>
          <p14:tracePt t="266330" x="5006975" y="5919788"/>
          <p14:tracePt t="266341" x="4932363" y="5956300"/>
          <p14:tracePt t="266350" x="4868863" y="5994400"/>
          <p14:tracePt t="266366" x="4843463" y="5994400"/>
          <p14:tracePt t="266436" x="4906963" y="6019800"/>
          <p14:tracePt t="266446" x="4994275" y="6032500"/>
          <p14:tracePt t="266456" x="5119688" y="6032500"/>
          <p14:tracePt t="266462" x="5219700" y="6056313"/>
          <p14:tracePt t="266472" x="5281613" y="6056313"/>
          <p14:tracePt t="266476" x="5319713" y="6069013"/>
          <p14:tracePt t="266486" x="5357813" y="6069013"/>
          <p14:tracePt t="266496" x="5370513" y="6069013"/>
          <p14:tracePt t="266562" x="5370513" y="6081713"/>
          <p14:tracePt t="266572" x="5332413" y="6119813"/>
          <p14:tracePt t="266582" x="5281613" y="6119813"/>
          <p14:tracePt t="266588" x="5232400" y="6145213"/>
          <p14:tracePt t="266598" x="5219700" y="6145213"/>
          <p14:tracePt t="266602" x="5207000" y="6157913"/>
          <p14:tracePt t="266734" x="5219700" y="6157913"/>
          <p14:tracePt t="266748" x="5245100" y="6169025"/>
          <p14:tracePt t="266774" x="5257800" y="6169025"/>
          <p14:tracePt t="266783" x="5270500" y="6169025"/>
          <p14:tracePt t="266789" x="5270500" y="6181725"/>
          <p14:tracePt t="266800" x="5281613" y="6181725"/>
          <p14:tracePt t="266810" x="5294313" y="6181725"/>
          <p14:tracePt t="266825" x="5307013" y="6181725"/>
          <p14:tracePt t="266840" x="5332413" y="6181725"/>
          <p14:tracePt t="266850" x="5345113" y="6194425"/>
          <p14:tracePt t="266854" x="5357813" y="6194425"/>
          <p14:tracePt t="266866" x="5383213" y="6194425"/>
          <p14:tracePt t="266870" x="5407025" y="6194425"/>
          <p14:tracePt t="266880" x="5419725" y="6219825"/>
          <p14:tracePt t="266896" x="5432425" y="6219825"/>
          <p14:tracePt t="267234" x="5445125" y="6219825"/>
          <p14:tracePt t="267244" x="5483225" y="6219825"/>
          <p14:tracePt t="267248" x="5532438" y="6219825"/>
          <p14:tracePt t="267258" x="5619750" y="6219825"/>
          <p14:tracePt t="267267" x="5708650" y="6194425"/>
          <p14:tracePt t="267274" x="5845175" y="6157913"/>
          <p14:tracePt t="267284" x="6021388" y="6107113"/>
          <p14:tracePt t="267288" x="6208713" y="6045200"/>
          <p14:tracePt t="267298" x="6534150" y="5932488"/>
          <p14:tracePt t="267310" x="6910388" y="5807075"/>
          <p14:tracePt t="267314" x="7348538" y="5668963"/>
          <p14:tracePt t="267324" x="7823200" y="5530850"/>
          <p14:tracePt t="267328" x="8186738" y="5343525"/>
          <p14:tracePt t="267338" x="8561388" y="5105400"/>
          <p14:tracePt t="267348" x="8786813" y="4892675"/>
          <p14:tracePt t="267354" x="8999538" y="4718050"/>
          <p14:tracePt t="267364" x="9112250" y="4605338"/>
          <p14:tracePt t="267368" x="9163050" y="4530725"/>
          <p14:tracePt t="267380" x="9188450" y="4454525"/>
          <p14:tracePt t="267390" x="9188450" y="4418013"/>
          <p14:tracePt t="267393" x="9188450" y="4392613"/>
          <p14:tracePt t="267404" x="9188450" y="4341813"/>
          <p14:tracePt t="267420" x="9175750" y="4305300"/>
          <p14:tracePt t="267430" x="9163050" y="4279900"/>
          <p14:tracePt t="267433" x="9137650" y="4241800"/>
          <p14:tracePt t="267444" x="9124950" y="4217988"/>
          <p14:tracePt t="267450" x="9099550" y="4217988"/>
          <p14:tracePt t="267460" x="9088438" y="4192588"/>
          <p14:tracePt t="267469" x="9075738" y="4192588"/>
          <p14:tracePt t="267477" x="9075738" y="4167188"/>
          <p14:tracePt t="267486" x="9050338" y="4154488"/>
          <p14:tracePt t="267490" x="9037638" y="4105275"/>
          <p14:tracePt t="267500" x="9024938" y="4067175"/>
          <p14:tracePt t="267510" x="8999538" y="4041775"/>
          <p14:tracePt t="267516" x="8975725" y="4005263"/>
          <p14:tracePt t="267527" x="8963025" y="3979863"/>
          <p14:tracePt t="267530" x="8937625" y="3941763"/>
          <p14:tracePt t="267540" x="8899525" y="3892550"/>
          <p14:tracePt t="267549" x="8874125" y="3841750"/>
          <p14:tracePt t="267555" x="8799513" y="3767138"/>
          <p14:tracePt t="267566" x="8786813" y="3741738"/>
          <p14:tracePt t="267570" x="8750300" y="3703638"/>
          <p14:tracePt t="267580" x="8712200" y="3667125"/>
          <p14:tracePt t="267593" x="8661400" y="3629025"/>
          <p14:tracePt t="267596" x="8612188" y="3603625"/>
          <p14:tracePt t="267606" x="8586788" y="3579813"/>
          <p14:tracePt t="267612" x="8537575" y="3567113"/>
          <p14:tracePt t="267622" x="8461375" y="3541713"/>
          <p14:tracePt t="267631" x="8374063" y="3529013"/>
          <p14:tracePt t="267636" x="8286750" y="3516313"/>
          <p14:tracePt t="267646" x="8186738" y="3503613"/>
          <p14:tracePt t="267652" x="8110538" y="3479800"/>
          <p14:tracePt t="267662" x="8010525" y="3479800"/>
          <p14:tracePt t="267672" x="7923213" y="3479800"/>
          <p14:tracePt t="267677" x="7874000" y="3479800"/>
          <p14:tracePt t="267686" x="7810500" y="3479800"/>
          <p14:tracePt t="267693" x="7785100" y="3479800"/>
          <p14:tracePt t="267702" x="7773988" y="3479800"/>
          <p14:tracePt t="267712" x="7761288" y="3479800"/>
          <p14:tracePt t="267718" x="7748588" y="3479800"/>
          <p14:tracePt t="267727" x="7735888" y="3479800"/>
          <p14:tracePt t="267742" x="7710488" y="3479800"/>
          <p14:tracePt t="267752" x="7685088" y="3479800"/>
          <p14:tracePt t="267758" x="7648575" y="3479800"/>
          <p14:tracePt t="267768" x="7635875" y="3479800"/>
          <p14:tracePt t="267772" x="7610475" y="3479800"/>
          <p14:tracePt t="267782" x="7585075" y="3479800"/>
          <p14:tracePt t="267793" x="7572375" y="3479800"/>
          <p14:tracePt t="267798" x="7548563" y="3479800"/>
          <p14:tracePt t="267808" x="7535863" y="3479800"/>
          <p14:tracePt t="267824" x="7510463" y="3479800"/>
          <p14:tracePt t="267838" x="7497763" y="3479800"/>
          <p14:tracePt t="267864" x="7485063" y="3479800"/>
          <p14:tracePt t="267950" x="7459663" y="3479800"/>
          <p14:tracePt t="267964" x="7435850" y="3479800"/>
          <p14:tracePt t="267974" x="7372350" y="3454400"/>
          <p14:tracePt t="267980" x="7310438" y="3429000"/>
          <p14:tracePt t="267990" x="7235825" y="3403600"/>
          <p14:tracePt t="267994" x="7172325" y="3390900"/>
          <p14:tracePt t="268003" x="7097713" y="3354388"/>
          <p14:tracePt t="268014" x="6985000" y="3303588"/>
          <p14:tracePt t="268020" x="6897688" y="3254375"/>
          <p14:tracePt t="268030" x="6808788" y="3228975"/>
          <p14:tracePt t="268035" x="6721475" y="3165475"/>
          <p14:tracePt t="268046" x="6672263" y="3128963"/>
          <p14:tracePt t="268056" x="6634163" y="3090863"/>
          <p14:tracePt t="268060" x="6608763" y="3065463"/>
          <p14:tracePt t="268070" x="6596063" y="3054350"/>
          <p14:tracePt t="268086" x="6596063" y="3028950"/>
          <p14:tracePt t="268100" x="6596063" y="3003550"/>
          <p14:tracePt t="268110" x="6596063" y="2978150"/>
          <p14:tracePt t="268116" x="6596063" y="2952750"/>
          <p14:tracePt t="268127" x="6596063" y="2928938"/>
          <p14:tracePt t="268136" x="6596063" y="2890838"/>
          <p14:tracePt t="268140" x="6596063" y="2878138"/>
          <p14:tracePt t="268262" x="6584950" y="2878138"/>
          <p14:tracePt t="268282" x="6572250" y="2878138"/>
          <p14:tracePt t="268286" x="6546850" y="2878138"/>
          <p14:tracePt t="268296" x="6534150" y="2878138"/>
          <p14:tracePt t="268302" x="6508750" y="2878138"/>
          <p14:tracePt t="268312" x="6483350" y="2878138"/>
          <p14:tracePt t="268438" x="6459538" y="2878138"/>
          <p14:tracePt t="268468" x="6408738" y="2878138"/>
          <p14:tracePt t="268480" x="6346825" y="2878138"/>
          <p14:tracePt t="268484" x="6259513" y="2878138"/>
          <p14:tracePt t="268494" x="6221413" y="2878138"/>
          <p14:tracePt t="268500" x="6208713" y="2878138"/>
          <p14:tracePt t="268511" x="6196013" y="2878138"/>
          <p14:tracePt t="268610" x="6183313" y="2878138"/>
          <p14:tracePt t="268620" x="6170613" y="2878138"/>
          <p14:tracePt t="268630" x="6096000" y="2903538"/>
          <p14:tracePt t="268636" x="6008688" y="2952750"/>
          <p14:tracePt t="268646" x="5921375" y="3003550"/>
          <p14:tracePt t="268649" x="5883275" y="3016250"/>
          <p14:tracePt t="268661" x="5832475" y="3054350"/>
          <p14:tracePt t="268670" x="5783263" y="3054350"/>
          <p14:tracePt t="268676" x="5757863" y="3065463"/>
          <p14:tracePt t="268686" x="5745163" y="3078163"/>
          <p14:tracePt t="268826" x="5745163" y="3090863"/>
          <p14:tracePt t="268836" x="5732463" y="3103563"/>
          <p14:tracePt t="268852" x="5732463" y="3116263"/>
          <p14:tracePt t="269038" x="5732463" y="3128963"/>
          <p14:tracePt t="269048" x="5732463" y="3141663"/>
          <p14:tracePt t="269060" x="5732463" y="3165475"/>
          <p14:tracePt t="269064" x="5732463" y="3190875"/>
          <p14:tracePt t="269074" x="5745163" y="3228975"/>
          <p14:tracePt t="269080" x="5770563" y="3254375"/>
          <p14:tracePt t="269090" x="5795963" y="3290888"/>
          <p14:tracePt t="269100" x="5808663" y="3303588"/>
          <p14:tracePt t="269104" x="5808663" y="3316288"/>
          <p14:tracePt t="269114" x="5821363" y="3341688"/>
          <p14:tracePt t="269140" x="5821363" y="3354388"/>
          <p14:tracePt t="269160" x="5821363" y="3367088"/>
          <p14:tracePt t="269180" x="5832475" y="3378200"/>
          <p14:tracePt t="269220" x="5832475" y="3390900"/>
          <p14:tracePt t="269306" x="5832475" y="3416300"/>
          <p14:tracePt t="269310" x="5832475" y="3441700"/>
          <p14:tracePt t="269326" x="5845175" y="3479800"/>
          <p14:tracePt t="269336" x="5845175" y="3490913"/>
          <p14:tracePt t="269346" x="5845175" y="3516313"/>
          <p14:tracePt t="269352" x="5857875" y="3529013"/>
          <p14:tracePt t="269363" x="5857875" y="3541713"/>
          <p14:tracePt t="269376" x="5870575" y="3554413"/>
          <p14:tracePt t="269386" x="5870575" y="3567113"/>
          <p14:tracePt t="269392" x="5883275" y="3579813"/>
          <p14:tracePt t="269402" x="5883275" y="3590925"/>
          <p14:tracePt t="269408" x="5895975" y="3616325"/>
          <p14:tracePt t="269428" x="5908675" y="3629025"/>
          <p14:tracePt t="269442" x="5908675" y="3654425"/>
          <p14:tracePt t="269448" x="5921375" y="3679825"/>
          <p14:tracePt t="269472" x="5921375" y="3703638"/>
          <p14:tracePt t="269548" x="5921375" y="3716338"/>
          <p14:tracePt t="269584" x="5895975" y="3716338"/>
          <p14:tracePt t="269597" x="5845175" y="3716338"/>
          <p14:tracePt t="269608" x="5821363" y="3703638"/>
          <p14:tracePt t="269614" x="5745163" y="3679825"/>
          <p14:tracePt t="269623" x="5695950" y="3654425"/>
          <p14:tracePt t="269630" x="5619750" y="3641725"/>
          <p14:tracePt t="269640" x="5557838" y="3616325"/>
          <p14:tracePt t="269650" x="5483225" y="3603625"/>
          <p14:tracePt t="269654" x="5407025" y="3579813"/>
          <p14:tracePt t="269664" x="5370513" y="3567113"/>
          <p14:tracePt t="269670" x="5319713" y="3541713"/>
          <p14:tracePt t="269680" x="5281613" y="3541713"/>
          <p14:tracePt t="269694" x="5270500" y="3529013"/>
          <p14:tracePt t="269704" x="5257800" y="3529013"/>
          <p14:tracePt t="269710" x="5245100" y="3516313"/>
          <p14:tracePt t="269720" x="5245100" y="3503613"/>
          <p14:tracePt t="269730" x="5232400" y="3490913"/>
          <p14:tracePt t="269734" x="5194300" y="3467100"/>
          <p14:tracePt t="269744" x="5181600" y="3441700"/>
          <p14:tracePt t="269750" x="5170488" y="3429000"/>
          <p14:tracePt t="269760" x="5170488" y="3416300"/>
          <p14:tracePt t="269770" x="5132388" y="3390900"/>
          <p14:tracePt t="269774" x="5132388" y="3378200"/>
          <p14:tracePt t="269796" x="5132388" y="3367088"/>
          <p14:tracePt t="269840" x="5119688" y="3354388"/>
          <p14:tracePt t="270138" x="5207000" y="3354388"/>
          <p14:tracePt t="270148" x="5307013" y="3354388"/>
          <p14:tracePt t="270154" x="5383213" y="3354388"/>
          <p14:tracePt t="270164" x="5445125" y="3354388"/>
          <p14:tracePt t="270174" x="5470525" y="3354388"/>
          <p14:tracePt t="270178" x="5483225" y="3354388"/>
          <p14:tracePt t="270269" x="5394325" y="3328988"/>
          <p14:tracePt t="270280" x="5294313" y="3303588"/>
          <p14:tracePt t="270284" x="5181600" y="3254375"/>
          <p14:tracePt t="270294" x="5145088" y="3228975"/>
          <p14:tracePt t="270304" x="5068888" y="3203575"/>
          <p14:tracePt t="270310" x="5045075" y="3178175"/>
          <p14:tracePt t="270324" x="5032375" y="3165475"/>
          <p14:tracePt t="270344" x="5019675" y="3165475"/>
          <p14:tracePt t="270492" x="5032375" y="3165475"/>
          <p14:tracePt t="270495" x="5045075" y="3165475"/>
          <p14:tracePt t="270506" x="5057775" y="3165475"/>
          <p14:tracePt t="270512" x="5068888" y="3165475"/>
          <p14:tracePt t="270522" x="5106988" y="3178175"/>
          <p14:tracePt t="270532" x="5119688" y="3190875"/>
          <p14:tracePt t="270536" x="5132388" y="3190875"/>
          <p14:tracePt t="270546" x="5157788" y="3203575"/>
          <p14:tracePt t="270562" x="5181600" y="3203575"/>
          <p14:tracePt t="270576" x="5181600" y="3216275"/>
          <p14:tracePt t="270586" x="5194300" y="3228975"/>
          <p14:tracePt t="270602" x="5207000" y="3228975"/>
          <p14:tracePt t="270614" x="5219700" y="3254375"/>
          <p14:tracePt t="270618" x="5232400" y="3267075"/>
          <p14:tracePt t="270628" x="5257800" y="3278188"/>
          <p14:tracePt t="270632" x="5257800" y="3290888"/>
          <p14:tracePt t="270642" x="5281613" y="3303588"/>
          <p14:tracePt t="270652" x="5281613" y="3341688"/>
          <p14:tracePt t="270658" x="5307013" y="3367088"/>
          <p14:tracePt t="270672" x="5332413" y="3390900"/>
          <p14:tracePt t="270684" x="5332413" y="3416300"/>
          <p14:tracePt t="270694" x="5357813" y="3429000"/>
          <p14:tracePt t="270698" x="5357813" y="3441700"/>
          <p14:tracePt t="270714" x="5357813" y="3454400"/>
          <p14:tracePt t="270724" x="5370513" y="3479800"/>
          <p14:tracePt t="270734" x="5383213" y="3479800"/>
          <p14:tracePt t="270737" x="5383213" y="3490913"/>
          <p14:tracePt t="270748" x="5383213" y="3516313"/>
          <p14:tracePt t="270754" x="5383213" y="3541713"/>
          <p14:tracePt t="270765" x="5383213" y="3567113"/>
          <p14:tracePt t="270774" x="5383213" y="3590925"/>
          <p14:tracePt t="270777" x="5383213" y="3616325"/>
          <p14:tracePt t="270788" x="5370513" y="3654425"/>
          <p14:tracePt t="270794" x="5357813" y="3667125"/>
          <p14:tracePt t="270804" x="5357813" y="3679825"/>
          <p14:tracePt t="270820" x="5345113" y="3703638"/>
          <p14:tracePt t="270980" x="5345113" y="3716338"/>
          <p14:tracePt t="271000" x="5345113" y="3729038"/>
          <p14:tracePt t="271006" x="5345113" y="3741738"/>
          <p14:tracePt t="271016" x="5370513" y="3754438"/>
          <p14:tracePt t="271020" x="5383213" y="3767138"/>
          <p14:tracePt t="271030" x="5407025" y="3767138"/>
          <p14:tracePt t="271040" x="5445125" y="3779838"/>
          <p14:tracePt t="271048" x="5470525" y="3779838"/>
          <p14:tracePt t="271056" x="5519738" y="3779838"/>
          <p14:tracePt t="271062" x="5545138" y="3779838"/>
          <p14:tracePt t="271072" x="5595938" y="3803650"/>
          <p14:tracePt t="271082" x="5645150" y="3803650"/>
          <p14:tracePt t="271086" x="5695950" y="3803650"/>
          <p14:tracePt t="271097" x="5770563" y="3803650"/>
          <p14:tracePt t="271102" x="5870575" y="3803650"/>
          <p14:tracePt t="271112" x="5932488" y="3803650"/>
          <p14:tracePt t="271122" x="6021388" y="3803650"/>
          <p14:tracePt t="271126" x="6108700" y="3816350"/>
          <p14:tracePt t="271136" x="6157913" y="3816350"/>
          <p14:tracePt t="271142" x="6259513" y="3816350"/>
          <p14:tracePt t="271152" x="6321425" y="3816350"/>
          <p14:tracePt t="271162" x="6408738" y="3816350"/>
          <p14:tracePt t="271168" x="6508750" y="3841750"/>
          <p14:tracePt t="271178" x="6584950" y="3841750"/>
          <p14:tracePt t="271184" x="6646863" y="3841750"/>
          <p14:tracePt t="271194" x="6672263" y="3841750"/>
          <p14:tracePt t="271198" x="6696075" y="3841750"/>
          <p14:tracePt t="271208" x="6708775" y="3841750"/>
          <p14:tracePt t="271284" x="6721475" y="3841750"/>
          <p14:tracePt t="271300" x="6721475" y="3829050"/>
          <p14:tracePt t="271304" x="6708775" y="3803650"/>
          <p14:tracePt t="271313" x="6708775" y="3792538"/>
          <p14:tracePt t="271324" x="6696075" y="3767138"/>
          <p14:tracePt t="271331" x="6684963" y="3767138"/>
          <p14:tracePt t="271340" x="6684963" y="3754438"/>
          <p14:tracePt t="271344" x="6659563" y="3729038"/>
          <p14:tracePt t="271354" x="6634163" y="3703638"/>
          <p14:tracePt t="271365" x="6596063" y="3692525"/>
          <p14:tracePt t="271370" x="6559550" y="3654425"/>
          <p14:tracePt t="271381" x="6508750" y="3654425"/>
          <p14:tracePt t="271386" x="6472238" y="3641725"/>
          <p14:tracePt t="271396" x="6408738" y="3629025"/>
          <p14:tracePt t="271406" x="6334125" y="3590925"/>
          <p14:tracePt t="271410" x="6296025" y="3590925"/>
          <p14:tracePt t="271420" x="6234113" y="3590925"/>
          <p14:tracePt t="271426" x="6146800" y="3567113"/>
          <p14:tracePt t="271436" x="6057900" y="3554413"/>
          <p14:tracePt t="271446" x="5970588" y="3554413"/>
          <p14:tracePt t="271450" x="5908675" y="3554413"/>
          <p14:tracePt t="271460" x="5821363" y="3554413"/>
          <p14:tracePt t="271466" x="5732463" y="3554413"/>
          <p14:tracePt t="271475" x="5657850" y="3554413"/>
          <p14:tracePt t="271486" x="5595938" y="3554413"/>
          <p14:tracePt t="271490" x="5545138" y="3554413"/>
          <p14:tracePt t="271502" x="5507038" y="3554413"/>
          <p14:tracePt t="271505" x="5470525" y="3554413"/>
          <p14:tracePt t="271516" x="5457825" y="3554413"/>
          <p14:tracePt t="271526" x="5445125" y="3554413"/>
          <p14:tracePt t="271532" x="5432425" y="3554413"/>
          <p14:tracePt t="271542" x="5407025" y="3554413"/>
          <p14:tracePt t="271556" x="5394325" y="3567113"/>
          <p14:tracePt t="271566" x="5383213" y="3579813"/>
          <p14:tracePt t="271572" x="5357813" y="3603625"/>
          <p14:tracePt t="271586" x="5345113" y="3616325"/>
          <p14:tracePt t="271596" x="5332413" y="3641725"/>
          <p14:tracePt t="271606" x="5319713" y="3667125"/>
          <p14:tracePt t="271612" x="5307013" y="3679825"/>
          <p14:tracePt t="271622" x="5307013" y="3703638"/>
          <p14:tracePt t="271626" x="5294313" y="3716338"/>
          <p14:tracePt t="271648" x="5270500" y="3741738"/>
          <p14:tracePt t="271662" x="5270500" y="3754438"/>
          <p14:tracePt t="271668" x="5270500" y="3767138"/>
          <p14:tracePt t="271678" x="5270500" y="3779838"/>
          <p14:tracePt t="271688" x="5270500" y="3792538"/>
          <p14:tracePt t="271692" x="5270500" y="3803650"/>
          <p14:tracePt t="271702" x="5270500" y="3816350"/>
          <p14:tracePt t="271708" x="5270500" y="3829050"/>
          <p14:tracePt t="271718" x="5270500" y="3854450"/>
          <p14:tracePt t="271728" x="5270500" y="3867150"/>
          <p14:tracePt t="271734" x="5281613" y="3916363"/>
          <p14:tracePt t="271743" x="5307013" y="3929063"/>
          <p14:tracePt t="271749" x="5383213" y="3967163"/>
          <p14:tracePt t="271758" x="5432425" y="4005263"/>
          <p14:tracePt t="271768" x="5519738" y="4017963"/>
          <p14:tracePt t="271774" x="5583238" y="4041775"/>
          <p14:tracePt t="271784" x="5619750" y="4041775"/>
          <p14:tracePt t="271788" x="5657850" y="4067175"/>
          <p14:tracePt t="271798" x="5683250" y="4067175"/>
          <p14:tracePt t="271808" x="5732463" y="4067175"/>
          <p14:tracePt t="271816" x="5757863" y="4067175"/>
          <p14:tracePt t="271823" x="5783263" y="4067175"/>
          <p14:tracePt t="271830" x="5821363" y="4067175"/>
          <p14:tracePt t="271860" x="5832475" y="4067175"/>
          <p14:tracePt t="271879" x="5845175" y="4067175"/>
          <p14:tracePt t="271924" x="5870575" y="4054475"/>
          <p14:tracePt t="271940" x="5870575" y="4041775"/>
          <p14:tracePt t="271949" x="5870575" y="4029075"/>
          <p14:tracePt t="271960" x="5883275" y="4029075"/>
          <p14:tracePt t="271990" x="5908675" y="4029075"/>
          <p14:tracePt t="272006" x="5921375" y="4017963"/>
          <p14:tracePt t="272016" x="5932488" y="4017963"/>
          <p14:tracePt t="272020" x="5945188" y="4017963"/>
          <p14:tracePt t="272030" x="5970588" y="4005263"/>
          <p14:tracePt t="272040" x="6008688" y="4005263"/>
          <p14:tracePt t="272046" x="6021388" y="3992563"/>
          <p14:tracePt t="272056" x="6034088" y="3992563"/>
          <p14:tracePt t="272060" x="6045200" y="3979863"/>
          <p14:tracePt t="272082" x="6057900" y="3979863"/>
          <p14:tracePt t="272086" x="6057900" y="3967163"/>
          <p14:tracePt t="272096" x="6083300" y="3954463"/>
          <p14:tracePt t="272222" x="6083300" y="3941763"/>
          <p14:tracePt t="272228" x="6057900" y="3929063"/>
          <p14:tracePt t="272238" x="5957888" y="3929063"/>
          <p14:tracePt t="272248" x="5883275" y="3905250"/>
          <p14:tracePt t="272252" x="5783263" y="3892550"/>
          <p14:tracePt t="272262" x="5695950" y="3854450"/>
          <p14:tracePt t="272268" x="5645150" y="3854450"/>
          <p14:tracePt t="272278" x="5545138" y="3829050"/>
          <p14:tracePt t="272288" x="5483225" y="3829050"/>
          <p14:tracePt t="272292" x="5419725" y="3816350"/>
          <p14:tracePt t="272302" x="5345113" y="3816350"/>
          <p14:tracePt t="272308" x="5281613" y="3792538"/>
          <p14:tracePt t="272318" x="5207000" y="3792538"/>
          <p14:tracePt t="272328" x="5145088" y="3779838"/>
          <p14:tracePt t="272333" x="5081588" y="3779838"/>
          <p14:tracePt t="272344" x="5057775" y="3779838"/>
          <p14:tracePt t="272350" x="5045075" y="3767138"/>
          <p14:tracePt t="272454" x="5045075" y="3779838"/>
          <p14:tracePt t="272470" x="5045075" y="3803650"/>
          <p14:tracePt t="272494" x="5057775" y="3803650"/>
          <p14:tracePt t="272524" x="5081588" y="3803650"/>
          <p14:tracePt t="272534" x="5106988" y="3803650"/>
          <p14:tracePt t="272544" x="5145088" y="3803650"/>
          <p14:tracePt t="272550" x="5207000" y="3803650"/>
          <p14:tracePt t="272559" x="5281613" y="3803650"/>
          <p14:tracePt t="272567" x="5383213" y="3803650"/>
          <p14:tracePt t="272576" x="5507038" y="3803650"/>
          <p14:tracePt t="272586" x="5607050" y="3803650"/>
          <p14:tracePt t="272590" x="5695950" y="3803650"/>
          <p14:tracePt t="272600" x="5808663" y="3803650"/>
          <p14:tracePt t="272606" x="5870575" y="3803650"/>
          <p14:tracePt t="272617" x="5945188" y="3803650"/>
          <p14:tracePt t="272626" x="5957888" y="3803650"/>
          <p14:tracePt t="272630" x="5970588" y="3803650"/>
          <p14:tracePt t="272732" x="5957888" y="3803650"/>
          <p14:tracePt t="272742" x="5932488" y="3803650"/>
          <p14:tracePt t="272752" x="5908675" y="3803650"/>
          <p14:tracePt t="272756" x="5895975" y="3803650"/>
          <p14:tracePt t="272767" x="5870575" y="3816350"/>
          <p14:tracePt t="272772" x="5857875" y="3829050"/>
          <p14:tracePt t="272842" x="5832475" y="3829050"/>
          <p14:tracePt t="272868" x="5821363" y="3829050"/>
          <p14:tracePt t="272964" x="5845175" y="3829050"/>
          <p14:tracePt t="272974" x="5908675" y="3829050"/>
          <p14:tracePt t="272984" x="5970588" y="3829050"/>
          <p14:tracePt t="272990" x="6045200" y="3829050"/>
          <p14:tracePt t="273001" x="6108700" y="3829050"/>
          <p14:tracePt t="273004" x="6183313" y="3829050"/>
          <p14:tracePt t="273014" x="6234113" y="3829050"/>
          <p14:tracePt t="273024" x="6296025" y="3829050"/>
          <p14:tracePt t="273030" x="6321425" y="3829050"/>
          <p14:tracePt t="273040" x="6359525" y="3854450"/>
          <p14:tracePt t="273073" x="6370638" y="3867150"/>
          <p14:tracePt t="273090" x="6370638" y="3892550"/>
          <p14:tracePt t="273101" x="6370638" y="3916363"/>
          <p14:tracePt t="273104" x="6370638" y="3941763"/>
          <p14:tracePt t="273119" x="6370638" y="3967163"/>
          <p14:tracePt t="273130" x="6359525" y="4005263"/>
          <p14:tracePt t="273146" x="6334125" y="4017963"/>
          <p14:tracePt t="273156" x="6296025" y="4029075"/>
          <p14:tracePt t="273159" x="6283325" y="4029075"/>
          <p14:tracePt t="273170" x="6270625" y="4029075"/>
          <p14:tracePt t="273201" x="6259513" y="4029075"/>
          <p14:tracePt t="273220" x="6246813" y="4029075"/>
          <p14:tracePt t="273226" x="6234113" y="4029075"/>
          <p14:tracePt t="273236" x="6208713" y="4054475"/>
          <p14:tracePt t="273262" x="6196013" y="4054475"/>
          <p14:tracePt t="273267" x="6170613" y="4054475"/>
          <p14:tracePt t="273282" x="6146800" y="4054475"/>
          <p14:tracePt t="273292" x="6134100" y="4054475"/>
          <p14:tracePt t="273302" x="6121400" y="4054475"/>
          <p14:tracePt t="273306" x="6108700" y="4054475"/>
          <p14:tracePt t="273332" x="6083300" y="4067175"/>
          <p14:tracePt t="274098" x="6070600" y="4067175"/>
          <p14:tracePt t="274124" x="6057900" y="4054475"/>
          <p14:tracePt t="274636" x="6045200" y="4054475"/>
          <p14:tracePt t="274652" x="6045200" y="4041775"/>
          <p14:tracePt t="274662" x="6057900" y="4041775"/>
          <p14:tracePt t="274672" x="6096000" y="4029075"/>
          <p14:tracePt t="274678" x="6121400" y="4029075"/>
          <p14:tracePt t="274688" x="6170613" y="4029075"/>
          <p14:tracePt t="274692" x="6196013" y="4029075"/>
          <p14:tracePt t="274702" x="6234113" y="4029075"/>
          <p14:tracePt t="274719" x="6246813" y="4029075"/>
          <p14:tracePt t="274728" x="6283325" y="4029075"/>
          <p14:tracePt t="274732" x="6296025" y="4029075"/>
          <p14:tracePt t="274744" x="6334125" y="4029075"/>
          <p14:tracePt t="274754" x="6359525" y="4029075"/>
          <p14:tracePt t="274758" x="6383338" y="4029075"/>
          <p14:tracePt t="274768" x="6408738" y="4029075"/>
          <p14:tracePt t="274774" x="6434138" y="4029075"/>
          <p14:tracePt t="274784" x="6459538" y="4029075"/>
          <p14:tracePt t="274794" x="6496050" y="4029075"/>
          <p14:tracePt t="274808" x="6508750" y="4029075"/>
          <p14:tracePt t="274814" x="6546850" y="4029075"/>
          <p14:tracePt t="274834" x="6559550" y="4029075"/>
          <p14:tracePt t="274838" x="6572250" y="4029075"/>
          <p14:tracePt t="274850" x="6584950" y="4029075"/>
          <p14:tracePt t="274854" x="6596063" y="4029075"/>
          <p14:tracePt t="274864" x="6608763" y="4017963"/>
          <p14:tracePt t="275076" x="6584950" y="4017963"/>
          <p14:tracePt t="275080" x="6559550" y="4017963"/>
          <p14:tracePt t="275090" x="6521450" y="4017963"/>
          <p14:tracePt t="275100" x="6496050" y="4017963"/>
          <p14:tracePt t="275106" x="6472238" y="4017963"/>
          <p14:tracePt t="275115" x="6446838" y="4017963"/>
          <p14:tracePt t="275122" x="6396038" y="4017963"/>
          <p14:tracePt t="275132" x="6359525" y="4017963"/>
          <p14:tracePt t="275142" x="6308725" y="4017963"/>
          <p14:tracePt t="275146" x="6270625" y="4017963"/>
          <p14:tracePt t="275156" x="6221413" y="4017963"/>
          <p14:tracePt t="275162" x="6183313" y="4017963"/>
          <p14:tracePt t="275172" x="6083300" y="4017963"/>
          <p14:tracePt t="275182" x="6021388" y="4017963"/>
          <p14:tracePt t="275186" x="5957888" y="4017963"/>
          <p14:tracePt t="275196" x="5883275" y="4017963"/>
          <p14:tracePt t="275204" x="5832475" y="4017963"/>
          <p14:tracePt t="275212" x="5783263" y="4017963"/>
          <p14:tracePt t="275222" x="5757863" y="4017963"/>
          <p14:tracePt t="275228" x="5732463" y="4017963"/>
          <p14:tracePt t="275380" x="5757863" y="4017963"/>
          <p14:tracePt t="275390" x="5783263" y="4017963"/>
          <p14:tracePt t="275394" x="5821363" y="4017963"/>
          <p14:tracePt t="275404" x="5845175" y="4017963"/>
          <p14:tracePt t="275410" x="5921375" y="4005263"/>
          <p14:tracePt t="275421" x="5957888" y="4005263"/>
          <p14:tracePt t="275430" x="6021388" y="4005263"/>
          <p14:tracePt t="275434" x="6096000" y="4005263"/>
          <p14:tracePt t="275444" x="6134100" y="4005263"/>
          <p14:tracePt t="275450" x="6196013" y="4005263"/>
          <p14:tracePt t="275460" x="6259513" y="4005263"/>
          <p14:tracePt t="275470" x="6296025" y="4005263"/>
          <p14:tracePt t="275474" x="6346825" y="4005263"/>
          <p14:tracePt t="275484" x="6383338" y="4005263"/>
          <p14:tracePt t="275490" x="6408738" y="4005263"/>
          <p14:tracePt t="275500" x="6434138" y="4005263"/>
          <p14:tracePt t="275510" x="6446838" y="4005263"/>
          <p14:tracePt t="275526" x="6459538" y="4005263"/>
          <p14:tracePt t="275530" x="6472238" y="4005263"/>
          <p14:tracePt t="275616" x="6496050" y="4005263"/>
          <p14:tracePt t="275702" x="6508750" y="4005263"/>
          <p14:tracePt t="275802" x="6521450" y="4005263"/>
          <p14:tracePt t="275958" x="6534150" y="4005263"/>
          <p14:tracePt t="276272" x="6546850" y="4005263"/>
          <p14:tracePt t="276286" x="6546850" y="3992563"/>
          <p14:tracePt t="276296" x="6559550" y="3979863"/>
          <p14:tracePt t="276301" x="6572250" y="3979863"/>
          <p14:tracePt t="276322" x="6572250" y="3967163"/>
          <p14:tracePt t="276336" x="6572250" y="3954463"/>
          <p14:tracePt t="276368" x="6572250" y="3929063"/>
          <p14:tracePt t="276514" x="6572250" y="3916363"/>
          <p14:tracePt t="276518" x="6572250" y="3905250"/>
          <p14:tracePt t="276528" x="6559550" y="3879850"/>
          <p14:tracePt t="276539" x="6546850" y="3867150"/>
          <p14:tracePt t="276544" x="6521450" y="3854450"/>
          <p14:tracePt t="276555" x="6496050" y="3829050"/>
          <p14:tracePt t="276558" x="6446838" y="3792538"/>
          <p14:tracePt t="276568" x="6396038" y="3767138"/>
          <p14:tracePt t="276578" x="6296025" y="3716338"/>
          <p14:tracePt t="276584" x="6246813" y="3679825"/>
          <p14:tracePt t="276594" x="6157913" y="3667125"/>
          <p14:tracePt t="276598" x="6034088" y="3629025"/>
          <p14:tracePt t="276610" x="5921375" y="3603625"/>
          <p14:tracePt t="276620" x="5808663" y="3567113"/>
          <p14:tracePt t="276624" x="5708650" y="3554413"/>
          <p14:tracePt t="276634" x="5607050" y="3516313"/>
          <p14:tracePt t="276640" x="5519738" y="3490913"/>
          <p14:tracePt t="276650" x="5419725" y="3479800"/>
          <p14:tracePt t="276660" x="5332413" y="3479800"/>
          <p14:tracePt t="276663" x="5207000" y="3454400"/>
          <p14:tracePt t="276674" x="5106988" y="3441700"/>
          <p14:tracePt t="276680" x="4968875" y="3403600"/>
          <p14:tracePt t="276690" x="4856163" y="3403600"/>
          <p14:tracePt t="276700" x="4706938" y="3367088"/>
          <p14:tracePt t="276706" x="4581525" y="3367088"/>
          <p14:tracePt t="276716" x="4468813" y="3367088"/>
          <p14:tracePt t="276720" x="4330700" y="3354388"/>
          <p14:tracePt t="276730" x="4217988" y="3354388"/>
          <p14:tracePt t="276740" x="4068763" y="3354388"/>
          <p14:tracePt t="276746" x="3956050" y="3354388"/>
          <p14:tracePt t="276756" x="3817938" y="3354388"/>
          <p14:tracePt t="276760" x="3705225" y="3354388"/>
          <p14:tracePt t="276770" x="3554413" y="3354388"/>
          <p14:tracePt t="276780" x="3417888" y="3354388"/>
          <p14:tracePt t="276786" x="3279775" y="3367088"/>
          <p14:tracePt t="276796" x="3092450" y="3416300"/>
          <p14:tracePt t="276800" x="2903538" y="3490913"/>
          <p14:tracePt t="276812" x="2741613" y="3529013"/>
          <p14:tracePt t="276822" x="2565400" y="3579813"/>
          <p14:tracePt t="276826" x="2403475" y="3616325"/>
          <p14:tracePt t="276836" x="2252663" y="3654425"/>
          <p14:tracePt t="276842" x="2103438" y="3667125"/>
          <p14:tracePt t="276852" x="1939925" y="3703638"/>
          <p14:tracePt t="276862" x="1814513" y="3716338"/>
          <p14:tracePt t="276865" x="1665288" y="3741738"/>
          <p14:tracePt t="276876" x="1527175" y="3754438"/>
          <p14:tracePt t="276882" x="1414463" y="3754438"/>
          <p14:tracePt t="276892" x="1289050" y="3779838"/>
          <p14:tracePt t="276902" x="1189038" y="3779838"/>
          <p14:tracePt t="276906" x="1127125" y="3779838"/>
          <p14:tracePt t="276916" x="1038225" y="3779838"/>
          <p14:tracePt t="276922" x="963613" y="3779838"/>
          <p14:tracePt t="276932" x="901700" y="3779838"/>
          <p14:tracePt t="276942" x="838200" y="3779838"/>
          <p14:tracePt t="276948" x="763588" y="3779838"/>
          <p14:tracePt t="276958" x="712788" y="3779838"/>
          <p14:tracePt t="276973" x="676275" y="3779838"/>
          <p14:tracePt t="276982" x="663575" y="3779838"/>
          <p14:tracePt t="276998" x="650875" y="3779838"/>
          <p14:tracePt t="277002" x="638175" y="3779838"/>
          <p14:tracePt t="277012" x="625475" y="3792538"/>
          <p14:tracePt t="277022" x="612775" y="3792538"/>
          <p14:tracePt t="277028" x="600075" y="3792538"/>
          <p14:tracePt t="277038" x="588963" y="3816350"/>
          <p14:tracePt t="277055" x="550863" y="3829050"/>
          <p14:tracePt t="277064" x="525463" y="3841750"/>
          <p14:tracePt t="277068" x="525463" y="3854450"/>
          <p14:tracePt t="277088" x="525463" y="3867150"/>
          <p14:tracePt t="277094" x="525463" y="3879850"/>
          <p14:tracePt t="277104" x="525463" y="3905250"/>
          <p14:tracePt t="277108" x="525463" y="3929063"/>
          <p14:tracePt t="277118" x="525463" y="3967163"/>
          <p14:tracePt t="277130" x="538163" y="3992563"/>
          <p14:tracePt t="277134" x="563563" y="4017963"/>
          <p14:tracePt t="277144" x="588963" y="4029075"/>
          <p14:tracePt t="277148" x="625475" y="4041775"/>
          <p14:tracePt t="277160" x="650875" y="4054475"/>
          <p14:tracePt t="277170" x="712788" y="4079875"/>
          <p14:tracePt t="277173" x="738188" y="4079875"/>
          <p14:tracePt t="277184" x="776288" y="4079875"/>
          <p14:tracePt t="277190" x="863600" y="4105275"/>
          <p14:tracePt t="277199" x="901700" y="4105275"/>
          <p14:tracePt t="277210" x="963613" y="4117975"/>
          <p14:tracePt t="277214" x="1001713" y="4117975"/>
          <p14:tracePt t="277224" x="1050925" y="4141788"/>
          <p14:tracePt t="277230" x="1089025" y="4154488"/>
          <p14:tracePt t="277240" x="1139825" y="4154488"/>
          <p14:tracePt t="277250" x="1176338" y="4167188"/>
          <p14:tracePt t="277254" x="1201738" y="4167188"/>
          <p14:tracePt t="277264" x="1239838" y="4167188"/>
          <p14:tracePt t="277270" x="1263650" y="4167188"/>
          <p14:tracePt t="277280" x="1314450" y="4179888"/>
          <p14:tracePt t="277290" x="1363663" y="4179888"/>
          <p14:tracePt t="277296" x="1414463" y="4179888"/>
          <p14:tracePt t="277306" x="1476375" y="4205288"/>
          <p14:tracePt t="277310" x="1514475" y="4205288"/>
          <p14:tracePt t="277320" x="1552575" y="4205288"/>
          <p14:tracePt t="277330" x="1577975" y="4205288"/>
          <p14:tracePt t="277336" x="1589088" y="4205288"/>
          <p14:tracePt t="277346" x="1601788" y="4205288"/>
          <p14:tracePt t="277350" x="1614488" y="4205288"/>
          <p14:tracePt t="277784" x="1627188" y="4205288"/>
          <p14:tracePt t="277804" x="1614488" y="4205288"/>
          <p14:tracePt t="277810" x="1577975" y="4205288"/>
          <p14:tracePt t="277820" x="1552575" y="4205288"/>
          <p14:tracePt t="277826" x="1527175" y="4179888"/>
          <p14:tracePt t="277836" x="1489075" y="4179888"/>
          <p14:tracePt t="277846" x="1465263" y="4154488"/>
          <p14:tracePt t="277860" x="1452563" y="4141788"/>
          <p14:tracePt t="277866" x="1439863" y="4141788"/>
          <p14:tracePt t="277876" x="1439863" y="4129088"/>
          <p14:tracePt t="277891" x="1427163" y="4105275"/>
          <p14:tracePt t="277900" x="1414463" y="4105275"/>
          <p14:tracePt t="277906" x="1401763" y="4092575"/>
          <p14:tracePt t="277916" x="1389063" y="4079875"/>
          <p14:tracePt t="277930" x="1376363" y="4067175"/>
          <p14:tracePt t="277946" x="1376363" y="4054475"/>
          <p14:tracePt t="277957" x="1363663" y="4054475"/>
          <p14:tracePt t="277975" x="1352550" y="4041775"/>
          <p14:tracePt t="277982" x="1352550" y="4029075"/>
          <p14:tracePt t="277986" x="1339850" y="4017963"/>
          <p14:tracePt t="278142" x="1363663" y="4017963"/>
          <p14:tracePt t="278148" x="1389063" y="4017963"/>
          <p14:tracePt t="278158" x="1439863" y="4041775"/>
          <p14:tracePt t="278168" x="1476375" y="4041775"/>
          <p14:tracePt t="278172" x="1514475" y="4079875"/>
          <p14:tracePt t="278182" x="1577975" y="4079875"/>
          <p14:tracePt t="278188" x="1614488" y="4092575"/>
          <p14:tracePt t="278198" x="1652588" y="4105275"/>
          <p14:tracePt t="278208" x="1677988" y="4105275"/>
          <p14:tracePt t="278214" x="1701800" y="4117975"/>
          <p14:tracePt t="278264" x="1714500" y="4117975"/>
          <p14:tracePt t="278512" x="1714500" y="4129088"/>
          <p14:tracePt t="278522" x="1701800" y="4154488"/>
          <p14:tracePt t="278532" x="1701800" y="4167188"/>
          <p14:tracePt t="278538" x="1677988" y="4179888"/>
          <p14:tracePt t="278548" x="1665288" y="4192588"/>
          <p14:tracePt t="278552" x="1639888" y="4205288"/>
          <p14:tracePt t="278562" x="1614488" y="4217988"/>
          <p14:tracePt t="278572" x="1614488" y="4230688"/>
          <p14:tracePt t="278578" x="1589088" y="4241800"/>
          <p14:tracePt t="278588" x="1577975" y="4241800"/>
          <p14:tracePt t="278592" x="1552575" y="4254500"/>
          <p14:tracePt t="278612" x="1539875" y="4254500"/>
          <p14:tracePt t="278668" x="1527175" y="4267200"/>
          <p14:tracePt t="278704" x="1514475" y="4267200"/>
          <p14:tracePt t="278734" x="1514475" y="4279900"/>
          <p14:tracePt t="278790" x="1514475" y="4292600"/>
          <p14:tracePt t="278804" x="1514475" y="4305300"/>
          <p14:tracePt t="278814" x="1514475" y="4330700"/>
          <p14:tracePt t="278830" x="1514475" y="4341813"/>
          <p14:tracePt t="278840" x="1514475" y="4354513"/>
          <p14:tracePt t="278854" x="1514475" y="4379913"/>
          <p14:tracePt t="278860" x="1514475" y="4405313"/>
          <p14:tracePt t="278870" x="1514475" y="4430713"/>
          <p14:tracePt t="278880" x="1514475" y="4454525"/>
          <p14:tracePt t="278886" x="1514475" y="4467225"/>
          <p14:tracePt t="278896" x="1527175" y="4492625"/>
          <p14:tracePt t="278900" x="1552575" y="4530725"/>
          <p14:tracePt t="278910" x="1577975" y="4543425"/>
          <p14:tracePt t="278920" x="1614488" y="4567238"/>
          <p14:tracePt t="278926" x="1639888" y="4579938"/>
          <p14:tracePt t="278936" x="1652588" y="4579938"/>
          <p14:tracePt t="278941" x="1689100" y="4579938"/>
          <p14:tracePt t="278950" x="1739900" y="4579938"/>
          <p14:tracePt t="278976" x="1878013" y="4618038"/>
          <p14:tracePt t="278980" x="1903413" y="4618038"/>
          <p14:tracePt t="278992" x="1952625" y="4618038"/>
          <p14:tracePt t="279000" x="1990725" y="4618038"/>
          <p14:tracePt t="279006" x="2014538" y="4618038"/>
          <p14:tracePt t="279016" x="2039938" y="4618038"/>
          <p14:tracePt t="279021" x="2065338" y="4618038"/>
          <p14:tracePt t="279032" x="2090738" y="4618038"/>
          <p14:tracePt t="279042" x="2116138" y="4618038"/>
          <p14:tracePt t="279056" x="2127250" y="4618038"/>
          <p14:tracePt t="279062" x="2152650" y="4618038"/>
          <p14:tracePt t="279082" x="2178050" y="4605338"/>
          <p14:tracePt t="279096" x="2190750" y="4605338"/>
          <p14:tracePt t="279112" x="2203450" y="4605338"/>
          <p14:tracePt t="279126" x="2216150" y="4605338"/>
          <p14:tracePt t="279162" x="2216150" y="4592638"/>
          <p14:tracePt t="279178" x="2228850" y="4592638"/>
          <p14:tracePt t="279202" x="2239963" y="4592638"/>
          <p14:tracePt t="279218" x="2252663" y="4592638"/>
          <p14:tracePt t="279228" x="2278063" y="4592638"/>
          <p14:tracePt t="279232" x="2290763" y="4592638"/>
          <p14:tracePt t="279242" x="2316163" y="4592638"/>
          <p14:tracePt t="279252" x="2328863" y="4592638"/>
          <p14:tracePt t="279259" x="2352675" y="4592638"/>
          <p14:tracePt t="279268" x="2390775" y="4605338"/>
          <p14:tracePt t="279274" x="2441575" y="4605338"/>
          <p14:tracePt t="279284" x="2503488" y="4618038"/>
          <p14:tracePt t="279294" x="2528888" y="4618038"/>
          <p14:tracePt t="279298" x="2554288" y="4618038"/>
          <p14:tracePt t="279480" x="2490788" y="4618038"/>
          <p14:tracePt t="279490" x="2390775" y="4618038"/>
          <p14:tracePt t="279496" x="2290763" y="4605338"/>
          <p14:tracePt t="279505" x="2190750" y="4605338"/>
          <p14:tracePt t="279510" x="2090738" y="4605338"/>
          <p14:tracePt t="279520" x="2014538" y="4605338"/>
          <p14:tracePt t="279530" x="1965325" y="4605338"/>
          <p14:tracePt t="279536" x="1914525" y="4605338"/>
          <p14:tracePt t="279546" x="1878013" y="4605338"/>
          <p14:tracePt t="279549" x="1852613" y="4605338"/>
          <p14:tracePt t="279562" x="1839913" y="4605338"/>
          <p14:tracePt t="279572" x="1814513" y="4592638"/>
          <p14:tracePt t="279576" x="1801813" y="4592638"/>
          <p14:tracePt t="279878" x="1790700" y="4579938"/>
          <p14:tracePt t="279904" x="1801813" y="4567238"/>
          <p14:tracePt t="279914" x="1814513" y="4567238"/>
          <p14:tracePt t="279917" x="1878013" y="4554538"/>
          <p14:tracePt t="279930" x="1939925" y="4530725"/>
          <p14:tracePt t="279934" x="2014538" y="4530725"/>
          <p14:tracePt t="279944" x="2090738" y="4518025"/>
          <p14:tracePt t="279954" x="2178050" y="4492625"/>
          <p14:tracePt t="279960" x="2239963" y="4492625"/>
          <p14:tracePt t="279970" x="2328863" y="4479925"/>
          <p14:tracePt t="279974" x="2378075" y="4467225"/>
          <p14:tracePt t="279984" x="2441575" y="4454525"/>
          <p14:tracePt t="279994" x="2503488" y="4430713"/>
          <p14:tracePt t="280000" x="2528888" y="4418013"/>
          <p14:tracePt t="280011" x="2554288" y="4405313"/>
          <p14:tracePt t="280014" x="2565400" y="4405313"/>
          <p14:tracePt t="280024" x="2578100" y="4392613"/>
          <p14:tracePt t="280034" x="2590800" y="4379913"/>
          <p14:tracePt t="280040" x="2603500" y="4367213"/>
          <p14:tracePt t="280050" x="2616200" y="4354513"/>
          <p14:tracePt t="280053" x="2628900" y="4330700"/>
          <p14:tracePt t="280066" x="2641600" y="4292600"/>
          <p14:tracePt t="280077" x="2641600" y="4267200"/>
          <p14:tracePt t="280080" x="2641600" y="4241800"/>
          <p14:tracePt t="280090" x="2678113" y="4167188"/>
          <p14:tracePt t="280096" x="2678113" y="4129088"/>
          <p14:tracePt t="280106" x="2678113" y="4092575"/>
          <p14:tracePt t="280116" x="2703513" y="4029075"/>
          <p14:tracePt t="280119" x="2703513" y="3992563"/>
          <p14:tracePt t="280130" x="2703513" y="3967163"/>
          <p14:tracePt t="280136" x="2703513" y="3916363"/>
          <p14:tracePt t="280156" x="2703513" y="3892550"/>
          <p14:tracePt t="280162" x="2703513" y="3879850"/>
          <p14:tracePt t="280172" x="2703513" y="3841750"/>
          <p14:tracePt t="280196" x="2703513" y="3829050"/>
          <p14:tracePt t="280202" x="2703513" y="3816350"/>
          <p14:tracePt t="280256" x="2716213" y="3803650"/>
          <p14:tracePt t="280266" x="2728913" y="3792538"/>
          <p14:tracePt t="280428" x="2741613" y="3792538"/>
          <p14:tracePt t="280448" x="2767013" y="3792538"/>
          <p14:tracePt t="280454" x="2778125" y="3792538"/>
          <p14:tracePt t="280464" x="2828925" y="3829050"/>
          <p14:tracePt t="280468" x="2879725" y="3854450"/>
          <p14:tracePt t="280478" x="2916238" y="3879850"/>
          <p14:tracePt t="280488" x="2979738" y="3916363"/>
          <p14:tracePt t="280494" x="3041650" y="3954463"/>
          <p14:tracePt t="280504" x="3067050" y="3954463"/>
          <p14:tracePt t="280508" x="3103563" y="3967163"/>
          <p14:tracePt t="280520" x="3128963" y="3992563"/>
          <p14:tracePt t="280530" x="3141663" y="3992563"/>
          <p14:tracePt t="280533" x="3167063" y="4005263"/>
          <p14:tracePt t="280550" x="3192463" y="4017963"/>
          <p14:tracePt t="280902" x="3205163" y="4017963"/>
          <p14:tracePt t="280912" x="3205163" y="4029075"/>
          <p14:tracePt t="280922" x="3216275" y="4029075"/>
          <p14:tracePt t="280928" x="3228975" y="4029075"/>
          <p14:tracePt t="280942" x="3241675" y="4029075"/>
          <p14:tracePt t="281014" x="3254375" y="4029075"/>
          <p14:tracePt t="281100" x="3267075" y="4041775"/>
          <p14:tracePt t="281134" x="3279775" y="4054475"/>
          <p14:tracePt t="281150" x="3292475" y="4054475"/>
          <p14:tracePt t="281160" x="3328988" y="4054475"/>
          <p14:tracePt t="281170" x="3341688" y="4054475"/>
          <p14:tracePt t="281176" x="3392488" y="4054475"/>
          <p14:tracePt t="281184" x="3454400" y="4054475"/>
          <p14:tracePt t="281190" x="3530600" y="4054475"/>
          <p14:tracePt t="281200" x="3579813" y="4054475"/>
          <p14:tracePt t="281211" x="3617913" y="4054475"/>
          <p14:tracePt t="281216" x="3667125" y="4054475"/>
          <p14:tracePt t="281226" x="3679825" y="4054475"/>
          <p14:tracePt t="281230" x="3705225" y="4054475"/>
          <p14:tracePt t="281250" x="3717925" y="4054475"/>
          <p14:tracePt t="281532" x="3730625" y="4054475"/>
          <p14:tracePt t="281538" x="3743325" y="4054475"/>
          <p14:tracePt t="281548" x="3767138" y="4029075"/>
          <p14:tracePt t="281552" x="3779838" y="4029075"/>
          <p14:tracePt t="281564" x="3805238" y="4017963"/>
          <p14:tracePt t="281574" x="3830638" y="3992563"/>
          <p14:tracePt t="281579" x="3843338" y="3979863"/>
          <p14:tracePt t="281587" x="3867150" y="3967163"/>
          <p14:tracePt t="281604" x="3879850" y="3967163"/>
          <p14:tracePt t="281614" x="3879850" y="3954463"/>
          <p14:tracePt t="281648" x="3879850" y="3941763"/>
          <p14:tracePt t="281658" x="3879850" y="3916363"/>
          <p14:tracePt t="281674" x="3879850" y="3892550"/>
          <p14:tracePt t="281690" x="3905250" y="3867150"/>
          <p14:tracePt t="281700" x="3905250" y="3854450"/>
          <p14:tracePt t="281710" x="3905250" y="3816350"/>
          <p14:tracePt t="281724" x="3905250" y="3803650"/>
          <p14:tracePt t="281730" x="3905250" y="3767138"/>
          <p14:tracePt t="281740" x="3905250" y="3741738"/>
          <p14:tracePt t="281756" x="3905250" y="3716338"/>
          <p14:tracePt t="281766" x="3905250" y="3692525"/>
          <p14:tracePt t="281770" x="3879850" y="3654425"/>
          <p14:tracePt t="281780" x="3879850" y="3641725"/>
          <p14:tracePt t="281790" x="3867150" y="3603625"/>
          <p14:tracePt t="281796" x="3856038" y="3590925"/>
          <p14:tracePt t="281806" x="3843338" y="3554413"/>
          <p14:tracePt t="281810" x="3830638" y="3541713"/>
          <p14:tracePt t="281820" x="3830638" y="3529013"/>
          <p14:tracePt t="281830" x="3817938" y="3529013"/>
          <p14:tracePt t="281836" x="3817938" y="3516313"/>
          <p14:tracePt t="281846" x="3817938" y="3490913"/>
          <p14:tracePt t="281866" x="3805238" y="3490913"/>
          <p14:tracePt t="281876" x="3805238" y="3479800"/>
          <p14:tracePt t="281890" x="3792538" y="3479800"/>
          <p14:tracePt t="281902" x="3779838" y="3467100"/>
          <p14:tracePt t="281906" x="3779838" y="3454400"/>
          <p14:tracePt t="281916" x="3767138" y="3454400"/>
          <p14:tracePt t="281922" x="3756025" y="3429000"/>
          <p14:tracePt t="281932" x="3743325" y="3429000"/>
          <p14:tracePt t="281942" x="3717925" y="3429000"/>
          <p14:tracePt t="281946" x="3717925" y="3416300"/>
          <p14:tracePt t="281964" x="3705225" y="3416300"/>
          <p14:tracePt t="281972" x="3679825" y="3403600"/>
          <p14:tracePt t="281986" x="3667125" y="3403600"/>
          <p14:tracePt t="281996" x="3654425" y="3403600"/>
          <p14:tracePt t="282002" x="3643313" y="3403600"/>
          <p14:tracePt t="282013" x="3630613" y="3403600"/>
          <p14:tracePt t="282028" x="3605213" y="3403600"/>
          <p14:tracePt t="282038" x="3579813" y="3403600"/>
          <p14:tracePt t="282042" x="3554413" y="3403600"/>
          <p14:tracePt t="282052" x="3530600" y="3403600"/>
          <p14:tracePt t="282063" x="3517900" y="3403600"/>
          <p14:tracePt t="282068" x="3492500" y="3429000"/>
          <p14:tracePt t="282079" x="3467100" y="3441700"/>
          <p14:tracePt t="282082" x="3454400" y="3454400"/>
          <p14:tracePt t="282092" x="3441700" y="3467100"/>
          <p14:tracePt t="282104" x="3441700" y="3479800"/>
          <p14:tracePt t="282108" x="3429000" y="3503613"/>
          <p14:tracePt t="282118" x="3417888" y="3516313"/>
          <p14:tracePt t="282124" x="3417888" y="3541713"/>
          <p14:tracePt t="282134" x="3417888" y="3579813"/>
          <p14:tracePt t="282145" x="3417888" y="3616325"/>
          <p14:tracePt t="282148" x="3417888" y="3667125"/>
          <p14:tracePt t="282158" x="3417888" y="3692525"/>
          <p14:tracePt t="282164" x="3417888" y="3716338"/>
          <p14:tracePt t="282174" x="3417888" y="3754438"/>
          <p14:tracePt t="282188" x="3417888" y="3779838"/>
          <p14:tracePt t="282198" x="3417888" y="3792538"/>
          <p14:tracePt t="282214" x="3417888" y="3803650"/>
          <p14:tracePt t="282224" x="3417888" y="3816350"/>
          <p14:tracePt t="282228" x="3417888" y="3829050"/>
          <p14:tracePt t="282244" x="3441700" y="3854450"/>
          <p14:tracePt t="282264" x="3454400" y="3879850"/>
          <p14:tracePt t="282270" x="3467100" y="3892550"/>
          <p14:tracePt t="282280" x="3505200" y="3916363"/>
          <p14:tracePt t="282284" x="3517900" y="3929063"/>
          <p14:tracePt t="282294" x="3541713" y="3954463"/>
          <p14:tracePt t="282304" x="3554413" y="3954463"/>
          <p14:tracePt t="282310" x="3592513" y="3979863"/>
          <p14:tracePt t="282320" x="3605213" y="3979863"/>
          <p14:tracePt t="282324" x="3630613" y="4005263"/>
          <p14:tracePt t="282334" x="3667125" y="4017963"/>
          <p14:tracePt t="282344" x="3679825" y="4017963"/>
          <p14:tracePt t="282350" x="3705225" y="4029075"/>
          <p14:tracePt t="282376" x="3717925" y="4029075"/>
          <p14:tracePt t="282386" x="3730625" y="4029075"/>
          <p14:tracePt t="282399" x="3756025" y="4029075"/>
          <p14:tracePt t="282406" x="3767138" y="4029075"/>
          <p14:tracePt t="282416" x="3779838" y="4029075"/>
          <p14:tracePt t="282426" x="3792538" y="4029075"/>
          <p14:tracePt t="282430" x="3805238" y="4029075"/>
          <p14:tracePt t="282446" x="3830638" y="4029075"/>
          <p14:tracePt t="282492" x="3843338" y="4029075"/>
          <p14:tracePt t="282652" x="3817938" y="4029075"/>
          <p14:tracePt t="282662" x="3792538" y="4029075"/>
          <p14:tracePt t="282672" x="3767138" y="4029075"/>
          <p14:tracePt t="282678" x="3756025" y="4029075"/>
          <p14:tracePt t="282688" x="3730625" y="4029075"/>
          <p14:tracePt t="282691" x="3692525" y="4029075"/>
          <p14:tracePt t="282702" x="3667125" y="4029075"/>
          <p14:tracePt t="282718" x="3654425" y="4029075"/>
          <p14:tracePt t="282728" x="3630613" y="4029075"/>
          <p14:tracePt t="282764" x="3630613" y="4017963"/>
          <p14:tracePt t="282870" x="3643313" y="4017963"/>
          <p14:tracePt t="282880" x="3667125" y="4017963"/>
          <p14:tracePt t="282884" x="3692525" y="4017963"/>
          <p14:tracePt t="282894" x="3730625" y="4017963"/>
          <p14:tracePt t="282904" x="3767138" y="4017963"/>
          <p14:tracePt t="282910" x="3817938" y="3992563"/>
          <p14:tracePt t="282920" x="3843338" y="3979863"/>
          <p14:tracePt t="282926" x="3867150" y="3954463"/>
          <p14:tracePt t="282936" x="3905250" y="3916363"/>
          <p14:tracePt t="282946" x="3956050" y="3854450"/>
          <p14:tracePt t="282950" x="3992563" y="3816350"/>
          <p14:tracePt t="282960" x="4005263" y="3792538"/>
          <p14:tracePt t="282966" x="4017963" y="3767138"/>
          <p14:tracePt t="282976" x="4017963" y="3729038"/>
          <p14:tracePt t="282986" x="4017963" y="3692525"/>
          <p14:tracePt t="282990" x="4017963" y="3654425"/>
          <p14:tracePt t="283000" x="4017963" y="3603625"/>
          <p14:tracePt t="283006" x="4017963" y="3579813"/>
          <p14:tracePt t="283016" x="4017963" y="3541713"/>
          <p14:tracePt t="283026" x="3992563" y="3503613"/>
          <p14:tracePt t="283031" x="3979863" y="3490913"/>
          <p14:tracePt t="283040" x="3956050" y="3467100"/>
          <p14:tracePt t="283047" x="3943350" y="3454400"/>
          <p14:tracePt t="283056" x="3917950" y="3429000"/>
          <p14:tracePt t="283066" x="3856038" y="3416300"/>
          <p14:tracePt t="283072" x="3817938" y="3416300"/>
          <p14:tracePt t="283082" x="3756025" y="3416300"/>
          <p14:tracePt t="283086" x="3692525" y="3416300"/>
          <p14:tracePt t="283096" x="3643313" y="3416300"/>
          <p14:tracePt t="283106" x="3567113" y="3429000"/>
          <p14:tracePt t="283112" x="3530600" y="3454400"/>
          <p14:tracePt t="283122" x="3467100" y="3490913"/>
          <p14:tracePt t="283125" x="3429000" y="3490913"/>
          <p14:tracePt t="283136" x="3417888" y="3516313"/>
          <p14:tracePt t="283147" x="3392488" y="3529013"/>
          <p14:tracePt t="283152" x="3379788" y="3567113"/>
          <p14:tracePt t="283162" x="3341688" y="3616325"/>
          <p14:tracePt t="283168" x="3341688" y="3629025"/>
          <p14:tracePt t="283178" x="3328988" y="3654425"/>
          <p14:tracePt t="283188" x="3328988" y="3679825"/>
          <p14:tracePt t="283192" x="3328988" y="3729038"/>
          <p14:tracePt t="283202" x="3328988" y="3767138"/>
          <p14:tracePt t="283207" x="3328988" y="3816350"/>
          <p14:tracePt t="283218" x="3328988" y="3854450"/>
          <p14:tracePt t="283228" x="3328988" y="3905250"/>
          <p14:tracePt t="283232" x="3328988" y="3941763"/>
          <p14:tracePt t="283242" x="3341688" y="4017963"/>
          <p14:tracePt t="283248" x="3367088" y="4054475"/>
          <p14:tracePt t="283258" x="3367088" y="4092575"/>
          <p14:tracePt t="283268" x="3392488" y="4117975"/>
          <p14:tracePt t="283272" x="3392488" y="4141788"/>
          <p14:tracePt t="283284" x="3405188" y="4179888"/>
          <p14:tracePt t="283287" x="3405188" y="4217988"/>
          <p14:tracePt t="283298" x="3405188" y="4241800"/>
          <p14:tracePt t="283308" x="3405188" y="4267200"/>
          <p14:tracePt t="283315" x="3405188" y="4292600"/>
          <p14:tracePt t="283324" x="3405188" y="4341813"/>
          <p14:tracePt t="283327" x="3405188" y="4379913"/>
          <p14:tracePt t="283338" x="3354388" y="4430713"/>
          <p14:tracePt t="283348" x="3317875" y="4443413"/>
          <p14:tracePt t="283354" x="3279775" y="4454525"/>
          <p14:tracePt t="283365" x="3216275" y="4492625"/>
          <p14:tracePt t="283368" x="3167063" y="4505325"/>
          <p14:tracePt t="283378" x="3116263" y="4518025"/>
          <p14:tracePt t="283388" x="3054350" y="4530725"/>
          <p14:tracePt t="283394" x="3028950" y="4530725"/>
          <p14:tracePt t="283404" x="3003550" y="4543425"/>
          <p14:tracePt t="283410" x="2979738" y="4543425"/>
          <p14:tracePt t="283420" x="2967038" y="4543425"/>
          <p14:tracePt t="283431" x="2941638" y="4543425"/>
          <p14:tracePt t="283434" x="2928938" y="4543425"/>
          <p14:tracePt t="283444" x="2890838" y="4543425"/>
          <p14:tracePt t="283450" x="2841625" y="4530725"/>
          <p14:tracePt t="283460" x="2803525" y="4530725"/>
          <p14:tracePt t="283470" x="2741613" y="4530725"/>
          <p14:tracePt t="283474" x="2703513" y="4518025"/>
          <p14:tracePt t="283484" x="2654300" y="4518025"/>
          <p14:tracePt t="283490" x="2616200" y="4518025"/>
          <p14:tracePt t="283500" x="2554288" y="4518025"/>
          <p14:tracePt t="283510" x="2528888" y="4518025"/>
          <p14:tracePt t="283516" x="2478088" y="4518025"/>
          <p14:tracePt t="283526" x="2452688" y="4518025"/>
          <p14:tracePt t="283531" x="2416175" y="4518025"/>
          <p14:tracePt t="283540" x="2378075" y="4518025"/>
          <p14:tracePt t="283550" x="2328863" y="4518025"/>
          <p14:tracePt t="283556" x="2278063" y="4518025"/>
          <p14:tracePt t="283566" x="2203450" y="4518025"/>
          <p14:tracePt t="283570" x="2139950" y="4518025"/>
          <p14:tracePt t="283581" x="2103438" y="4518025"/>
          <p14:tracePt t="283590" x="2039938" y="4492625"/>
          <p14:tracePt t="283596" x="1978025" y="4479925"/>
          <p14:tracePt t="283606" x="1939925" y="4479925"/>
          <p14:tracePt t="283610" x="1878013" y="4467225"/>
          <p14:tracePt t="283620" x="1801813" y="4454525"/>
          <p14:tracePt t="283630" x="1739900" y="4430713"/>
          <p14:tracePt t="283636" x="1665288" y="4405313"/>
          <p14:tracePt t="283646" x="1627188" y="4392613"/>
          <p14:tracePt t="283652" x="1577975" y="4392613"/>
          <p14:tracePt t="283662" x="1527175" y="4392613"/>
          <p14:tracePt t="283672" x="1439863" y="4392613"/>
          <p14:tracePt t="283676" x="1363663" y="4392613"/>
          <p14:tracePt t="283686" x="1301750" y="4392613"/>
          <p14:tracePt t="283692" x="1201738" y="4392613"/>
          <p14:tracePt t="283702" x="1139825" y="4392613"/>
          <p14:tracePt t="283712" x="1076325" y="4392613"/>
          <p14:tracePt t="283716" x="1038225" y="4392613"/>
          <p14:tracePt t="283726" x="1014413" y="4392613"/>
          <p14:tracePt t="283732" x="989013" y="4392613"/>
          <p14:tracePt t="283838" x="1050925" y="4405313"/>
          <p14:tracePt t="283848" x="1150938" y="4443413"/>
          <p14:tracePt t="283858" x="1263650" y="4454525"/>
          <p14:tracePt t="283862" x="1389063" y="4492625"/>
          <p14:tracePt t="283874" x="1565275" y="4505325"/>
          <p14:tracePt t="283878" x="1714500" y="4505325"/>
          <p14:tracePt t="283888" x="1865313" y="4505325"/>
          <p14:tracePt t="283899" x="1990725" y="4505325"/>
          <p14:tracePt t="283904" x="2090738" y="4505325"/>
          <p14:tracePt t="283915" x="2190750" y="4505325"/>
          <p14:tracePt t="283918" x="2278063" y="4479925"/>
          <p14:tracePt t="283928" x="2339975" y="4467225"/>
          <p14:tracePt t="283938" x="2352675" y="4454525"/>
          <p14:tracePt t="284000" x="2278063" y="4454525"/>
          <p14:tracePt t="284004" x="2165350" y="4454525"/>
          <p14:tracePt t="284014" x="2052638" y="4454525"/>
          <p14:tracePt t="284020" x="1927225" y="4454525"/>
          <p14:tracePt t="284030" x="1827213" y="4454525"/>
          <p14:tracePt t="284040" x="1752600" y="4454525"/>
          <p14:tracePt t="284044" x="1714500" y="4454525"/>
          <p14:tracePt t="284054" x="1677988" y="4454525"/>
          <p14:tracePt t="284060" x="1652588" y="4454525"/>
          <p14:tracePt t="284070" x="1639888" y="4454525"/>
          <p14:tracePt t="284574" x="1627188" y="4454525"/>
          <p14:tracePt t="284584" x="1627188" y="4467225"/>
          <p14:tracePt t="284594" x="1652588" y="4479925"/>
          <p14:tracePt t="284600" x="1714500" y="4505325"/>
          <p14:tracePt t="284610" x="1778000" y="4518025"/>
          <p14:tracePt t="284614" x="1852613" y="4543425"/>
          <p14:tracePt t="284624" x="1890713" y="4554538"/>
          <p14:tracePt t="284634" x="1927225" y="4554538"/>
          <p14:tracePt t="284640" x="1965325" y="4567238"/>
          <p14:tracePt t="284650" x="1990725" y="4567238"/>
          <p14:tracePt t="284654" x="2014538" y="4579938"/>
          <p14:tracePt t="284664" x="2039938" y="4579938"/>
          <p14:tracePt t="284674" x="2078038" y="4579938"/>
          <p14:tracePt t="284680" x="2103438" y="4579938"/>
          <p14:tracePt t="284690" x="2127250" y="4579938"/>
          <p14:tracePt t="284696" x="2152650" y="4579938"/>
          <p14:tracePt t="284706" x="2190750" y="4579938"/>
          <p14:tracePt t="284717" x="2203450" y="4579938"/>
          <p14:tracePt t="284720" x="2239963" y="4579938"/>
          <p14:tracePt t="284730" x="2265363" y="4579938"/>
          <p14:tracePt t="284736" x="2316163" y="4579938"/>
          <p14:tracePt t="284746" x="2352675" y="4579938"/>
          <p14:tracePt t="284756" x="2416175" y="4579938"/>
          <p14:tracePt t="284760" x="2465388" y="4605338"/>
          <p14:tracePt t="284772" x="2503488" y="4605338"/>
          <p14:tracePt t="284776" x="2578100" y="4605338"/>
          <p14:tracePt t="284786" x="2603500" y="4605338"/>
          <p14:tracePt t="284796" x="2654300" y="4605338"/>
          <p14:tracePt t="284802" x="2678113" y="4605338"/>
          <p14:tracePt t="284812" x="2703513" y="4605338"/>
          <p14:tracePt t="284817" x="2703513" y="4618038"/>
          <p14:tracePt t="284836" x="2728913" y="4618038"/>
          <p14:tracePt t="284969" x="2741613" y="4618038"/>
          <p14:tracePt t="284988" x="2754313" y="4618038"/>
          <p14:tracePt t="284994" x="2767013" y="4618038"/>
          <p14:tracePt t="285004" x="2778125" y="4618038"/>
          <p14:tracePt t="285008" x="2790825" y="4618038"/>
          <p14:tracePt t="286642" x="2803525" y="4618038"/>
          <p14:tracePt t="286671" x="2816225" y="4618038"/>
          <p14:tracePt t="287040" x="2816225" y="4605338"/>
          <p14:tracePt t="287384" x="2828925" y="4592638"/>
          <p14:tracePt t="287394" x="2841625" y="4592638"/>
          <p14:tracePt t="287414" x="2854325" y="4592638"/>
          <p14:tracePt t="287424" x="2867025" y="4592638"/>
          <p14:tracePt t="287460" x="2879725" y="4592638"/>
          <p14:tracePt t="287480" x="2890838" y="4592638"/>
          <p14:tracePt t="287494" x="2903538" y="4592638"/>
          <p14:tracePt t="287514" x="2916238" y="4579938"/>
          <p14:tracePt t="287540" x="2916238" y="4567238"/>
          <p14:tracePt t="287722" x="2928938" y="4567238"/>
          <p14:tracePt t="288010" x="2867025" y="4567238"/>
          <p14:tracePt t="288020" x="2778125" y="4567238"/>
          <p14:tracePt t="288023" x="2703513" y="4567238"/>
          <p14:tracePt t="288034" x="2667000" y="4567238"/>
          <p14:tracePt t="288044" x="2628900" y="4567238"/>
          <p14:tracePt t="288050" x="2578100" y="4543425"/>
          <p14:tracePt t="288060" x="2554288" y="4543425"/>
          <p14:tracePt t="288064" x="2528888" y="4530725"/>
          <p14:tracePt t="288074" x="2503488" y="4530725"/>
          <p14:tracePt t="288084" x="2441575" y="4530725"/>
          <p14:tracePt t="288090" x="2352675" y="4492625"/>
          <p14:tracePt t="288100" x="2278063" y="4467225"/>
          <p14:tracePt t="288105" x="2152650" y="4443413"/>
          <p14:tracePt t="288114" x="2127250" y="4430713"/>
          <p14:tracePt t="288124" x="2090738" y="4405313"/>
          <p14:tracePt t="288130" x="2078038" y="4405313"/>
          <p14:tracePt t="288266" x="2052638" y="4405313"/>
          <p14:tracePt t="288292" x="2027238" y="4405313"/>
          <p14:tracePt t="288296" x="2003425" y="4405313"/>
          <p14:tracePt t="288306" x="1990725" y="4405313"/>
          <p14:tracePt t="288316" x="1952625" y="4405313"/>
          <p14:tracePt t="288322" x="1927225" y="4405313"/>
          <p14:tracePt t="288332" x="1903413" y="4405313"/>
          <p14:tracePt t="288336" x="1865313" y="4405313"/>
          <p14:tracePt t="288346" x="1839913" y="4405313"/>
          <p14:tracePt t="288356" x="1790700" y="4405313"/>
          <p14:tracePt t="288362" x="1714500" y="4405313"/>
          <p14:tracePt t="288372" x="1677988" y="4405313"/>
          <p14:tracePt t="288378" x="1627188" y="4405313"/>
          <p14:tracePt t="288389" x="1577975" y="4418013"/>
          <p14:tracePt t="288398" x="1552575" y="4430713"/>
          <p14:tracePt t="288402" x="1539875" y="4430713"/>
          <p14:tracePt t="288412" x="1527175" y="4443413"/>
          <p14:tracePt t="288418" x="1514475" y="4443413"/>
          <p14:tracePt t="288428" x="1476375" y="4443413"/>
          <p14:tracePt t="288438" x="1476375" y="4454525"/>
          <p14:tracePt t="288508" x="1465263" y="4454525"/>
          <p14:tracePt t="288534" x="1465263" y="4467225"/>
          <p14:tracePt t="288544" x="1465263" y="4479925"/>
          <p14:tracePt t="288548" x="1465263" y="4492625"/>
          <p14:tracePt t="288568" x="1465263" y="4518025"/>
          <p14:tracePt t="288574" x="1465263" y="4543425"/>
          <p14:tracePt t="288589" x="1465263" y="4554538"/>
          <p14:tracePt t="288600" x="1465263" y="4567238"/>
          <p14:tracePt t="288610" x="1465263" y="4592638"/>
          <p14:tracePt t="288614" x="1465263" y="4618038"/>
          <p14:tracePt t="288624" x="1465263" y="4630738"/>
          <p14:tracePt t="288630" x="1476375" y="4656138"/>
          <p14:tracePt t="288650" x="1501775" y="4679950"/>
          <p14:tracePt t="288655" x="1565275" y="4705350"/>
          <p14:tracePt t="288664" x="1601788" y="4730750"/>
          <p14:tracePt t="288671" x="1639888" y="4743450"/>
          <p14:tracePt t="288680" x="1689100" y="4756150"/>
          <p14:tracePt t="288690" x="1727200" y="4768850"/>
          <p14:tracePt t="288696" x="1752600" y="4768850"/>
          <p14:tracePt t="288706" x="1790700" y="4792663"/>
          <p14:tracePt t="288710" x="1801813" y="4792663"/>
          <p14:tracePt t="288721" x="1827213" y="4792663"/>
          <p14:tracePt t="288730" x="1852613" y="4792663"/>
          <p14:tracePt t="288736" x="1878013" y="4792663"/>
          <p14:tracePt t="288746" x="1903413" y="4792663"/>
          <p14:tracePt t="288750" x="1952625" y="4792663"/>
          <p14:tracePt t="288760" x="1978025" y="4792663"/>
          <p14:tracePt t="288771" x="2003425" y="4792663"/>
          <p14:tracePt t="288776" x="2039938" y="4792663"/>
          <p14:tracePt t="288785" x="2065338" y="4792663"/>
          <p14:tracePt t="288790" x="2116138" y="4792663"/>
          <p14:tracePt t="288800" x="2139950" y="4792663"/>
          <p14:tracePt t="288810" x="2178050" y="4792663"/>
          <p14:tracePt t="288816" x="2203450" y="4792663"/>
          <p14:tracePt t="288826" x="2228850" y="4792663"/>
          <p14:tracePt t="288830" x="2252663" y="4792663"/>
          <p14:tracePt t="288842" x="2265363" y="4792663"/>
          <p14:tracePt t="288852" x="2278063" y="4792663"/>
          <p14:tracePt t="288876" x="2290763" y="4792663"/>
          <p14:tracePt t="288882" x="2303463" y="4792663"/>
          <p14:tracePt t="288936" x="2316163" y="4779963"/>
          <p14:tracePt t="288962" x="2328863" y="4768850"/>
          <p14:tracePt t="288968" x="2339975" y="4756150"/>
          <p14:tracePt t="288978" x="2339975" y="4743450"/>
          <p14:tracePt t="288982" x="2352675" y="4743450"/>
          <p14:tracePt t="289002" x="2352675" y="4730750"/>
          <p14:tracePt t="289008" x="2365375" y="4730750"/>
          <p14:tracePt t="289018" x="2365375" y="4718050"/>
          <p14:tracePt t="289042" x="2378075" y="4692650"/>
          <p14:tracePt t="289098" x="2378075" y="4667250"/>
          <p14:tracePt t="289140" x="2378075" y="4656138"/>
          <p14:tracePt t="289154" x="2378075" y="4643438"/>
          <p14:tracePt t="289170" x="2378075" y="4630738"/>
          <p14:tracePt t="289180" x="2378075" y="4618038"/>
          <p14:tracePt t="289190" x="2378075" y="4592638"/>
          <p14:tracePt t="289204" x="2365375" y="4567238"/>
          <p14:tracePt t="289210" x="2352675" y="4554538"/>
          <p14:tracePt t="289220" x="2339975" y="4543425"/>
          <p14:tracePt t="289230" x="2316163" y="4543425"/>
          <p14:tracePt t="289233" x="2290763" y="4518025"/>
          <p14:tracePt t="289244" x="2265363" y="4518025"/>
          <p14:tracePt t="289250" x="2252663" y="4518025"/>
          <p14:tracePt t="289260" x="2216150" y="4492625"/>
          <p14:tracePt t="289270" x="2190750" y="4479925"/>
          <p14:tracePt t="289274" x="2152650" y="4479925"/>
          <p14:tracePt t="289284" x="2116138" y="4479925"/>
          <p14:tracePt t="289290" x="2078038" y="4467225"/>
          <p14:tracePt t="289300" x="2065338" y="4467225"/>
          <p14:tracePt t="289310" x="2027238" y="4467225"/>
          <p14:tracePt t="289316" x="2014538" y="4467225"/>
          <p14:tracePt t="289326" x="1990725" y="4467225"/>
          <p14:tracePt t="289340" x="1978025" y="4467225"/>
          <p14:tracePt t="289350" x="1965325" y="4467225"/>
          <p14:tracePt t="289357" x="1939925" y="4467225"/>
          <p14:tracePt t="289366" x="1927225" y="4467225"/>
          <p14:tracePt t="289370" x="1914525" y="4467225"/>
          <p14:tracePt t="289390" x="1903413" y="4467225"/>
          <p14:tracePt t="289396" x="1890713" y="4467225"/>
          <p14:tracePt t="289406" x="1878013" y="4454525"/>
          <p14:tracePt t="289423" x="1852613" y="4454525"/>
          <p14:tracePt t="289446" x="1839913" y="4454525"/>
          <p14:tracePt t="289462" x="1827213" y="4454525"/>
          <p14:tracePt t="289473" x="1814513" y="4454525"/>
          <p14:tracePt t="289476" x="1801813" y="4454525"/>
          <p14:tracePt t="289492" x="1801813" y="4467225"/>
          <p14:tracePt t="289502" x="1778000" y="4479925"/>
          <p14:tracePt t="289512" x="1778000" y="4492625"/>
          <p14:tracePt t="289518" x="1778000" y="4505325"/>
          <p14:tracePt t="289532" x="1778000" y="4518025"/>
          <p14:tracePt t="289568" x="1778000" y="4543425"/>
          <p14:tracePt t="289592" x="1778000" y="4567238"/>
          <p14:tracePt t="289598" x="1778000" y="4579938"/>
          <p14:tracePt t="289608" x="1790700" y="4592638"/>
          <p14:tracePt t="289614" x="1814513" y="4605338"/>
          <p14:tracePt t="289624" x="1852613" y="4605338"/>
          <p14:tracePt t="289634" x="1890713" y="4618038"/>
          <p14:tracePt t="289638" x="1903413" y="4618038"/>
          <p14:tracePt t="289648" x="1927225" y="4630738"/>
          <p14:tracePt t="289654" x="1965325" y="4656138"/>
          <p14:tracePt t="289664" x="1990725" y="4656138"/>
          <p14:tracePt t="289674" x="2039938" y="4656138"/>
          <p14:tracePt t="289677" x="2065338" y="4656138"/>
          <p14:tracePt t="289689" x="2103438" y="4656138"/>
          <p14:tracePt t="289694" x="2152650" y="4656138"/>
          <p14:tracePt t="289704" x="2178050" y="4656138"/>
          <p14:tracePt t="289714" x="2216150" y="4656138"/>
          <p14:tracePt t="289718" x="2239963" y="4656138"/>
          <p14:tracePt t="289728" x="2265363" y="4656138"/>
          <p14:tracePt t="289734" x="2303463" y="4656138"/>
          <p14:tracePt t="289744" x="2328863" y="4656138"/>
          <p14:tracePt t="289754" x="2339975" y="4656138"/>
          <p14:tracePt t="289758" x="2352675" y="4656138"/>
          <p14:tracePt t="289770" x="2365375" y="4656138"/>
          <p14:tracePt t="289824" x="2378075" y="4656138"/>
          <p14:tracePt t="289844" x="2390775" y="4656138"/>
          <p14:tracePt t="289854" x="2390775" y="4643438"/>
          <p14:tracePt t="289864" x="2390775" y="4618038"/>
          <p14:tracePt t="289880" x="2390775" y="4592638"/>
          <p14:tracePt t="289886" x="2390775" y="4567238"/>
          <p14:tracePt t="289906" x="2390775" y="4554538"/>
          <p14:tracePt t="289910" x="2390775" y="4543425"/>
          <p14:tracePt t="289920" x="2390775" y="4518025"/>
          <p14:tracePt t="289926" x="2390775" y="4492625"/>
          <p14:tracePt t="289946" x="2365375" y="4479925"/>
          <p14:tracePt t="289950" x="2352675" y="4467225"/>
          <p14:tracePt t="289974" x="2278063" y="4443413"/>
          <p14:tracePt t="289975" x="2239963" y="4430713"/>
          <p14:tracePt t="289986" x="2216150" y="4430713"/>
          <p14:tracePt t="289992" x="2165350" y="4418013"/>
          <p14:tracePt t="290002" x="2152650" y="4418013"/>
          <p14:tracePt t="290006" x="2139950" y="4418013"/>
          <p14:tracePt t="290016" x="2116138" y="4418013"/>
          <p14:tracePt t="290026" x="2103438" y="4418013"/>
          <p14:tracePt t="290032" x="2090738" y="4418013"/>
          <p14:tracePt t="290042" x="2078038" y="4418013"/>
          <p14:tracePt t="290046" x="2052638" y="4418013"/>
          <p14:tracePt t="290057" x="2027238" y="4418013"/>
          <p14:tracePt t="290068" x="2003425" y="4418013"/>
          <p14:tracePt t="290073" x="1965325" y="4430713"/>
          <p14:tracePt t="290082" x="1939925" y="4467225"/>
          <p14:tracePt t="290088" x="1890713" y="4505325"/>
          <p14:tracePt t="290098" x="1865313" y="4543425"/>
          <p14:tracePt t="290108" x="1839913" y="4567238"/>
          <p14:tracePt t="290112" x="1827213" y="4605338"/>
          <p14:tracePt t="290123" x="1814513" y="4630738"/>
          <p14:tracePt t="290128" x="1814513" y="4656138"/>
          <p14:tracePt t="290138" x="1814513" y="4679950"/>
          <p14:tracePt t="290148" x="1814513" y="4718050"/>
          <p14:tracePt t="290162" x="1814513" y="4730750"/>
          <p14:tracePt t="290168" x="1827213" y="4768850"/>
          <p14:tracePt t="290178" x="1852613" y="4779963"/>
          <p14:tracePt t="290188" x="1890713" y="4805363"/>
          <p14:tracePt t="290192" x="1927225" y="4830763"/>
          <p14:tracePt t="290202" x="1978025" y="4843463"/>
          <p14:tracePt t="290208" x="2014538" y="4843463"/>
          <p14:tracePt t="290218" x="2078038" y="4856163"/>
          <p14:tracePt t="290227" x="2139950" y="4868863"/>
          <p14:tracePt t="290234" x="2178050" y="4868863"/>
          <p14:tracePt t="290244" x="2239963" y="4868863"/>
          <p14:tracePt t="290248" x="2278063" y="4868863"/>
          <p14:tracePt t="290258" x="2316163" y="4868863"/>
          <p14:tracePt t="290268" x="2352675" y="4868863"/>
          <p14:tracePt t="290275" x="2365375" y="4843463"/>
          <p14:tracePt t="290284" x="2378075" y="4843463"/>
          <p14:tracePt t="290288" x="2390775" y="4830763"/>
          <p14:tracePt t="290298" x="2416175" y="4805363"/>
          <p14:tracePt t="290308" x="2428875" y="4779963"/>
          <p14:tracePt t="290314" x="2428875" y="4768850"/>
          <p14:tracePt t="290325" x="2428875" y="4730750"/>
          <p14:tracePt t="290329" x="2428875" y="4718050"/>
          <p14:tracePt t="290340" x="2428875" y="4679950"/>
          <p14:tracePt t="290350" x="2428875" y="4667250"/>
          <p14:tracePt t="290354" x="2403475" y="4605338"/>
          <p14:tracePt t="290364" x="2378075" y="4579938"/>
          <p14:tracePt t="290369" x="2339975" y="4543425"/>
          <p14:tracePt t="290380" x="2316163" y="4505325"/>
          <p14:tracePt t="290390" x="2290763" y="4505325"/>
          <p14:tracePt t="290394" x="2265363" y="4492625"/>
          <p14:tracePt t="290407" x="2239963" y="4479925"/>
          <p14:tracePt t="290410" x="2178050" y="4479925"/>
          <p14:tracePt t="290420" x="2078038" y="4479925"/>
          <p14:tracePt t="290430" x="1965325" y="4479925"/>
          <p14:tracePt t="290434" x="1827213" y="4479925"/>
          <p14:tracePt t="290446" x="1727200" y="4479925"/>
          <p14:tracePt t="290450" x="1627188" y="4479925"/>
          <p14:tracePt t="290460" x="1577975" y="4479925"/>
          <p14:tracePt t="290470" x="1514475" y="4492625"/>
          <p14:tracePt t="290476" x="1501775" y="4505325"/>
          <p14:tracePt t="290486" x="1476375" y="4530725"/>
          <p14:tracePt t="290490" x="1476375" y="4554538"/>
          <p14:tracePt t="290500" x="1452563" y="4579938"/>
          <p14:tracePt t="290510" x="1452563" y="4605338"/>
          <p14:tracePt t="290516" x="1452563" y="4630738"/>
          <p14:tracePt t="290526" x="1452563" y="4667250"/>
          <p14:tracePt t="290530" x="1452563" y="4692650"/>
          <p14:tracePt t="290550" x="1476375" y="4718050"/>
          <p14:tracePt t="290556" x="1527175" y="4756150"/>
          <p14:tracePt t="290566" x="1565275" y="4756150"/>
          <p14:tracePt t="290572" x="1627188" y="4768850"/>
          <p14:tracePt t="290582" x="1689100" y="4768850"/>
          <p14:tracePt t="290592" x="1765300" y="4768850"/>
          <p14:tracePt t="290596" x="1827213" y="4768850"/>
          <p14:tracePt t="290606" x="1878013" y="4768850"/>
          <p14:tracePt t="290612" x="1939925" y="4756150"/>
          <p14:tracePt t="290622" x="1965325" y="4743450"/>
          <p14:tracePt t="290636" x="1978025" y="4730750"/>
          <p14:tracePt t="290678" x="1990725" y="4718050"/>
          <p14:tracePt t="290708" x="1990725" y="4705350"/>
          <p14:tracePt t="290718" x="1978025" y="4679950"/>
          <p14:tracePt t="290722" x="1965325" y="4679950"/>
          <p14:tracePt t="290732" x="1939925" y="4679950"/>
          <p14:tracePt t="290738" x="1914525" y="4679950"/>
          <p14:tracePt t="290748" x="1878013" y="4679950"/>
          <p14:tracePt t="290758" x="1865313" y="4679950"/>
          <p14:tracePt t="290784" x="1839913" y="4679950"/>
          <p14:tracePt t="290848" x="1852613" y="4679950"/>
          <p14:tracePt t="290854" x="1903413" y="4679950"/>
          <p14:tracePt t="290864" x="1939925" y="4679950"/>
          <p14:tracePt t="290868" x="1990725" y="4679950"/>
          <p14:tracePt t="290878" x="2027238" y="4679950"/>
          <p14:tracePt t="290891" x="2052638" y="4679950"/>
          <p14:tracePt t="290894" x="2065338" y="4679950"/>
          <p14:tracePt t="291524" x="2078038" y="4656138"/>
          <p14:tracePt t="291530" x="2165350" y="4592638"/>
          <p14:tracePt t="291540" x="2239963" y="4530725"/>
          <p14:tracePt t="291544" x="2316163" y="4454525"/>
          <p14:tracePt t="291554" x="2390775" y="4341813"/>
          <p14:tracePt t="291564" x="2478088" y="4230688"/>
          <p14:tracePt t="291570" x="2503488" y="4167188"/>
          <p14:tracePt t="291580" x="2565400" y="4117975"/>
          <p14:tracePt t="291586" x="2628900" y="4054475"/>
          <p14:tracePt t="291596" x="2741613" y="3967163"/>
          <p14:tracePt t="291606" x="2867025" y="3929063"/>
          <p14:tracePt t="291610" x="2967038" y="3916363"/>
          <p14:tracePt t="291620" x="3028950" y="3916363"/>
          <p14:tracePt t="291626" x="3054350" y="3916363"/>
          <p14:tracePt t="291636" x="3067050" y="3916363"/>
          <p14:tracePt t="291842" x="3079750" y="3916363"/>
          <p14:tracePt t="291852" x="3092450" y="3916363"/>
          <p14:tracePt t="291858" x="3103563" y="3916363"/>
          <p14:tracePt t="291892" x="3128963" y="3916363"/>
          <p14:tracePt t="291898" x="3141663" y="3916363"/>
          <p14:tracePt t="291908" x="3154363" y="3916363"/>
          <p14:tracePt t="291918" x="3167063" y="3916363"/>
          <p14:tracePt t="291922" x="3179763" y="3916363"/>
          <p14:tracePt t="291932" x="3205163" y="3916363"/>
          <p14:tracePt t="291938" x="3216275" y="3916363"/>
          <p14:tracePt t="291948" x="3241675" y="3916363"/>
          <p14:tracePt t="291959" x="3267075" y="3916363"/>
          <p14:tracePt t="291977" x="3305175" y="3916363"/>
          <p14:tracePt t="291978" x="3328988" y="3916363"/>
          <p14:tracePt t="291988" x="3341688" y="3916363"/>
          <p14:tracePt t="292004" x="3354388" y="3916363"/>
          <p14:tracePt t="292014" x="3367088" y="3916363"/>
          <p14:tracePt t="292018" x="3379788" y="3905250"/>
          <p14:tracePt t="292038" x="3379788" y="3892550"/>
          <p14:tracePt t="292044" x="3417888" y="3854450"/>
          <p14:tracePt t="292054" x="3429000" y="3829050"/>
          <p14:tracePt t="292060" x="3429000" y="3803650"/>
          <p14:tracePt t="292070" x="3441700" y="3779838"/>
          <p14:tracePt t="292080" x="3479800" y="3703638"/>
          <p14:tracePt t="292084" x="3479800" y="3679825"/>
          <p14:tracePt t="292094" x="3492500" y="3654425"/>
          <p14:tracePt t="292100" x="3505200" y="3616325"/>
          <p14:tracePt t="292110" x="3505200" y="3590925"/>
          <p14:tracePt t="292120" x="3517900" y="3554413"/>
          <p14:tracePt t="292124" x="3517900" y="3529013"/>
          <p14:tracePt t="292140" x="3517900" y="3516313"/>
          <p14:tracePt t="292160" x="3517900" y="3490913"/>
          <p14:tracePt t="292176" x="3517900" y="3479800"/>
          <p14:tracePt t="292190" x="3492500" y="3479800"/>
          <p14:tracePt t="292200" x="3454400" y="3479800"/>
          <p14:tracePt t="292206" x="3405188" y="3479800"/>
          <p14:tracePt t="292216" x="3341688" y="3479800"/>
          <p14:tracePt t="292220" x="3267075" y="3490913"/>
          <p14:tracePt t="292230" x="3192463" y="3554413"/>
          <p14:tracePt t="292240" x="3128963" y="3616325"/>
          <p14:tracePt t="292246" x="3092450" y="3692525"/>
          <p14:tracePt t="292256" x="3067050" y="3767138"/>
          <p14:tracePt t="292260" x="3054350" y="3816350"/>
          <p14:tracePt t="292270" x="3054350" y="3867150"/>
          <p14:tracePt t="292280" x="3054350" y="3892550"/>
          <p14:tracePt t="292286" x="3054350" y="3941763"/>
          <p14:tracePt t="292296" x="3054350" y="3979863"/>
          <p14:tracePt t="292300" x="3067050" y="4029075"/>
          <p14:tracePt t="292312" x="3092450" y="4041775"/>
          <p14:tracePt t="292322" x="3116263" y="4054475"/>
          <p14:tracePt t="292327" x="3167063" y="4054475"/>
          <p14:tracePt t="292336" x="3205163" y="4054475"/>
          <p14:tracePt t="292343" x="3254375" y="4054475"/>
          <p14:tracePt t="292352" x="3292475" y="4054475"/>
          <p14:tracePt t="292362" x="3341688" y="4054475"/>
          <p14:tracePt t="292366" x="3379788" y="4029075"/>
          <p14:tracePt t="292377" x="3392488" y="4029075"/>
          <p14:tracePt t="292393" x="3392488" y="4017963"/>
          <p14:tracePt t="292402" x="3392488" y="3992563"/>
          <p14:tracePt t="292408" x="3392488" y="3954463"/>
          <p14:tracePt t="292418" x="3392488" y="3929063"/>
          <p14:tracePt t="292422" x="3392488" y="3905250"/>
          <p14:tracePt t="292432" x="3379788" y="3879850"/>
          <p14:tracePt t="292443" x="3367088" y="3854450"/>
          <p14:tracePt t="292448" x="3317875" y="3841750"/>
          <p14:tracePt t="292458" x="3267075" y="3829050"/>
          <p14:tracePt t="292462" x="3228975" y="3829050"/>
          <p14:tracePt t="292472" x="3179763" y="3829050"/>
          <p14:tracePt t="292482" x="3128963" y="3829050"/>
          <p14:tracePt t="292488" x="3103563" y="3829050"/>
          <p14:tracePt t="292498" x="3054350" y="3841750"/>
          <p14:tracePt t="292504" x="3028950" y="3867150"/>
          <p14:tracePt t="292514" x="2992438" y="3941763"/>
          <p14:tracePt t="292524" x="2967038" y="4067175"/>
          <p14:tracePt t="292528" x="2954338" y="4205288"/>
          <p14:tracePt t="292538" x="2954338" y="4405313"/>
          <p14:tracePt t="292544" x="2954338" y="4554538"/>
          <p14:tracePt t="292554" x="2954338" y="4730750"/>
          <p14:tracePt t="292564" x="3016250" y="4930775"/>
          <p14:tracePt t="292568" x="3092450" y="5068888"/>
          <p14:tracePt t="292578" x="3192463" y="5194300"/>
          <p14:tracePt t="292584" x="3317875" y="5318125"/>
          <p14:tracePt t="292594" x="3441700" y="5407025"/>
          <p14:tracePt t="292604" x="3567113" y="5468938"/>
          <p14:tracePt t="292607" x="3705225" y="5543550"/>
          <p14:tracePt t="292618" x="3805238" y="5594350"/>
          <p14:tracePt t="292624" x="3943350" y="5607050"/>
          <p14:tracePt t="292634" x="4068763" y="5630863"/>
          <p14:tracePt t="292645" x="4217988" y="5656263"/>
          <p14:tracePt t="292650" x="4343400" y="5656263"/>
          <p14:tracePt t="292660" x="4518025" y="5656263"/>
          <p14:tracePt t="292664" x="4668838" y="5656263"/>
          <p14:tracePt t="292674" x="4794250" y="5656263"/>
          <p14:tracePt t="292684" x="4919663" y="5630863"/>
          <p14:tracePt t="292690" x="5081588" y="5607050"/>
          <p14:tracePt t="292700" x="5232400" y="5568950"/>
          <p14:tracePt t="292704" x="5407025" y="5568950"/>
          <p14:tracePt t="292714" x="5532438" y="5556250"/>
          <p14:tracePt t="292724" x="5657850" y="5556250"/>
          <p14:tracePt t="292730" x="5770563" y="5556250"/>
          <p14:tracePt t="292740" x="5832475" y="5556250"/>
          <p14:tracePt t="292746" x="5908675" y="5556250"/>
          <p14:tracePt t="292756" x="5932488" y="5556250"/>
          <p14:tracePt t="292766" x="5945188" y="5556250"/>
          <p14:tracePt t="292769" x="5970588" y="5556250"/>
          <p14:tracePt t="292780" x="5983288" y="5556250"/>
          <p14:tracePt t="292816" x="5995988" y="5556250"/>
          <p14:tracePt t="292820" x="6008688" y="5556250"/>
          <p14:tracePt t="292946" x="6021388" y="5556250"/>
          <p14:tracePt t="292972" x="6045200" y="5556250"/>
          <p14:tracePt t="292988" x="6070600" y="5556250"/>
          <p14:tracePt t="292998" x="6121400" y="5556250"/>
          <p14:tracePt t="293002" x="6234113" y="5556250"/>
          <p14:tracePt t="293012" x="6383338" y="5556250"/>
          <p14:tracePt t="293022" x="6646863" y="5556250"/>
          <p14:tracePt t="293028" x="6910388" y="5556250"/>
          <p14:tracePt t="293038" x="7285038" y="5556250"/>
          <p14:tracePt t="293042" x="7697788" y="5556250"/>
          <p14:tracePt t="293052" x="8135938" y="5556250"/>
          <p14:tracePt t="293062" x="8486775" y="5556250"/>
          <p14:tracePt t="293068" x="8724900" y="5556250"/>
          <p14:tracePt t="293078" x="8924925" y="5556250"/>
          <p14:tracePt t="293081" x="9063038" y="5556250"/>
          <p14:tracePt t="293092" x="9224963" y="5556250"/>
          <p14:tracePt t="293104" x="9375775" y="5543550"/>
          <p14:tracePt t="293108" x="9501188" y="5518150"/>
          <p14:tracePt t="293118" x="9601200" y="5507038"/>
          <p14:tracePt t="293124" x="9663113" y="5468938"/>
          <p14:tracePt t="293134" x="9713913" y="5430838"/>
          <p14:tracePt t="293145" x="9739313" y="5418138"/>
          <p14:tracePt t="293148" x="9750425" y="5407025"/>
          <p14:tracePt t="293164" x="9750425" y="5394325"/>
          <p14:tracePt t="293184" x="9750425" y="5381625"/>
          <p14:tracePt t="293190" x="9750425" y="5368925"/>
          <p14:tracePt t="293200" x="9750425" y="5356225"/>
          <p14:tracePt t="293204" x="9750425" y="5330825"/>
          <p14:tracePt t="293214" x="9750425" y="5294313"/>
          <p14:tracePt t="293224" x="9750425" y="5268913"/>
          <p14:tracePt t="293228" x="9739313" y="5230813"/>
          <p14:tracePt t="293238" x="9739313" y="5181600"/>
          <p14:tracePt t="293248" x="9726613" y="5130800"/>
          <p14:tracePt t="293254" x="9726613" y="5081588"/>
          <p14:tracePt t="293264" x="9726613" y="4968875"/>
          <p14:tracePt t="293268" x="9726613" y="4905375"/>
          <p14:tracePt t="293278" x="9726613" y="4818063"/>
          <p14:tracePt t="293290" x="9726613" y="4768850"/>
          <p14:tracePt t="293295" x="9726613" y="4705350"/>
          <p14:tracePt t="293304" x="9726613" y="4630738"/>
          <p14:tracePt t="293308" x="9739313" y="4605338"/>
          <p14:tracePt t="293320" x="9750425" y="4543425"/>
          <p14:tracePt t="293330" x="9750425" y="4505325"/>
          <p14:tracePt t="293333" x="9750425" y="4454525"/>
          <p14:tracePt t="293345" x="9750425" y="4418013"/>
          <p14:tracePt t="293350" x="9750425" y="4392613"/>
          <p14:tracePt t="293361" x="9750425" y="4354513"/>
          <p14:tracePt t="293370" x="9750425" y="4318000"/>
          <p14:tracePt t="293373" x="9750425" y="4279900"/>
          <p14:tracePt t="293384" x="9739313" y="4267200"/>
          <p14:tracePt t="293390" x="9701213" y="4241800"/>
          <p14:tracePt t="293400" x="9663113" y="4241800"/>
          <p14:tracePt t="293411" x="9637713" y="4241800"/>
          <p14:tracePt t="293414" x="9601200" y="4241800"/>
          <p14:tracePt t="293424" x="9537700" y="4241800"/>
          <p14:tracePt t="293430" x="9463088" y="4217988"/>
          <p14:tracePt t="293440" x="9363075" y="4217988"/>
          <p14:tracePt t="293450" x="9337675" y="4217988"/>
          <p14:tracePt t="293456" x="9263063" y="4217988"/>
          <p14:tracePt t="293466" x="9163050" y="4217988"/>
          <p14:tracePt t="293470" x="9099550" y="4217988"/>
          <p14:tracePt t="293480" x="9050338" y="4241800"/>
          <p14:tracePt t="293490" x="8975725" y="4292600"/>
          <p14:tracePt t="293496" x="8924925" y="4354513"/>
          <p14:tracePt t="293506" x="8886825" y="4405313"/>
          <p14:tracePt t="293510" x="8837613" y="4492625"/>
          <p14:tracePt t="293520" x="8812213" y="4592638"/>
          <p14:tracePt t="293530" x="8786813" y="4679950"/>
          <p14:tracePt t="293536" x="8774113" y="4756150"/>
          <p14:tracePt t="293546" x="8774113" y="4818063"/>
          <p14:tracePt t="293552" x="8774113" y="4868863"/>
          <p14:tracePt t="293563" x="8774113" y="4905375"/>
          <p14:tracePt t="293572" x="8774113" y="4943475"/>
          <p14:tracePt t="293576" x="8774113" y="4968875"/>
          <p14:tracePt t="293586" x="8774113" y="4981575"/>
          <p14:tracePt t="293592" x="8824913" y="5005388"/>
          <p14:tracePt t="293602" x="8886825" y="5005388"/>
          <p14:tracePt t="293612" x="8975725" y="5005388"/>
          <p14:tracePt t="293616" x="9088438" y="5005388"/>
          <p14:tracePt t="293626" x="9199563" y="5005388"/>
          <p14:tracePt t="293632" x="9337675" y="4956175"/>
          <p14:tracePt t="293642" x="9437688" y="4879975"/>
          <p14:tracePt t="293652" x="9525000" y="4779963"/>
          <p14:tracePt t="293657" x="9575800" y="4705350"/>
          <p14:tracePt t="293668" x="9626600" y="4605338"/>
          <p14:tracePt t="293672" x="9626600" y="4543425"/>
          <p14:tracePt t="293682" x="9626600" y="4467225"/>
          <p14:tracePt t="293692" x="9626600" y="4405313"/>
          <p14:tracePt t="293698" x="9626600" y="4354513"/>
          <p14:tracePt t="293708" x="9588500" y="4292600"/>
          <p14:tracePt t="293712" x="9475788" y="4205288"/>
          <p14:tracePt t="293722" x="9350375" y="4129088"/>
          <p14:tracePt t="293732" x="9150350" y="4054475"/>
          <p14:tracePt t="293738" x="8999538" y="4029075"/>
          <p14:tracePt t="293748" x="8750300" y="3954463"/>
          <p14:tracePt t="293752" x="8274050" y="3954463"/>
          <p14:tracePt t="293762" x="7697788" y="3954463"/>
          <p14:tracePt t="293772" x="7159625" y="3954463"/>
          <p14:tracePt t="293778" x="6646863" y="3954463"/>
          <p14:tracePt t="293788" x="6308725" y="3954463"/>
          <p14:tracePt t="293796" x="6096000" y="3954463"/>
          <p14:tracePt t="293804" x="5932488" y="3954463"/>
          <p14:tracePt t="293814" x="5845175" y="3992563"/>
          <p14:tracePt t="293818" x="5770563" y="4029075"/>
          <p14:tracePt t="293828" x="5657850" y="4092575"/>
          <p14:tracePt t="293834" x="5570538" y="4167188"/>
          <p14:tracePt t="293844" x="5519738" y="4241800"/>
          <p14:tracePt t="293854" x="5457825" y="4318000"/>
          <p14:tracePt t="293858" x="5419725" y="4392613"/>
          <p14:tracePt t="293868" x="5370513" y="4479925"/>
          <p14:tracePt t="293874" x="5332413" y="4579938"/>
          <p14:tracePt t="293884" x="5307013" y="4705350"/>
          <p14:tracePt t="293895" x="5257800" y="4843463"/>
          <p14:tracePt t="293900" x="5219700" y="4956175"/>
          <p14:tracePt t="293910" x="5181600" y="5081588"/>
          <p14:tracePt t="293914" x="5145088" y="5218113"/>
          <p14:tracePt t="293924" x="5094288" y="5305425"/>
          <p14:tracePt t="293934" x="5045075" y="5418138"/>
          <p14:tracePt t="293940" x="5006975" y="5507038"/>
          <p14:tracePt t="293950" x="4981575" y="5581650"/>
          <p14:tracePt t="293953" x="4945063" y="5668963"/>
          <p14:tracePt t="293964" x="4906963" y="5743575"/>
          <p14:tracePt t="293980" x="4881563" y="5819775"/>
          <p14:tracePt t="293990" x="4881563" y="5843588"/>
          <p14:tracePt t="293994" x="4868863" y="5868988"/>
          <p14:tracePt t="294003" x="4868863" y="5881688"/>
          <p14:tracePt t="294016" x="4856163" y="5907088"/>
          <p14:tracePt t="294020" x="4856163" y="5919788"/>
          <p14:tracePt t="294046" x="4856163" y="5932488"/>
          <p14:tracePt t="294278" x="4868863" y="5932488"/>
          <p14:tracePt t="294292" x="4894263" y="5932488"/>
          <p14:tracePt t="294328" x="4906963" y="5932488"/>
          <p14:tracePt t="294344" x="4919663" y="5919788"/>
          <p14:tracePt t="294358" x="4932363" y="5907088"/>
          <p14:tracePt t="294384" x="4945063" y="5894388"/>
          <p14:tracePt t="294408" x="4968875" y="5881688"/>
          <p14:tracePt t="294444" x="4994275" y="5868988"/>
          <p14:tracePt t="294460" x="5006975" y="5868988"/>
          <p14:tracePt t="294470" x="5019675" y="5868988"/>
          <p14:tracePt t="294474" x="5032375" y="5868988"/>
          <p14:tracePt t="294484" x="5057775" y="5843588"/>
          <p14:tracePt t="294490" x="5068888" y="5843588"/>
          <p14:tracePt t="294500" x="5081588" y="5843588"/>
          <p14:tracePt t="294530" x="5094288" y="5843588"/>
          <p14:tracePt t="294550" x="5094288" y="5832475"/>
          <p14:tracePt t="294590" x="5106988" y="5832475"/>
          <p14:tracePt t="294610" x="5106988" y="5819775"/>
          <p14:tracePt t="294630" x="5106988" y="5807075"/>
          <p14:tracePt t="294656" x="5119688" y="5794375"/>
          <p14:tracePt t="294676" x="5119688" y="5781675"/>
          <p14:tracePt t="294690" x="5132388" y="5781675"/>
          <p14:tracePt t="294852" x="5132388" y="5768975"/>
          <p14:tracePt t="294862" x="5132388" y="5756275"/>
          <p14:tracePt t="294868" x="5132388" y="5743575"/>
          <p14:tracePt t="294877" x="5132388" y="5732463"/>
          <p14:tracePt t="294888" x="5132388" y="5719763"/>
          <p14:tracePt t="294904" x="5132388" y="5707063"/>
          <p14:tracePt t="294908" x="5132388" y="5694363"/>
          <p14:tracePt t="294934" x="5132388" y="5681663"/>
          <p14:tracePt t="294944" x="5145088" y="5681663"/>
          <p14:tracePt t="294998" x="5145088" y="5668963"/>
          <p14:tracePt t="295704" x="5145088" y="5656263"/>
          <p14:tracePt t="296097" x="5119688" y="5630863"/>
          <p14:tracePt t="296118" x="5119688" y="5619750"/>
          <p14:tracePt t="296124" x="5119688" y="5607050"/>
          <p14:tracePt t="296134" x="5145088" y="5607050"/>
          <p14:tracePt t="296138" x="5170488" y="5607050"/>
          <p14:tracePt t="296149" x="5194300" y="5607050"/>
          <p14:tracePt t="296158" x="5219700" y="5607050"/>
          <p14:tracePt t="296165" x="5245100" y="5594350"/>
          <p14:tracePt t="296174" x="5270500" y="5594350"/>
          <p14:tracePt t="296178" x="5294313" y="5594350"/>
          <p14:tracePt t="296188" x="5319713" y="5594350"/>
          <p14:tracePt t="296204" x="5345113" y="5581650"/>
          <p14:tracePt t="296542" x="5357813" y="5581650"/>
          <p14:tracePt t="296642" x="5357813" y="5568950"/>
          <p14:tracePt t="296658" x="5345113" y="5568950"/>
          <p14:tracePt t="296664" x="5319713" y="5568950"/>
          <p14:tracePt t="296674" x="5307013" y="5568950"/>
          <p14:tracePt t="296688" x="5281613" y="5568950"/>
          <p14:tracePt t="296734" x="5270500" y="5568950"/>
          <p14:tracePt t="296754" x="5245100" y="5568950"/>
          <p14:tracePt t="296774" x="5219700" y="5568950"/>
          <p14:tracePt t="296780" x="5194300" y="5568950"/>
          <p14:tracePt t="296790" x="5181600" y="5543550"/>
          <p14:tracePt t="296794" x="5170488" y="5543550"/>
          <p14:tracePt t="296814" x="5145088" y="5543550"/>
          <p14:tracePt t="296834" x="5119688" y="5530850"/>
          <p14:tracePt t="296844" x="5106988" y="5518150"/>
          <p14:tracePt t="296854" x="5094288" y="5518150"/>
          <p14:tracePt t="296860" x="5081588" y="5518150"/>
          <p14:tracePt t="296870" x="5057775" y="5494338"/>
          <p14:tracePt t="296884" x="5045075" y="5494338"/>
          <p14:tracePt t="296990" x="5032375" y="5494338"/>
          <p14:tracePt t="297146" x="5045075" y="5494338"/>
          <p14:tracePt t="297158" x="5068888" y="5494338"/>
          <p14:tracePt t="297161" x="5106988" y="5494338"/>
          <p14:tracePt t="297172" x="5132388" y="5494338"/>
          <p14:tracePt t="297182" x="5157788" y="5494338"/>
          <p14:tracePt t="297198" x="5181600" y="5494338"/>
          <p14:tracePt t="297202" x="5207000" y="5494338"/>
          <p14:tracePt t="297228" x="5219700" y="5494338"/>
          <p14:tracePt t="297242" x="5232400" y="5494338"/>
          <p14:tracePt t="297254" x="5245100" y="5494338"/>
          <p14:tracePt t="297294" x="5257800" y="5494338"/>
          <p14:tracePt t="297440" x="5270500" y="5494338"/>
          <p14:tracePt t="297464" x="5281613" y="5494338"/>
          <p14:tracePt t="297474" x="5294313" y="5494338"/>
          <p14:tracePt t="297510" x="5307013" y="5507038"/>
          <p14:tracePt t="297540" x="5307013" y="5518150"/>
          <p14:tracePt t="297702" x="5319713" y="5518150"/>
          <p14:tracePt t="297712" x="5319713" y="5530850"/>
          <p14:tracePt t="297722" x="5345113" y="5530850"/>
          <p14:tracePt t="297726" x="5357813" y="5556250"/>
          <p14:tracePt t="297738" x="5370513" y="5568950"/>
          <p14:tracePt t="297742" x="5394325" y="5594350"/>
          <p14:tracePt t="297752" x="5407025" y="5594350"/>
          <p14:tracePt t="297762" x="5432425" y="5607050"/>
          <p14:tracePt t="297768" x="5445125" y="5619750"/>
          <p14:tracePt t="297782" x="5457825" y="5630863"/>
          <p14:tracePt t="297792" x="5470525" y="5630863"/>
          <p14:tracePt t="297818" x="5483225" y="5643563"/>
          <p14:tracePt t="297908" x="5495925" y="5643563"/>
          <p14:tracePt t="297924" x="5495925" y="5656263"/>
          <p14:tracePt t="297934" x="5495925" y="5668963"/>
          <p14:tracePt t="297937" x="5483225" y="5694363"/>
          <p14:tracePt t="297950" x="5457825" y="5707063"/>
          <p14:tracePt t="297954" x="5432425" y="5719763"/>
          <p14:tracePt t="297969" x="5394325" y="5743575"/>
          <p14:tracePt t="297974" x="5370513" y="5768975"/>
          <p14:tracePt t="297980" x="5345113" y="5768975"/>
          <p14:tracePt t="297990" x="5332413" y="5781675"/>
          <p14:tracePt t="297994" x="5294313" y="5794375"/>
          <p14:tracePt t="298414" x="5307013" y="5794375"/>
          <p14:tracePt t="298424" x="5319713" y="5794375"/>
          <p14:tracePt t="298428" x="5332413" y="5794375"/>
          <p14:tracePt t="298438" x="5345113" y="5794375"/>
          <p14:tracePt t="298444" x="5370513" y="5768975"/>
          <p14:tracePt t="298464" x="5394325" y="5743575"/>
          <p14:tracePt t="298468" x="5407025" y="5743575"/>
          <p14:tracePt t="298478" x="5419725" y="5732463"/>
          <p14:tracePt t="298486" x="5432425" y="5732463"/>
          <p14:tracePt t="298524" x="5432425" y="5719763"/>
          <p14:tracePt t="298610" x="5445125" y="5719763"/>
          <p14:tracePt t="299266" x="5483225" y="5719763"/>
          <p14:tracePt t="299276" x="5507038" y="5719763"/>
          <p14:tracePt t="299280" x="5532438" y="5719763"/>
          <p14:tracePt t="299290" x="5570538" y="5719763"/>
          <p14:tracePt t="299296" x="5607050" y="5719763"/>
          <p14:tracePt t="299306" x="5645150" y="5732463"/>
          <p14:tracePt t="299316" x="5657850" y="5732463"/>
          <p14:tracePt t="299322" x="5695950" y="5743575"/>
          <p14:tracePt t="299332" x="5719763" y="5768975"/>
          <p14:tracePt t="299336" x="5732463" y="5781675"/>
          <p14:tracePt t="299346" x="5757863" y="5794375"/>
          <p14:tracePt t="299355" x="5795963" y="5832475"/>
          <p14:tracePt t="299362" x="5821363" y="5843588"/>
          <p14:tracePt t="299372" x="5845175" y="5868988"/>
          <p14:tracePt t="299376" x="5870575" y="5894388"/>
          <p14:tracePt t="299386" x="5883275" y="5919788"/>
          <p14:tracePt t="299396" x="5908675" y="5932488"/>
          <p14:tracePt t="299402" x="5932488" y="5956300"/>
          <p14:tracePt t="299411" x="5945188" y="5969000"/>
          <p14:tracePt t="299418" x="5970588" y="6007100"/>
          <p14:tracePt t="299428" x="5995988" y="6007100"/>
          <p14:tracePt t="299438" x="6008688" y="6019800"/>
          <p14:tracePt t="299441" x="6021388" y="6032500"/>
          <p14:tracePt t="299498" x="6034088" y="6032500"/>
          <p14:tracePt t="299648" x="6045200" y="6032500"/>
          <p14:tracePt t="299700" x="6057900" y="6032500"/>
          <p14:tracePt t="299730" x="6070600" y="6032500"/>
          <p14:tracePt t="299740" x="6083300" y="6032500"/>
          <p14:tracePt t="299754" x="6096000" y="6019800"/>
          <p14:tracePt t="299764" x="6108700" y="6007100"/>
          <p14:tracePt t="299780" x="6121400" y="6007100"/>
          <p14:tracePt t="299806" x="6134100" y="6007100"/>
          <p14:tracePt t="299809" x="6146800" y="5994400"/>
          <p14:tracePt t="299821" x="6157913" y="5994400"/>
          <p14:tracePt t="299826" x="6157913" y="5981700"/>
          <p14:tracePt t="299837" x="6170613" y="5981700"/>
          <p14:tracePt t="299846" x="6196013" y="5969000"/>
          <p14:tracePt t="299880" x="6208713" y="5969000"/>
          <p14:tracePt t="299952" x="6234113" y="5969000"/>
          <p14:tracePt t="299998" x="6246813" y="5969000"/>
          <p14:tracePt t="300018" x="6259513" y="5969000"/>
          <p14:tracePt t="300021" x="6270625" y="5969000"/>
          <p14:tracePt t="300032" x="6283325" y="5969000"/>
          <p14:tracePt t="300068" x="6296025" y="5969000"/>
          <p14:tracePt t="300098" x="6308725" y="5969000"/>
          <p14:tracePt t="300118" x="6334125" y="5956300"/>
          <p14:tracePt t="300134" x="6359525" y="5945188"/>
          <p14:tracePt t="300138" x="6370638" y="5932488"/>
          <p14:tracePt t="300148" x="6383338" y="5932488"/>
          <p14:tracePt t="300158" x="6396038" y="5932488"/>
          <p14:tracePt t="300174" x="6421438" y="5907088"/>
          <p14:tracePt t="300204" x="6434138" y="5881688"/>
          <p14:tracePt t="300230" x="6446838" y="5881688"/>
          <p14:tracePt t="300250" x="6459538" y="5868988"/>
          <p14:tracePt t="300274" x="6472238" y="5856288"/>
          <p14:tracePt t="300289" x="6472238" y="5843588"/>
          <p14:tracePt t="300304" x="6483350" y="5832475"/>
          <p14:tracePt t="300314" x="6496050" y="5819775"/>
          <p14:tracePt t="300340" x="6508750" y="5819775"/>
          <p14:tracePt t="300526" x="6508750" y="5807075"/>
          <p14:tracePt t="300536" x="6483350" y="5807075"/>
          <p14:tracePt t="300551" x="6459538" y="5819775"/>
          <p14:tracePt t="300562" x="6421438" y="5819775"/>
          <p14:tracePt t="300568" x="6396038" y="5819775"/>
          <p14:tracePt t="300578" x="6383338" y="5819775"/>
          <p14:tracePt t="300589" x="6370638" y="5819775"/>
          <p14:tracePt t="300602" x="6359525" y="5819775"/>
          <p14:tracePt t="300608" x="6346825" y="5794375"/>
          <p14:tracePt t="300618" x="6334125" y="5794375"/>
          <p14:tracePt t="300628" x="6321425" y="5781675"/>
          <p14:tracePt t="300632" x="6321425" y="5768975"/>
          <p14:tracePt t="300642" x="6296025" y="5756275"/>
          <p14:tracePt t="300658" x="6296025" y="5743575"/>
          <p14:tracePt t="300718" x="6283325" y="5743575"/>
          <p14:tracePt t="300840" x="6259513" y="5743575"/>
          <p14:tracePt t="300884" x="6246813" y="5743575"/>
          <p14:tracePt t="300924" x="6234113" y="5743575"/>
          <p14:tracePt t="300956" x="6221413" y="5743575"/>
          <p14:tracePt t="300966" x="6208713" y="5743575"/>
          <p14:tracePt t="300970" x="6196013" y="5743575"/>
          <p14:tracePt t="300996" x="6170613" y="5743575"/>
          <p14:tracePt t="301006" x="6146800" y="5743575"/>
          <p14:tracePt t="301026" x="6134100" y="5743575"/>
          <p14:tracePt t="301036" x="6121400" y="5743575"/>
          <p14:tracePt t="301050" x="6108700" y="5743575"/>
          <p14:tracePt t="301112" x="6096000" y="5743575"/>
          <p14:tracePt t="301126" x="6083300" y="5743575"/>
          <p14:tracePt t="301162" x="6057900" y="5743575"/>
          <p14:tracePt t="301188" x="6045200" y="5743575"/>
          <p14:tracePt t="301192" x="6034088" y="5743575"/>
          <p14:tracePt t="301202" x="6021388" y="5743575"/>
          <p14:tracePt t="301208" x="5995988" y="5743575"/>
          <p14:tracePt t="301218" x="5970588" y="5743575"/>
          <p14:tracePt t="301228" x="5932488" y="5743575"/>
          <p14:tracePt t="301232" x="5908675" y="5743575"/>
          <p14:tracePt t="301248" x="5883275" y="5743575"/>
          <p14:tracePt t="301258" x="5857875" y="5743575"/>
          <p14:tracePt t="301273" x="5845175" y="5743575"/>
          <p14:tracePt t="301282" x="5832475" y="5743575"/>
          <p14:tracePt t="301298" x="5821363" y="5743575"/>
          <p14:tracePt t="301364" x="5808663" y="5743575"/>
          <p14:tracePt t="301524" x="5795963" y="5743575"/>
          <p14:tracePt t="301534" x="5770563" y="5743575"/>
          <p14:tracePt t="301550" x="5757863" y="5743575"/>
          <p14:tracePt t="301557" x="5745163" y="5743575"/>
          <p14:tracePt t="301566" x="5719763" y="5743575"/>
          <p14:tracePt t="301576" x="5708650" y="5743575"/>
          <p14:tracePt t="301580" x="5695950" y="5743575"/>
          <p14:tracePt t="301600" x="5683250" y="5743575"/>
          <p14:tracePt t="301672" x="5670550" y="5743575"/>
          <p14:tracePt t="302090" x="5657850" y="5732463"/>
          <p14:tracePt t="302106" x="5645150" y="5719763"/>
          <p14:tracePt t="302116" x="5632450" y="5707063"/>
          <p14:tracePt t="302130" x="5619750" y="5694363"/>
          <p14:tracePt t="302140" x="5607050" y="5694363"/>
          <p14:tracePt t="302146" x="5595938" y="5681663"/>
          <p14:tracePt t="302200" x="5583238" y="5681663"/>
          <p14:tracePt t="302236" x="5570538" y="5681663"/>
          <p14:tracePt t="302720" x="5570538" y="5668963"/>
          <p14:tracePt t="302746" x="5557838" y="5668963"/>
          <p14:tracePt t="302782" x="5557838" y="5656263"/>
          <p14:tracePt t="303108" x="5557838" y="5630863"/>
          <p14:tracePt t="303114" x="5557838" y="5594350"/>
          <p14:tracePt t="303123" x="5557838" y="5581650"/>
          <p14:tracePt t="303130" x="5519738" y="5543550"/>
          <p14:tracePt t="303141" x="5507038" y="5530850"/>
          <p14:tracePt t="303150" x="5495925" y="5530850"/>
          <p14:tracePt t="303154" x="5483225" y="5530850"/>
          <p14:tracePt t="303164" x="5457825" y="5543550"/>
          <p14:tracePt t="303170" x="5445125" y="5594350"/>
          <p14:tracePt t="303180" x="5419725" y="5719763"/>
          <p14:tracePt t="303192" x="5419725" y="5819775"/>
          <p14:tracePt t="303193" x="5419725" y="5932488"/>
          <p14:tracePt t="303204" x="5419725" y="6032500"/>
          <p14:tracePt t="303210" x="5419725" y="6069013"/>
          <p14:tracePt t="303220" x="5419725" y="6119813"/>
          <p14:tracePt t="303230" x="5419725" y="6145213"/>
          <p14:tracePt t="303236" x="5432425" y="6169025"/>
          <p14:tracePt t="303266" x="5445125" y="6181725"/>
          <p14:tracePt t="303280" x="5457825" y="6181725"/>
          <p14:tracePt t="303290" x="5470525" y="6181725"/>
          <p14:tracePt t="303296" x="5507038" y="6169025"/>
          <p14:tracePt t="303306" x="5519738" y="6119813"/>
          <p14:tracePt t="303310" x="5557838" y="6032500"/>
          <p14:tracePt t="303320" x="5583238" y="5969000"/>
          <p14:tracePt t="303330" x="5595938" y="5919788"/>
          <p14:tracePt t="303336" x="5595938" y="5894388"/>
          <p14:tracePt t="303346" x="5595938" y="5881688"/>
          <p14:tracePt t="303406" x="5595938" y="5907088"/>
          <p14:tracePt t="303412" x="5583238" y="5945188"/>
          <p14:tracePt t="303422" x="5557838" y="5956300"/>
          <p14:tracePt t="303432" x="5545138" y="5994400"/>
          <p14:tracePt t="303436" x="5532438" y="6019800"/>
          <p14:tracePt t="303512" x="5545138" y="6019800"/>
          <p14:tracePt t="303522" x="5607050" y="6019800"/>
          <p14:tracePt t="303532" x="5670550" y="5969000"/>
          <p14:tracePt t="303538" x="5732463" y="5932488"/>
          <p14:tracePt t="303548" x="5783263" y="5894388"/>
          <p14:tracePt t="303564" x="5795963" y="5881688"/>
          <p14:tracePt t="303578" x="5795963" y="5868988"/>
          <p14:tracePt t="303598" x="5795963" y="5856288"/>
          <p14:tracePt t="303624" x="5783263" y="5856288"/>
          <p14:tracePt t="303628" x="5757863" y="5856288"/>
          <p14:tracePt t="303638" x="5745163" y="5856288"/>
          <p14:tracePt t="303648" x="5719763" y="5856288"/>
          <p14:tracePt t="303654" x="5708650" y="5856288"/>
          <p14:tracePt t="303664" x="5695950" y="5856288"/>
          <p14:tracePt t="303677" x="5683250" y="5856288"/>
          <p14:tracePt t="303688" x="5683250" y="5868988"/>
          <p14:tracePt t="303694" x="5670550" y="5881688"/>
          <p14:tracePt t="303780" x="5695950" y="5881688"/>
          <p14:tracePt t="303790" x="5732463" y="5868988"/>
          <p14:tracePt t="303800" x="5757863" y="5819775"/>
          <p14:tracePt t="303805" x="5757863" y="5781675"/>
          <p14:tracePt t="303816" x="5757863" y="5743575"/>
          <p14:tracePt t="303820" x="5757863" y="5694363"/>
          <p14:tracePt t="303830" x="5757863" y="5656263"/>
          <p14:tracePt t="303840" x="5757863" y="5643563"/>
          <p14:tracePt t="303846" x="5732463" y="5607050"/>
          <p14:tracePt t="303860" x="5719763" y="5594350"/>
          <p14:tracePt t="303870" x="5695950" y="5594350"/>
          <p14:tracePt t="303886" x="5670550" y="5607050"/>
          <p14:tracePt t="303896" x="5645150" y="5619750"/>
          <p14:tracePt t="303900" x="5632450" y="5630863"/>
          <p14:tracePt t="303910" x="5632450" y="5668963"/>
          <p14:tracePt t="303919" x="5632450" y="5681663"/>
          <p14:tracePt t="303926" x="5632450" y="5694363"/>
          <p14:tracePt t="303936" x="5632450" y="5707063"/>
          <p14:tracePt t="303950" x="5632450" y="5719763"/>
          <p14:tracePt t="303976" x="5632450" y="5732463"/>
          <p14:tracePt t="304002" x="5645150" y="5732463"/>
          <p14:tracePt t="304056" x="5645150" y="5719763"/>
          <p14:tracePt t="304062" x="5632450" y="5719763"/>
          <p14:tracePt t="304072" x="5619750" y="5719763"/>
          <p14:tracePt t="304082" x="5583238" y="5719763"/>
          <p14:tracePt t="304088" x="5557838" y="5719763"/>
          <p14:tracePt t="304098" x="5519738" y="5743575"/>
          <p14:tracePt t="304102" x="5483225" y="5781675"/>
          <p14:tracePt t="304111" x="5470525" y="5807075"/>
          <p14:tracePt t="304122" x="5457825" y="5807075"/>
          <p14:tracePt t="304128" x="5457825" y="5819775"/>
          <p14:tracePt t="304138" x="5457825" y="5832475"/>
          <p14:tracePt t="304152" x="5457825" y="5843588"/>
          <p14:tracePt t="304168" x="5457825" y="5856288"/>
          <p14:tracePt t="304182" x="5470525" y="5856288"/>
          <p14:tracePt t="304194" x="5532438" y="5856288"/>
          <p14:tracePt t="304204" x="5632450" y="5856288"/>
          <p14:tracePt t="304208" x="5708650" y="5819775"/>
          <p14:tracePt t="304218" x="5732463" y="5819775"/>
          <p14:tracePt t="304224" x="5757863" y="5781675"/>
          <p14:tracePt t="304244" x="5757863" y="5756275"/>
          <p14:tracePt t="304248" x="5757863" y="5732463"/>
          <p14:tracePt t="304259" x="5757863" y="5694363"/>
          <p14:tracePt t="304264" x="5757863" y="5681663"/>
          <p14:tracePt t="304274" x="5757863" y="5630863"/>
          <p14:tracePt t="304284" x="5745163" y="5630863"/>
          <p14:tracePt t="304290" x="5732463" y="5619750"/>
          <p14:tracePt t="304300" x="5719763" y="5619750"/>
          <p14:tracePt t="304330" x="5708650" y="5619750"/>
          <p14:tracePt t="304340" x="5695950" y="5619750"/>
          <p14:tracePt t="304354" x="5683250" y="5619750"/>
          <p14:tracePt t="304364" x="5670550" y="5619750"/>
          <p14:tracePt t="304416" x="5657850" y="5619750"/>
          <p14:tracePt t="304466" x="5632450" y="5619750"/>
          <p14:tracePt t="304516" x="5632450" y="5607050"/>
          <p14:tracePt t="304526" x="5632450" y="5594350"/>
          <p14:tracePt t="304532" x="5619750" y="5581650"/>
          <p14:tracePt t="304546" x="5619750" y="5568950"/>
          <p14:tracePt t="304556" x="5619750" y="5556250"/>
          <p14:tracePt t="304566" x="5595938" y="5556250"/>
          <p14:tracePt t="304582" x="5595938" y="5543550"/>
          <p14:tracePt t="304596" x="5583238" y="5530850"/>
          <p14:tracePt t="304612" x="5570538" y="5518150"/>
          <p14:tracePt t="304621" x="5557838" y="5518150"/>
          <p14:tracePt t="304784" x="5557838" y="5507038"/>
          <p14:tracePt t="304794" x="5583238" y="5468938"/>
          <p14:tracePt t="304797" x="5645150" y="5381625"/>
          <p14:tracePt t="304808" x="5732463" y="5305425"/>
          <p14:tracePt t="304814" x="5908675" y="5205413"/>
          <p14:tracePt t="304824" x="6108700" y="5118100"/>
          <p14:tracePt t="304834" x="6246813" y="5030788"/>
          <p14:tracePt t="304838" x="6334125" y="4968875"/>
          <p14:tracePt t="304848" x="6383338" y="4918075"/>
          <p14:tracePt t="304853" x="6434138" y="4879975"/>
          <p14:tracePt t="304864" x="6472238" y="4805363"/>
          <p14:tracePt t="304874" x="6483350" y="4768850"/>
          <p14:tracePt t="304878" x="6496050" y="4743450"/>
          <p14:tracePt t="304890" x="6508750" y="4705350"/>
          <p14:tracePt t="304894" x="6521450" y="4667250"/>
          <p14:tracePt t="304904" x="6521450" y="4656138"/>
          <p14:tracePt t="304914" x="6521450" y="4630738"/>
          <p14:tracePt t="304920" x="6521450" y="4592638"/>
          <p14:tracePt t="304930" x="6521450" y="4579938"/>
          <p14:tracePt t="304934" x="6521450" y="4554538"/>
          <p14:tracePt t="304944" x="6521450" y="4543425"/>
          <p14:tracePt t="304954" x="6521450" y="4530725"/>
          <p14:tracePt t="304961" x="6521450" y="4505325"/>
          <p14:tracePt t="304977" x="6521450" y="4454525"/>
          <p14:tracePt t="304986" x="6496050" y="4405313"/>
          <p14:tracePt t="304996" x="6496050" y="4367213"/>
          <p14:tracePt t="305000" x="6483350" y="4279900"/>
          <p14:tracePt t="305010" x="6483350" y="4217988"/>
          <p14:tracePt t="305016" x="6459538" y="4092575"/>
          <p14:tracePt t="305027" x="6446838" y="3992563"/>
          <p14:tracePt t="305036" x="6446838" y="3905250"/>
          <p14:tracePt t="305040" x="6446838" y="3803650"/>
          <p14:tracePt t="305050" x="6446838" y="3741738"/>
          <p14:tracePt t="305056" x="6446838" y="3679825"/>
          <p14:tracePt t="305066" x="6446838" y="3641725"/>
          <p14:tracePt t="305077" x="6459538" y="3567113"/>
          <p14:tracePt t="305080" x="6496050" y="3516313"/>
          <p14:tracePt t="305091" x="6521450" y="3479800"/>
          <p14:tracePt t="305096" x="6584950" y="3416300"/>
          <p14:tracePt t="305106" x="6608763" y="3390900"/>
          <p14:tracePt t="305116" x="6646863" y="3367088"/>
          <p14:tracePt t="305122" x="6696075" y="3341688"/>
          <p14:tracePt t="305132" x="6708775" y="3328988"/>
          <p14:tracePt t="305136" x="6734175" y="3316288"/>
          <p14:tracePt t="305146" x="6746875" y="3316288"/>
          <p14:tracePt t="305156" x="6772275" y="3316288"/>
          <p14:tracePt t="305171" x="6797675" y="3316288"/>
          <p14:tracePt t="305176" x="6821488" y="3316288"/>
          <p14:tracePt t="305196" x="6846888" y="3316288"/>
          <p14:tracePt t="305202" x="6859588" y="3316288"/>
          <p14:tracePt t="305212" x="6897688" y="3316288"/>
          <p14:tracePt t="305228" x="6910388" y="3316288"/>
          <p14:tracePt t="305238" x="6921500" y="3316288"/>
          <p14:tracePt t="305278" x="6934200" y="3316288"/>
          <p14:tracePt t="305292" x="6946900" y="3316288"/>
          <p14:tracePt t="305318" x="6959600" y="3316288"/>
          <p14:tracePt t="305322" x="6959600" y="3303588"/>
          <p14:tracePt t="305331" x="6972300" y="3290888"/>
          <p14:tracePt t="305338" x="6985000" y="3290888"/>
          <p14:tracePt t="305358" x="7010400" y="3267075"/>
          <p14:tracePt t="305373" x="7021513" y="3267075"/>
          <p14:tracePt t="305388" x="7034213" y="3267075"/>
          <p14:tracePt t="305448" x="7034213" y="3278188"/>
          <p14:tracePt t="305458" x="7034213" y="3303588"/>
          <p14:tracePt t="305470" x="7010400" y="3341688"/>
          <p14:tracePt t="305474" x="6972300" y="3367088"/>
          <p14:tracePt t="305484" x="6946900" y="3416300"/>
          <p14:tracePt t="305490" x="6897688" y="3454400"/>
          <p14:tracePt t="305500" x="6872288" y="3467100"/>
          <p14:tracePt t="305511" x="6821488" y="3503613"/>
          <p14:tracePt t="305514" x="6772275" y="3529013"/>
          <p14:tracePt t="305524" x="6721475" y="3554413"/>
          <p14:tracePt t="305530" x="6672263" y="3579813"/>
          <p14:tracePt t="305540" x="6634163" y="3579813"/>
          <p14:tracePt t="305549" x="6621463" y="3590925"/>
          <p14:tracePt t="305556" x="6584950" y="3603625"/>
          <p14:tracePt t="305566" x="6559550" y="3616325"/>
          <p14:tracePt t="305569" x="6508750" y="3616325"/>
          <p14:tracePt t="305580" x="6472238" y="3629025"/>
          <p14:tracePt t="305590" x="6434138" y="3629025"/>
          <p14:tracePt t="305596" x="6408738" y="3629025"/>
          <p14:tracePt t="305606" x="6383338" y="3629025"/>
          <p14:tracePt t="305611" x="6359525" y="3629025"/>
          <p14:tracePt t="305620" x="6346825" y="3654425"/>
          <p14:tracePt t="305630" x="6334125" y="3654425"/>
          <p14:tracePt t="305636" x="6321425" y="3654425"/>
          <p14:tracePt t="305646" x="6308725" y="3654425"/>
          <p14:tracePt t="305798" x="6308725" y="3641725"/>
          <p14:tracePt t="305812" x="6308725" y="3629025"/>
          <p14:tracePt t="305821" x="6308725" y="3603625"/>
          <p14:tracePt t="305832" x="6308725" y="3590925"/>
          <p14:tracePt t="305838" x="6321425" y="3567113"/>
          <p14:tracePt t="305848" x="6334125" y="3567113"/>
          <p14:tracePt t="305852" x="6346825" y="3554413"/>
          <p14:tracePt t="305862" x="6359525" y="3516313"/>
          <p14:tracePt t="305878" x="6370638" y="3503613"/>
          <p14:tracePt t="305888" x="6383338" y="3490913"/>
          <p14:tracePt t="305902" x="6396038" y="3479800"/>
          <p14:tracePt t="305913" x="6408738" y="3467100"/>
          <p14:tracePt t="305928" x="6421438" y="3454400"/>
          <p14:tracePt t="305944" x="6434138" y="3441700"/>
          <p14:tracePt t="305954" x="6446838" y="3429000"/>
          <p14:tracePt t="305979" x="6496050" y="3429000"/>
          <p14:tracePt t="305994" x="6521450" y="3429000"/>
          <p14:tracePt t="305998" x="6534150" y="3429000"/>
          <p14:tracePt t="306008" x="6546850" y="3429000"/>
          <p14:tracePt t="306024" x="6559550" y="3416300"/>
          <p14:tracePt t="306044" x="6572250" y="3416300"/>
          <p14:tracePt t="306064" x="6584950" y="3416300"/>
          <p14:tracePt t="306080" x="6608763" y="3416300"/>
          <p14:tracePt t="306090" x="6634163" y="3416300"/>
          <p14:tracePt t="306096" x="6684963" y="3416300"/>
          <p14:tracePt t="306104" x="6721475" y="3416300"/>
          <p14:tracePt t="306114" x="6797675" y="3429000"/>
          <p14:tracePt t="306120" x="6821488" y="3441700"/>
          <p14:tracePt t="306130" x="6872288" y="3441700"/>
          <p14:tracePt t="306136" x="6910388" y="3467100"/>
          <p14:tracePt t="306146" x="6972300" y="3503613"/>
          <p14:tracePt t="306156" x="7010400" y="3529013"/>
          <p14:tracePt t="306160" x="7034213" y="3541713"/>
          <p14:tracePt t="306170" x="7059613" y="3567113"/>
          <p14:tracePt t="306176" x="7110413" y="3616325"/>
          <p14:tracePt t="306186" x="7123113" y="3629025"/>
          <p14:tracePt t="306196" x="7172325" y="3692525"/>
          <p14:tracePt t="306200" x="7172325" y="3703638"/>
          <p14:tracePt t="306210" x="7197725" y="3729038"/>
          <p14:tracePt t="306216" x="7197725" y="3754438"/>
          <p14:tracePt t="306226" x="7223125" y="3803650"/>
          <p14:tracePt t="306236" x="7223125" y="3829050"/>
          <p14:tracePt t="306240" x="7223125" y="3879850"/>
          <p14:tracePt t="306252" x="7223125" y="3905250"/>
          <p14:tracePt t="306256" x="7223125" y="3941763"/>
          <p14:tracePt t="306266" x="7223125" y="3967163"/>
          <p14:tracePt t="306276" x="7223125" y="3992563"/>
          <p14:tracePt t="306282" x="7223125" y="4017963"/>
          <p14:tracePt t="306292" x="7223125" y="4041775"/>
          <p14:tracePt t="306296" x="7223125" y="4079875"/>
          <p14:tracePt t="306306" x="7223125" y="4105275"/>
          <p14:tracePt t="306316" x="7197725" y="4129088"/>
          <p14:tracePt t="306322" x="7185025" y="4154488"/>
          <p14:tracePt t="306332" x="7134225" y="4192588"/>
          <p14:tracePt t="306336" x="7085013" y="4230688"/>
          <p14:tracePt t="306347" x="7059613" y="4230688"/>
          <p14:tracePt t="306355" x="7021513" y="4254500"/>
          <p14:tracePt t="306362" x="6985000" y="4279900"/>
          <p14:tracePt t="306372" x="6921500" y="4305300"/>
          <p14:tracePt t="306380" x="6872288" y="4330700"/>
          <p14:tracePt t="306387" x="6821488" y="4354513"/>
          <p14:tracePt t="306398" x="6759575" y="4367213"/>
          <p14:tracePt t="306402" x="6721475" y="4367213"/>
          <p14:tracePt t="306413" x="6659563" y="4367213"/>
          <p14:tracePt t="306418" x="6584950" y="4367213"/>
          <p14:tracePt t="306428" x="6496050" y="4367213"/>
          <p14:tracePt t="306438" x="6446838" y="4367213"/>
          <p14:tracePt t="306442" x="6396038" y="4367213"/>
          <p14:tracePt t="306452" x="6346825" y="4367213"/>
          <p14:tracePt t="306458" x="6296025" y="4367213"/>
          <p14:tracePt t="306468" x="6234113" y="4341813"/>
          <p14:tracePt t="306479" x="6170613" y="4318000"/>
          <p14:tracePt t="306484" x="6146800" y="4305300"/>
          <p14:tracePt t="306494" x="6121400" y="4267200"/>
          <p14:tracePt t="306498" x="6083300" y="4267200"/>
          <p14:tracePt t="306508" x="6070600" y="4241800"/>
          <p14:tracePt t="306518" x="6057900" y="4241800"/>
          <p14:tracePt t="306524" x="6057900" y="4230688"/>
          <p14:tracePt t="306534" x="6045200" y="4230688"/>
          <p14:tracePt t="306538" x="6034088" y="4205288"/>
          <p14:tracePt t="306584" x="6034088" y="4179888"/>
          <p14:tracePt t="306600" x="6034088" y="4154488"/>
          <p14:tracePt t="306614" x="6034088" y="4129088"/>
          <p14:tracePt t="306624" x="6034088" y="4117975"/>
          <p14:tracePt t="306630" x="6057900" y="4092575"/>
          <p14:tracePt t="306640" x="6070600" y="4092575"/>
          <p14:tracePt t="306644" x="6083300" y="4092575"/>
          <p14:tracePt t="306654" x="6121400" y="4092575"/>
          <p14:tracePt t="306664" x="6146800" y="4092575"/>
          <p14:tracePt t="306680" x="6170613" y="4092575"/>
          <p14:tracePt t="306684" x="6196013" y="4092575"/>
          <p14:tracePt t="306704" x="6221413" y="4092575"/>
          <p14:tracePt t="306720" x="6234113" y="4105275"/>
          <p14:tracePt t="306726" x="6234113" y="4117975"/>
          <p14:tracePt t="306736" x="6246813" y="4129088"/>
          <p14:tracePt t="306747" x="6246813" y="4141788"/>
          <p14:tracePt t="306750" x="6246813" y="4154488"/>
          <p14:tracePt t="306760" x="6246813" y="4179888"/>
          <p14:tracePt t="306766" x="6246813" y="4192588"/>
          <p14:tracePt t="306776" x="6246813" y="4217988"/>
          <p14:tracePt t="306786" x="6234113" y="4254500"/>
          <p14:tracePt t="306790" x="6196013" y="4267200"/>
          <p14:tracePt t="306800" x="6170613" y="4292600"/>
          <p14:tracePt t="306806" x="6121400" y="4292600"/>
          <p14:tracePt t="306816" x="6083300" y="4292600"/>
          <p14:tracePt t="306826" x="6021388" y="4292600"/>
          <p14:tracePt t="306832" x="5957888" y="4292600"/>
          <p14:tracePt t="306842" x="5895975" y="4292600"/>
          <p14:tracePt t="306847" x="5857875" y="4292600"/>
          <p14:tracePt t="306856" x="5808663" y="4292600"/>
          <p14:tracePt t="306872" x="5795963" y="4292600"/>
          <p14:tracePt t="306882" x="5783263" y="4292600"/>
          <p14:tracePt t="306988" x="5770563" y="4292600"/>
          <p14:tracePt t="306997" x="5745163" y="4292600"/>
          <p14:tracePt t="307001" x="5719763" y="4292600"/>
          <p14:tracePt t="307012" x="5695950" y="4292600"/>
          <p14:tracePt t="307018" x="5670550" y="4292600"/>
          <p14:tracePt t="307028" x="5645150" y="4292600"/>
          <p14:tracePt t="307037" x="5632450" y="4292600"/>
          <p14:tracePt t="307041" x="5619750" y="4292600"/>
          <p14:tracePt t="307052" x="5607050" y="4292600"/>
          <p14:tracePt t="307084" x="5583238" y="4292600"/>
          <p14:tracePt t="307094" x="5557838" y="4305300"/>
          <p14:tracePt t="307118" x="5557838" y="4318000"/>
          <p14:tracePt t="307148" x="5557838" y="4330700"/>
          <p14:tracePt t="307158" x="5545138" y="4330700"/>
          <p14:tracePt t="307164" x="5532438" y="4341813"/>
          <p14:tracePt t="307174" x="5532438" y="4354513"/>
          <p14:tracePt t="307181" x="5519738" y="4367213"/>
          <p14:tracePt t="307200" x="5507038" y="4379913"/>
          <p14:tracePt t="307204" x="5495925" y="4392613"/>
          <p14:tracePt t="307214" x="5495925" y="4405313"/>
          <p14:tracePt t="307230" x="5483225" y="4418013"/>
          <p14:tracePt t="307240" x="5483225" y="4430713"/>
          <p14:tracePt t="307243" x="5470525" y="4443413"/>
          <p14:tracePt t="307280" x="5457825" y="4454525"/>
          <p14:tracePt t="307286" x="5457825" y="4467225"/>
          <p14:tracePt t="307296" x="5457825" y="4479925"/>
          <p14:tracePt t="307300" x="5445125" y="4479925"/>
          <p14:tracePt t="307310" x="5445125" y="4492625"/>
          <p14:tracePt t="307320" x="5445125" y="4505325"/>
          <p14:tracePt t="307325" x="5445125" y="4518025"/>
          <p14:tracePt t="307770" x="5483225" y="4518025"/>
          <p14:tracePt t="307780" x="5519738" y="4518025"/>
          <p14:tracePt t="307784" x="5545138" y="4518025"/>
          <p14:tracePt t="307794" x="5570538" y="4518025"/>
          <p14:tracePt t="307800" x="5607050" y="4518025"/>
          <p14:tracePt t="307810" x="5645150" y="4518025"/>
          <p14:tracePt t="307820" x="5670550" y="4518025"/>
          <p14:tracePt t="307824" x="5708650" y="4518025"/>
          <p14:tracePt t="307836" x="5732463" y="4518025"/>
          <p14:tracePt t="307840" x="5757863" y="4518025"/>
          <p14:tracePt t="307850" x="5783263" y="4518025"/>
          <p14:tracePt t="307860" x="5808663" y="4518025"/>
          <p14:tracePt t="307866" x="5845175" y="4518025"/>
          <p14:tracePt t="307876" x="5870575" y="4518025"/>
          <p14:tracePt t="307880" x="5883275" y="4518025"/>
          <p14:tracePt t="307890" x="5908675" y="4518025"/>
          <p14:tracePt t="307900" x="5921375" y="4518025"/>
          <p14:tracePt t="307906" x="5932488" y="4518025"/>
          <p14:tracePt t="307986" x="5957888" y="4518025"/>
          <p14:tracePt t="308858" x="5945188" y="4518025"/>
          <p14:tracePt t="308868" x="5932488" y="4518025"/>
          <p14:tracePt t="308878" x="5883275" y="4518025"/>
          <p14:tracePt t="308884" x="5832475" y="4543425"/>
          <p14:tracePt t="308894" x="5770563" y="4543425"/>
          <p14:tracePt t="308900" x="5670550" y="4554538"/>
          <p14:tracePt t="308910" x="5519738" y="4579938"/>
          <p14:tracePt t="308920" x="5332413" y="4579938"/>
          <p14:tracePt t="308924" x="5132388" y="4579938"/>
          <p14:tracePt t="308934" x="4919663" y="4579938"/>
          <p14:tracePt t="308940" x="4681538" y="4579938"/>
          <p14:tracePt t="308950" x="4443413" y="4579938"/>
          <p14:tracePt t="308967" x="3867150" y="4530725"/>
          <p14:tracePt t="308974" x="3605213" y="4467225"/>
          <p14:tracePt t="308980" x="3341688" y="4443413"/>
          <p14:tracePt t="308990" x="3128963" y="4418013"/>
          <p14:tracePt t="309000" x="2979738" y="4379913"/>
          <p14:tracePt t="309004" x="2828925" y="4379913"/>
          <p14:tracePt t="309017" x="2741613" y="4354513"/>
          <p14:tracePt t="309020" x="2690813" y="4354513"/>
          <p14:tracePt t="309030" x="2628900" y="4354513"/>
          <p14:tracePt t="309039" x="2616200" y="4354513"/>
          <p14:tracePt t="309046" x="2603500" y="4354513"/>
          <p14:tracePt t="309069" x="2590800" y="4354513"/>
          <p14:tracePt t="309762" x="2616200" y="4354513"/>
          <p14:tracePt t="309766" x="2616200" y="4379913"/>
          <p14:tracePt t="309776" x="2628900" y="4392613"/>
          <p14:tracePt t="309782" x="2641600" y="4418013"/>
          <p14:tracePt t="309792" x="2654300" y="4467225"/>
          <p14:tracePt t="309802" x="2667000" y="4518025"/>
          <p14:tracePt t="309808" x="2667000" y="4543425"/>
          <p14:tracePt t="309818" x="2690813" y="4592638"/>
          <p14:tracePt t="309822" x="2703513" y="4667250"/>
          <p14:tracePt t="309833" x="2728913" y="4705350"/>
          <p14:tracePt t="309842" x="2728913" y="4768850"/>
          <p14:tracePt t="309848" x="2728913" y="4805363"/>
          <p14:tracePt t="309857" x="2728913" y="4843463"/>
          <p14:tracePt t="309862" x="2728913" y="4879975"/>
          <p14:tracePt t="309872" x="2728913" y="4930775"/>
          <p14:tracePt t="309883" x="2728913" y="4968875"/>
          <p14:tracePt t="309888" x="2728913" y="4992688"/>
          <p14:tracePt t="309898" x="2728913" y="5030788"/>
          <p14:tracePt t="309902" x="2728913" y="5043488"/>
          <p14:tracePt t="309912" x="2728913" y="5068888"/>
          <p14:tracePt t="309928" x="2728913" y="5081588"/>
          <p14:tracePt t="309994" x="2741613" y="5081588"/>
          <p14:tracePt t="310014" x="2767013" y="5081588"/>
          <p14:tracePt t="310024" x="2803525" y="5081588"/>
          <p14:tracePt t="310034" x="2854325" y="5081588"/>
          <p14:tracePt t="310039" x="2954338" y="5081588"/>
          <p14:tracePt t="310051" x="3028950" y="5081588"/>
          <p14:tracePt t="310054" x="3141663" y="5081588"/>
          <p14:tracePt t="310064" x="3241675" y="5081588"/>
          <p14:tracePt t="310074" x="3341688" y="5081588"/>
          <p14:tracePt t="310080" x="3441700" y="5081588"/>
          <p14:tracePt t="310090" x="3517900" y="5081588"/>
          <p14:tracePt t="310094" x="3554413" y="5081588"/>
          <p14:tracePt t="310104" x="3592513" y="5081588"/>
          <p14:tracePt t="310114" x="3617913" y="5056188"/>
          <p14:tracePt t="310120" x="3630613" y="5043488"/>
          <p14:tracePt t="310130" x="3643313" y="5030788"/>
          <p14:tracePt t="310135" x="3643313" y="4981575"/>
          <p14:tracePt t="310144" x="3643313" y="4918075"/>
          <p14:tracePt t="310154" x="3643313" y="4879975"/>
          <p14:tracePt t="310160" x="3643313" y="4843463"/>
          <p14:tracePt t="310170" x="3605213" y="4768850"/>
          <p14:tracePt t="310173" x="3530600" y="4692650"/>
          <p14:tracePt t="310186" x="3454400" y="4605338"/>
          <p14:tracePt t="310196" x="3379788" y="4567238"/>
          <p14:tracePt t="310200" x="3292475" y="4530725"/>
          <p14:tracePt t="310210" x="3192463" y="4530725"/>
          <p14:tracePt t="310216" x="3067050" y="4530725"/>
          <p14:tracePt t="310226" x="2954338" y="4530725"/>
          <p14:tracePt t="310236" x="2803525" y="4530725"/>
          <p14:tracePt t="310240" x="2716213" y="4530725"/>
          <p14:tracePt t="310251" x="2616200" y="4530725"/>
          <p14:tracePt t="310255" x="2554288" y="4530725"/>
          <p14:tracePt t="310266" x="2478088" y="4530725"/>
          <p14:tracePt t="310276" x="2428875" y="4543425"/>
          <p14:tracePt t="310282" x="2390775" y="4567238"/>
          <p14:tracePt t="310292" x="2378075" y="4567238"/>
          <p14:tracePt t="310296" x="2352675" y="4592638"/>
          <p14:tracePt t="310306" x="2316163" y="4643438"/>
          <p14:tracePt t="310318" x="2316163" y="4679950"/>
          <p14:tracePt t="310322" x="2316163" y="4730750"/>
          <p14:tracePt t="310332" x="2316163" y="4805363"/>
          <p14:tracePt t="310336" x="2316163" y="4843463"/>
          <p14:tracePt t="310346" x="2316163" y="4905375"/>
          <p14:tracePt t="310356" x="2316163" y="4956175"/>
          <p14:tracePt t="310362" x="2316163" y="4981575"/>
          <p14:tracePt t="310372" x="2352675" y="5018088"/>
          <p14:tracePt t="310376" x="2365375" y="5043488"/>
          <p14:tracePt t="310385" x="2378075" y="5068888"/>
          <p14:tracePt t="310396" x="2390775" y="5081588"/>
          <p14:tracePt t="310402" x="2403475" y="5105400"/>
          <p14:tracePt t="310412" x="2416175" y="5105400"/>
          <p14:tracePt t="310418" x="2416175" y="5130800"/>
          <p14:tracePt t="310428" x="2428875" y="5143500"/>
          <p14:tracePt t="310438" x="2441575" y="5156200"/>
          <p14:tracePt t="310441" x="2441575" y="5168900"/>
          <p14:tracePt t="310452" x="2452688" y="5181600"/>
          <p14:tracePt t="310482" x="2452688" y="5194300"/>
          <p14:tracePt t="310522" x="2452688" y="5205413"/>
          <p14:tracePt t="310538" x="2452688" y="5218113"/>
          <p14:tracePt t="310554" x="2452688" y="5230813"/>
          <p14:tracePt t="310564" x="2452688" y="5243513"/>
          <p14:tracePt t="310568" x="2452688" y="5256213"/>
          <p14:tracePt t="310578" x="2452688" y="5268913"/>
          <p14:tracePt t="310588" x="2441575" y="5268913"/>
          <p14:tracePt t="310594" x="2441575" y="5281613"/>
          <p14:tracePt t="310604" x="2416175" y="5281613"/>
          <p14:tracePt t="310608" x="2416175" y="5294313"/>
          <p14:tracePt t="310627" x="2390775" y="5294313"/>
          <p14:tracePt t="310635" x="2378075" y="5294313"/>
          <p14:tracePt t="310644" x="2352675" y="5305425"/>
          <p14:tracePt t="310651" x="2339975" y="5305425"/>
          <p14:tracePt t="310660" x="2316163" y="5305425"/>
          <p14:tracePt t="310670" x="2290763" y="5305425"/>
          <p14:tracePt t="310674" x="2252663" y="5305425"/>
          <p14:tracePt t="310685" x="2203450" y="5305425"/>
          <p14:tracePt t="310690" x="2178050" y="5305425"/>
          <p14:tracePt t="310702" x="2152650" y="5305425"/>
          <p14:tracePt t="310710" x="2116138" y="5305425"/>
          <p14:tracePt t="310714" x="2065338" y="5305425"/>
          <p14:tracePt t="310724" x="2039938" y="5305425"/>
          <p14:tracePt t="310730" x="1990725" y="5318125"/>
          <p14:tracePt t="310740" x="1939925" y="5330825"/>
          <p14:tracePt t="310750" x="1903413" y="5343525"/>
          <p14:tracePt t="310756" x="1878013" y="5343525"/>
          <p14:tracePt t="310766" x="1852613" y="5356225"/>
          <p14:tracePt t="310770" x="1839913" y="5356225"/>
          <p14:tracePt t="310780" x="1827213" y="5356225"/>
          <p14:tracePt t="310790" x="1814513" y="5356225"/>
          <p14:tracePt t="310796" x="1801813" y="5356225"/>
          <p14:tracePt t="310806" x="1790700" y="5356225"/>
          <p14:tracePt t="310946" x="1778000" y="5368925"/>
          <p14:tracePt t="311032" x="1752600" y="5368925"/>
          <p14:tracePt t="311052" x="1727200" y="5394325"/>
          <p14:tracePt t="311068" x="1714500" y="5407025"/>
          <p14:tracePt t="311071" x="1701800" y="5407025"/>
          <p14:tracePt t="311082" x="1689100" y="5418138"/>
          <p14:tracePt t="311098" x="1677988" y="5430838"/>
          <p14:tracePt t="311114" x="1677988" y="5443538"/>
          <p14:tracePt t="311330" x="1701800" y="5443538"/>
          <p14:tracePt t="311336" x="1739900" y="5443538"/>
          <p14:tracePt t="311345" x="1765300" y="5443538"/>
          <p14:tracePt t="311356" x="1790700" y="5443538"/>
          <p14:tracePt t="311360" x="1801813" y="5443538"/>
          <p14:tracePt t="311370" x="1827213" y="5443538"/>
          <p14:tracePt t="311376" x="1865313" y="5443538"/>
          <p14:tracePt t="311386" x="1903413" y="5443538"/>
          <p14:tracePt t="311396" x="1927225" y="5443538"/>
          <p14:tracePt t="311399" x="1978025" y="5443538"/>
          <p14:tracePt t="311412" x="2039938" y="5443538"/>
          <p14:tracePt t="311416" x="2078038" y="5443538"/>
          <p14:tracePt t="311426" x="2139950" y="5443538"/>
          <p14:tracePt t="311436" x="2190750" y="5443538"/>
          <p14:tracePt t="311442" x="2265363" y="5443538"/>
          <p14:tracePt t="311452" x="2328863" y="5443538"/>
          <p14:tracePt t="311456" x="2403475" y="5443538"/>
          <p14:tracePt t="311466" x="2465388" y="5443538"/>
          <p14:tracePt t="311476" x="2554288" y="5443538"/>
          <p14:tracePt t="311482" x="2667000" y="5443538"/>
          <p14:tracePt t="311492" x="2767013" y="5443538"/>
          <p14:tracePt t="311495" x="2903538" y="5443538"/>
          <p14:tracePt t="311506" x="3028950" y="5443538"/>
          <p14:tracePt t="311516" x="3167063" y="5443538"/>
          <p14:tracePt t="311522" x="3317875" y="5443538"/>
          <p14:tracePt t="311532" x="3429000" y="5443538"/>
          <p14:tracePt t="311536" x="3567113" y="5443538"/>
          <p14:tracePt t="311546" x="3679825" y="5443538"/>
          <p14:tracePt t="311556" x="3767138" y="5443538"/>
          <p14:tracePt t="311562" x="3867150" y="5443538"/>
          <p14:tracePt t="311572" x="3930650" y="5443538"/>
          <p14:tracePt t="311577" x="3968750" y="5443538"/>
          <p14:tracePt t="311588" x="4005263" y="5443538"/>
          <p14:tracePt t="311598" x="4017963" y="5443538"/>
          <p14:tracePt t="311724" x="3992563" y="5443538"/>
          <p14:tracePt t="311734" x="3968750" y="5456238"/>
          <p14:tracePt t="311744" x="3943350" y="5456238"/>
          <p14:tracePt t="311750" x="3930650" y="5468938"/>
          <p14:tracePt t="311764" x="3917950" y="5468938"/>
          <p14:tracePt t="311912" x="3943350" y="5456238"/>
          <p14:tracePt t="311922" x="3979863" y="5430838"/>
          <p14:tracePt t="311932" x="4056063" y="5394325"/>
          <p14:tracePt t="311936" x="4117975" y="5356225"/>
          <p14:tracePt t="311946" x="4181475" y="5318125"/>
          <p14:tracePt t="311953" x="4281488" y="5281613"/>
          <p14:tracePt t="311971" x="4381500" y="5218113"/>
          <p14:tracePt t="311972" x="4518025" y="5156200"/>
          <p14:tracePt t="311975" x="4694238" y="5081588"/>
          <p14:tracePt t="311987" x="4894263" y="4992688"/>
          <p14:tracePt t="311992" x="5106988" y="4905375"/>
          <p14:tracePt t="312003" x="5394325" y="4768850"/>
          <p14:tracePt t="312012" x="5619750" y="4667250"/>
          <p14:tracePt t="312016" x="5870575" y="4554538"/>
          <p14:tracePt t="312026" x="6034088" y="4467225"/>
          <p14:tracePt t="312032" x="6196013" y="4379913"/>
          <p14:tracePt t="312042" x="6334125" y="4305300"/>
          <p14:tracePt t="312053" x="6459538" y="4205288"/>
          <p14:tracePt t="312058" x="6584950" y="4117975"/>
          <p14:tracePt t="312068" x="6684963" y="4041775"/>
          <p14:tracePt t="312072" x="6721475" y="3979863"/>
          <p14:tracePt t="312081" x="6784975" y="3916363"/>
          <p14:tracePt t="312092" x="6821488" y="3879850"/>
          <p14:tracePt t="312098" x="6859588" y="3829050"/>
          <p14:tracePt t="312108" x="6859588" y="3792538"/>
          <p14:tracePt t="312112" x="6859588" y="3754438"/>
          <p14:tracePt t="312124" x="6872288" y="3741738"/>
          <p14:tracePt t="312134" x="6872288" y="3716338"/>
          <p14:tracePt t="312138" x="6884988" y="3703638"/>
          <p14:tracePt t="312148" x="6884988" y="3692525"/>
          <p14:tracePt t="312154" x="6884988" y="3667125"/>
          <p14:tracePt t="312164" x="6897688" y="3654425"/>
          <p14:tracePt t="312174" x="6910388" y="3629025"/>
          <p14:tracePt t="312178" x="6921500" y="3590925"/>
          <p14:tracePt t="312188" x="6934200" y="3567113"/>
          <p14:tracePt t="312194" x="6959600" y="3516313"/>
          <p14:tracePt t="312204" x="6972300" y="3467100"/>
          <p14:tracePt t="312214" x="7021513" y="3390900"/>
          <p14:tracePt t="312220" x="7059613" y="3316288"/>
          <p14:tracePt t="312228" x="7072313" y="3254375"/>
          <p14:tracePt t="312234" x="7097713" y="3203575"/>
          <p14:tracePt t="312244" x="7110413" y="3165475"/>
          <p14:tracePt t="312254" x="7110413" y="3141663"/>
          <p14:tracePt t="312260" x="7110413" y="3103563"/>
          <p14:tracePt t="312270" x="7110413" y="3078163"/>
          <p14:tracePt t="312274" x="7110413" y="3054350"/>
          <p14:tracePt t="312284" x="7110413" y="3041650"/>
          <p14:tracePt t="312294" x="7110413" y="3028950"/>
          <p14:tracePt t="312300" x="7110413" y="3003550"/>
          <p14:tracePt t="312310" x="7110413" y="2990850"/>
          <p14:tracePt t="312314" x="7110413" y="2978150"/>
          <p14:tracePt t="312324" x="7085013" y="2965450"/>
          <p14:tracePt t="312340" x="7072313" y="2941638"/>
          <p14:tracePt t="312350" x="7046913" y="2941638"/>
          <p14:tracePt t="312354" x="7021513" y="2941638"/>
          <p14:tracePt t="312364" x="7010400" y="2928938"/>
          <p14:tracePt t="312376" x="6997700" y="2928938"/>
          <p14:tracePt t="312380" x="6946900" y="2916238"/>
          <p14:tracePt t="312390" x="6934200" y="2916238"/>
          <p14:tracePt t="312396" x="6921500" y="2903538"/>
          <p14:tracePt t="312406" x="6897688" y="2903538"/>
          <p14:tracePt t="312416" x="6884988" y="2903538"/>
          <p14:tracePt t="312421" x="6859588" y="2903538"/>
          <p14:tracePt t="312430" x="6846888" y="2903538"/>
          <p14:tracePt t="312437" x="6821488" y="2903538"/>
          <p14:tracePt t="312446" x="6784975" y="2878138"/>
          <p14:tracePt t="312456" x="6759575" y="2878138"/>
          <p14:tracePt t="312462" x="6734175" y="2878138"/>
          <p14:tracePt t="312472" x="6696075" y="2878138"/>
          <p14:tracePt t="312476" x="6646863" y="2878138"/>
          <p14:tracePt t="312487" x="6608763" y="2878138"/>
          <p14:tracePt t="312496" x="6546850" y="2878138"/>
          <p14:tracePt t="312502" x="6483350" y="2878138"/>
          <p14:tracePt t="312512" x="6446838" y="2878138"/>
          <p14:tracePt t="312516" x="6396038" y="2878138"/>
          <p14:tracePt t="312526" x="6334125" y="2878138"/>
          <p14:tracePt t="312538" x="6308725" y="2903538"/>
          <p14:tracePt t="312542" x="6283325" y="2903538"/>
          <p14:tracePt t="312552" x="6259513" y="2903538"/>
          <p14:tracePt t="312556" x="6246813" y="2903538"/>
          <p14:tracePt t="312566" x="6234113" y="2903538"/>
          <p14:tracePt t="312576" x="6221413" y="2903538"/>
          <p14:tracePt t="312682" x="6208713" y="2903538"/>
          <p14:tracePt t="312694" x="6183313" y="2903538"/>
          <p14:tracePt t="312697" x="6134100" y="2878138"/>
          <p14:tracePt t="312708" x="6096000" y="2840038"/>
          <p14:tracePt t="312718" x="6034088" y="2803525"/>
          <p14:tracePt t="312724" x="5995988" y="2803525"/>
          <p14:tracePt t="312734" x="5932488" y="2778125"/>
          <p14:tracePt t="312738" x="5883275" y="2765425"/>
          <p14:tracePt t="312748" x="5857875" y="2740025"/>
          <p14:tracePt t="312758" x="5821363" y="2740025"/>
          <p14:tracePt t="312764" x="5795963" y="2740025"/>
          <p14:tracePt t="312774" x="5783263" y="2740025"/>
          <p14:tracePt t="312777" x="5770563" y="2740025"/>
          <p14:tracePt t="312788" x="5770563" y="2728913"/>
          <p14:tracePt t="312814" x="5757863" y="2728913"/>
          <p14:tracePt t="312850" x="5745163" y="2728913"/>
          <p14:tracePt t="312855" x="5732463" y="2728913"/>
          <p14:tracePt t="312864" x="5719763" y="2728913"/>
          <p14:tracePt t="312874" x="5695950" y="2728913"/>
          <p14:tracePt t="312880" x="5683250" y="2728913"/>
          <p14:tracePt t="312890" x="5645150" y="2728913"/>
          <p14:tracePt t="312894" x="5632450" y="2728913"/>
          <p14:tracePt t="312904" x="5607050" y="2728913"/>
          <p14:tracePt t="312914" x="5595938" y="2740025"/>
          <p14:tracePt t="312920" x="5595938" y="2765425"/>
          <p14:tracePt t="312930" x="5570538" y="2828925"/>
          <p14:tracePt t="312934" x="5532438" y="2903538"/>
          <p14:tracePt t="312944" x="5495925" y="3003550"/>
          <p14:tracePt t="312956" x="5445125" y="3128963"/>
          <p14:tracePt t="312960" x="5407025" y="3254375"/>
          <p14:tracePt t="312973" x="5383213" y="3341688"/>
          <p14:tracePt t="312975" x="5383213" y="3479800"/>
          <p14:tracePt t="312986" x="5383213" y="3616325"/>
          <p14:tracePt t="312996" x="5383213" y="3767138"/>
          <p14:tracePt t="313000" x="5432425" y="3916363"/>
          <p14:tracePt t="313010" x="5483225" y="4079875"/>
          <p14:tracePt t="313016" x="5507038" y="4192588"/>
          <p14:tracePt t="313026" x="5557838" y="4341813"/>
          <p14:tracePt t="313036" x="5595938" y="4454525"/>
          <p14:tracePt t="313040" x="5607050" y="4518025"/>
          <p14:tracePt t="313052" x="5632450" y="4592638"/>
          <p14:tracePt t="313056" x="5645150" y="4667250"/>
          <p14:tracePt t="313066" x="5645150" y="4705350"/>
          <p14:tracePt t="313076" x="5645150" y="4743450"/>
          <p14:tracePt t="313082" x="5645150" y="4792663"/>
          <p14:tracePt t="313092" x="5645150" y="4805363"/>
          <p14:tracePt t="313096" x="5645150" y="4818063"/>
          <p14:tracePt t="313106" x="5645150" y="4856163"/>
          <p14:tracePt t="313116" x="5645150" y="4879975"/>
          <p14:tracePt t="313122" x="5645150" y="4905375"/>
          <p14:tracePt t="313132" x="5645150" y="4918075"/>
          <p14:tracePt t="313139" x="5645150" y="4930775"/>
          <p14:tracePt t="313148" x="5645150" y="4956175"/>
          <p14:tracePt t="313158" x="5645150" y="4981575"/>
          <p14:tracePt t="313162" x="5645150" y="5005388"/>
          <p14:tracePt t="313172" x="5645150" y="5030788"/>
          <p14:tracePt t="313178" x="5645150" y="5056188"/>
          <p14:tracePt t="313189" x="5645150" y="5118100"/>
          <p14:tracePt t="313198" x="5645150" y="5168900"/>
          <p14:tracePt t="313202" x="5645150" y="5181600"/>
          <p14:tracePt t="313212" x="5645150" y="5218113"/>
          <p14:tracePt t="313218" x="5645150" y="5294313"/>
          <p14:tracePt t="313228" x="5645150" y="5330825"/>
          <p14:tracePt t="313238" x="5645150" y="5356225"/>
          <p14:tracePt t="313241" x="5645150" y="5381625"/>
          <p14:tracePt t="313252" x="5645150" y="5394325"/>
          <p14:tracePt t="313258" x="5645150" y="5407025"/>
          <p14:tracePt t="313314" x="5645150" y="5418138"/>
          <p14:tracePt t="313390" x="5645150" y="5430838"/>
          <p14:tracePt t="313393" x="5607050" y="5456238"/>
          <p14:tracePt t="313404" x="5583238" y="5481638"/>
          <p14:tracePt t="313410" x="5532438" y="5494338"/>
          <p14:tracePt t="313420" x="5483225" y="5518150"/>
          <p14:tracePt t="313430" x="5432425" y="5556250"/>
          <p14:tracePt t="313433" x="5394325" y="5556250"/>
          <p14:tracePt t="313450" x="5345113" y="5581650"/>
          <p14:tracePt t="313470" x="5332413" y="5594350"/>
          <p14:tracePt t="313486" x="5319713" y="5594350"/>
          <p14:tracePt t="313560" x="5307013" y="5594350"/>
          <p14:tracePt t="313570" x="5307013" y="5607050"/>
          <p14:tracePt t="313580" x="5294313" y="5607050"/>
          <p14:tracePt t="313586" x="5281613" y="5630863"/>
          <p14:tracePt t="313596" x="5270500" y="5630863"/>
          <p14:tracePt t="313599" x="5257800" y="5643563"/>
          <p14:tracePt t="314090" x="5270500" y="5643563"/>
          <p14:tracePt t="314110" x="5294313" y="5643563"/>
          <p14:tracePt t="314126" x="5345113" y="5643563"/>
          <p14:tracePt t="314144" x="5394325" y="5630863"/>
          <p14:tracePt t="314150" x="5419725" y="5630863"/>
          <p14:tracePt t="314154" x="5457825" y="5630863"/>
          <p14:tracePt t="314163" x="5519738" y="5630863"/>
          <p14:tracePt t="314174" x="5557838" y="5630863"/>
          <p14:tracePt t="314180" x="5595938" y="5630863"/>
          <p14:tracePt t="314190" x="5632450" y="5630863"/>
          <p14:tracePt t="314194" x="5657850" y="5630863"/>
          <p14:tracePt t="314204" x="5708650" y="5630863"/>
          <p14:tracePt t="314216" x="5732463" y="5630863"/>
          <p14:tracePt t="314220" x="5757863" y="5630863"/>
          <p14:tracePt t="314230" x="5770563" y="5630863"/>
          <p14:tracePt t="314236" x="5783263" y="5630863"/>
          <p14:tracePt t="314332" x="5795963" y="5630863"/>
          <p14:tracePt t="314342" x="5808663" y="5630863"/>
          <p14:tracePt t="314346" x="5832475" y="5594350"/>
          <p14:tracePt t="314356" x="5883275" y="5556250"/>
          <p14:tracePt t="314361" x="5945188" y="5456238"/>
          <p14:tracePt t="314373" x="6034088" y="5368925"/>
          <p14:tracePt t="314382" x="6134100" y="5256213"/>
          <p14:tracePt t="314386" x="6259513" y="5118100"/>
          <p14:tracePt t="314396" x="6359525" y="4943475"/>
          <p14:tracePt t="314402" x="6521450" y="4730750"/>
          <p14:tracePt t="314412" x="6634163" y="4479925"/>
          <p14:tracePt t="314423" x="6721475" y="4292600"/>
          <p14:tracePt t="314426" x="6759575" y="4167188"/>
          <p14:tracePt t="314436" x="6808788" y="4029075"/>
          <p14:tracePt t="314442" x="6834188" y="3929063"/>
          <p14:tracePt t="314452" x="6846888" y="3841750"/>
          <p14:tracePt t="314462" x="6846888" y="3767138"/>
          <p14:tracePt t="314468" x="6846888" y="3703638"/>
          <p14:tracePt t="314478" x="6846888" y="3641725"/>
          <p14:tracePt t="314482" x="6846888" y="3603625"/>
          <p14:tracePt t="314492" x="6846888" y="3567113"/>
          <p14:tracePt t="314501" x="6846888" y="3529013"/>
          <p14:tracePt t="314508" x="6846888" y="3479800"/>
          <p14:tracePt t="314518" x="6846888" y="3441700"/>
          <p14:tracePt t="314523" x="6846888" y="3416300"/>
          <p14:tracePt t="314532" x="6846888" y="3378200"/>
          <p14:tracePt t="314542" x="6846888" y="3354388"/>
          <p14:tracePt t="314548" x="6846888" y="3341688"/>
          <p14:tracePt t="314558" x="6846888" y="3316288"/>
          <p14:tracePt t="314564" x="6846888" y="3303588"/>
          <p14:tracePt t="314574" x="6846888" y="3290888"/>
          <p14:tracePt t="314588" x="6846888" y="3267075"/>
          <p14:tracePt t="314614" x="6846888" y="3254375"/>
          <p14:tracePt t="314624" x="6846888" y="3241675"/>
          <p14:tracePt t="314628" x="6846888" y="3228975"/>
          <p14:tracePt t="314638" x="6846888" y="3216275"/>
          <p14:tracePt t="314654" x="6846888" y="3203575"/>
          <p14:tracePt t="314664" x="6846888" y="3190875"/>
          <p14:tracePt t="314670" x="6834188" y="3190875"/>
          <p14:tracePt t="314680" x="6821488" y="3178175"/>
          <p14:tracePt t="314684" x="6808788" y="3178175"/>
          <p14:tracePt t="314704" x="6772275" y="3141663"/>
          <p14:tracePt t="314710" x="6759575" y="3141663"/>
          <p14:tracePt t="314720" x="6708775" y="3141663"/>
          <p14:tracePt t="314724" x="6672263" y="3141663"/>
          <p14:tracePt t="314734" x="6634163" y="3141663"/>
          <p14:tracePt t="314744" x="6596063" y="3141663"/>
          <p14:tracePt t="314750" x="6559550" y="3116263"/>
          <p14:tracePt t="314760" x="6534150" y="3116263"/>
          <p14:tracePt t="314764" x="6496050" y="3103563"/>
          <p14:tracePt t="314774" x="6446838" y="3090863"/>
          <p14:tracePt t="314784" x="6434138" y="3090863"/>
          <p14:tracePt t="314791" x="6408738" y="3078163"/>
          <p14:tracePt t="314800" x="6383338" y="3078163"/>
          <p14:tracePt t="314808" x="6359525" y="3065463"/>
          <p14:tracePt t="314826" x="6346825" y="3065463"/>
          <p14:tracePt t="314830" x="6334125" y="3065463"/>
          <p14:tracePt t="314840" x="6321425" y="3065463"/>
          <p14:tracePt t="314857" x="6308725" y="3065463"/>
          <p14:tracePt t="314866" x="6296025" y="3065463"/>
          <p14:tracePt t="314886" x="6270625" y="3065463"/>
          <p14:tracePt t="314896" x="6246813" y="3065463"/>
          <p14:tracePt t="314910" x="6221413" y="3065463"/>
          <p14:tracePt t="314926" x="6208713" y="3065463"/>
          <p14:tracePt t="314946" x="6196013" y="3065463"/>
          <p14:tracePt t="314952" x="6183313" y="3065463"/>
          <p14:tracePt t="314962" x="6157913" y="3065463"/>
          <p14:tracePt t="314976" x="6134100" y="3065463"/>
          <p14:tracePt t="314986" x="6108700" y="3065463"/>
          <p14:tracePt t="315002" x="6096000" y="3065463"/>
          <p14:tracePt t="315007" x="6070600" y="3065463"/>
          <p14:tracePt t="315048" x="6057900" y="3065463"/>
          <p14:tracePt t="315082" x="6034088" y="3065463"/>
          <p14:tracePt t="315098" x="6021388" y="3065463"/>
          <p14:tracePt t="315108" x="5983288" y="3065463"/>
          <p14:tracePt t="315111" x="5945188" y="3065463"/>
          <p14:tracePt t="315125" x="5932488" y="3054350"/>
          <p14:tracePt t="315138" x="5921375" y="3054350"/>
          <p14:tracePt t="315270" x="5932488" y="3065463"/>
          <p14:tracePt t="315280" x="5970588" y="3078163"/>
          <p14:tracePt t="315284" x="6057900" y="3103563"/>
          <p14:tracePt t="315293" x="6134100" y="3116263"/>
          <p14:tracePt t="315300" x="6270625" y="3154363"/>
          <p14:tracePt t="315310" x="6421438" y="3178175"/>
          <p14:tracePt t="315320" x="6546850" y="3190875"/>
          <p14:tracePt t="315324" x="6734175" y="3228975"/>
          <p14:tracePt t="315334" x="6921500" y="3241675"/>
          <p14:tracePt t="315341" x="7085013" y="3241675"/>
          <p14:tracePt t="315350" x="7223125" y="3241675"/>
          <p14:tracePt t="315360" x="7335838" y="3267075"/>
          <p14:tracePt t="315364" x="7435850" y="3267075"/>
          <p14:tracePt t="315376" x="7510463" y="3267075"/>
          <p14:tracePt t="315379" x="7535863" y="3267075"/>
          <p14:tracePt t="315391" x="7548563" y="3267075"/>
          <p14:tracePt t="315618" x="7548563" y="3254375"/>
          <p14:tracePt t="315622" x="7548563" y="3241675"/>
          <p14:tracePt t="315632" x="7548563" y="3228975"/>
          <p14:tracePt t="315638" x="7548563" y="3216275"/>
          <p14:tracePt t="315678" x="7548563" y="3190875"/>
          <p14:tracePt t="315708" x="7548563" y="3178175"/>
          <p14:tracePt t="315724" x="7548563" y="3165475"/>
          <p14:tracePt t="315738" x="7548563" y="3154363"/>
          <p14:tracePt t="315748" x="7548563" y="3141663"/>
          <p14:tracePt t="315794" x="7548563" y="3128963"/>
          <p14:tracePt t="315808" x="7548563" y="3116263"/>
          <p14:tracePt t="315814" x="7548563" y="3103563"/>
          <p14:tracePt t="315840" x="7548563" y="3090863"/>
          <p14:tracePt t="315854" x="7548563" y="3078163"/>
          <p14:tracePt t="315864" x="7548563" y="3065463"/>
          <p14:tracePt t="315880" x="7548563" y="3054350"/>
          <p14:tracePt t="315894" x="7535863" y="3041650"/>
          <p14:tracePt t="315904" x="7523163" y="3028950"/>
          <p14:tracePt t="315920" x="7523163" y="3016250"/>
          <p14:tracePt t="315934" x="7510463" y="3003550"/>
          <p14:tracePt t="315960" x="7497763" y="2990850"/>
          <p14:tracePt t="315996" x="7485063" y="2978150"/>
          <p14:tracePt t="316016" x="7472363" y="2978150"/>
          <p14:tracePt t="316022" x="7459663" y="2978150"/>
          <p14:tracePt t="316031" x="7435850" y="2978150"/>
          <p14:tracePt t="316036" x="7423150" y="2978150"/>
          <p14:tracePt t="316046" x="7410450" y="2978150"/>
          <p14:tracePt t="316062" x="7397750" y="2978150"/>
          <p14:tracePt t="316076" x="7372350" y="2978150"/>
          <p14:tracePt t="316086" x="7348538" y="2978150"/>
          <p14:tracePt t="316102" x="7323138" y="2978150"/>
          <p14:tracePt t="316111" x="7310438" y="3003550"/>
          <p14:tracePt t="316115" x="7297738" y="3028950"/>
          <p14:tracePt t="316126" x="7285038" y="3078163"/>
          <p14:tracePt t="316136" x="7285038" y="3103563"/>
          <p14:tracePt t="316142" x="7285038" y="3141663"/>
          <p14:tracePt t="316152" x="7285038" y="3165475"/>
          <p14:tracePt t="316155" x="7285038" y="3190875"/>
          <p14:tracePt t="316176" x="7310438" y="3228975"/>
          <p14:tracePt t="316182" x="7323138" y="3254375"/>
          <p14:tracePt t="316192" x="7335838" y="3254375"/>
          <p14:tracePt t="316208" x="7335838" y="3267075"/>
          <p14:tracePt t="316218" x="7348538" y="3267075"/>
          <p14:tracePt t="316248" x="7372350" y="3267075"/>
          <p14:tracePt t="316258" x="7397750" y="3267075"/>
          <p14:tracePt t="316271" x="7410450" y="3254375"/>
          <p14:tracePt t="316278" x="7435850" y="3203575"/>
          <p14:tracePt t="316288" x="7435850" y="3141663"/>
          <p14:tracePt t="316298" x="7459663" y="3065463"/>
          <p14:tracePt t="316304" x="7459663" y="2990850"/>
          <p14:tracePt t="316314" x="7459663" y="2965450"/>
          <p14:tracePt t="316317" x="7459663" y="2941638"/>
          <p14:tracePt t="316338" x="7459663" y="2916238"/>
          <p14:tracePt t="316344" x="7448550" y="2916238"/>
          <p14:tracePt t="316354" x="7423150" y="2916238"/>
          <p14:tracePt t="316359" x="7372350" y="2916238"/>
          <p14:tracePt t="316370" x="7348538" y="2916238"/>
          <p14:tracePt t="316380" x="7310438" y="2916238"/>
          <p14:tracePt t="316384" x="7272338" y="2916238"/>
          <p14:tracePt t="316394" x="7259638" y="2941638"/>
          <p14:tracePt t="316399" x="7235825" y="2952750"/>
          <p14:tracePt t="316410" x="7223125" y="2978150"/>
          <p14:tracePt t="316420" x="7210425" y="2990850"/>
          <p14:tracePt t="316424" x="7197725" y="3003550"/>
          <p14:tracePt t="316434" x="7197725" y="3016250"/>
          <p14:tracePt t="316440" x="7197725" y="3028950"/>
          <p14:tracePt t="316450" x="7197725" y="3041650"/>
          <p14:tracePt t="316460" x="7197725" y="3054350"/>
          <p14:tracePt t="316464" x="7210425" y="3078163"/>
          <p14:tracePt t="316474" x="7235825" y="3078163"/>
          <p14:tracePt t="316480" x="7259638" y="3078163"/>
          <p14:tracePt t="316490" x="7323138" y="3078163"/>
          <p14:tracePt t="316500" x="7397750" y="3078163"/>
          <p14:tracePt t="316504" x="7423150" y="3078163"/>
          <p14:tracePt t="316514" x="7485063" y="3041650"/>
          <p14:tracePt t="316519" x="7510463" y="3016250"/>
          <p14:tracePt t="316530" x="7561263" y="2965450"/>
          <p14:tracePt t="316540" x="7572375" y="2952750"/>
          <p14:tracePt t="316546" x="7572375" y="2941638"/>
          <p14:tracePt t="316556" x="7572375" y="2916238"/>
          <p14:tracePt t="316590" x="7572375" y="2903538"/>
          <p14:tracePt t="316600" x="7548563" y="2903538"/>
          <p14:tracePt t="316610" x="7523163" y="2903538"/>
          <p14:tracePt t="316616" x="7485063" y="2928938"/>
          <p14:tracePt t="316627" x="7435850" y="2965450"/>
          <p14:tracePt t="316630" x="7410450" y="3003550"/>
          <p14:tracePt t="316643" x="7385050" y="3028950"/>
          <p14:tracePt t="316652" x="7372350" y="3090863"/>
          <p14:tracePt t="316656" x="7372350" y="3141663"/>
          <p14:tracePt t="316666" x="7372350" y="3178175"/>
          <p14:tracePt t="316672" x="7372350" y="3228975"/>
          <p14:tracePt t="316682" x="7372350" y="3267075"/>
          <p14:tracePt t="316692" x="7372350" y="3290888"/>
          <p14:tracePt t="316696" x="7372350" y="3328988"/>
          <p14:tracePt t="316706" x="7385050" y="3367088"/>
          <p14:tracePt t="316712" x="7397750" y="3390900"/>
          <p14:tracePt t="316721" x="7410450" y="3429000"/>
          <p14:tracePt t="316732" x="7423150" y="3441700"/>
          <p14:tracePt t="316738" x="7435850" y="3479800"/>
          <p14:tracePt t="316748" x="7448550" y="3490913"/>
          <p14:tracePt t="316752" x="7472363" y="3516313"/>
          <p14:tracePt t="316762" x="7485063" y="3529013"/>
          <p14:tracePt t="316772" x="7510463" y="3541713"/>
          <p14:tracePt t="316778" x="7535863" y="3579813"/>
          <p14:tracePt t="316788" x="7561263" y="3579813"/>
          <p14:tracePt t="316793" x="7597775" y="3603625"/>
          <p14:tracePt t="316802" x="7623175" y="3603625"/>
          <p14:tracePt t="316812" x="7648575" y="3616325"/>
          <p14:tracePt t="316818" x="7685088" y="3629025"/>
          <p14:tracePt t="316828" x="7723188" y="3629025"/>
          <p14:tracePt t="316832" x="7761288" y="3629025"/>
          <p14:tracePt t="316844" x="7785100" y="3641725"/>
          <p14:tracePt t="316852" x="7823200" y="3641725"/>
          <p14:tracePt t="316858" x="7861300" y="3641725"/>
          <p14:tracePt t="316868" x="7897813" y="3654425"/>
          <p14:tracePt t="316872" x="7935913" y="3654425"/>
          <p14:tracePt t="316884" x="7974013" y="3667125"/>
          <p14:tracePt t="316894" x="7999413" y="3667125"/>
          <p14:tracePt t="316897" x="8023225" y="3667125"/>
          <p14:tracePt t="316908" x="8048625" y="3667125"/>
          <p14:tracePt t="316914" x="8074025" y="3692525"/>
          <p14:tracePt t="316938" x="8099425" y="3692525"/>
          <p14:tracePt t="316954" x="8123238" y="3716338"/>
          <p14:tracePt t="316964" x="8135938" y="3716338"/>
          <p14:tracePt t="316978" x="8174038" y="3741738"/>
          <p14:tracePt t="316990" x="8186738" y="3767138"/>
          <p14:tracePt t="317030" x="8186738" y="3779838"/>
          <p14:tracePt t="317040" x="8186738" y="3792538"/>
          <p14:tracePt t="317050" x="8199438" y="3803650"/>
          <p14:tracePt t="317054" x="8212138" y="3841750"/>
          <p14:tracePt t="317064" x="8223250" y="3854450"/>
          <p14:tracePt t="317070" x="8235950" y="3892550"/>
          <p14:tracePt t="317080" x="8274050" y="3941763"/>
          <p14:tracePt t="317090" x="8286750" y="3967163"/>
          <p14:tracePt t="317096" x="8324850" y="4005263"/>
          <p14:tracePt t="317110" x="8348663" y="4017963"/>
          <p14:tracePt t="317120" x="8348663" y="4041775"/>
          <p14:tracePt t="317130" x="8374063" y="4041775"/>
          <p14:tracePt t="317136" x="8386763" y="4067175"/>
          <p14:tracePt t="317146" x="8399463" y="4067175"/>
          <p14:tracePt t="317160" x="8412163" y="4067175"/>
          <p14:tracePt t="317186" x="8424863" y="4079875"/>
          <p14:tracePt t="317193" x="8435975" y="4092575"/>
          <p14:tracePt t="317232" x="8448675" y="4092575"/>
          <p14:tracePt t="317246" x="8461375" y="4092575"/>
          <p14:tracePt t="317256" x="8474075" y="4092575"/>
          <p14:tracePt t="317272" x="8499475" y="4117975"/>
          <p14:tracePt t="317282" x="8512175" y="4117975"/>
          <p14:tracePt t="317286" x="8524875" y="4117975"/>
          <p14:tracePt t="317298" x="8537575" y="4117975"/>
          <p14:tracePt t="317312" x="8548688" y="4117975"/>
          <p14:tracePt t="317322" x="8561388" y="4117975"/>
          <p14:tracePt t="317342" x="8574088" y="4117975"/>
          <p14:tracePt t="317458" x="8586788" y="4129088"/>
          <p14:tracePt t="317468" x="8586788" y="4141788"/>
          <p14:tracePt t="317474" x="8537575" y="4167188"/>
          <p14:tracePt t="317484" x="8486775" y="4179888"/>
          <p14:tracePt t="317488" x="8424863" y="4205288"/>
          <p14:tracePt t="317498" x="8361363" y="4205288"/>
          <p14:tracePt t="317508" x="8299450" y="4230688"/>
          <p14:tracePt t="317514" x="8199438" y="4267200"/>
          <p14:tracePt t="317524" x="8148638" y="4279900"/>
          <p14:tracePt t="317528" x="8035925" y="4305300"/>
          <p14:tracePt t="317538" x="7923213" y="4341813"/>
          <p14:tracePt t="317550" x="7773988" y="4367213"/>
          <p14:tracePt t="317554" x="7623175" y="4392613"/>
          <p14:tracePt t="317564" x="7497763" y="4392613"/>
          <p14:tracePt t="317569" x="7385050" y="4405313"/>
          <p14:tracePt t="317580" x="7285038" y="4430713"/>
          <p14:tracePt t="317590" x="7197725" y="4430713"/>
          <p14:tracePt t="317594" x="7123113" y="4430713"/>
          <p14:tracePt t="317604" x="7059613" y="4430713"/>
          <p14:tracePt t="317611" x="7010400" y="4430713"/>
          <p14:tracePt t="317620" x="6985000" y="4430713"/>
          <p14:tracePt t="317630" x="6946900" y="4430713"/>
          <p14:tracePt t="317636" x="6921500" y="4430713"/>
          <p14:tracePt t="317650" x="6910388" y="4430713"/>
          <p14:tracePt t="317660" x="6884988" y="4443413"/>
          <p14:tracePt t="317686" x="6872288" y="4443413"/>
          <p14:tracePt t="317690" x="6859588" y="4443413"/>
          <p14:tracePt t="317700" x="6846888" y="4443413"/>
          <p14:tracePt t="317711" x="6834188" y="4443413"/>
          <p14:tracePt t="317716" x="6797675" y="4454525"/>
          <p14:tracePt t="317726" x="6721475" y="4492625"/>
          <p14:tracePt t="317730" x="6696075" y="4505325"/>
          <p14:tracePt t="317740" x="6634163" y="4530725"/>
          <p14:tracePt t="317750" x="6572250" y="4567238"/>
          <p14:tracePt t="317756" x="6472238" y="4656138"/>
          <p14:tracePt t="317766" x="6396038" y="4705350"/>
          <p14:tracePt t="317770" x="6308725" y="4779963"/>
          <p14:tracePt t="317780" x="6246813" y="4843463"/>
          <p14:tracePt t="317790" x="6170613" y="4918075"/>
          <p14:tracePt t="317796" x="6108700" y="4981575"/>
          <p14:tracePt t="317805" x="6057900" y="5056188"/>
          <p14:tracePt t="317812" x="6008688" y="5092700"/>
          <p14:tracePt t="317822" x="5970588" y="5168900"/>
          <p14:tracePt t="317832" x="5945188" y="5243513"/>
          <p14:tracePt t="317836" x="5921375" y="5305425"/>
          <p14:tracePt t="317846" x="5908675" y="5368925"/>
          <p14:tracePt t="317852" x="5908675" y="5418138"/>
          <p14:tracePt t="317862" x="5883275" y="5494338"/>
          <p14:tracePt t="317872" x="5883275" y="5518150"/>
          <p14:tracePt t="317876" x="5883275" y="5556250"/>
          <p14:tracePt t="317886" x="5883275" y="5594350"/>
          <p14:tracePt t="317892" x="5883275" y="5619750"/>
          <p14:tracePt t="317902" x="5883275" y="5643563"/>
          <p14:tracePt t="317912" x="5883275" y="5656263"/>
          <p14:tracePt t="317918" x="5883275" y="5668963"/>
          <p14:tracePt t="318048" x="5883275" y="5681663"/>
          <p14:tracePt t="318074" x="5883275" y="5694363"/>
          <p14:tracePt t="318084" x="5895975" y="5694363"/>
          <p14:tracePt t="318088" x="5908675" y="5694363"/>
          <p14:tracePt t="318098" x="5932488" y="5694363"/>
          <p14:tracePt t="318108" x="5957888" y="5694363"/>
          <p14:tracePt t="318124" x="5983288" y="5694363"/>
          <p14:tracePt t="318138" x="5995988" y="5694363"/>
          <p14:tracePt t="318170" x="6008688" y="5694363"/>
          <p14:tracePt t="318184" x="6008688" y="5681663"/>
          <p14:tracePt t="318194" x="6008688" y="5656263"/>
          <p14:tracePt t="318210" x="6008688" y="5630863"/>
          <p14:tracePt t="318220" x="5995988" y="5607050"/>
          <p14:tracePt t="318223" x="5970588" y="5594350"/>
          <p14:tracePt t="318234" x="5945188" y="5594350"/>
          <p14:tracePt t="318240" x="5883275" y="5594350"/>
          <p14:tracePt t="318250" x="5845175" y="5594350"/>
          <p14:tracePt t="318260" x="5783263" y="5594350"/>
          <p14:tracePt t="318266" x="5732463" y="5594350"/>
          <p14:tracePt t="318275" x="5695950" y="5594350"/>
          <p14:tracePt t="318280" x="5670550" y="5594350"/>
          <p14:tracePt t="318290" x="5645150" y="5594350"/>
          <p14:tracePt t="318305" x="5632450" y="5594350"/>
          <p14:tracePt t="318446" x="5670550" y="5568950"/>
          <p14:tracePt t="318456" x="5708650" y="5543550"/>
          <p14:tracePt t="318468" x="5757863" y="5494338"/>
          <p14:tracePt t="318472" x="5832475" y="5418138"/>
          <p14:tracePt t="318482" x="5895975" y="5343525"/>
          <p14:tracePt t="318488" x="5945188" y="5243513"/>
          <p14:tracePt t="318498" x="5995988" y="5156200"/>
          <p14:tracePt t="318508" x="6070600" y="5030788"/>
          <p14:tracePt t="318512" x="6121400" y="4918075"/>
          <p14:tracePt t="318522" x="6183313" y="4792663"/>
          <p14:tracePt t="318529" x="6221413" y="4667250"/>
          <p14:tracePt t="318538" x="6246813" y="4618038"/>
          <p14:tracePt t="318548" x="6270625" y="4543425"/>
          <p14:tracePt t="318552" x="6283325" y="4454525"/>
          <p14:tracePt t="318562" x="6283325" y="4405313"/>
          <p14:tracePt t="318568" x="6296025" y="4367213"/>
          <p14:tracePt t="318579" x="6296025" y="4305300"/>
          <p14:tracePt t="318588" x="6296025" y="4279900"/>
          <p14:tracePt t="318592" x="6308725" y="4254500"/>
          <p14:tracePt t="318604" x="6308725" y="4230688"/>
          <p14:tracePt t="318608" x="6321425" y="4205288"/>
          <p14:tracePt t="318618" x="6321425" y="4192588"/>
          <p14:tracePt t="318629" x="6321425" y="4167188"/>
          <p14:tracePt t="318634" x="6321425" y="4154488"/>
          <p14:tracePt t="318644" x="6321425" y="4129088"/>
          <p14:tracePt t="318648" x="6321425" y="4117975"/>
          <p14:tracePt t="318658" x="6321425" y="4105275"/>
          <p14:tracePt t="318668" x="6321425" y="4092575"/>
          <p14:tracePt t="318674" x="6321425" y="4079875"/>
          <p14:tracePt t="318714" x="6321425" y="4067175"/>
          <p14:tracePt t="318730" x="6321425" y="4041775"/>
          <p14:tracePt t="318744" x="6321425" y="4017963"/>
          <p14:tracePt t="318760" x="6308725" y="3992563"/>
          <p14:tracePt t="318770" x="6296025" y="3979863"/>
          <p14:tracePt t="318774" x="6283325" y="3967163"/>
          <p14:tracePt t="318784" x="6283325" y="3954463"/>
          <p14:tracePt t="318794" x="6270625" y="3954463"/>
          <p14:tracePt t="318799" x="6259513" y="3941763"/>
          <p14:tracePt t="318810" x="6234113" y="3905250"/>
          <p14:tracePt t="318816" x="6221413" y="3905250"/>
          <p14:tracePt t="318826" x="6208713" y="3892550"/>
          <p14:tracePt t="318836" x="6183313" y="3867150"/>
          <p14:tracePt t="318839" x="6170613" y="3867150"/>
          <p14:tracePt t="318856" x="6146800" y="3867150"/>
          <p14:tracePt t="318930" x="6134100" y="3854450"/>
          <p14:tracePt t="318962" x="6121400" y="3854450"/>
          <p14:tracePt t="318976" x="6096000" y="3854450"/>
          <p14:tracePt t="318986" x="6070600" y="3867150"/>
          <p14:tracePt t="318997" x="6057900" y="3867150"/>
          <p14:tracePt t="319002" x="6045200" y="3879850"/>
          <p14:tracePt t="319013" x="6021388" y="3892550"/>
          <p14:tracePt t="319016" x="5995988" y="3916363"/>
          <p14:tracePt t="319026" x="5983288" y="3941763"/>
          <p14:tracePt t="319038" x="5921375" y="4005263"/>
          <p14:tracePt t="319041" x="5921375" y="4029075"/>
          <p14:tracePt t="319052" x="5895975" y="4067175"/>
          <p14:tracePt t="319058" x="5845175" y="4117975"/>
          <p14:tracePt t="319068" x="5832475" y="4129088"/>
          <p14:tracePt t="319078" x="5821363" y="4141788"/>
          <p14:tracePt t="319082" x="5821363" y="4154488"/>
          <p14:tracePt t="319092" x="5808663" y="4167188"/>
          <p14:tracePt t="319098" x="5808663" y="4179888"/>
          <p14:tracePt t="319108" x="5795963" y="4192588"/>
          <p14:tracePt t="319118" x="5770563" y="4205288"/>
          <p14:tracePt t="319134" x="5757863" y="4230688"/>
          <p14:tracePt t="319138" x="5745163" y="4230688"/>
          <p14:tracePt t="319148" x="5732463" y="4254500"/>
          <p14:tracePt t="319158" x="5719763" y="4279900"/>
          <p14:tracePt t="319174" x="5708650" y="4305300"/>
          <p14:tracePt t="319188" x="5695950" y="4330700"/>
          <p14:tracePt t="319198" x="5683250" y="4354513"/>
          <p14:tracePt t="319204" x="5683250" y="4367213"/>
          <p14:tracePt t="319214" x="5670550" y="4379913"/>
          <p14:tracePt t="319218" x="5657850" y="4405313"/>
          <p14:tracePt t="319238" x="5632450" y="4430713"/>
          <p14:tracePt t="319243" x="5607050" y="4454525"/>
          <p14:tracePt t="319258" x="5595938" y="4454525"/>
          <p14:tracePt t="319268" x="5595938" y="4479925"/>
          <p14:tracePt t="319278" x="5583238" y="4492625"/>
          <p14:tracePt t="319294" x="5570538" y="4505325"/>
          <p14:tracePt t="319308" x="5557838" y="4518025"/>
          <p14:tracePt t="319692" x="5545138" y="4543425"/>
          <p14:tracePt t="319708" x="5545138" y="4567238"/>
          <p14:tracePt t="319711" x="5570538" y="4579938"/>
          <p14:tracePt t="319732" x="5595938" y="4579938"/>
          <p14:tracePt t="319738" x="5632450" y="4579938"/>
          <p14:tracePt t="319748" x="5645150" y="4592638"/>
          <p14:tracePt t="319754" x="5670550" y="4592638"/>
          <p14:tracePt t="319765" x="5695950" y="4592638"/>
          <p14:tracePt t="319773" x="5719763" y="4592638"/>
          <p14:tracePt t="319777" x="5745163" y="4592638"/>
          <p14:tracePt t="319788" x="5757863" y="4592638"/>
          <p14:tracePt t="319794" x="5808663" y="4592638"/>
          <p14:tracePt t="319814" x="5832475" y="4592638"/>
          <p14:tracePt t="319817" x="5857875" y="4592638"/>
          <p14:tracePt t="319828" x="5870575" y="4592638"/>
          <p14:tracePt t="319834" x="5908675" y="4592638"/>
          <p14:tracePt t="319844" x="5921375" y="4579938"/>
          <p14:tracePt t="319854" x="5932488" y="4579938"/>
          <p14:tracePt t="319857" x="5945188" y="4567238"/>
          <p14:tracePt t="319870" x="5957888" y="4554538"/>
          <p14:tracePt t="319874" x="5983288" y="4543425"/>
          <p14:tracePt t="319900" x="5995988" y="4530725"/>
          <p14:tracePt t="319920" x="6008688" y="4530725"/>
          <p14:tracePt t="320020" x="6021388" y="4530725"/>
          <p14:tracePt t="320026" x="6021388" y="4518025"/>
          <p14:tracePt t="320050" x="6034088" y="4518025"/>
          <p14:tracePt t="320082" x="6045200" y="4518025"/>
          <p14:tracePt t="320102" x="6070600" y="4505325"/>
          <p14:tracePt t="320116" x="6108700" y="4505325"/>
          <p14:tracePt t="320122" x="6134100" y="4492625"/>
          <p14:tracePt t="320132" x="6157913" y="4492625"/>
          <p14:tracePt t="320141" x="6196013" y="4479925"/>
          <p14:tracePt t="320146" x="6234113" y="4479925"/>
          <p14:tracePt t="320156" x="6270625" y="4467225"/>
          <p14:tracePt t="320162" x="6308725" y="4454525"/>
          <p14:tracePt t="320172" x="6359525" y="4454525"/>
          <p14:tracePt t="320182" x="6434138" y="4430713"/>
          <p14:tracePt t="320185" x="6508750" y="4430713"/>
          <p14:tracePt t="320196" x="6608763" y="4418013"/>
          <p14:tracePt t="320202" x="6696075" y="4392613"/>
          <p14:tracePt t="320212" x="6808788" y="4379913"/>
          <p14:tracePt t="320222" x="6910388" y="4379913"/>
          <p14:tracePt t="320226" x="7034213" y="4354513"/>
          <p14:tracePt t="320238" x="7159625" y="4354513"/>
          <p14:tracePt t="320242" x="7297738" y="4354513"/>
          <p14:tracePt t="320252" x="7448550" y="4354513"/>
          <p14:tracePt t="320261" x="7597775" y="4354513"/>
          <p14:tracePt t="320268" x="7710488" y="4354513"/>
          <p14:tracePt t="320278" x="7797800" y="4354513"/>
          <p14:tracePt t="320282" x="7897813" y="4354513"/>
          <p14:tracePt t="320292" x="7986713" y="4354513"/>
          <p14:tracePt t="320301" x="8048625" y="4354513"/>
          <p14:tracePt t="320308" x="8086725" y="4354513"/>
          <p14:tracePt t="320318" x="8135938" y="4354513"/>
          <p14:tracePt t="320324" x="8186738" y="4354513"/>
          <p14:tracePt t="320334" x="8212138" y="4354513"/>
          <p14:tracePt t="320344" x="8248650" y="4354513"/>
          <p14:tracePt t="320349" x="8274050" y="4354513"/>
          <p14:tracePt t="320365" x="8286750" y="4354513"/>
          <p14:tracePt t="320374" x="8299450" y="4354513"/>
          <p14:tracePt t="320384" x="8312150" y="4354513"/>
          <p14:tracePt t="320388" x="8324850" y="4354513"/>
          <p14:tracePt t="320398" x="8335963" y="4354513"/>
          <p14:tracePt t="320404" x="8361363" y="4354513"/>
          <p14:tracePt t="320414" x="8374063" y="4354513"/>
          <p14:tracePt t="320424" x="8399463" y="4354513"/>
          <p14:tracePt t="320428" x="8412163" y="4341813"/>
          <p14:tracePt t="320440" x="8424863" y="4341813"/>
          <p14:tracePt t="320444" x="8435975" y="4341813"/>
          <p14:tracePt t="320454" x="8435975" y="4330700"/>
          <p14:tracePt t="320465" x="8448675" y="4330700"/>
          <p14:tracePt t="320494" x="8461375" y="4330700"/>
          <p14:tracePt t="320504" x="8474075" y="4318000"/>
          <p14:tracePt t="320510" x="8486775" y="4318000"/>
          <p14:tracePt t="320520" x="8499475" y="4318000"/>
          <p14:tracePt t="320524" x="8524875" y="4318000"/>
          <p14:tracePt t="320534" x="8537575" y="4318000"/>
          <p14:tracePt t="320543" x="8548688" y="4305300"/>
          <p14:tracePt t="320550" x="8561388" y="4305300"/>
          <p14:tracePt t="320560" x="8561388" y="4292600"/>
          <p14:tracePt t="320566" x="8574088" y="4292600"/>
          <p14:tracePt t="320589" x="8586788" y="4292600"/>
          <p14:tracePt t="320600" x="8586788" y="4279900"/>
          <p14:tracePt t="320606" x="8599488" y="4279900"/>
          <p14:tracePt t="320616" x="8612188" y="4279900"/>
          <p14:tracePt t="320625" x="8637588" y="4254500"/>
          <p14:tracePt t="320632" x="8674100" y="4254500"/>
          <p14:tracePt t="320642" x="8712200" y="4254500"/>
          <p14:tracePt t="320646" x="8750300" y="4241800"/>
          <p14:tracePt t="320656" x="8786813" y="4241800"/>
          <p14:tracePt t="320666" x="8824913" y="4241800"/>
          <p14:tracePt t="320672" x="8850313" y="4241800"/>
          <p14:tracePt t="320682" x="8874125" y="4241800"/>
          <p14:tracePt t="320686" x="8899525" y="4241800"/>
          <p14:tracePt t="320696" x="8924925" y="4241800"/>
          <p14:tracePt t="320706" x="8937625" y="4241800"/>
          <p14:tracePt t="320711" x="8963025" y="4241800"/>
          <p14:tracePt t="320726" x="8975725" y="4241800"/>
          <p14:tracePt t="320766" x="8986838" y="4241800"/>
          <p14:tracePt t="320772" x="9012238" y="4230688"/>
          <p14:tracePt t="320782" x="9024938" y="4217988"/>
          <p14:tracePt t="320797" x="9063038" y="4217988"/>
          <p14:tracePt t="320808" x="9075738" y="4205288"/>
          <p14:tracePt t="320812" x="9099550" y="4205288"/>
          <p14:tracePt t="320822" x="9124950" y="4192588"/>
          <p14:tracePt t="320838" x="9150350" y="4192588"/>
          <p14:tracePt t="320852" x="9163050" y="4192588"/>
          <p14:tracePt t="320878" x="9175750" y="4179888"/>
          <p14:tracePt t="320908" x="9188450" y="4179888"/>
          <p14:tracePt t="320917" x="9199563" y="4167188"/>
          <p14:tracePt t="320934" x="9224963" y="4167188"/>
          <p14:tracePt t="320964" x="9224963" y="4154488"/>
          <p14:tracePt t="320968" x="9237663" y="4154488"/>
          <p14:tracePt t="321408" x="9250363" y="4154488"/>
          <p14:tracePt t="321448" x="9263063" y="4154488"/>
          <p14:tracePt t="321468" x="9275763" y="4154488"/>
          <p14:tracePt t="321472" x="9288463" y="4154488"/>
          <p14:tracePt t="321620" x="9175750" y="4117975"/>
          <p14:tracePt t="321624" x="8999538" y="4029075"/>
          <p14:tracePt t="321634" x="8724900" y="3954463"/>
          <p14:tracePt t="321640" x="8412163" y="3854450"/>
          <p14:tracePt t="321650" x="8148638" y="3779838"/>
          <p14:tracePt t="321660" x="7897813" y="3692525"/>
          <p14:tracePt t="321664" x="7748588" y="3654425"/>
          <p14:tracePt t="321674" x="7635875" y="3603625"/>
          <p14:tracePt t="321679" x="7535863" y="3567113"/>
          <p14:tracePt t="321690" x="7485063" y="3529013"/>
          <p14:tracePt t="321701" x="7435850" y="3503613"/>
          <p14:tracePt t="321704" x="7397750" y="3490913"/>
          <p14:tracePt t="321716" x="7372350" y="3467100"/>
          <p14:tracePt t="321719" x="7359650" y="3467100"/>
          <p14:tracePt t="321730" x="7335838" y="3441700"/>
          <p14:tracePt t="321740" x="7323138" y="3441700"/>
          <p14:tracePt t="321746" x="7310438" y="3429000"/>
          <p14:tracePt t="321756" x="7297738" y="3416300"/>
          <p14:tracePt t="321759" x="7285038" y="3416300"/>
          <p14:tracePt t="321770" x="7259638" y="3390900"/>
          <p14:tracePt t="321780" x="7223125" y="3367088"/>
          <p14:tracePt t="321786" x="7197725" y="3354388"/>
          <p14:tracePt t="321796" x="7185025" y="3341688"/>
          <p14:tracePt t="321802" x="7172325" y="3328988"/>
          <p14:tracePt t="321811" x="7159625" y="3316288"/>
          <p14:tracePt t="321822" x="7146925" y="3303588"/>
          <p14:tracePt t="321826" x="7134225" y="3290888"/>
          <p14:tracePt t="321836" x="7123113" y="3278188"/>
          <p14:tracePt t="321842" x="7097713" y="3254375"/>
          <p14:tracePt t="321852" x="7059613" y="3228975"/>
          <p14:tracePt t="321862" x="7034213" y="3165475"/>
          <p14:tracePt t="321867" x="6997700" y="3090863"/>
          <p14:tracePt t="321876" x="6972300" y="3065463"/>
          <p14:tracePt t="321882" x="6946900" y="3016250"/>
          <p14:tracePt t="321892" x="6934200" y="2978150"/>
          <p14:tracePt t="321902" x="6921500" y="2952750"/>
          <p14:tracePt t="321906" x="6910388" y="2928938"/>
          <p14:tracePt t="321916" x="6910388" y="2903538"/>
          <p14:tracePt t="321921" x="6884988" y="2865438"/>
          <p14:tracePt t="321933" x="6884988" y="2840038"/>
          <p14:tracePt t="321942" x="6884988" y="2816225"/>
          <p14:tracePt t="321945" x="6884988" y="2790825"/>
          <p14:tracePt t="321968" x="6884988" y="2740025"/>
          <p14:tracePt t="321972" x="6884988" y="2728913"/>
          <p14:tracePt t="321982" x="6884988" y="2703513"/>
          <p14:tracePt t="322018" x="6897688" y="2678113"/>
          <p14:tracePt t="322124" x="6910388" y="2665413"/>
          <p14:tracePt t="322128" x="6921500" y="2665413"/>
          <p14:tracePt t="322138" x="6985000" y="2665413"/>
          <p14:tracePt t="322148" x="7034213" y="2665413"/>
          <p14:tracePt t="322154" x="7123113" y="2678113"/>
          <p14:tracePt t="322164" x="7172325" y="2690813"/>
          <p14:tracePt t="322170" x="7272338" y="2716213"/>
          <p14:tracePt t="322180" x="7297738" y="2728913"/>
          <p14:tracePt t="322190" x="7348538" y="2740025"/>
          <p14:tracePt t="322194" x="7359650" y="2740025"/>
          <p14:tracePt t="322204" x="7397750" y="2752725"/>
          <p14:tracePt t="322220" x="7410450" y="2752725"/>
          <p14:tracePt t="322230" x="7435850" y="2765425"/>
          <p14:tracePt t="322330" x="7435850" y="2790825"/>
          <p14:tracePt t="322336" x="7435850" y="2816225"/>
          <p14:tracePt t="322346" x="7423150" y="2816225"/>
          <p14:tracePt t="322356" x="7397750" y="2840038"/>
          <p14:tracePt t="322360" x="7385050" y="2852738"/>
          <p14:tracePt t="322372" x="7372350" y="2865438"/>
          <p14:tracePt t="322376" x="7348538" y="2865438"/>
          <p14:tracePt t="322386" x="7335838" y="2878138"/>
          <p14:tracePt t="322396" x="7323138" y="2878138"/>
          <p14:tracePt t="322462" x="7310438" y="2878138"/>
          <p14:tracePt t="322472" x="7297738" y="2878138"/>
          <p14:tracePt t="322476" x="7285038" y="2878138"/>
          <p14:tracePt t="322488" x="7272338" y="2878138"/>
          <p14:tracePt t="322491" x="7272338" y="2865438"/>
          <p14:tracePt t="322512" x="7272338" y="2852738"/>
          <p14:tracePt t="322538" x="7259638" y="2852738"/>
          <p14:tracePt t="322548" x="7235825" y="2840038"/>
          <p14:tracePt t="322558" x="7210425" y="2840038"/>
          <p14:tracePt t="322562" x="7146925" y="2840038"/>
          <p14:tracePt t="322572" x="7085013" y="2840038"/>
          <p14:tracePt t="322578" x="7010400" y="2840038"/>
          <p14:tracePt t="322588" x="6910388" y="2878138"/>
          <p14:tracePt t="322598" x="6846888" y="2890838"/>
          <p14:tracePt t="322602" x="6734175" y="2928938"/>
          <p14:tracePt t="322612" x="6608763" y="2952750"/>
          <p14:tracePt t="322619" x="6472238" y="3003550"/>
          <p14:tracePt t="322628" x="6370638" y="3028950"/>
          <p14:tracePt t="322637" x="6246813" y="3054350"/>
          <p14:tracePt t="322644" x="6146800" y="3090863"/>
          <p14:tracePt t="322654" x="6057900" y="3116263"/>
          <p14:tracePt t="322658" x="5932488" y="3154363"/>
          <p14:tracePt t="322669" x="5895975" y="3165475"/>
          <p14:tracePt t="322678" x="5821363" y="3190875"/>
          <p14:tracePt t="322685" x="5808663" y="3190875"/>
          <p14:tracePt t="322694" x="5795963" y="3190875"/>
          <p14:tracePt t="322698" x="5770563" y="3216275"/>
          <p14:tracePt t="322718" x="5745163" y="3228975"/>
          <p14:tracePt t="322738" x="5732463" y="3228975"/>
          <p14:tracePt t="322748" x="5732463" y="3241675"/>
          <p14:tracePt t="322764" x="5719763" y="3241675"/>
          <p14:tracePt t="322850" x="5719763" y="3254375"/>
          <p14:tracePt t="322863" x="5719763" y="3278188"/>
          <p14:tracePt t="322880" x="5719763" y="3290888"/>
          <p14:tracePt t="322890" x="5732463" y="3303588"/>
          <p14:tracePt t="322895" x="5783263" y="3316288"/>
          <p14:tracePt t="322906" x="5870575" y="3316288"/>
          <p14:tracePt t="322910" x="5932488" y="3341688"/>
          <p14:tracePt t="322920" x="6008688" y="3341688"/>
          <p14:tracePt t="322930" x="6096000" y="3341688"/>
          <p14:tracePt t="322936" x="6146800" y="3341688"/>
          <p14:tracePt t="322946" x="6208713" y="3341688"/>
          <p14:tracePt t="322950" x="6234113" y="3341688"/>
          <p14:tracePt t="322970" x="6296025" y="3341688"/>
          <p14:tracePt t="322976" x="6334125" y="3328988"/>
          <p14:tracePt t="323002" x="6346825" y="3328988"/>
          <p14:tracePt t="323022" x="6346825" y="3316288"/>
          <p14:tracePt t="323026" x="6359525" y="3316288"/>
          <p14:tracePt t="323066" x="6370638" y="3303588"/>
          <p14:tracePt t="323076" x="6383338" y="3303588"/>
          <p14:tracePt t="323092" x="6408738" y="3303588"/>
          <p14:tracePt t="323098" x="6434138" y="3303588"/>
          <p14:tracePt t="323108" x="6459538" y="3303588"/>
          <p14:tracePt t="323119" x="6483350" y="3303588"/>
          <p14:tracePt t="323122" x="6508750" y="3303588"/>
          <p14:tracePt t="323132" x="6534150" y="3303588"/>
          <p14:tracePt t="323138" x="6559550" y="3303588"/>
          <p14:tracePt t="323148" x="6572250" y="3303588"/>
          <p14:tracePt t="323158" x="6584950" y="3303588"/>
          <p14:tracePt t="323162" x="6608763" y="3303588"/>
          <p14:tracePt t="323172" x="6634163" y="3303588"/>
          <p14:tracePt t="323178" x="6672263" y="3290888"/>
          <p14:tracePt t="323198" x="6696075" y="3290888"/>
          <p14:tracePt t="323204" x="6708775" y="3290888"/>
          <p14:tracePt t="323214" x="6721475" y="3290888"/>
          <p14:tracePt t="323218" x="6734175" y="3290888"/>
          <p14:tracePt t="323228" x="6746875" y="3278188"/>
          <p14:tracePt t="323288" x="6746875" y="3267075"/>
          <p14:tracePt t="323304" x="6746875" y="3254375"/>
          <p14:tracePt t="323314" x="6772275" y="3241675"/>
          <p14:tracePt t="323320" x="6772275" y="3228975"/>
          <p14:tracePt t="323330" x="6772275" y="3203575"/>
          <p14:tracePt t="323340" x="6772275" y="3190875"/>
          <p14:tracePt t="323343" x="6772275" y="3178175"/>
          <p14:tracePt t="323354" x="6772275" y="3165475"/>
          <p14:tracePt t="323360" x="6772275" y="3141663"/>
          <p14:tracePt t="323384" x="6772275" y="3116263"/>
          <p14:tracePt t="323410" x="6759575" y="3103563"/>
          <p14:tracePt t="323420" x="6721475" y="3090863"/>
          <p14:tracePt t="323424" x="6672263" y="3090863"/>
          <p14:tracePt t="323434" x="6634163" y="3090863"/>
          <p14:tracePt t="323440" x="6608763" y="3090863"/>
          <p14:tracePt t="323450" x="6559550" y="3090863"/>
          <p14:tracePt t="323460" x="6546850" y="3090863"/>
          <p14:tracePt t="323466" x="6521450" y="3090863"/>
          <p14:tracePt t="323476" x="6472238" y="3103563"/>
          <p14:tracePt t="323480" x="6459538" y="3116263"/>
          <p14:tracePt t="323490" x="6434138" y="3141663"/>
          <p14:tracePt t="323500" x="6408738" y="3154363"/>
          <p14:tracePt t="323506" x="6408738" y="3165475"/>
          <p14:tracePt t="323516" x="6408738" y="3178175"/>
          <p14:tracePt t="323520" x="6408738" y="3203575"/>
          <p14:tracePt t="323540" x="6408738" y="3216275"/>
          <p14:tracePt t="323546" x="6408738" y="3228975"/>
          <p14:tracePt t="323556" x="6408738" y="3241675"/>
          <p14:tracePt t="323576" x="6408738" y="3254375"/>
          <p14:tracePt t="323626" x="6446838" y="3254375"/>
          <p14:tracePt t="323636" x="6483350" y="3254375"/>
          <p14:tracePt t="323642" x="6534150" y="3254375"/>
          <p14:tracePt t="323652" x="6596063" y="3203575"/>
          <p14:tracePt t="323655" x="6646863" y="3141663"/>
          <p14:tracePt t="323669" x="6684963" y="3090863"/>
          <p14:tracePt t="323678" x="6696075" y="3028950"/>
          <p14:tracePt t="323681" x="6721475" y="2978150"/>
          <p14:tracePt t="323692" x="6721475" y="2928938"/>
          <p14:tracePt t="323708" x="6721475" y="2916238"/>
          <p14:tracePt t="323752" x="6721475" y="2903538"/>
          <p14:tracePt t="323768" x="6708775" y="2903538"/>
          <p14:tracePt t="323772" x="6684963" y="2903538"/>
          <p14:tracePt t="323794" x="6672263" y="2903538"/>
          <p14:tracePt t="323797" x="6621463" y="2928938"/>
          <p14:tracePt t="323808" x="6596063" y="2965450"/>
          <p14:tracePt t="323814" x="6584950" y="2978150"/>
          <p14:tracePt t="323824" x="6572250" y="3016250"/>
          <p14:tracePt t="323834" x="6559550" y="3041650"/>
          <p14:tracePt t="323838" x="6534150" y="3078163"/>
          <p14:tracePt t="323848" x="6534150" y="3090863"/>
          <p14:tracePt t="323854" x="6534150" y="3103563"/>
          <p14:tracePt t="323864" x="6534150" y="3116263"/>
          <p14:tracePt t="323874" x="6534150" y="3128963"/>
          <p14:tracePt t="323878" x="6534150" y="3154363"/>
          <p14:tracePt t="323890" x="6534150" y="3165475"/>
          <p14:tracePt t="323894" x="6546850" y="3165475"/>
          <p14:tracePt t="323904" x="6559550" y="3190875"/>
          <p14:tracePt t="323914" x="6572250" y="3203575"/>
          <p14:tracePt t="323920" x="6608763" y="3203575"/>
          <p14:tracePt t="323930" x="6634163" y="3228975"/>
          <p14:tracePt t="323934" x="6684963" y="3228975"/>
          <p14:tracePt t="323944" x="6759575" y="3228975"/>
          <p14:tracePt t="323954" x="6846888" y="3228975"/>
          <p14:tracePt t="323972" x="7059613" y="3216275"/>
          <p14:tracePt t="323974" x="7134225" y="3128963"/>
          <p14:tracePt t="323984" x="7172325" y="3090863"/>
          <p14:tracePt t="323994" x="7223125" y="3016250"/>
          <p14:tracePt t="324000" x="7246938" y="2990850"/>
          <p14:tracePt t="324010" x="7246938" y="2941638"/>
          <p14:tracePt t="324014" x="7246938" y="2878138"/>
          <p14:tracePt t="324024" x="7246938" y="2865438"/>
          <p14:tracePt t="324036" x="7246938" y="2840038"/>
          <p14:tracePt t="324040" x="7235825" y="2828925"/>
          <p14:tracePt t="324050" x="7172325" y="2828925"/>
          <p14:tracePt t="324056" x="7097713" y="2828925"/>
          <p14:tracePt t="324066" x="6985000" y="2828925"/>
          <p14:tracePt t="324076" x="6884988" y="2828925"/>
          <p14:tracePt t="324079" x="6797675" y="2840038"/>
          <p14:tracePt t="324090" x="6721475" y="2852738"/>
          <p14:tracePt t="324096" x="6659563" y="2903538"/>
          <p14:tracePt t="324106" x="6621463" y="2941638"/>
          <p14:tracePt t="324116" x="6546850" y="3003550"/>
          <p14:tracePt t="324122" x="6521450" y="3041650"/>
          <p14:tracePt t="324132" x="6508750" y="3065463"/>
          <p14:tracePt t="324136" x="6483350" y="3128963"/>
          <p14:tracePt t="324146" x="6472238" y="3178175"/>
          <p14:tracePt t="324156" x="6472238" y="3216275"/>
          <p14:tracePt t="324162" x="6472238" y="3303588"/>
          <p14:tracePt t="324172" x="6521450" y="3403600"/>
          <p14:tracePt t="324175" x="6559550" y="3479800"/>
          <p14:tracePt t="324186" x="6634163" y="3590925"/>
          <p14:tracePt t="324196" x="6721475" y="3679825"/>
          <p14:tracePt t="324203" x="6859588" y="3829050"/>
          <p14:tracePt t="324212" x="6985000" y="3929063"/>
          <p14:tracePt t="324218" x="7146925" y="4041775"/>
          <p14:tracePt t="324226" x="7310438" y="4129088"/>
          <p14:tracePt t="324238" x="7448550" y="4205288"/>
          <p14:tracePt t="324242" x="7623175" y="4267200"/>
          <p14:tracePt t="324253" x="7735888" y="4292600"/>
          <p14:tracePt t="324258" x="7861300" y="4305300"/>
          <p14:tracePt t="324268" x="7935913" y="4305300"/>
          <p14:tracePt t="324278" x="8048625" y="4341813"/>
          <p14:tracePt t="324282" x="8110538" y="4341813"/>
          <p14:tracePt t="324292" x="8186738" y="4341813"/>
          <p14:tracePt t="324298" x="8286750" y="4341813"/>
          <p14:tracePt t="324308" x="8348663" y="4341813"/>
          <p14:tracePt t="324318" x="8448675" y="4341813"/>
          <p14:tracePt t="324322" x="8548688" y="4341813"/>
          <p14:tracePt t="324332" x="8650288" y="4341813"/>
          <p14:tracePt t="324338" x="8737600" y="4341813"/>
          <p14:tracePt t="324348" x="8837613" y="4341813"/>
          <p14:tracePt t="324358" x="8899525" y="4341813"/>
          <p14:tracePt t="324362" x="8975725" y="4341813"/>
          <p14:tracePt t="324374" x="9012238" y="4341813"/>
          <p14:tracePt t="324378" x="9063038" y="4341813"/>
          <p14:tracePt t="324398" x="9099550" y="4341813"/>
          <p14:tracePt t="324404" x="9112250" y="4341813"/>
          <p14:tracePt t="324413" x="9137650" y="4341813"/>
          <p14:tracePt t="324418" x="9163050" y="4341813"/>
          <p14:tracePt t="324428" x="9188450" y="4341813"/>
          <p14:tracePt t="324438" x="9212263" y="4341813"/>
          <p14:tracePt t="324444" x="9250363" y="4330700"/>
          <p14:tracePt t="324454" x="9288463" y="4330700"/>
          <p14:tracePt t="324460" x="9350375" y="4305300"/>
          <p14:tracePt t="324470" x="9375775" y="4305300"/>
          <p14:tracePt t="324480" x="9413875" y="4279900"/>
          <p14:tracePt t="324484" x="9424988" y="4279900"/>
          <p14:tracePt t="324494" x="9488488" y="4254500"/>
          <p14:tracePt t="324500" x="9488488" y="4241800"/>
          <p14:tracePt t="324510" x="9537700" y="4230688"/>
          <p14:tracePt t="324521" x="9563100" y="4230688"/>
          <p14:tracePt t="324524" x="9588500" y="4217988"/>
          <p14:tracePt t="324534" x="9601200" y="4217988"/>
          <p14:tracePt t="324540" x="9613900" y="4217988"/>
          <p14:tracePt t="324550" x="9626600" y="4217988"/>
          <p14:tracePt t="324571" x="9637713" y="4217988"/>
          <p14:tracePt t="324586" x="9663113" y="4217988"/>
          <p14:tracePt t="324596" x="9688513" y="4205288"/>
          <p14:tracePt t="324606" x="9726613" y="4192588"/>
          <p14:tracePt t="324609" x="9788525" y="4167188"/>
          <p14:tracePt t="324620" x="9852025" y="4154488"/>
          <p14:tracePt t="324626" x="9901238" y="4129088"/>
          <p14:tracePt t="324638" x="9952038" y="4105275"/>
          <p14:tracePt t="324646" x="9988550" y="4092575"/>
          <p14:tracePt t="324650" x="10052050" y="4067175"/>
          <p14:tracePt t="324660" x="10064750" y="4067175"/>
          <p14:tracePt t="324666" x="10075863" y="4067175"/>
          <p14:tracePt t="324676" x="10101263" y="4067175"/>
          <p14:tracePt t="324762" x="10113963" y="4054475"/>
          <p14:tracePt t="325064" x="10113963" y="4041775"/>
          <p14:tracePt t="325080" x="10126663" y="4041775"/>
          <p14:tracePt t="325100" x="10139363" y="4041775"/>
          <p14:tracePt t="325104" x="10152063" y="4041775"/>
          <p14:tracePt t="325190" x="10164763" y="4041775"/>
          <p14:tracePt t="325230" x="10188575" y="4041775"/>
          <p14:tracePt t="325240" x="10226675" y="4054475"/>
          <p14:tracePt t="325246" x="10239375" y="4054475"/>
          <p14:tracePt t="325256" x="10277475" y="4067175"/>
          <p14:tracePt t="325260" x="10301288" y="4067175"/>
          <p14:tracePt t="325272" x="10352088" y="4092575"/>
          <p14:tracePt t="325282" x="10377488" y="4092575"/>
          <p14:tracePt t="325286" x="10414000" y="4092575"/>
          <p14:tracePt t="325312" x="10426700" y="4092575"/>
          <p14:tracePt t="325524" x="10439400" y="4105275"/>
          <p14:tracePt t="325806" x="10426700" y="4117975"/>
          <p14:tracePt t="325816" x="10339388" y="4129088"/>
          <p14:tracePt t="325820" x="10213975" y="4167188"/>
          <p14:tracePt t="325830" x="10052050" y="4205288"/>
          <p14:tracePt t="325840" x="9875838" y="4254500"/>
          <p14:tracePt t="325846" x="9688513" y="4292600"/>
          <p14:tracePt t="325856" x="9424988" y="4330700"/>
          <p14:tracePt t="325859" x="9137650" y="4367213"/>
          <p14:tracePt t="325872" x="8850313" y="4405313"/>
          <p14:tracePt t="325882" x="8561388" y="4443413"/>
          <p14:tracePt t="325886" x="8199438" y="4492625"/>
          <p14:tracePt t="325896" x="7861300" y="4492625"/>
          <p14:tracePt t="325902" x="7385050" y="4492625"/>
          <p14:tracePt t="325912" x="6934200" y="4492625"/>
          <p14:tracePt t="325923" x="6434138" y="4492625"/>
          <p14:tracePt t="325926" x="6021388" y="4492625"/>
          <p14:tracePt t="325936" x="5607050" y="4492625"/>
          <p14:tracePt t="325942" x="5245100" y="4492625"/>
          <p14:tracePt t="325952" x="4994275" y="4492625"/>
          <p14:tracePt t="325974" x="4656138" y="4492625"/>
          <p14:tracePt t="325976" x="4530725" y="4492625"/>
          <p14:tracePt t="325982" x="4430713" y="4467225"/>
          <p14:tracePt t="325992" x="4318000" y="4430713"/>
          <p14:tracePt t="326002" x="4281488" y="4430713"/>
          <p14:tracePt t="326008" x="4217988" y="4405313"/>
          <p14:tracePt t="326018" x="4181475" y="4405313"/>
          <p14:tracePt t="326023" x="4143375" y="4367213"/>
          <p14:tracePt t="326032" x="4130675" y="4367213"/>
          <p14:tracePt t="326042" x="4105275" y="4354513"/>
          <p14:tracePt t="326048" x="4081463" y="4330700"/>
          <p14:tracePt t="326058" x="4043363" y="4305300"/>
          <p14:tracePt t="326062" x="3979863" y="4279900"/>
          <p14:tracePt t="326074" x="3917950" y="4241800"/>
          <p14:tracePt t="326084" x="3905250" y="4230688"/>
          <p14:tracePt t="326089" x="3843338" y="4205288"/>
          <p14:tracePt t="326098" x="3830638" y="4192588"/>
          <p14:tracePt t="326104" x="3817938" y="4179888"/>
          <p14:tracePt t="326114" x="3792538" y="4154488"/>
          <p14:tracePt t="326128" x="3756025" y="4129088"/>
          <p14:tracePt t="326139" x="3730625" y="4105275"/>
          <p14:tracePt t="326144" x="3705225" y="4092575"/>
          <p14:tracePt t="326154" x="3705225" y="4079875"/>
          <p14:tracePt t="326164" x="3667125" y="4054475"/>
          <p14:tracePt t="326168" x="3630613" y="4029075"/>
          <p14:tracePt t="326178" x="3605213" y="4017963"/>
          <p14:tracePt t="326184" x="3579813" y="3992563"/>
          <p14:tracePt t="326194" x="3554413" y="3992563"/>
          <p14:tracePt t="326204" x="3530600" y="3967163"/>
          <p14:tracePt t="326218" x="3517900" y="3967163"/>
          <p14:tracePt t="326224" x="3505200" y="3967163"/>
          <p14:tracePt t="326234" x="3505200" y="3954463"/>
          <p14:tracePt t="326244" x="3492500" y="3941763"/>
          <p14:tracePt t="326260" x="3479800" y="3941763"/>
          <p14:tracePt t="326396" x="3467100" y="3929063"/>
          <p14:tracePt t="326422" x="3467100" y="3916363"/>
          <p14:tracePt t="326432" x="3467100" y="3905250"/>
          <p14:tracePt t="326436" x="3467100" y="3892550"/>
          <p14:tracePt t="326452" x="3467100" y="3867150"/>
          <p14:tracePt t="326462" x="3467100" y="3854450"/>
          <p14:tracePt t="326472" x="3467100" y="3841750"/>
          <p14:tracePt t="326476" x="3467100" y="3829050"/>
          <p14:tracePt t="326486" x="3467100" y="3816350"/>
          <p14:tracePt t="326492" x="3467100" y="3803650"/>
          <p14:tracePt t="326502" x="3467100" y="3779838"/>
          <p14:tracePt t="326512" x="3479800" y="3767138"/>
          <p14:tracePt t="326516" x="3479800" y="3754438"/>
          <p14:tracePt t="326526" x="3492500" y="3741738"/>
          <p14:tracePt t="326542" x="3505200" y="3716338"/>
          <p14:tracePt t="326668" x="3505200" y="3754438"/>
          <p14:tracePt t="326674" x="3505200" y="3803650"/>
          <p14:tracePt t="326684" x="3505200" y="3841750"/>
          <p14:tracePt t="326694" x="3505200" y="3867150"/>
          <p14:tracePt t="326697" x="3505200" y="3916363"/>
          <p14:tracePt t="326708" x="3505200" y="3954463"/>
          <p14:tracePt t="326714" x="3505200" y="3979863"/>
          <p14:tracePt t="326724" x="3505200" y="4005263"/>
          <p14:tracePt t="326734" x="3517900" y="4017963"/>
          <p14:tracePt t="326748" x="3517900" y="4029075"/>
          <p14:tracePt t="326780" x="3530600" y="4054475"/>
          <p14:tracePt t="326804" x="3541713" y="4054475"/>
          <p14:tracePt t="326814" x="3592513" y="4054475"/>
          <p14:tracePt t="326820" x="3692525" y="4054475"/>
          <p14:tracePt t="326830" x="3805238" y="4054475"/>
          <p14:tracePt t="326834" x="3979863" y="4054475"/>
          <p14:tracePt t="326844" x="4156075" y="3979863"/>
          <p14:tracePt t="326854" x="4294188" y="3941763"/>
          <p14:tracePt t="326860" x="4443413" y="3892550"/>
          <p14:tracePt t="326870" x="4568825" y="3854450"/>
          <p14:tracePt t="326874" x="4630738" y="3841750"/>
          <p14:tracePt t="326884" x="4694238" y="3816350"/>
          <p14:tracePt t="326956" x="4694238" y="3854450"/>
          <p14:tracePt t="326960" x="4656138" y="3916363"/>
          <p14:tracePt t="326970" x="4581525" y="3979863"/>
          <p14:tracePt t="326980" x="4494213" y="4067175"/>
          <p14:tracePt t="326986" x="4318000" y="4205288"/>
          <p14:tracePt t="326996" x="4156075" y="4292600"/>
          <p14:tracePt t="326999" x="3968750" y="4367213"/>
          <p14:tracePt t="327012" x="3792538" y="4430713"/>
          <p14:tracePt t="327022" x="3667125" y="4492625"/>
          <p14:tracePt t="327026" x="3554413" y="4543425"/>
          <p14:tracePt t="327036" x="3467100" y="4567238"/>
          <p14:tracePt t="327042" x="3392488" y="4579938"/>
          <p14:tracePt t="327052" x="3367088" y="4605338"/>
          <p14:tracePt t="327062" x="3354388" y="4605338"/>
          <p14:tracePt t="327065" x="3341688" y="4605338"/>
          <p14:tracePt t="327092" x="3328988" y="4605338"/>
          <p14:tracePt t="327106" x="3317875" y="4605338"/>
          <p14:tracePt t="327116" x="3305175" y="4605338"/>
          <p14:tracePt t="327122" x="3292475" y="4592638"/>
          <p14:tracePt t="327132" x="3292475" y="4567238"/>
          <p14:tracePt t="327142" x="3292475" y="4543425"/>
          <p14:tracePt t="327148" x="3292475" y="4518025"/>
          <p14:tracePt t="327158" x="3292475" y="4492625"/>
          <p14:tracePt t="327162" x="3267075" y="4467225"/>
          <p14:tracePt t="327172" x="3267075" y="4430713"/>
          <p14:tracePt t="327182" x="3254375" y="4405313"/>
          <p14:tracePt t="327188" x="3254375" y="4367213"/>
          <p14:tracePt t="327212" x="3241675" y="4354513"/>
          <p14:tracePt t="327334" x="3241675" y="4392613"/>
          <p14:tracePt t="327338" x="3241675" y="4454525"/>
          <p14:tracePt t="327350" x="3241675" y="4505325"/>
          <p14:tracePt t="327354" x="3279775" y="4592638"/>
          <p14:tracePt t="327364" x="3317875" y="4656138"/>
          <p14:tracePt t="327375" x="3354388" y="4730750"/>
          <p14:tracePt t="327380" x="3367088" y="4756150"/>
          <p14:tracePt t="327391" x="3405188" y="4792663"/>
          <p14:tracePt t="327394" x="3417888" y="4830763"/>
          <p14:tracePt t="327414" x="3429000" y="4843463"/>
          <p14:tracePt t="327420" x="3454400" y="4843463"/>
          <p14:tracePt t="327430" x="3454400" y="4856163"/>
          <p14:tracePt t="327433" x="3467100" y="4856163"/>
          <p14:tracePt t="327444" x="3479800" y="4856163"/>
          <p14:tracePt t="327454" x="3492500" y="4856163"/>
          <p14:tracePt t="327470" x="3517900" y="4856163"/>
          <p14:tracePt t="327474" x="3541713" y="4856163"/>
          <p14:tracePt t="327486" x="3579813" y="4856163"/>
          <p14:tracePt t="327496" x="3654425" y="4818063"/>
          <p14:tracePt t="327500" x="3717925" y="4792663"/>
          <p14:tracePt t="327510" x="3792538" y="4743450"/>
          <p14:tracePt t="327516" x="3892550" y="4692650"/>
          <p14:tracePt t="327526" x="3968750" y="4630738"/>
          <p14:tracePt t="327536" x="4043363" y="4592638"/>
          <p14:tracePt t="327540" x="4105275" y="4554538"/>
          <p14:tracePt t="327550" x="4143375" y="4518025"/>
          <p14:tracePt t="327556" x="4243388" y="4454525"/>
          <p14:tracePt t="327566" x="4243388" y="4443413"/>
          <p14:tracePt t="327576" x="4268788" y="4430713"/>
          <p14:tracePt t="327582" x="4281488" y="4418013"/>
          <p14:tracePt t="327592" x="4294188" y="4405313"/>
          <p14:tracePt t="327606" x="4305300" y="4392613"/>
          <p14:tracePt t="327616" x="4318000" y="4379913"/>
          <p14:tracePt t="327752" x="4330700" y="4379913"/>
          <p14:tracePt t="329236" x="4356100" y="4341813"/>
          <p14:tracePt t="329240" x="4381500" y="4318000"/>
          <p14:tracePt t="329250" x="4418013" y="4267200"/>
          <p14:tracePt t="329260" x="4456113" y="4217988"/>
          <p14:tracePt t="329266" x="4481513" y="4192588"/>
          <p14:tracePt t="329277" x="4494213" y="4167188"/>
          <p14:tracePt t="329280" x="4506913" y="4141788"/>
          <p14:tracePt t="329290" x="4530725" y="4117975"/>
          <p14:tracePt t="329458" x="4530725" y="4105275"/>
          <p14:tracePt t="329478" x="4518025" y="4092575"/>
          <p14:tracePt t="329482" x="4494213" y="4054475"/>
          <p14:tracePt t="329498" x="4468813" y="4029075"/>
          <p14:tracePt t="329508" x="4443413" y="4005263"/>
          <p14:tracePt t="329518" x="4418013" y="3992563"/>
          <p14:tracePt t="329522" x="4394200" y="3967163"/>
          <p14:tracePt t="329532" x="4356100" y="3954463"/>
          <p14:tracePt t="329537" x="4294188" y="3916363"/>
          <p14:tracePt t="329548" x="4243388" y="3916363"/>
          <p14:tracePt t="329558" x="4205288" y="3905250"/>
          <p14:tracePt t="329564" x="4105275" y="3905250"/>
          <p14:tracePt t="329574" x="4030663" y="3905250"/>
          <p14:tracePt t="329580" x="3968750" y="3905250"/>
          <p14:tracePt t="329590" x="3892550" y="3905250"/>
          <p14:tracePt t="329595" x="3830638" y="3905250"/>
          <p14:tracePt t="329604" x="3792538" y="3905250"/>
          <p14:tracePt t="329614" x="3767138" y="3905250"/>
          <p14:tracePt t="329620" x="3717925" y="3905250"/>
          <p14:tracePt t="329630" x="3679825" y="3916363"/>
          <p14:tracePt t="329634" x="3643313" y="3916363"/>
          <p14:tracePt t="329646" x="3579813" y="3929063"/>
          <p14:tracePt t="329661" x="3554413" y="3941763"/>
          <p14:tracePt t="329670" x="3541713" y="3941763"/>
          <p14:tracePt t="329676" x="3541713" y="3954463"/>
          <p14:tracePt t="329686" x="3505200" y="3967163"/>
          <p14:tracePt t="329700" x="3492500" y="3967163"/>
          <p14:tracePt t="329711" x="3492500" y="3979863"/>
          <p14:tracePt t="329716" x="3467100" y="3979863"/>
          <p14:tracePt t="329726" x="3454400" y="3992563"/>
          <p14:tracePt t="329736" x="3441700" y="3992563"/>
          <p14:tracePt t="329739" x="3417888" y="4005263"/>
          <p14:tracePt t="329750" x="3405188" y="4017963"/>
          <p14:tracePt t="329756" x="3392488" y="4029075"/>
          <p14:tracePt t="329766" x="3379788" y="4029075"/>
          <p14:tracePt t="329776" x="3367088" y="4041775"/>
          <p14:tracePt t="329780" x="3341688" y="4054475"/>
          <p14:tracePt t="329792" x="3317875" y="4067175"/>
          <p14:tracePt t="329796" x="3317875" y="4079875"/>
          <p14:tracePt t="329806" x="3279775" y="4092575"/>
          <p14:tracePt t="329816" x="3254375" y="4105275"/>
          <p14:tracePt t="329821" x="3216275" y="4129088"/>
          <p14:tracePt t="329832" x="3192463" y="4154488"/>
          <p14:tracePt t="329836" x="3167063" y="4167188"/>
          <p14:tracePt t="329846" x="3141663" y="4167188"/>
          <p14:tracePt t="329856" x="3116263" y="4192588"/>
          <p14:tracePt t="329862" x="3103563" y="4192588"/>
          <p14:tracePt t="329872" x="3103563" y="4205288"/>
          <p14:tracePt t="329876" x="3092450" y="4217988"/>
          <p14:tracePt t="329886" x="3067050" y="4217988"/>
          <p14:tracePt t="329896" x="3067050" y="4230688"/>
          <p14:tracePt t="329901" x="3041650" y="4230688"/>
          <p14:tracePt t="329912" x="3041650" y="4241800"/>
          <p14:tracePt t="329918" x="3028950" y="4254500"/>
          <p14:tracePt t="329928" x="2992438" y="4267200"/>
          <p14:tracePt t="329938" x="2979738" y="4279900"/>
          <p14:tracePt t="329941" x="2967038" y="4279900"/>
          <p14:tracePt t="329952" x="2967038" y="4305300"/>
          <p14:tracePt t="329963" x="2941638" y="4305300"/>
          <p14:tracePt t="329968" x="2941638" y="4318000"/>
          <p14:tracePt t="329979" x="2941638" y="4330700"/>
          <p14:tracePt t="329984" x="2916238" y="4354513"/>
          <p14:tracePt t="329995" x="2916238" y="4379913"/>
          <p14:tracePt t="330008" x="2916238" y="4392613"/>
          <p14:tracePt t="330018" x="2903538" y="4405313"/>
          <p14:tracePt t="330038" x="2903538" y="4418013"/>
          <p14:tracePt t="330048" x="2890838" y="4418013"/>
          <p14:tracePt t="330078" x="2879725" y="4430713"/>
          <p14:tracePt t="330110" x="2867025" y="4454525"/>
          <p14:tracePt t="330134" x="2854325" y="4454525"/>
          <p14:tracePt t="330140" x="2854325" y="4467225"/>
          <p14:tracePt t="330150" x="2841625" y="4467225"/>
          <p14:tracePt t="330160" x="2816225" y="4492625"/>
          <p14:tracePt t="330164" x="2803525" y="4492625"/>
          <p14:tracePt t="330174" x="2778125" y="4492625"/>
          <p14:tracePt t="330180" x="2741613" y="4505325"/>
          <p14:tracePt t="330190" x="2728913" y="4518025"/>
          <p14:tracePt t="330200" x="2703513" y="4518025"/>
          <p14:tracePt t="330204" x="2654300" y="4554538"/>
          <p14:tracePt t="330214" x="2603500" y="4567238"/>
          <p14:tracePt t="330220" x="2578100" y="4579938"/>
          <p14:tracePt t="330230" x="2516188" y="4605338"/>
          <p14:tracePt t="330240" x="2441575" y="4618038"/>
          <p14:tracePt t="330245" x="2416175" y="4618038"/>
          <p14:tracePt t="330256" x="2352675" y="4618038"/>
          <p14:tracePt t="330260" x="2303463" y="4643438"/>
          <p14:tracePt t="330270" x="2216150" y="4656138"/>
          <p14:tracePt t="330280" x="2165350" y="4656138"/>
          <p14:tracePt t="330286" x="2090738" y="4656138"/>
          <p14:tracePt t="330296" x="2027238" y="4656138"/>
          <p14:tracePt t="330300" x="1990725" y="4656138"/>
          <p14:tracePt t="330310" x="1939925" y="4656138"/>
          <p14:tracePt t="330320" x="1903413" y="4656138"/>
          <p14:tracePt t="330326" x="1852613" y="4656138"/>
          <p14:tracePt t="330336" x="1839913" y="4656138"/>
          <p14:tracePt t="330340" x="1814513" y="4656138"/>
          <p14:tracePt t="330350" x="1790700" y="4656138"/>
          <p14:tracePt t="330360" x="1765300" y="4643438"/>
          <p14:tracePt t="330382" x="1752600" y="4643438"/>
          <p14:tracePt t="330542" x="1739900" y="4643438"/>
          <p14:tracePt t="330552" x="1739900" y="4630738"/>
          <p14:tracePt t="330558" x="1752600" y="4618038"/>
          <p14:tracePt t="330568" x="1778000" y="4605338"/>
          <p14:tracePt t="330572" x="1827213" y="4592638"/>
          <p14:tracePt t="330582" x="1878013" y="4579938"/>
          <p14:tracePt t="330592" x="1939925" y="4567238"/>
          <p14:tracePt t="330598" x="2014538" y="4543425"/>
          <p14:tracePt t="330608" x="2078038" y="4543425"/>
          <p14:tracePt t="330614" x="2152650" y="4530725"/>
          <p14:tracePt t="330624" x="2203450" y="4530725"/>
          <p14:tracePt t="330634" x="2252663" y="4530725"/>
          <p14:tracePt t="330638" x="2290763" y="4530725"/>
          <p14:tracePt t="330648" x="2316163" y="4530725"/>
          <p14:tracePt t="330654" x="2339975" y="4518025"/>
          <p14:tracePt t="330674" x="2352675" y="4518025"/>
          <p14:tracePt t="330688" x="2365375" y="4518025"/>
          <p14:tracePt t="330910" x="2378075" y="4518025"/>
          <p14:tracePt t="330926" x="2390775" y="4518025"/>
          <p14:tracePt t="330946" x="2416175" y="4518025"/>
          <p14:tracePt t="330962" x="2441575" y="4518025"/>
          <p14:tracePt t="330966" x="2465388" y="4518025"/>
          <p14:tracePt t="330981" x="2490788" y="4518025"/>
          <p14:tracePt t="330986" x="2541588" y="4518025"/>
          <p14:tracePt t="330992" x="2578100" y="4518025"/>
          <p14:tracePt t="331002" x="2603500" y="4518025"/>
          <p14:tracePt t="331006" x="2641600" y="4518025"/>
          <p14:tracePt t="331016" x="2667000" y="4518025"/>
          <p14:tracePt t="331026" x="2678113" y="4518025"/>
          <p14:tracePt t="331031" x="2703513" y="4518025"/>
          <p14:tracePt t="331042" x="2728913" y="4518025"/>
          <p14:tracePt t="331048" x="2741613" y="4518025"/>
          <p14:tracePt t="331058" x="2754313" y="4530725"/>
          <p14:tracePt t="331068" x="2778125" y="4530725"/>
          <p14:tracePt t="331072" x="2790825" y="4530725"/>
          <p14:tracePt t="331082" x="2803525" y="4530725"/>
          <p14:tracePt t="331098" x="2816225" y="4530725"/>
          <p14:tracePt t="331113" x="2828925" y="4530725"/>
          <p14:tracePt t="331138" x="2841625" y="4530725"/>
          <p14:tracePt t="331152" x="2854325" y="4530725"/>
          <p14:tracePt t="331158" x="2854325" y="4518025"/>
          <p14:tracePt t="331168" x="2867025" y="4492625"/>
          <p14:tracePt t="331178" x="2879725" y="4479925"/>
          <p14:tracePt t="331184" x="2890838" y="4467225"/>
          <p14:tracePt t="331194" x="2890838" y="4443413"/>
          <p14:tracePt t="331198" x="2890838" y="4418013"/>
          <p14:tracePt t="331218" x="2890838" y="4392613"/>
          <p14:tracePt t="331234" x="2903538" y="4379913"/>
          <p14:tracePt t="331238" x="2916238" y="4367213"/>
          <p14:tracePt t="331260" x="2916238" y="4354513"/>
          <p14:tracePt t="331334" x="2903538" y="4354513"/>
          <p14:tracePt t="331360" x="2890838" y="4354513"/>
          <p14:tracePt t="331370" x="2879725" y="4354513"/>
          <p14:tracePt t="331374" x="2854325" y="4354513"/>
          <p14:tracePt t="331386" x="2841625" y="4354513"/>
          <p14:tracePt t="331390" x="2828925" y="4354513"/>
          <p14:tracePt t="331400" x="2803525" y="4354513"/>
          <p14:tracePt t="331410" x="2790825" y="4354513"/>
          <p14:tracePt t="331430" x="2778125" y="4354513"/>
          <p14:tracePt t="331446" x="2778125" y="4379913"/>
          <p14:tracePt t="331450" x="2778125" y="4392613"/>
          <p14:tracePt t="331460" x="2778125" y="4405313"/>
          <p14:tracePt t="331470" x="2778125" y="4418013"/>
          <p14:tracePt t="331486" x="2778125" y="4443413"/>
          <p14:tracePt t="331512" x="2778125" y="4454525"/>
          <p14:tracePt t="331526" x="2816225" y="4454525"/>
          <p14:tracePt t="331532" x="2854325" y="4454525"/>
          <p14:tracePt t="331542" x="2879725" y="4454525"/>
          <p14:tracePt t="331552" x="2928938" y="4454525"/>
          <p14:tracePt t="331556" x="2992438" y="4418013"/>
          <p14:tracePt t="331566" x="3067050" y="4341813"/>
          <p14:tracePt t="331572" x="3128963" y="4279900"/>
          <p14:tracePt t="331582" x="3179763" y="4179888"/>
          <p14:tracePt t="331592" x="3216275" y="4117975"/>
          <p14:tracePt t="331596" x="3241675" y="4041775"/>
          <p14:tracePt t="331606" x="3241675" y="3967163"/>
          <p14:tracePt t="331613" x="3241675" y="3905250"/>
          <p14:tracePt t="331622" x="3241675" y="3854450"/>
          <p14:tracePt t="331632" x="3216275" y="3816350"/>
          <p14:tracePt t="331636" x="3192463" y="3792538"/>
          <p14:tracePt t="331646" x="3179763" y="3779838"/>
          <p14:tracePt t="331652" x="3141663" y="3779838"/>
          <p14:tracePt t="331662" x="3116263" y="3779838"/>
          <p14:tracePt t="331672" x="3079750" y="3779838"/>
          <p14:tracePt t="331678" x="3003550" y="3792538"/>
          <p14:tracePt t="331688" x="2903538" y="3829050"/>
          <p14:tracePt t="331692" x="2741613" y="3867150"/>
          <p14:tracePt t="331702" x="2603500" y="3905250"/>
          <p14:tracePt t="331712" x="2465388" y="3979863"/>
          <p14:tracePt t="331718" x="2390775" y="4029075"/>
          <p14:tracePt t="331728" x="2339975" y="4067175"/>
          <p14:tracePt t="331732" x="2278063" y="4129088"/>
          <p14:tracePt t="331744" x="2239963" y="4129088"/>
          <p14:tracePt t="331754" x="2203450" y="4179888"/>
          <p14:tracePt t="331758" x="2190750" y="4205288"/>
          <p14:tracePt t="331768" x="2190750" y="4230688"/>
          <p14:tracePt t="331774" x="2190750" y="4254500"/>
          <p14:tracePt t="331784" x="2190750" y="4279900"/>
          <p14:tracePt t="331794" x="2190750" y="4318000"/>
          <p14:tracePt t="331798" x="2190750" y="4341813"/>
          <p14:tracePt t="331808" x="2203450" y="4379913"/>
          <p14:tracePt t="331814" x="2239963" y="4443413"/>
          <p14:tracePt t="331824" x="2265363" y="4479925"/>
          <p14:tracePt t="331834" x="2303463" y="4505325"/>
          <p14:tracePt t="331840" x="2316163" y="4518025"/>
          <p14:tracePt t="331848" x="2365375" y="4543425"/>
          <p14:tracePt t="331853" x="2390775" y="4543425"/>
          <p14:tracePt t="331864" x="2465388" y="4543425"/>
          <p14:tracePt t="331874" x="2516188" y="4567238"/>
          <p14:tracePt t="331880" x="2616200" y="4567238"/>
          <p14:tracePt t="331890" x="2678113" y="4567238"/>
          <p14:tracePt t="331894" x="2754313" y="4567238"/>
          <p14:tracePt t="331904" x="2828925" y="4543425"/>
          <p14:tracePt t="331915" x="2928938" y="4505325"/>
          <p14:tracePt t="331920" x="3016250" y="4454525"/>
          <p14:tracePt t="331930" x="3054350" y="4430713"/>
          <p14:tracePt t="331933" x="3079750" y="4379913"/>
          <p14:tracePt t="331944" x="3116263" y="4318000"/>
          <p14:tracePt t="331954" x="3116263" y="4305300"/>
          <p14:tracePt t="331960" x="3116263" y="4267200"/>
          <p14:tracePt t="331981" x="3116263" y="4167188"/>
          <p14:tracePt t="331984" x="3116263" y="4129088"/>
          <p14:tracePt t="331998" x="3092450" y="4105275"/>
          <p14:tracePt t="332000" x="3054350" y="4067175"/>
          <p14:tracePt t="332010" x="2979738" y="4029075"/>
          <p14:tracePt t="332016" x="2903538" y="4029075"/>
          <p14:tracePt t="332026" x="2790825" y="4029075"/>
          <p14:tracePt t="332036" x="2654300" y="4029075"/>
          <p14:tracePt t="332040" x="2503488" y="4029075"/>
          <p14:tracePt t="332050" x="2352675" y="4054475"/>
          <p14:tracePt t="332056" x="2178050" y="4154488"/>
          <p14:tracePt t="332066" x="2014538" y="4217988"/>
          <p14:tracePt t="332076" x="1878013" y="4318000"/>
          <p14:tracePt t="332082" x="1778000" y="4367213"/>
          <p14:tracePt t="332092" x="1701800" y="4418013"/>
          <p14:tracePt t="332096" x="1677988" y="4443413"/>
          <p14:tracePt t="332106" x="1665288" y="4454525"/>
          <p14:tracePt t="332162" x="1665288" y="4479925"/>
          <p14:tracePt t="332176" x="1701800" y="4492625"/>
          <p14:tracePt t="332186" x="1752600" y="4505325"/>
          <p14:tracePt t="332198" x="1814513" y="4518025"/>
          <p14:tracePt t="332202" x="1914525" y="4518025"/>
          <p14:tracePt t="332212" x="2027238" y="4518025"/>
          <p14:tracePt t="332218" x="2165350" y="4518025"/>
          <p14:tracePt t="332227" x="2290763" y="4518025"/>
          <p14:tracePt t="332238" x="2403475" y="4518025"/>
          <p14:tracePt t="332242" x="2516188" y="4518025"/>
          <p14:tracePt t="332252" x="2590800" y="4518025"/>
          <p14:tracePt t="332258" x="2641600" y="4518025"/>
          <p14:tracePt t="332268" x="2667000" y="4518025"/>
          <p14:tracePt t="332278" x="2690813" y="4518025"/>
          <p14:tracePt t="332314" x="2690813" y="4505325"/>
          <p14:tracePt t="332338" x="2690813" y="4492625"/>
          <p14:tracePt t="332348" x="2690813" y="4467225"/>
          <p14:tracePt t="332354" x="2667000" y="4467225"/>
          <p14:tracePt t="332364" x="2641600" y="4467225"/>
          <p14:tracePt t="332368" x="2578100" y="4467225"/>
          <p14:tracePt t="332378" x="2541588" y="4467225"/>
          <p14:tracePt t="332388" x="2478088" y="4467225"/>
          <p14:tracePt t="332394" x="2416175" y="4479925"/>
          <p14:tracePt t="332404" x="2378075" y="4518025"/>
          <p14:tracePt t="332408" x="2316163" y="4579938"/>
          <p14:tracePt t="332418" x="2278063" y="4605338"/>
          <p14:tracePt t="332428" x="2265363" y="4630738"/>
          <p14:tracePt t="332433" x="2265363" y="4643438"/>
          <p14:tracePt t="332444" x="2252663" y="4656138"/>
          <p14:tracePt t="332510" x="2278063" y="4656138"/>
          <p14:tracePt t="332514" x="2316163" y="4656138"/>
          <p14:tracePt t="332524" x="2352675" y="4618038"/>
          <p14:tracePt t="332534" x="2416175" y="4530725"/>
          <p14:tracePt t="332540" x="2441575" y="4479925"/>
          <p14:tracePt t="332550" x="2465388" y="4454525"/>
          <p14:tracePt t="332554" x="2478088" y="4405313"/>
          <p14:tracePt t="332565" x="2490788" y="4405313"/>
          <p14:tracePt t="332576" x="2503488" y="4379913"/>
          <p14:tracePt t="332650" x="2478088" y="4379913"/>
          <p14:tracePt t="332656" x="2416175" y="4379913"/>
          <p14:tracePt t="332666" x="2339975" y="4418013"/>
          <p14:tracePt t="332670" x="2303463" y="4430713"/>
          <p14:tracePt t="332683" x="2278063" y="4443413"/>
          <p14:tracePt t="332692" x="2216150" y="4467225"/>
          <p14:tracePt t="332696" x="2203450" y="4467225"/>
          <p14:tracePt t="332706" x="2190750" y="4492625"/>
          <p14:tracePt t="332712" x="2139950" y="4518025"/>
          <p14:tracePt t="332736" x="2127250" y="4530725"/>
          <p14:tracePt t="332944" x="2165350" y="4530725"/>
          <p14:tracePt t="332954" x="2203450" y="4530725"/>
          <p14:tracePt t="332964" x="2252663" y="4530725"/>
          <p14:tracePt t="332967" x="2328863" y="4530725"/>
          <p14:tracePt t="332978" x="2403475" y="4530725"/>
          <p14:tracePt t="332984" x="2516188" y="4518025"/>
          <p14:tracePt t="332994" x="2641600" y="4492625"/>
          <p14:tracePt t="333004" x="2754313" y="4443413"/>
          <p14:tracePt t="333008" x="2867025" y="4405313"/>
          <p14:tracePt t="333020" x="2979738" y="4392613"/>
          <p14:tracePt t="333024" x="3067050" y="4354513"/>
          <p14:tracePt t="333034" x="3154363" y="4330700"/>
          <p14:tracePt t="333044" x="3267075" y="4279900"/>
          <p14:tracePt t="333050" x="3341688" y="4254500"/>
          <p14:tracePt t="333060" x="3417888" y="4217988"/>
          <p14:tracePt t="333064" x="3467100" y="4179888"/>
          <p14:tracePt t="333074" x="3505200" y="4167188"/>
          <p14:tracePt t="333084" x="3517900" y="4167188"/>
          <p14:tracePt t="333100" x="3530600" y="4154488"/>
          <p14:tracePt t="333104" x="3530600" y="4141788"/>
          <p14:tracePt t="333114" x="3530600" y="4129088"/>
          <p14:tracePt t="333130" x="3530600" y="4117975"/>
          <p14:tracePt t="333144" x="3530600" y="4092575"/>
          <p14:tracePt t="333170" x="3530600" y="4079875"/>
          <p14:tracePt t="333180" x="3530600" y="4067175"/>
          <p14:tracePt t="333186" x="3530600" y="4054475"/>
          <p14:tracePt t="333196" x="3517900" y="4041775"/>
          <p14:tracePt t="333206" x="3492500" y="4041775"/>
          <p14:tracePt t="333209" x="3441700" y="4029075"/>
          <p14:tracePt t="333220" x="3405188" y="4017963"/>
          <p14:tracePt t="333226" x="3354388" y="4017963"/>
          <p14:tracePt t="333236" x="3279775" y="4017963"/>
          <p14:tracePt t="333246" x="3205163" y="4017963"/>
          <p14:tracePt t="333252" x="3128963" y="4017963"/>
          <p14:tracePt t="333262" x="3067050" y="4017963"/>
          <p14:tracePt t="333267" x="2992438" y="4017963"/>
          <p14:tracePt t="333276" x="2941638" y="4017963"/>
          <p14:tracePt t="333286" x="2903538" y="4017963"/>
          <p14:tracePt t="333292" x="2841625" y="4017963"/>
          <p14:tracePt t="333302" x="2816225" y="4041775"/>
          <p14:tracePt t="333306" x="2778125" y="4067175"/>
          <p14:tracePt t="333316" x="2754313" y="4092575"/>
          <p14:tracePt t="333326" x="2728913" y="4129088"/>
          <p14:tracePt t="333333" x="2678113" y="4167188"/>
          <p14:tracePt t="333342" x="2667000" y="4205288"/>
          <p14:tracePt t="333349" x="2654300" y="4230688"/>
          <p14:tracePt t="333358" x="2628900" y="4267200"/>
          <p14:tracePt t="333368" x="2628900" y="4292600"/>
          <p14:tracePt t="333372" x="2603500" y="4341813"/>
          <p14:tracePt t="333382" x="2603500" y="4379913"/>
          <p14:tracePt t="333388" x="2603500" y="4418013"/>
          <p14:tracePt t="333399" x="2603500" y="4443413"/>
          <p14:tracePt t="333408" x="2603500" y="4467225"/>
          <p14:tracePt t="333412" x="2603500" y="4479925"/>
          <p14:tracePt t="333422" x="2603500" y="4505325"/>
          <p14:tracePt t="333428" x="2603500" y="4518025"/>
          <p14:tracePt t="333438" x="2616200" y="4530725"/>
          <p14:tracePt t="333448" x="2628900" y="4543425"/>
          <p14:tracePt t="333452" x="2641600" y="4543425"/>
          <p14:tracePt t="333462" x="2678113" y="4543425"/>
          <p14:tracePt t="333468" x="2716213" y="4543425"/>
          <p14:tracePt t="333478" x="2767013" y="4543425"/>
          <p14:tracePt t="333488" x="2841625" y="4543425"/>
          <p14:tracePt t="333494" x="2916238" y="4518025"/>
          <p14:tracePt t="333504" x="3003550" y="4467225"/>
          <p14:tracePt t="333508" x="3028950" y="4430713"/>
          <p14:tracePt t="333518" x="3079750" y="4405313"/>
          <p14:tracePt t="333528" x="3103563" y="4341813"/>
          <p14:tracePt t="333534" x="3128963" y="4305300"/>
          <p14:tracePt t="333543" x="3128963" y="4267200"/>
          <p14:tracePt t="333548" x="3128963" y="4230688"/>
          <p14:tracePt t="333558" x="3128963" y="4167188"/>
          <p14:tracePt t="333568" x="3128963" y="4141788"/>
          <p14:tracePt t="333574" x="3116263" y="4067175"/>
          <p14:tracePt t="333584" x="3103563" y="4054475"/>
          <p14:tracePt t="333590" x="3079750" y="4029075"/>
          <p14:tracePt t="333600" x="3067050" y="4005263"/>
          <p14:tracePt t="333610" x="3041650" y="3992563"/>
          <p14:tracePt t="333614" x="3028950" y="3992563"/>
          <p14:tracePt t="333624" x="3003550" y="3992563"/>
          <p14:tracePt t="333629" x="2954338" y="3992563"/>
          <p14:tracePt t="333640" x="2916238" y="3992563"/>
          <p14:tracePt t="333650" x="2854325" y="3992563"/>
          <p14:tracePt t="333654" x="2767013" y="3992563"/>
          <p14:tracePt t="333664" x="2703513" y="4017963"/>
          <p14:tracePt t="333670" x="2628900" y="4054475"/>
          <p14:tracePt t="333680" x="2554288" y="4105275"/>
          <p14:tracePt t="333690" x="2503488" y="4129088"/>
          <p14:tracePt t="333694" x="2465388" y="4167188"/>
          <p14:tracePt t="333704" x="2428875" y="4205288"/>
          <p14:tracePt t="333710" x="2390775" y="4267200"/>
          <p14:tracePt t="333720" x="2390775" y="4292600"/>
          <p14:tracePt t="333730" x="2390775" y="4318000"/>
          <p14:tracePt t="333736" x="2390775" y="4341813"/>
          <p14:tracePt t="333746" x="2390775" y="4367213"/>
          <p14:tracePt t="333750" x="2390775" y="4379913"/>
          <p14:tracePt t="333760" x="2390775" y="4405313"/>
          <p14:tracePt t="333770" x="2390775" y="4467225"/>
          <p14:tracePt t="333776" x="2416175" y="4479925"/>
          <p14:tracePt t="333786" x="2441575" y="4492625"/>
          <p14:tracePt t="333790" x="2478088" y="4518025"/>
          <p14:tracePt t="333801" x="2516188" y="4518025"/>
          <p14:tracePt t="333810" x="2578100" y="4518025"/>
          <p14:tracePt t="333816" x="2616200" y="4518025"/>
          <p14:tracePt t="333826" x="2703513" y="4518025"/>
          <p14:tracePt t="333833" x="2790825" y="4518025"/>
          <p14:tracePt t="333842" x="2916238" y="4505325"/>
          <p14:tracePt t="333852" x="2967038" y="4467225"/>
          <p14:tracePt t="333856" x="3028950" y="4418013"/>
          <p14:tracePt t="333866" x="3092450" y="4354513"/>
          <p14:tracePt t="333872" x="3103563" y="4341813"/>
          <p14:tracePt t="333883" x="3103563" y="4318000"/>
          <p14:tracePt t="333892" x="3116263" y="4267200"/>
          <p14:tracePt t="333896" x="3116263" y="4230688"/>
          <p14:tracePt t="333906" x="3116263" y="4179888"/>
          <p14:tracePt t="333912" x="3079750" y="4079875"/>
          <p14:tracePt t="333922" x="3054350" y="4041775"/>
          <p14:tracePt t="333933" x="3016250" y="4017963"/>
          <p14:tracePt t="333938" x="3003550" y="3979863"/>
          <p14:tracePt t="333948" x="2979738" y="3979863"/>
          <p14:tracePt t="333952" x="2928938" y="3967163"/>
          <p14:tracePt t="333962" x="2841625" y="3967163"/>
          <p14:tracePt t="333972" x="2690813" y="3967163"/>
          <p14:tracePt t="333978" x="2554288" y="3967163"/>
          <p14:tracePt t="333988" x="2403475" y="4041775"/>
          <p14:tracePt t="333992" x="2278063" y="4079875"/>
          <p14:tracePt t="334002" x="2178050" y="4141788"/>
          <p14:tracePt t="334012" x="2078038" y="4192588"/>
          <p14:tracePt t="334018" x="2052638" y="4230688"/>
          <p14:tracePt t="334028" x="2027238" y="4230688"/>
          <p14:tracePt t="334032" x="2014538" y="4241800"/>
          <p14:tracePt t="334064" x="2014538" y="4254500"/>
          <p14:tracePt t="334078" x="2014538" y="4267200"/>
          <p14:tracePt t="334094" x="2052638" y="4279900"/>
          <p14:tracePt t="334104" x="2116138" y="4279900"/>
          <p14:tracePt t="334114" x="2190750" y="4305300"/>
          <p14:tracePt t="334118" x="2252663" y="4305300"/>
          <p14:tracePt t="334128" x="2290763" y="4305300"/>
          <p14:tracePt t="334134" x="2352675" y="4305300"/>
          <p14:tracePt t="334144" x="2378075" y="4305300"/>
          <p14:tracePt t="334154" x="2403475" y="4305300"/>
          <p14:tracePt t="334158" x="2452688" y="4292600"/>
          <p14:tracePt t="334194" x="2465388" y="4279900"/>
          <p14:tracePt t="334204" x="2465388" y="4267200"/>
          <p14:tracePt t="334214" x="2465388" y="4254500"/>
          <p14:tracePt t="334220" x="2416175" y="4230688"/>
          <p14:tracePt t="334230" x="2328863" y="4205288"/>
          <p14:tracePt t="334235" x="2265363" y="4205288"/>
          <p14:tracePt t="334244" x="2203450" y="4205288"/>
          <p14:tracePt t="334254" x="2152650" y="4205288"/>
          <p14:tracePt t="334260" x="2116138" y="4205288"/>
          <p14:tracePt t="334270" x="2090738" y="4217988"/>
          <p14:tracePt t="334274" x="2078038" y="4230688"/>
          <p14:tracePt t="334286" x="2052638" y="4241800"/>
          <p14:tracePt t="334296" x="2027238" y="4267200"/>
          <p14:tracePt t="334300" x="2027238" y="4292600"/>
          <p14:tracePt t="334317" x="2027238" y="4318000"/>
          <p14:tracePt t="334326" x="2027238" y="4354513"/>
          <p14:tracePt t="334336" x="2027238" y="4367213"/>
          <p14:tracePt t="334339" x="2027238" y="4405313"/>
          <p14:tracePt t="334350" x="2027238" y="4430713"/>
          <p14:tracePt t="334356" x="2039938" y="4443413"/>
          <p14:tracePt t="334366" x="2065338" y="4454525"/>
          <p14:tracePt t="334376" x="2065338" y="4467225"/>
          <p14:tracePt t="334382" x="2090738" y="4479925"/>
          <p14:tracePt t="334392" x="2116138" y="4492625"/>
          <p14:tracePt t="334396" x="2165350" y="4505325"/>
          <p14:tracePt t="334406" x="2203450" y="4505325"/>
          <p14:tracePt t="334416" x="2228850" y="4518025"/>
          <p14:tracePt t="334422" x="2265363" y="4518025"/>
          <p14:tracePt t="334432" x="2316163" y="4543425"/>
          <p14:tracePt t="334436" x="2352675" y="4543425"/>
          <p14:tracePt t="334446" x="2390775" y="4543425"/>
          <p14:tracePt t="334456" x="2403475" y="4543425"/>
          <p14:tracePt t="334462" x="2428875" y="4543425"/>
          <p14:tracePt t="334472" x="2465388" y="4554538"/>
          <p14:tracePt t="334476" x="2465388" y="4567238"/>
          <p14:tracePt t="334486" x="2478088" y="4567238"/>
          <p14:tracePt t="334794" x="2503488" y="4567238"/>
          <p14:tracePt t="334840" x="2516188" y="4567238"/>
          <p14:tracePt t="334854" x="2528888" y="4567238"/>
          <p14:tracePt t="334860" x="2554288" y="4567238"/>
          <p14:tracePt t="334870" x="2565400" y="4567238"/>
          <p14:tracePt t="334880" x="2578100" y="4567238"/>
          <p14:tracePt t="334886" x="2590800" y="4567238"/>
          <p14:tracePt t="334896" x="2603500" y="4567238"/>
          <p14:tracePt t="334900" x="2616200" y="4567238"/>
          <p14:tracePt t="334910" x="2641600" y="4567238"/>
          <p14:tracePt t="334920" x="2654300" y="4567238"/>
          <p14:tracePt t="334926" x="2667000" y="4567238"/>
          <p14:tracePt t="334936" x="2703513" y="4567238"/>
          <p14:tracePt t="334939" x="2728913" y="4567238"/>
          <p14:tracePt t="334951" x="2741613" y="4567238"/>
          <p14:tracePt t="334960" x="2767013" y="4567238"/>
          <p14:tracePt t="334970" x="2778125" y="4567238"/>
          <p14:tracePt t="334976" x="2803525" y="4567238"/>
          <p14:tracePt t="334982" x="2854325" y="4567238"/>
          <p14:tracePt t="334992" x="2879725" y="4567238"/>
          <p14:tracePt t="335006" x="2903538" y="4567238"/>
          <p14:tracePt t="335016" x="2916238" y="4567238"/>
          <p14:tracePt t="335032" x="2928938" y="4567238"/>
          <p14:tracePt t="335218" x="2903538" y="4567238"/>
          <p14:tracePt t="335228" x="2854325" y="4567238"/>
          <p14:tracePt t="335234" x="2803525" y="4567238"/>
          <p14:tracePt t="335244" x="2728913" y="4567238"/>
          <p14:tracePt t="335254" x="2667000" y="4567238"/>
          <p14:tracePt t="335258" x="2616200" y="4567238"/>
          <p14:tracePt t="335269" x="2590800" y="4567238"/>
          <p14:tracePt t="335274" x="2554288" y="4567238"/>
          <p14:tracePt t="335286" x="2516188" y="4567238"/>
          <p14:tracePt t="335294" x="2478088" y="4567238"/>
          <p14:tracePt t="335300" x="2441575" y="4567238"/>
          <p14:tracePt t="335310" x="2390775" y="4567238"/>
          <p14:tracePt t="335314" x="2352675" y="4567238"/>
          <p14:tracePt t="335324" x="2328863" y="4567238"/>
          <p14:tracePt t="335340" x="2316163" y="4567238"/>
          <p14:tracePt t="335350" x="2278063" y="4567238"/>
          <p14:tracePt t="335354" x="2265363" y="4567238"/>
          <p14:tracePt t="335364" x="2252663" y="4567238"/>
          <p14:tracePt t="335374" x="2239963" y="4567238"/>
          <p14:tracePt t="335380" x="2228850" y="4567238"/>
          <p14:tracePt t="335390" x="2203450" y="4567238"/>
          <p14:tracePt t="335393" x="2190750" y="4567238"/>
          <p14:tracePt t="335414" x="2165350" y="4567238"/>
          <p14:tracePt t="335430" x="2152650" y="4567238"/>
          <p14:tracePt t="335446" x="2139950" y="4567238"/>
          <p14:tracePt t="335460" x="2127250" y="4592638"/>
          <p14:tracePt t="335470" x="2116138" y="4592638"/>
          <p14:tracePt t="335486" x="2103438" y="4592638"/>
          <p14:tracePt t="335496" x="2090738" y="4592638"/>
          <p14:tracePt t="335510" x="2078038" y="4605338"/>
          <p14:tracePt t="335526" x="2065338" y="4605338"/>
          <p14:tracePt t="335540" x="2052638" y="4605338"/>
          <p14:tracePt t="335556" x="2039938" y="4605338"/>
          <p14:tracePt t="335566" x="2039938" y="4618038"/>
          <p14:tracePt t="335570" x="2027238" y="4618038"/>
          <p14:tracePt t="335592" x="2003425" y="4618038"/>
          <p14:tracePt t="335596" x="1978025" y="4618038"/>
          <p14:tracePt t="335612" x="1952625" y="4618038"/>
          <p14:tracePt t="335632" x="1927225" y="4618038"/>
          <p14:tracePt t="335637" x="1914525" y="4618038"/>
          <p14:tracePt t="335646" x="1903413" y="4618038"/>
          <p14:tracePt t="335652" x="1878013" y="4618038"/>
          <p14:tracePt t="335662" x="1865313" y="4630738"/>
          <p14:tracePt t="335672" x="1852613" y="4630738"/>
          <p14:tracePt t="335688" x="1839913" y="4630738"/>
          <p14:tracePt t="335708" x="1827213" y="4630738"/>
          <p14:tracePt t="335722" x="1814513" y="4630738"/>
          <p14:tracePt t="335904" x="1839913" y="4630738"/>
          <p14:tracePt t="335914" x="1865313" y="4630738"/>
          <p14:tracePt t="335920" x="1890713" y="4630738"/>
          <p14:tracePt t="335930" x="1914525" y="4630738"/>
          <p14:tracePt t="335934" x="1939925" y="4630738"/>
          <p14:tracePt t="335944" x="1978025" y="4643438"/>
          <p14:tracePt t="335954" x="2027238" y="4643438"/>
          <p14:tracePt t="335971" x="2116138" y="4643438"/>
          <p14:tracePt t="335974" x="2190750" y="4667250"/>
          <p14:tracePt t="335984" x="2239963" y="4667250"/>
          <p14:tracePt t="335994" x="2290763" y="4667250"/>
          <p14:tracePt t="335999" x="2365375" y="4667250"/>
          <p14:tracePt t="336010" x="2416175" y="4667250"/>
          <p14:tracePt t="336014" x="2452688" y="4667250"/>
          <p14:tracePt t="336024" x="2503488" y="4667250"/>
          <p14:tracePt t="336034" x="2528888" y="4667250"/>
          <p14:tracePt t="336040" x="2541588" y="4667250"/>
          <p14:tracePt t="336050" x="2554288" y="4667250"/>
          <p14:tracePt t="336056" x="2565400" y="4667250"/>
          <p14:tracePt t="336066" x="2578100" y="4667250"/>
          <p14:tracePt t="336076" x="2603500" y="4667250"/>
          <p14:tracePt t="336090" x="2628900" y="4656138"/>
          <p14:tracePt t="336096" x="2641600" y="4656138"/>
          <p14:tracePt t="336116" x="2654300" y="4656138"/>
          <p14:tracePt t="336121" x="2678113" y="4656138"/>
          <p14:tracePt t="336136" x="2678113" y="4643438"/>
          <p14:tracePt t="337458" x="2654300" y="4643438"/>
          <p14:tracePt t="337462" x="2628900" y="4643438"/>
          <p14:tracePt t="337472" x="2603500" y="4643438"/>
          <p14:tracePt t="337478" x="2565400" y="4643438"/>
          <p14:tracePt t="337489" x="2541588" y="4643438"/>
          <p14:tracePt t="337498" x="2503488" y="4643438"/>
          <p14:tracePt t="337502" x="2478088" y="4643438"/>
          <p14:tracePt t="337512" x="2441575" y="4643438"/>
          <p14:tracePt t="337518" x="2390775" y="4643438"/>
          <p14:tracePt t="337528" x="2365375" y="4643438"/>
          <p14:tracePt t="337538" x="2316163" y="4643438"/>
          <p14:tracePt t="337544" x="2290763" y="4643438"/>
          <p14:tracePt t="337555" x="2278063" y="4643438"/>
          <p14:tracePt t="337558" x="2265363" y="4643438"/>
          <p14:tracePt t="337568" x="2228850" y="4643438"/>
          <p14:tracePt t="337578" x="2203450" y="4643438"/>
          <p14:tracePt t="337584" x="2178050" y="4643438"/>
          <p14:tracePt t="337594" x="2165350" y="4643438"/>
          <p14:tracePt t="337598" x="2152650" y="4643438"/>
          <p14:tracePt t="337608" x="2139950" y="4643438"/>
          <p14:tracePt t="337654" x="2116138" y="4643438"/>
          <p14:tracePt t="337952" x="2127250" y="4643438"/>
          <p14:tracePt t="337962" x="2139950" y="4643438"/>
          <p14:tracePt t="337978" x="2165350" y="4643438"/>
          <p14:tracePt t="338002" x="2178050" y="4643438"/>
          <p14:tracePt t="338031" x="2190750" y="4643438"/>
          <p14:tracePt t="338240" x="2203450" y="4643438"/>
          <p14:tracePt t="338254" x="2216150" y="4643438"/>
          <p14:tracePt t="338274" x="2239963" y="4643438"/>
          <p14:tracePt t="338280" x="2265363" y="4643438"/>
          <p14:tracePt t="338290" x="2290763" y="4643438"/>
          <p14:tracePt t="338296" x="2339975" y="4643438"/>
          <p14:tracePt t="338307" x="2403475" y="4643438"/>
          <p14:tracePt t="338316" x="2478088" y="4643438"/>
          <p14:tracePt t="338319" x="2590800" y="4643438"/>
          <p14:tracePt t="338330" x="2703513" y="4643438"/>
          <p14:tracePt t="338336" x="2867025" y="4679950"/>
          <p14:tracePt t="338346" x="3041650" y="4692650"/>
          <p14:tracePt t="338357" x="3216275" y="4705350"/>
          <p14:tracePt t="338360" x="3379788" y="4730750"/>
          <p14:tracePt t="338370" x="3517900" y="4743450"/>
          <p14:tracePt t="338376" x="3667125" y="4768850"/>
          <p14:tracePt t="338386" x="3805238" y="4779963"/>
          <p14:tracePt t="338396" x="3968750" y="4818063"/>
          <p14:tracePt t="338400" x="4156075" y="4830763"/>
          <p14:tracePt t="338410" x="4318000" y="4868863"/>
          <p14:tracePt t="338416" x="4468813" y="4868863"/>
          <p14:tracePt t="338426" x="4606925" y="4930775"/>
          <p14:tracePt t="338436" x="4732338" y="4956175"/>
          <p14:tracePt t="338441" x="4832350" y="4992688"/>
          <p14:tracePt t="338452" x="4956175" y="5030788"/>
          <p14:tracePt t="338456" x="5045075" y="5056188"/>
          <p14:tracePt t="338466" x="5094288" y="5068888"/>
          <p14:tracePt t="338476" x="5157788" y="5092700"/>
          <p14:tracePt t="338481" x="5194300" y="5092700"/>
          <p14:tracePt t="338492" x="5245100" y="5118100"/>
          <p14:tracePt t="338496" x="5270500" y="5118100"/>
          <p14:tracePt t="338507" x="5294313" y="5130800"/>
          <p14:tracePt t="338516" x="5332413" y="5130800"/>
          <p14:tracePt t="338524" x="5345113" y="5143500"/>
          <p14:tracePt t="338532" x="5357813" y="5143500"/>
          <p14:tracePt t="338558" x="5370513" y="5143500"/>
          <p14:tracePt t="338582" x="5383213" y="5143500"/>
          <p14:tracePt t="338598" x="5394325" y="5143500"/>
          <p14:tracePt t="338608" x="5419725" y="5143500"/>
          <p14:tracePt t="338618" x="5445125" y="5143500"/>
          <p14:tracePt t="338623" x="5470525" y="5143500"/>
          <p14:tracePt t="338632" x="5507038" y="5143500"/>
          <p14:tracePt t="338638" x="5557838" y="5143500"/>
          <p14:tracePt t="338648" x="5595938" y="5143500"/>
          <p14:tracePt t="338658" x="5632450" y="5143500"/>
          <p14:tracePt t="338664" x="5657850" y="5143500"/>
          <p14:tracePt t="338674" x="5708650" y="5143500"/>
          <p14:tracePt t="338678" x="5719763" y="5143500"/>
          <p14:tracePt t="338688" x="5732463" y="5143500"/>
          <p14:tracePt t="338698" x="5757863" y="5143500"/>
          <p14:tracePt t="338714" x="5770563" y="5143500"/>
          <p14:tracePt t="338718" x="5783263" y="5143500"/>
          <p14:tracePt t="338727" x="5795963" y="5156200"/>
          <p14:tracePt t="338738" x="5808663" y="5156200"/>
          <p14:tracePt t="338744" x="5832475" y="5156200"/>
          <p14:tracePt t="338754" x="5845175" y="5156200"/>
          <p14:tracePt t="338770" x="5857875" y="5156200"/>
          <p14:tracePt t="338794" x="5870575" y="5156200"/>
          <p14:tracePt t="338830" x="5883275" y="5156200"/>
          <p14:tracePt t="338840" x="5895975" y="5143500"/>
          <p14:tracePt t="338850" x="5895975" y="5105400"/>
          <p14:tracePt t="338854" x="5932488" y="5056188"/>
          <p14:tracePt t="338864" x="5932488" y="5030788"/>
          <p14:tracePt t="338870" x="5932488" y="4981575"/>
          <p14:tracePt t="338880" x="5932488" y="4943475"/>
          <p14:tracePt t="338891" x="5945188" y="4905375"/>
          <p14:tracePt t="338893" x="5945188" y="4879975"/>
          <p14:tracePt t="338906" x="5945188" y="4856163"/>
          <p14:tracePt t="338920" x="5957888" y="4843463"/>
          <p14:tracePt t="338936" x="5957888" y="4830763"/>
          <p14:tracePt t="339338" x="5970588" y="4818063"/>
          <p14:tracePt t="339400" x="5983288" y="4818063"/>
          <p14:tracePt t="339414" x="6008688" y="4818063"/>
          <p14:tracePt t="339419" x="6008688" y="4805363"/>
          <p14:tracePt t="339430" x="6021388" y="4805363"/>
          <p14:tracePt t="339440" x="6045200" y="4805363"/>
          <p14:tracePt t="339460" x="6070600" y="4805363"/>
          <p14:tracePt t="339470" x="6083300" y="4805363"/>
          <p14:tracePt t="339486" x="6108700" y="4805363"/>
          <p14:tracePt t="339496" x="6121400" y="4805363"/>
          <p14:tracePt t="339499" x="6134100" y="4805363"/>
          <p14:tracePt t="339510" x="6146800" y="4805363"/>
          <p14:tracePt t="339520" x="6157913" y="4805363"/>
          <p14:tracePt t="339536" x="6183313" y="4792663"/>
          <p14:tracePt t="339560" x="6196013" y="4792663"/>
          <p14:tracePt t="339576" x="6208713" y="4792663"/>
          <p14:tracePt t="339586" x="6221413" y="4792663"/>
          <p14:tracePt t="339606" x="6221413" y="4779963"/>
          <p14:tracePt t="340398" x="6234113" y="4779963"/>
          <p14:tracePt t="340408" x="6270625" y="4779963"/>
          <p14:tracePt t="340412" x="6359525" y="4779963"/>
          <p14:tracePt t="340424" x="6459538" y="4779963"/>
          <p14:tracePt t="340428" x="6559550" y="4779963"/>
          <p14:tracePt t="340438" x="6672263" y="4779963"/>
          <p14:tracePt t="340448" x="6784975" y="4792663"/>
          <p14:tracePt t="340454" x="6897688" y="4792663"/>
          <p14:tracePt t="340464" x="6997700" y="4818063"/>
          <p14:tracePt t="340468" x="7097713" y="4818063"/>
          <p14:tracePt t="340478" x="7197725" y="4818063"/>
          <p14:tracePt t="340488" x="7323138" y="4818063"/>
          <p14:tracePt t="340494" x="7435850" y="4818063"/>
          <p14:tracePt t="340504" x="7548563" y="4818063"/>
          <p14:tracePt t="340510" x="7648575" y="4818063"/>
          <p14:tracePt t="340520" x="7723188" y="4818063"/>
          <p14:tracePt t="340530" x="7785100" y="4818063"/>
          <p14:tracePt t="340534" x="7848600" y="4818063"/>
          <p14:tracePt t="340544" x="7886700" y="4818063"/>
          <p14:tracePt t="340550" x="7923213" y="4818063"/>
          <p14:tracePt t="340560" x="7974013" y="4818063"/>
          <p14:tracePt t="340575" x="7986713" y="4818063"/>
          <p14:tracePt t="340616" x="7999413" y="4818063"/>
          <p14:tracePt t="340636" x="7999413" y="4843463"/>
          <p14:tracePt t="340640" x="7986713" y="4868863"/>
          <p14:tracePt t="340650" x="7923213" y="4905375"/>
          <p14:tracePt t="340656" x="7848600" y="4943475"/>
          <p14:tracePt t="340666" x="7748588" y="5018088"/>
          <p14:tracePt t="340677" x="7635875" y="5068888"/>
          <p14:tracePt t="340680" x="7561263" y="5105400"/>
          <p14:tracePt t="340690" x="7459663" y="5168900"/>
          <p14:tracePt t="340696" x="7359650" y="5205413"/>
          <p14:tracePt t="340706" x="7272338" y="5243513"/>
          <p14:tracePt t="340716" x="7223125" y="5256213"/>
          <p14:tracePt t="340720" x="7146925" y="5294313"/>
          <p14:tracePt t="340730" x="7097713" y="5294313"/>
          <p14:tracePt t="340736" x="7059613" y="5318125"/>
          <p14:tracePt t="340746" x="7021513" y="5330825"/>
          <p14:tracePt t="340756" x="6972300" y="5343525"/>
          <p14:tracePt t="340771" x="6946900" y="5343525"/>
          <p14:tracePt t="340786" x="6921500" y="5356225"/>
          <p14:tracePt t="340812" x="6910388" y="5356225"/>
          <p14:tracePt t="340832" x="6884988" y="5356225"/>
          <p14:tracePt t="340836" x="6884988" y="5330825"/>
          <p14:tracePt t="340846" x="6872288" y="5305425"/>
          <p14:tracePt t="340852" x="6872288" y="5281613"/>
          <p14:tracePt t="340862" x="6872288" y="5256213"/>
          <p14:tracePt t="340872" x="6872288" y="5230813"/>
          <p14:tracePt t="340877" x="6872288" y="5168900"/>
          <p14:tracePt t="340888" x="6859588" y="5105400"/>
          <p14:tracePt t="340893" x="6859588" y="5068888"/>
          <p14:tracePt t="340902" x="6859588" y="5018088"/>
          <p14:tracePt t="340912" x="6834188" y="4992688"/>
          <p14:tracePt t="340918" x="6834188" y="4956175"/>
          <p14:tracePt t="340928" x="6834188" y="4930775"/>
          <p14:tracePt t="340932" x="6834188" y="4905375"/>
          <p14:tracePt t="340943" x="6834188" y="4879975"/>
          <p14:tracePt t="340952" x="6834188" y="4856163"/>
          <p14:tracePt t="340977" x="6834188" y="4830763"/>
          <p14:tracePt t="340984" x="6834188" y="4818063"/>
          <p14:tracePt t="340994" x="6821488" y="4805363"/>
          <p14:tracePt t="340998" x="6808788" y="4805363"/>
          <p14:tracePt t="341007" x="6808788" y="4792663"/>
          <p14:tracePt t="341028" x="6808788" y="4779963"/>
          <p14:tracePt t="341044" x="6808788" y="4768850"/>
          <p14:tracePt t="341068" x="6808788" y="4743450"/>
          <p14:tracePt t="341090" x="6784975" y="4718050"/>
          <p14:tracePt t="341104" x="6784975" y="4705350"/>
          <p14:tracePt t="341250" x="6772275" y="4705350"/>
          <p14:tracePt t="341256" x="6759575" y="4705350"/>
          <p14:tracePt t="341266" x="6746875" y="4705350"/>
          <p14:tracePt t="341280" x="6721475" y="4705350"/>
          <p14:tracePt t="341290" x="6696075" y="4705350"/>
          <p14:tracePt t="341296" x="6684963" y="4705350"/>
          <p14:tracePt t="341306" x="6659563" y="4718050"/>
          <p14:tracePt t="341316" x="6634163" y="4743450"/>
          <p14:tracePt t="341322" x="6608763" y="4792663"/>
          <p14:tracePt t="341332" x="6572250" y="4843463"/>
          <p14:tracePt t="341336" x="6521450" y="4918075"/>
          <p14:tracePt t="341346" x="6483350" y="5018088"/>
          <p14:tracePt t="341356" x="6446838" y="5130800"/>
          <p14:tracePt t="341362" x="6408738" y="5281613"/>
          <p14:tracePt t="341372" x="6334125" y="5418138"/>
          <p14:tracePt t="341376" x="6296025" y="5543550"/>
          <p14:tracePt t="341386" x="6246813" y="5681663"/>
          <p14:tracePt t="341396" x="6234113" y="5781675"/>
          <p14:tracePt t="341402" x="6196013" y="5907088"/>
          <p14:tracePt t="341412" x="6170613" y="5981700"/>
          <p14:tracePt t="341415" x="6157913" y="6081713"/>
          <p14:tracePt t="341426" x="6146800" y="6119813"/>
          <p14:tracePt t="341436" x="6146800" y="6169025"/>
          <p14:tracePt t="341442" x="6134100" y="6207125"/>
          <p14:tracePt t="341452" x="6134100" y="6232525"/>
          <p14:tracePt t="341468" x="6134100" y="6245225"/>
          <p14:tracePt t="341532" x="6121400" y="6257925"/>
          <p14:tracePt t="341584" x="6096000" y="6257925"/>
          <p14:tracePt t="341594" x="6070600" y="6245225"/>
          <p14:tracePt t="341598" x="6057900" y="6219825"/>
          <p14:tracePt t="341608" x="6021388" y="6181725"/>
          <p14:tracePt t="341614" x="6021388" y="6157913"/>
          <p14:tracePt t="341624" x="5995988" y="6132513"/>
          <p14:tracePt t="341634" x="5995988" y="6107113"/>
          <p14:tracePt t="341638" x="5995988" y="6081713"/>
          <p14:tracePt t="341654" x="5995988" y="6056313"/>
          <p14:tracePt t="341674" x="5995988" y="6045200"/>
          <p14:tracePt t="341689" x="5995988" y="6032500"/>
          <p14:tracePt t="341695" x="5995988" y="6007100"/>
          <p14:tracePt t="341714" x="5995988" y="5981700"/>
          <p14:tracePt t="341720" x="5995988" y="5969000"/>
          <p14:tracePt t="341734" x="5995988" y="5956300"/>
          <p14:tracePt t="341760" x="6008688" y="5956300"/>
          <p14:tracePt t="341770" x="6008688" y="5945188"/>
          <p14:tracePt t="342042" x="6008688" y="5919788"/>
          <p14:tracePt t="342052" x="6045200" y="5907088"/>
          <p14:tracePt t="342058" x="6083300" y="5907088"/>
          <p14:tracePt t="342068" x="6096000" y="5945188"/>
          <p14:tracePt t="342078" x="6108700" y="5956300"/>
          <p14:tracePt t="342082" x="6121400" y="5994400"/>
          <p14:tracePt t="342092" x="6121400" y="6007100"/>
          <p14:tracePt t="342098" x="6134100" y="6032500"/>
          <p14:tracePt t="342122" x="6146800" y="6045200"/>
          <p14:tracePt t="342138" x="6146800" y="6056313"/>
          <p14:tracePt t="342148" x="6146800" y="6069013"/>
          <p14:tracePt t="342178" x="6146800" y="6081713"/>
          <p14:tracePt t="342330" x="6146800" y="6094413"/>
          <p14:tracePt t="342350" x="6146800" y="6107113"/>
          <p14:tracePt t="342364" x="6146800" y="6119813"/>
          <p14:tracePt t="342390" x="6146800" y="6132513"/>
          <p14:tracePt t="342430" x="6146800" y="6145213"/>
          <p14:tracePt t="342672" x="6146800" y="6157913"/>
          <p14:tracePt t="342682" x="6146800" y="6169025"/>
          <p14:tracePt t="342688" x="6157913" y="6194425"/>
          <p14:tracePt t="343272" x="6157913" y="6207125"/>
          <p14:tracePt t="343284" x="6157913" y="6219825"/>
          <p14:tracePt t="343298" x="6157913" y="6232525"/>
          <p14:tracePt t="343314" x="6157913" y="6245225"/>
          <p14:tracePt t="343470" x="6157913" y="6257925"/>
          <p14:tracePt t="343682" x="6170613" y="6257925"/>
          <p14:tracePt t="343705" x="6183313" y="6245225"/>
          <p14:tracePt t="343722" x="6208713" y="6232525"/>
          <p14:tracePt t="343736" x="6221413" y="6207125"/>
          <p14:tracePt t="343746" x="6234113" y="6194425"/>
          <p14:tracePt t="343758" x="6259513" y="6181725"/>
          <p14:tracePt t="343762" x="6270625" y="6157913"/>
          <p14:tracePt t="343772" x="6283325" y="6157913"/>
          <p14:tracePt t="343778" x="6283325" y="6132513"/>
          <p14:tracePt t="343788" x="6296025" y="6107113"/>
          <p14:tracePt t="343798" x="6308725" y="6107113"/>
          <p14:tracePt t="343934" x="6321425" y="6107113"/>
          <p14:tracePt t="343978" x="6334125" y="6119813"/>
          <p14:tracePt t="344044" x="6346825" y="6132513"/>
          <p14:tracePt t="344242" x="6359525" y="6132513"/>
          <p14:tracePt t="344252" x="6383338" y="6132513"/>
          <p14:tracePt t="344256" x="6408738" y="6132513"/>
          <p14:tracePt t="344266" x="6446838" y="6132513"/>
          <p14:tracePt t="344276" x="6472238" y="6132513"/>
          <p14:tracePt t="344282" x="6508750" y="6119813"/>
          <p14:tracePt t="344292" x="6546850" y="6107113"/>
          <p14:tracePt t="344296" x="6596063" y="6081713"/>
          <p14:tracePt t="344307" x="6634163" y="6056313"/>
          <p14:tracePt t="344318" x="6646863" y="6045200"/>
          <p14:tracePt t="344322" x="6708775" y="6019800"/>
          <p14:tracePt t="344332" x="6759575" y="5994400"/>
          <p14:tracePt t="344338" x="6784975" y="5981700"/>
          <p14:tracePt t="344348" x="6834188" y="5956300"/>
          <p14:tracePt t="344357" x="6859588" y="5956300"/>
          <p14:tracePt t="344362" x="6884988" y="5932488"/>
          <p14:tracePt t="344372" x="6946900" y="5894388"/>
          <p14:tracePt t="344388" x="6972300" y="5881688"/>
          <p14:tracePt t="344408" x="6985000" y="5868988"/>
          <p14:tracePt t="344558" x="6997700" y="5868988"/>
          <p14:tracePt t="344568" x="7010400" y="5856288"/>
          <p14:tracePt t="344574" x="7034213" y="5843588"/>
          <p14:tracePt t="344584" x="7046913" y="5819775"/>
          <p14:tracePt t="344594" x="7059613" y="5819775"/>
          <p14:tracePt t="344600" x="7072313" y="5819775"/>
          <p14:tracePt t="344610" x="7085013" y="5794375"/>
          <p14:tracePt t="344614" x="7097713" y="5794375"/>
          <p14:tracePt t="344624" x="7110413" y="5794375"/>
          <p14:tracePt t="344634" x="7110413" y="5781675"/>
          <p14:tracePt t="344750" x="7123113" y="5781675"/>
          <p14:tracePt t="344836" x="7134225" y="5781675"/>
          <p14:tracePt t="344948" x="7134225" y="5807075"/>
          <p14:tracePt t="344962" x="7134225" y="5819775"/>
          <p14:tracePt t="344972" x="7123113" y="5832475"/>
          <p14:tracePt t="344978" x="7110413" y="5843588"/>
          <p14:tracePt t="344987" x="7085013" y="5843588"/>
          <p14:tracePt t="344991" x="7085013" y="5856288"/>
          <p14:tracePt t="345340" x="7085013" y="5868988"/>
          <p14:tracePt t="345366" x="7085013" y="5881688"/>
          <p14:tracePt t="345578" x="7085013" y="5894388"/>
          <p14:tracePt t="345658" x="7059613" y="5868988"/>
          <p14:tracePt t="345664" x="7059613" y="5843588"/>
          <p14:tracePt t="345674" x="7059613" y="5819775"/>
          <p14:tracePt t="345684" x="7059613" y="5794375"/>
          <p14:tracePt t="345688" x="7034213" y="5756275"/>
          <p14:tracePt t="345700" x="7021513" y="5719763"/>
          <p14:tracePt t="345704" x="7010400" y="5681663"/>
          <p14:tracePt t="345714" x="6972300" y="5656263"/>
          <p14:tracePt t="345724" x="6972300" y="5630863"/>
          <p14:tracePt t="345730" x="6946900" y="5619750"/>
          <p14:tracePt t="345740" x="6946900" y="5607050"/>
          <p14:tracePt t="345744" x="6934200" y="5607050"/>
          <p14:tracePt t="345754" x="6921500" y="5594350"/>
          <p14:tracePt t="345764" x="6921500" y="5581650"/>
          <p14:tracePt t="345779" x="6910388" y="5581650"/>
          <p14:tracePt t="345840" x="6884988" y="5581650"/>
          <p14:tracePt t="345856" x="6846888" y="5594350"/>
          <p14:tracePt t="345866" x="6834188" y="5607050"/>
          <p14:tracePt t="345870" x="6821488" y="5630863"/>
          <p14:tracePt t="345880" x="6797675" y="5656263"/>
          <p14:tracePt t="345890" x="6772275" y="5681663"/>
          <p14:tracePt t="345896" x="6759575" y="5694363"/>
          <p14:tracePt t="345906" x="6746875" y="5694363"/>
          <p14:tracePt t="345912" x="6746875" y="5707063"/>
          <p14:tracePt t="345932" x="6734175" y="5719763"/>
          <p14:tracePt t="345967" x="6708775" y="5719763"/>
          <p14:tracePt t="345976" x="6684963" y="5719763"/>
          <p14:tracePt t="345982" x="6634163" y="5719763"/>
          <p14:tracePt t="345992" x="6596063" y="5719763"/>
          <p14:tracePt t="346002" x="6572250" y="5694363"/>
          <p14:tracePt t="346006" x="6546850" y="5656263"/>
          <p14:tracePt t="346016" x="6534150" y="5656263"/>
          <p14:tracePt t="346021" x="6483350" y="5630863"/>
          <p14:tracePt t="346033" x="6459538" y="5619750"/>
          <p14:tracePt t="346042" x="6421438" y="5607050"/>
          <p14:tracePt t="346046" x="6346825" y="5594350"/>
          <p14:tracePt t="346056" x="6283325" y="5568950"/>
          <p14:tracePt t="346062" x="6170613" y="5530850"/>
          <p14:tracePt t="346072" x="6108700" y="5518150"/>
          <p14:tracePt t="346083" x="5983288" y="5494338"/>
          <p14:tracePt t="346088" x="5857875" y="5456238"/>
          <p14:tracePt t="346098" x="5745163" y="5407025"/>
          <p14:tracePt t="346102" x="5595938" y="5394325"/>
          <p14:tracePt t="346112" x="5419725" y="5356225"/>
          <p14:tracePt t="346122" x="5207000" y="5305425"/>
          <p14:tracePt t="346128" x="4945063" y="5268913"/>
          <p14:tracePt t="346138" x="4681538" y="5218113"/>
          <p14:tracePt t="346142" x="4418013" y="5143500"/>
          <p14:tracePt t="346152" x="4143375" y="5056188"/>
          <p14:tracePt t="346162" x="3930650" y="4992688"/>
          <p14:tracePt t="346168" x="3679825" y="4879975"/>
          <p14:tracePt t="346178" x="3454400" y="4779963"/>
          <p14:tracePt t="346184" x="3267075" y="4705350"/>
          <p14:tracePt t="346194" x="3141663" y="4630738"/>
          <p14:tracePt t="346204" x="3016250" y="4579938"/>
          <p14:tracePt t="346208" x="2928938" y="4530725"/>
          <p14:tracePt t="346218" x="2854325" y="4492625"/>
          <p14:tracePt t="346224" x="2816225" y="4454525"/>
          <p14:tracePt t="346235" x="2778125" y="4443413"/>
          <p14:tracePt t="346244" x="2754313" y="4430713"/>
          <p14:tracePt t="346248" x="2716213" y="4418013"/>
          <p14:tracePt t="346260" x="2703513" y="4418013"/>
          <p14:tracePt t="346264" x="2678113" y="4405313"/>
          <p14:tracePt t="346334" x="2667000" y="4405313"/>
          <p14:tracePt t="346350" x="2654300" y="4405313"/>
          <p14:tracePt t="346364" x="2628900" y="4392613"/>
          <p14:tracePt t="346486" x="2628900" y="4367213"/>
          <p14:tracePt t="346502" x="2628900" y="4341813"/>
          <p14:tracePt t="346512" x="2628900" y="4318000"/>
          <p14:tracePt t="346526" x="2641600" y="4267200"/>
          <p14:tracePt t="346542" x="2654300" y="4254500"/>
          <p14:tracePt t="346552" x="2667000" y="4241800"/>
          <p14:tracePt t="346556" x="2678113" y="4230688"/>
          <p14:tracePt t="346567" x="2678113" y="4217988"/>
          <p14:tracePt t="346572" x="2678113" y="4205288"/>
          <p14:tracePt t="346582" x="2703513" y="4179888"/>
          <p14:tracePt t="346592" x="2716213" y="4141788"/>
          <p14:tracePt t="346596" x="2728913" y="4129088"/>
          <p14:tracePt t="346606" x="2754313" y="4067175"/>
          <p14:tracePt t="346612" x="2767013" y="4017963"/>
          <p14:tracePt t="346622" x="2767013" y="3979863"/>
          <p14:tracePt t="346632" x="2778125" y="3941763"/>
          <p14:tracePt t="346638" x="2778125" y="3916363"/>
          <p14:tracePt t="346648" x="2778125" y="3867150"/>
          <p14:tracePt t="346652" x="2778125" y="3829050"/>
          <p14:tracePt t="346662" x="2778125" y="3779838"/>
          <p14:tracePt t="346672" x="2754313" y="3741738"/>
          <p14:tracePt t="346678" x="2641600" y="3667125"/>
          <p14:tracePt t="346688" x="2541588" y="3641725"/>
          <p14:tracePt t="346692" x="2365375" y="3603625"/>
          <p14:tracePt t="346702" x="2203450" y="3579813"/>
          <p14:tracePt t="346712" x="2003425" y="3529013"/>
          <p14:tracePt t="346718" x="1765300" y="3529013"/>
          <p14:tracePt t="346728" x="1527175" y="3529013"/>
          <p14:tracePt t="346732" x="1289050" y="3529013"/>
          <p14:tracePt t="346741" x="1101725" y="3529013"/>
          <p14:tracePt t="346752" x="976313" y="3529013"/>
          <p14:tracePt t="346758" x="863600" y="3554413"/>
          <p14:tracePt t="346768" x="776288" y="3590925"/>
          <p14:tracePt t="346774" x="688975" y="3616325"/>
          <p14:tracePt t="346785" x="663575" y="3654425"/>
          <p14:tracePt t="346794" x="638175" y="3679825"/>
          <p14:tracePt t="346798" x="625475" y="3703638"/>
          <p14:tracePt t="346808" x="600075" y="3741738"/>
          <p14:tracePt t="346814" x="588963" y="3779838"/>
          <p14:tracePt t="346824" x="588963" y="3829050"/>
          <p14:tracePt t="346834" x="588963" y="3929063"/>
          <p14:tracePt t="346838" x="588963" y="4054475"/>
          <p14:tracePt t="346851" x="588963" y="4167188"/>
          <p14:tracePt t="346854" x="650875" y="4341813"/>
          <p14:tracePt t="346864" x="738188" y="4479925"/>
          <p14:tracePt t="346874" x="825500" y="4592638"/>
          <p14:tracePt t="346880" x="925513" y="4718050"/>
          <p14:tracePt t="346890" x="1038225" y="4818063"/>
          <p14:tracePt t="346894" x="1176338" y="4905375"/>
          <p14:tracePt t="346904" x="1301750" y="4918075"/>
          <p14:tracePt t="346914" x="1465263" y="4956175"/>
          <p14:tracePt t="346920" x="1665288" y="4956175"/>
          <p14:tracePt t="346930" x="1852613" y="4956175"/>
          <p14:tracePt t="346935" x="2052638" y="4956175"/>
          <p14:tracePt t="346943" x="2190750" y="4943475"/>
          <p14:tracePt t="346954" x="2339975" y="4868863"/>
          <p14:tracePt t="346970" x="2516188" y="4743450"/>
          <p14:tracePt t="346974" x="2565400" y="4679950"/>
          <p14:tracePt t="346986" x="2603500" y="4605338"/>
          <p14:tracePt t="346996" x="2603500" y="4543425"/>
          <p14:tracePt t="347001" x="2603500" y="4467225"/>
          <p14:tracePt t="347010" x="2603500" y="4354513"/>
          <p14:tracePt t="347016" x="2590800" y="4267200"/>
          <p14:tracePt t="347026" x="2516188" y="4179888"/>
          <p14:tracePt t="347036" x="2441575" y="4079875"/>
          <p14:tracePt t="347040" x="2378075" y="4029075"/>
          <p14:tracePt t="347051" x="2290763" y="3992563"/>
          <p14:tracePt t="347056" x="2165350" y="3954463"/>
          <p14:tracePt t="347066" x="2065338" y="3954463"/>
          <p14:tracePt t="347076" x="1990725" y="3954463"/>
          <p14:tracePt t="347080" x="1890713" y="3954463"/>
          <p14:tracePt t="347090" x="1801813" y="3967163"/>
          <p14:tracePt t="347095" x="1677988" y="4005263"/>
          <p14:tracePt t="347106" x="1565275" y="4079875"/>
          <p14:tracePt t="347116" x="1489075" y="4129088"/>
          <p14:tracePt t="347122" x="1427163" y="4192588"/>
          <p14:tracePt t="347132" x="1414463" y="4230688"/>
          <p14:tracePt t="347136" x="1401763" y="4279900"/>
          <p14:tracePt t="347146" x="1401763" y="4330700"/>
          <p14:tracePt t="347156" x="1401763" y="4367213"/>
          <p14:tracePt t="347161" x="1401763" y="4418013"/>
          <p14:tracePt t="347172" x="1401763" y="4454525"/>
          <p14:tracePt t="347176" x="1401763" y="4479925"/>
          <p14:tracePt t="347188" x="1427163" y="4492625"/>
          <p14:tracePt t="347198" x="1439863" y="4518025"/>
          <p14:tracePt t="347202" x="1476375" y="4543425"/>
          <p14:tracePt t="347212" x="1501775" y="4543425"/>
          <p14:tracePt t="347218" x="1539875" y="4543425"/>
          <p14:tracePt t="347228" x="1614488" y="4518025"/>
          <p14:tracePt t="347238" x="1701800" y="4505325"/>
          <p14:tracePt t="347242" x="1765300" y="4454525"/>
          <p14:tracePt t="347253" x="1839913" y="4392613"/>
          <p14:tracePt t="347258" x="1865313" y="4354513"/>
          <p14:tracePt t="347269" x="1890713" y="4292600"/>
          <p14:tracePt t="347278" x="1927225" y="4217988"/>
          <p14:tracePt t="347281" x="1927225" y="4179888"/>
          <p14:tracePt t="347292" x="1927225" y="4141788"/>
          <p14:tracePt t="347298" x="1927225" y="4129088"/>
          <p14:tracePt t="347308" x="1927225" y="4117975"/>
          <p14:tracePt t="347319" x="1914525" y="4105275"/>
          <p14:tracePt t="347332" x="1903413" y="4105275"/>
          <p14:tracePt t="347338" x="1878013" y="4105275"/>
          <p14:tracePt t="347348" x="1827213" y="4117975"/>
          <p14:tracePt t="347358" x="1778000" y="4129088"/>
          <p14:tracePt t="347364" x="1714500" y="4154488"/>
          <p14:tracePt t="347374" x="1677988" y="4154488"/>
          <p14:tracePt t="347378" x="1614488" y="4192588"/>
          <p14:tracePt t="347388" x="1577975" y="4205288"/>
          <p14:tracePt t="347398" x="1577975" y="4217988"/>
          <p14:tracePt t="347404" x="1552575" y="4230688"/>
          <p14:tracePt t="347428" x="1552575" y="4241800"/>
          <p14:tracePt t="347524" x="1552575" y="4254500"/>
          <p14:tracePt t="347540" x="1552575" y="4267200"/>
          <p14:tracePt t="347554" x="1552575" y="4292600"/>
          <p14:tracePt t="347570" x="1565275" y="4292600"/>
          <p14:tracePt t="347596" x="1577975" y="4305300"/>
          <p14:tracePt t="347610" x="1589088" y="4318000"/>
          <p14:tracePt t="347626" x="1589088" y="4330700"/>
          <p14:tracePt t="347636" x="1589088" y="4341813"/>
          <p14:tracePt t="347640" x="1589088" y="4367213"/>
          <p14:tracePt t="347650" x="1601788" y="4379913"/>
          <p14:tracePt t="347656" x="1601788" y="4405313"/>
          <p14:tracePt t="347666" x="1614488" y="4405313"/>
          <p14:tracePt t="347676" x="1614488" y="4418013"/>
          <p14:tracePt t="347680" x="1627188" y="4418013"/>
          <p14:tracePt t="347696" x="1627188" y="4443413"/>
          <p14:tracePt t="347706" x="1627188" y="4454525"/>
          <p14:tracePt t="347722" x="1639888" y="4467225"/>
          <p14:tracePt t="347736" x="1665288" y="4479925"/>
          <p14:tracePt t="347756" x="1665288" y="4492625"/>
          <p14:tracePt t="347762" x="1689100" y="4505325"/>
          <p14:tracePt t="347772" x="1689100" y="4518025"/>
          <p14:tracePt t="347776" x="1701800" y="4518025"/>
          <p14:tracePt t="347786" x="1714500" y="4530725"/>
          <p14:tracePt t="347796" x="1727200" y="4543425"/>
          <p14:tracePt t="347812" x="1752600" y="4554538"/>
          <p14:tracePt t="347818" x="1778000" y="4567238"/>
          <p14:tracePt t="347828" x="1778000" y="4579938"/>
          <p14:tracePt t="347838" x="1801813" y="4592638"/>
          <p14:tracePt t="347842" x="1814513" y="4605338"/>
          <p14:tracePt t="347868" x="1827213" y="4605338"/>
          <p14:tracePt t="347958" x="1839913" y="4618038"/>
          <p14:tracePt t="347978" x="1852613" y="4630738"/>
          <p14:tracePt t="347984" x="1852613" y="4656138"/>
          <p14:tracePt t="347994" x="1878013" y="4667250"/>
          <p14:tracePt t="348008" x="1878013" y="4692650"/>
          <p14:tracePt t="348018" x="1890713" y="4718050"/>
          <p14:tracePt t="348024" x="1903413" y="4718050"/>
          <p14:tracePt t="348034" x="1914525" y="4743450"/>
          <p14:tracePt t="348040" x="1927225" y="4743450"/>
          <p14:tracePt t="348050" x="1952625" y="4768850"/>
          <p14:tracePt t="348060" x="1978025" y="4768850"/>
          <p14:tracePt t="348064" x="1990725" y="4792663"/>
          <p14:tracePt t="348074" x="2014538" y="4792663"/>
          <p14:tracePt t="348080" x="2027238" y="4792663"/>
          <p14:tracePt t="348090" x="2065338" y="4818063"/>
          <p14:tracePt t="348100" x="2090738" y="4830763"/>
          <p14:tracePt t="348104" x="2103438" y="4830763"/>
          <p14:tracePt t="348113" x="2127250" y="4830763"/>
          <p14:tracePt t="348130" x="2152650" y="4830763"/>
          <p14:tracePt t="348146" x="2165350" y="4830763"/>
          <p14:tracePt t="348176" x="2178050" y="4830763"/>
          <p14:tracePt t="348190" x="2190750" y="4830763"/>
          <p14:tracePt t="348206" x="2203450" y="4830763"/>
          <p14:tracePt t="348220" x="2216150" y="4830763"/>
          <p14:tracePt t="348246" x="2228850" y="4818063"/>
          <p14:tracePt t="348302" x="2239963" y="4805363"/>
          <p14:tracePt t="350046" x="2252663" y="4805363"/>
          <p14:tracePt t="350056" x="2278063" y="4805363"/>
          <p14:tracePt t="350062" x="2290763" y="4805363"/>
          <p14:tracePt t="350073" x="2316163" y="4805363"/>
          <p14:tracePt t="350082" x="2328863" y="4805363"/>
          <p14:tracePt t="350086" x="2339975" y="4805363"/>
          <p14:tracePt t="350098" x="2352675" y="4805363"/>
          <p14:tracePt t="350102" x="2365375" y="4805363"/>
          <p14:tracePt t="350122" x="2378075" y="4805363"/>
          <p14:tracePt t="350148" x="2403475" y="4805363"/>
          <p14:tracePt t="350188" x="2403475" y="4792663"/>
          <p14:tracePt t="350304" x="2416175" y="4792663"/>
          <p14:tracePt t="350314" x="2428875" y="4756150"/>
          <p14:tracePt t="350318" x="2441575" y="4730750"/>
          <p14:tracePt t="350328" x="2441575" y="4705350"/>
          <p14:tracePt t="350340" x="2452688" y="4679950"/>
          <p14:tracePt t="350344" x="2465388" y="4656138"/>
          <p14:tracePt t="350354" x="2465388" y="4630738"/>
          <p14:tracePt t="350360" x="2490788" y="4605338"/>
          <p14:tracePt t="350370" x="2490788" y="4579938"/>
          <p14:tracePt t="350380" x="2490788" y="4567238"/>
          <p14:tracePt t="350384" x="2490788" y="4554538"/>
          <p14:tracePt t="350420" x="2490788" y="4543425"/>
          <p14:tracePt t="350698" x="2490788" y="4554538"/>
          <p14:tracePt t="350742" x="2490788" y="4567238"/>
          <p14:tracePt t="350764" x="2490788" y="4579938"/>
          <p14:tracePt t="350778" x="2478088" y="4579938"/>
          <p14:tracePt t="350794" x="2478088" y="4592638"/>
          <p14:tracePt t="351132" x="2465388" y="4605338"/>
          <p14:tracePt t="351932" x="2452688" y="4605338"/>
          <p14:tracePt t="352206" x="2452688" y="4618038"/>
          <p14:tracePt t="352229" x="2452688" y="4643438"/>
          <p14:tracePt t="352342" x="2465388" y="4643438"/>
          <p14:tracePt t="352346" x="2478088" y="4643438"/>
          <p14:tracePt t="352356" x="2490788" y="4656138"/>
          <p14:tracePt t="352362" x="2528888" y="4656138"/>
          <p14:tracePt t="352372" x="2541588" y="4656138"/>
          <p14:tracePt t="352382" x="2590800" y="4656138"/>
          <p14:tracePt t="352386" x="2654300" y="4656138"/>
          <p14:tracePt t="352396" x="2690813" y="4656138"/>
          <p14:tracePt t="352402" x="2741613" y="4656138"/>
          <p14:tracePt t="352412" x="2816225" y="4656138"/>
          <p14:tracePt t="352422" x="2879725" y="4656138"/>
          <p14:tracePt t="352428" x="2954338" y="4656138"/>
          <p14:tracePt t="352437" x="3016250" y="4656138"/>
          <p14:tracePt t="352442" x="3079750" y="4656138"/>
          <p14:tracePt t="352452" x="3154363" y="4656138"/>
          <p14:tracePt t="352462" x="3192463" y="4656138"/>
          <p14:tracePt t="352467" x="3241675" y="4643438"/>
          <p14:tracePt t="352478" x="3254375" y="4643438"/>
          <p14:tracePt t="352482" x="3279775" y="4643438"/>
          <p14:tracePt t="352493" x="3292475" y="4643438"/>
          <p14:tracePt t="352942" x="3292475" y="4630738"/>
          <p14:tracePt t="352978" x="3292475" y="4643438"/>
          <p14:tracePt t="352988" x="3292475" y="4656138"/>
          <p14:tracePt t="352991" x="3292475" y="4679950"/>
          <p14:tracePt t="353002" x="3292475" y="4692650"/>
          <p14:tracePt t="353009" x="3292475" y="4705350"/>
          <p14:tracePt t="353018" x="3292475" y="4730750"/>
          <p14:tracePt t="353032" x="3279775" y="4756150"/>
          <p14:tracePt t="353048" x="3279775" y="4779963"/>
          <p14:tracePt t="353068" x="3279775" y="4805363"/>
          <p14:tracePt t="353168" x="3305175" y="4805363"/>
          <p14:tracePt t="353174" x="3305175" y="4792663"/>
          <p14:tracePt t="353184" x="3305175" y="4779963"/>
          <p14:tracePt t="353194" x="3317875" y="4768850"/>
          <p14:tracePt t="353200" x="3317875" y="4756150"/>
          <p14:tracePt t="353526" x="3317875" y="4730750"/>
          <p14:tracePt t="353548" x="3317875" y="4718050"/>
          <p14:tracePt t="353598" x="3292475" y="4718050"/>
          <p14:tracePt t="353622" x="3279775" y="4718050"/>
          <p14:tracePt t="353632" x="3241675" y="4718050"/>
          <p14:tracePt t="353648" x="3216275" y="4718050"/>
          <p14:tracePt t="353658" x="3205163" y="4718050"/>
          <p14:tracePt t="353674" x="3179763" y="4743450"/>
          <p14:tracePt t="353688" x="3167063" y="4743450"/>
          <p14:tracePt t="353778" x="3154363" y="4743450"/>
          <p14:tracePt t="353794" x="3141663" y="4743450"/>
          <p14:tracePt t="353808" x="3128963" y="4743450"/>
          <p14:tracePt t="353854" x="3116263" y="4743450"/>
          <p14:tracePt t="354566" x="3103563" y="4743450"/>
          <p14:tracePt t="354586" x="3079750" y="4743450"/>
          <p14:tracePt t="354592" x="3067050" y="4730750"/>
          <p14:tracePt t="354602" x="3054350" y="4705350"/>
          <p14:tracePt t="354606" x="3041650" y="4679950"/>
          <p14:tracePt t="354616" x="3016250" y="4667250"/>
          <p14:tracePt t="354626" x="3016250" y="4643438"/>
          <p14:tracePt t="354632" x="2979738" y="4618038"/>
          <p14:tracePt t="354646" x="2967038" y="4592638"/>
          <p14:tracePt t="354656" x="2954338" y="4592638"/>
          <p14:tracePt t="354666" x="2941638" y="4579938"/>
          <p14:tracePt t="354672" x="2941638" y="4567238"/>
          <p14:tracePt t="354682" x="2928938" y="4554538"/>
          <p14:tracePt t="354686" x="2916238" y="4530725"/>
          <p14:tracePt t="354708" x="2903538" y="4530725"/>
          <p14:tracePt t="354712" x="2890838" y="4518025"/>
          <p14:tracePt t="354729" x="2890838" y="4505325"/>
          <p14:tracePt t="354738" x="2879725" y="4505325"/>
          <p14:tracePt t="354752" x="2867025" y="4492625"/>
          <p14:tracePt t="354788" x="2854325" y="4492625"/>
          <p14:tracePt t="354798" x="2828925" y="4492625"/>
          <p14:tracePt t="354801" x="2778125" y="4492625"/>
          <p14:tracePt t="354812" x="2741613" y="4492625"/>
          <p14:tracePt t="354818" x="2690813" y="4492625"/>
          <p14:tracePt t="354828" x="2667000" y="4492625"/>
          <p14:tracePt t="354838" x="2628900" y="4505325"/>
          <p14:tracePt t="354846" x="2590800" y="4518025"/>
          <p14:tracePt t="354854" x="2565400" y="4518025"/>
          <p14:tracePt t="354858" x="2554288" y="4518025"/>
          <p14:tracePt t="354868" x="2541588" y="4518025"/>
          <p14:tracePt t="354878" x="2528888" y="4518025"/>
          <p14:tracePt t="354896" x="2516188" y="4530725"/>
          <p14:tracePt t="354908" x="2503488" y="4530725"/>
          <p14:tracePt t="355020" x="2554288" y="4530725"/>
          <p14:tracePt t="355030" x="2667000" y="4530725"/>
          <p14:tracePt t="355040" x="2767013" y="4530725"/>
          <p14:tracePt t="355044" x="2867025" y="4530725"/>
          <p14:tracePt t="355056" x="2903538" y="4530725"/>
          <p14:tracePt t="355060" x="2954338" y="4530725"/>
          <p14:tracePt t="355070" x="2979738" y="4530725"/>
          <p14:tracePt t="355146" x="2979738" y="4543425"/>
          <p14:tracePt t="355150" x="2890838" y="4543425"/>
          <p14:tracePt t="355160" x="2716213" y="4543425"/>
          <p14:tracePt t="355170" x="2503488" y="4492625"/>
          <p14:tracePt t="355176" x="2316163" y="4467225"/>
          <p14:tracePt t="355186" x="2127250" y="4454525"/>
          <p14:tracePt t="355192" x="1965325" y="4418013"/>
          <p14:tracePt t="355202" x="1790700" y="4392613"/>
          <p14:tracePt t="355212" x="1701800" y="4367213"/>
          <p14:tracePt t="355216" x="1665288" y="4354513"/>
          <p14:tracePt t="355226" x="1652588" y="4354513"/>
          <p14:tracePt t="355232" x="1627188" y="4341813"/>
          <p14:tracePt t="355298" x="1739900" y="4341813"/>
          <p14:tracePt t="355302" x="1914525" y="4341813"/>
          <p14:tracePt t="355312" x="2103438" y="4341813"/>
          <p14:tracePt t="355318" x="2265363" y="4341813"/>
          <p14:tracePt t="355326" x="2428875" y="4341813"/>
          <p14:tracePt t="355336" x="2578100" y="4341813"/>
          <p14:tracePt t="355342" x="2741613" y="4341813"/>
          <p14:tracePt t="355352" x="2867025" y="4341813"/>
          <p14:tracePt t="355362" x="2979738" y="4341813"/>
          <p14:tracePt t="355366" x="3054350" y="4341813"/>
          <p14:tracePt t="355376" x="3067050" y="4341813"/>
          <p14:tracePt t="355418" x="3079750" y="4354513"/>
          <p14:tracePt t="355428" x="3054350" y="4354513"/>
          <p14:tracePt t="355431" x="2992438" y="4354513"/>
          <p14:tracePt t="355442" x="2890838" y="4354513"/>
          <p14:tracePt t="355452" x="2767013" y="4354513"/>
          <p14:tracePt t="355458" x="2616200" y="4354513"/>
          <p14:tracePt t="355468" x="2478088" y="4354513"/>
          <p14:tracePt t="355472" x="2365375" y="4379913"/>
          <p14:tracePt t="355482" x="2303463" y="4379913"/>
          <p14:tracePt t="355492" x="2278063" y="4379913"/>
          <p14:tracePt t="355538" x="2278063" y="4392613"/>
          <p14:tracePt t="355548" x="2278063" y="4405313"/>
          <p14:tracePt t="355558" x="2290763" y="4430713"/>
          <p14:tracePt t="355564" x="2390775" y="4430713"/>
          <p14:tracePt t="355573" x="2478088" y="4454525"/>
          <p14:tracePt t="355578" x="2590800" y="4479925"/>
          <p14:tracePt t="355588" x="2716213" y="4492625"/>
          <p14:tracePt t="355598" x="2778125" y="4492625"/>
          <p14:tracePt t="355603" x="2828925" y="4492625"/>
          <p14:tracePt t="355614" x="2879725" y="4505325"/>
          <p14:tracePt t="355620" x="2903538" y="4505325"/>
          <p14:tracePt t="355630" x="2916238" y="4505325"/>
          <p14:tracePt t="355640" x="2928938" y="4518025"/>
          <p14:tracePt t="355760" x="2928938" y="4543425"/>
          <p14:tracePt t="355776" x="2928938" y="4554538"/>
          <p14:tracePt t="355780" x="2916238" y="4567238"/>
          <p14:tracePt t="355790" x="2916238" y="4579938"/>
          <p14:tracePt t="355800" x="2890838" y="4579938"/>
          <p14:tracePt t="355805" x="2867025" y="4592638"/>
          <p14:tracePt t="355816" x="2867025" y="4605338"/>
          <p14:tracePt t="355820" x="2841625" y="4618038"/>
          <p14:tracePt t="355847" x="2816225" y="4618038"/>
          <p14:tracePt t="355906" x="2803525" y="4618038"/>
          <p14:tracePt t="356588" x="2803525" y="4643438"/>
          <p14:tracePt t="356598" x="2803525" y="4667250"/>
          <p14:tracePt t="356602" x="2767013" y="4692650"/>
          <p14:tracePt t="356612" x="2728913" y="4718050"/>
          <p14:tracePt t="356622" x="2703513" y="4730750"/>
          <p14:tracePt t="356628" x="2678113" y="4756150"/>
          <p14:tracePt t="356638" x="2667000" y="4756150"/>
          <p14:tracePt t="356642" x="2654300" y="4756150"/>
          <p14:tracePt t="356662" x="2641600" y="4756150"/>
          <p14:tracePt t="356668" x="2603500" y="4756150"/>
          <p14:tracePt t="356684" x="2590800" y="4756150"/>
          <p14:tracePt t="356694" x="2554288" y="4743450"/>
          <p14:tracePt t="356704" x="2541588" y="4705350"/>
          <p14:tracePt t="356708" x="2516188" y="4679950"/>
          <p14:tracePt t="356718" x="2503488" y="4630738"/>
          <p14:tracePt t="356724" x="2490788" y="4592638"/>
          <p14:tracePt t="356734" x="2490788" y="4518025"/>
          <p14:tracePt t="356744" x="2490788" y="4479925"/>
          <p14:tracePt t="356749" x="2490788" y="4430713"/>
          <p14:tracePt t="356758" x="2490788" y="4379913"/>
          <p14:tracePt t="356765" x="2490788" y="4354513"/>
          <p14:tracePt t="356774" x="2490788" y="4330700"/>
          <p14:tracePt t="356784" x="2490788" y="4292600"/>
          <p14:tracePt t="356787" x="2516188" y="4254500"/>
          <p14:tracePt t="356800" x="2541588" y="4217988"/>
          <p14:tracePt t="356804" x="2565400" y="4192588"/>
          <p14:tracePt t="356815" x="2590800" y="4167188"/>
          <p14:tracePt t="356824" x="2603500" y="4154488"/>
          <p14:tracePt t="356831" x="2616200" y="4129088"/>
          <p14:tracePt t="356840" x="2628900" y="4117975"/>
          <p14:tracePt t="356844" x="2641600" y="4105275"/>
          <p14:tracePt t="356865" x="2667000" y="4079875"/>
          <p14:tracePt t="356870" x="2678113" y="4067175"/>
          <p14:tracePt t="356880" x="2703513" y="4054475"/>
          <p14:tracePt t="356896" x="2728913" y="4041775"/>
          <p14:tracePt t="356906" x="2741613" y="4041775"/>
          <p14:tracePt t="356909" x="2754313" y="4041775"/>
          <p14:tracePt t="356920" x="2767013" y="4041775"/>
          <p14:tracePt t="356925" x="2790825" y="4041775"/>
          <p14:tracePt t="356936" x="2803525" y="4041775"/>
          <p14:tracePt t="356946" x="2828925" y="4041775"/>
          <p14:tracePt t="356950" x="2854325" y="4041775"/>
          <p14:tracePt t="356960" x="2879725" y="4041775"/>
          <p14:tracePt t="356966" x="2903538" y="4041775"/>
          <p14:tracePt t="356983" x="2967038" y="4041775"/>
          <p14:tracePt t="356986" x="3016250" y="4041775"/>
          <p14:tracePt t="356990" x="3079750" y="4041775"/>
          <p14:tracePt t="357000" x="3128963" y="4067175"/>
          <p14:tracePt t="357006" x="3192463" y="4067175"/>
          <p14:tracePt t="357016" x="3241675" y="4067175"/>
          <p14:tracePt t="357026" x="3292475" y="4079875"/>
          <p14:tracePt t="357031" x="3317875" y="4079875"/>
          <p14:tracePt t="357042" x="3341688" y="4079875"/>
          <p14:tracePt t="357046" x="3367088" y="4105275"/>
          <p14:tracePt t="357828" x="3367088" y="4117975"/>
          <p14:tracePt t="357848" x="3341688" y="4129088"/>
          <p14:tracePt t="357854" x="3317875" y="4129088"/>
          <p14:tracePt t="357864" x="3292475" y="4154488"/>
          <p14:tracePt t="357868" x="3267075" y="4154488"/>
          <p14:tracePt t="357878" x="3241675" y="4154488"/>
          <p14:tracePt t="357888" x="3216275" y="4154488"/>
          <p14:tracePt t="357894" x="3179763" y="4154488"/>
          <p14:tracePt t="357904" x="3141663" y="4179888"/>
          <p14:tracePt t="357917" x="3116263" y="4179888"/>
          <p14:tracePt t="357930" x="3092450" y="4179888"/>
          <p14:tracePt t="357934" x="3054350" y="4179888"/>
          <p14:tracePt t="357944" x="3028950" y="4179888"/>
          <p14:tracePt t="357950" x="2992438" y="4179888"/>
          <p14:tracePt t="357968" x="2941638" y="4192588"/>
          <p14:tracePt t="357969" x="2903538" y="4192588"/>
          <p14:tracePt t="357974" x="2841625" y="4205288"/>
          <p14:tracePt t="357984" x="2790825" y="4205288"/>
          <p14:tracePt t="357990" x="2754313" y="4217988"/>
          <p14:tracePt t="358000" x="2728913" y="4217988"/>
          <p14:tracePt t="358010" x="2667000" y="4241800"/>
          <p14:tracePt t="358014" x="2628900" y="4241800"/>
          <p14:tracePt t="358024" x="2578100" y="4241800"/>
          <p14:tracePt t="358029" x="2554288" y="4241800"/>
          <p14:tracePt t="358040" x="2516188" y="4254500"/>
          <p14:tracePt t="358050" x="2490788" y="4254500"/>
          <p14:tracePt t="358054" x="2452688" y="4254500"/>
          <p14:tracePt t="358066" x="2441575" y="4267200"/>
          <p14:tracePt t="358070" x="2390775" y="4267200"/>
          <p14:tracePt t="358080" x="2316163" y="4279900"/>
          <p14:tracePt t="358090" x="2239963" y="4318000"/>
          <p14:tracePt t="358096" x="2165350" y="4341813"/>
          <p14:tracePt t="358106" x="2116138" y="4354513"/>
          <p14:tracePt t="358110" x="2078038" y="4354513"/>
          <p14:tracePt t="358120" x="2052638" y="4367213"/>
          <p14:tracePt t="358130" x="2027238" y="4379913"/>
          <p14:tracePt t="358136" x="1990725" y="4379913"/>
          <p14:tracePt t="358146" x="1965325" y="4405313"/>
          <p14:tracePt t="358160" x="1939925" y="4405313"/>
          <p14:tracePt t="358170" x="1903413" y="4430713"/>
          <p14:tracePt t="358176" x="1865313" y="4443413"/>
          <p14:tracePt t="358192" x="1852613" y="4443413"/>
          <p14:tracePt t="358202" x="1827213" y="4443413"/>
          <p14:tracePt t="358212" x="1814513" y="4454525"/>
          <p14:tracePt t="358216" x="1790700" y="4467225"/>
          <p14:tracePt t="358233" x="1778000" y="4479925"/>
          <p14:tracePt t="358252" x="1765300" y="4479925"/>
          <p14:tracePt t="358256" x="1752600" y="4492625"/>
          <p14:tracePt t="358268" x="1752600" y="4505325"/>
          <p14:tracePt t="358283" x="1739900" y="4505325"/>
          <p14:tracePt t="358292" x="1739900" y="4518025"/>
          <p14:tracePt t="358308" x="1739900" y="4530725"/>
          <p14:tracePt t="358312" x="1739900" y="4543425"/>
          <p14:tracePt t="358322" x="1739900" y="4554538"/>
          <p14:tracePt t="358333" x="1739900" y="4592638"/>
          <p14:tracePt t="358338" x="1739900" y="4643438"/>
          <p14:tracePt t="358348" x="1778000" y="4667250"/>
          <p14:tracePt t="358352" x="1814513" y="4705350"/>
          <p14:tracePt t="358362" x="1878013" y="4743450"/>
          <p14:tracePt t="358372" x="1965325" y="4768850"/>
          <p14:tracePt t="358378" x="2027238" y="4768850"/>
          <p14:tracePt t="358388" x="2139950" y="4768850"/>
          <p14:tracePt t="358392" x="2228850" y="4792663"/>
          <p14:tracePt t="358404" x="2290763" y="4792663"/>
          <p14:tracePt t="358414" x="2365375" y="4792663"/>
          <p14:tracePt t="358418" x="2416175" y="4792663"/>
          <p14:tracePt t="358428" x="2478088" y="4779963"/>
          <p14:tracePt t="358434" x="2528888" y="4743450"/>
          <p14:tracePt t="358444" x="2578100" y="4692650"/>
          <p14:tracePt t="358454" x="2603500" y="4667250"/>
          <p14:tracePt t="358458" x="2641600" y="4618038"/>
          <p14:tracePt t="358468" x="2667000" y="4579938"/>
          <p14:tracePt t="358474" x="2690813" y="4518025"/>
          <p14:tracePt t="358484" x="2716213" y="4467225"/>
          <p14:tracePt t="358494" x="2728913" y="4454525"/>
          <p14:tracePt t="358497" x="2728913" y="4405313"/>
          <p14:tracePt t="358508" x="2728913" y="4367213"/>
          <p14:tracePt t="358514" x="2728913" y="4330700"/>
          <p14:tracePt t="358524" x="2728913" y="4305300"/>
          <p14:tracePt t="358534" x="2728913" y="4267200"/>
          <p14:tracePt t="358540" x="2690813" y="4230688"/>
          <p14:tracePt t="358550" x="2690813" y="4205288"/>
          <p14:tracePt t="358554" x="2667000" y="4179888"/>
          <p14:tracePt t="358564" x="2654300" y="4167188"/>
          <p14:tracePt t="358574" x="2641600" y="4154488"/>
          <p14:tracePt t="358580" x="2628900" y="4154488"/>
          <p14:tracePt t="358590" x="2603500" y="4141788"/>
          <p14:tracePt t="358594" x="2554288" y="4141788"/>
          <p14:tracePt t="358604" x="2503488" y="4129088"/>
          <p14:tracePt t="358614" x="2441575" y="4129088"/>
          <p14:tracePt t="358620" x="2378075" y="4105275"/>
          <p14:tracePt t="358630" x="2316163" y="4105275"/>
          <p14:tracePt t="358636" x="2278063" y="4105275"/>
          <p14:tracePt t="358646" x="2228850" y="4105275"/>
          <p14:tracePt t="358656" x="2190750" y="4105275"/>
          <p14:tracePt t="358660" x="2139950" y="4092575"/>
          <p14:tracePt t="358670" x="2103438" y="4092575"/>
          <p14:tracePt t="358676" x="2078038" y="4092575"/>
          <p14:tracePt t="358686" x="2014538" y="4092575"/>
          <p14:tracePt t="358696" x="1965325" y="4092575"/>
          <p14:tracePt t="358700" x="1914525" y="4092575"/>
          <p14:tracePt t="358710" x="1903413" y="4092575"/>
          <p14:tracePt t="358717" x="1865313" y="4092575"/>
          <p14:tracePt t="358726" x="1839913" y="4105275"/>
          <p14:tracePt t="358740" x="1801813" y="4117975"/>
          <p14:tracePt t="358751" x="1790700" y="4129088"/>
          <p14:tracePt t="358756" x="1778000" y="4141788"/>
          <p14:tracePt t="358767" x="1752600" y="4167188"/>
          <p14:tracePt t="358782" x="1727200" y="4192588"/>
          <p14:tracePt t="358792" x="1727200" y="4230688"/>
          <p14:tracePt t="358796" x="1727200" y="4254500"/>
          <p14:tracePt t="358806" x="1727200" y="4279900"/>
          <p14:tracePt t="358817" x="1727200" y="4318000"/>
          <p14:tracePt t="358822" x="1727200" y="4354513"/>
          <p14:tracePt t="358832" x="1727200" y="4379913"/>
          <p14:tracePt t="358836" x="1727200" y="4418013"/>
          <p14:tracePt t="358846" x="1727200" y="4443413"/>
          <p14:tracePt t="358856" x="1727200" y="4479925"/>
          <p14:tracePt t="358862" x="1752600" y="4505325"/>
          <p14:tracePt t="358872" x="1790700" y="4567238"/>
          <p14:tracePt t="358878" x="1827213" y="4567238"/>
          <p14:tracePt t="358888" x="1865313" y="4567238"/>
          <p14:tracePt t="358898" x="1914525" y="4592638"/>
          <p14:tracePt t="358902" x="1952625" y="4592638"/>
          <p14:tracePt t="358912" x="2027238" y="4592638"/>
          <p14:tracePt t="358918" x="2078038" y="4592638"/>
          <p14:tracePt t="358928" x="2139950" y="4592638"/>
          <p14:tracePt t="358938" x="2216150" y="4592638"/>
          <p14:tracePt t="358942" x="2239963" y="4592638"/>
          <p14:tracePt t="358951" x="2278063" y="4579938"/>
          <p14:tracePt t="358968" x="2339975" y="4530725"/>
          <p14:tracePt t="358978" x="2352675" y="4505325"/>
          <p14:tracePt t="358985" x="2378075" y="4467225"/>
          <p14:tracePt t="358994" x="2403475" y="4430713"/>
          <p14:tracePt t="358997" x="2416175" y="4367213"/>
          <p14:tracePt t="359008" x="2416175" y="4318000"/>
          <p14:tracePt t="359019" x="2428875" y="4267200"/>
          <p14:tracePt t="359024" x="2428875" y="4217988"/>
          <p14:tracePt t="359035" x="2428875" y="4141788"/>
          <p14:tracePt t="359038" x="2428875" y="4105275"/>
          <p14:tracePt t="359048" x="2428875" y="4079875"/>
          <p14:tracePt t="359058" x="2428875" y="4054475"/>
          <p14:tracePt t="359064" x="2403475" y="4017963"/>
          <p14:tracePt t="359074" x="2390775" y="3979863"/>
          <p14:tracePt t="359078" x="2378075" y="3979863"/>
          <p14:tracePt t="359088" x="2339975" y="3967163"/>
          <p14:tracePt t="359098" x="2303463" y="3967163"/>
          <p14:tracePt t="359104" x="2239963" y="3967163"/>
          <p14:tracePt t="359114" x="2139950" y="3967163"/>
          <p14:tracePt t="359120" x="2052638" y="3967163"/>
          <p14:tracePt t="359130" x="1952625" y="3967163"/>
          <p14:tracePt t="359140" x="1890713" y="3992563"/>
          <p14:tracePt t="359144" x="1778000" y="4017963"/>
          <p14:tracePt t="359154" x="1739900" y="4041775"/>
          <p14:tracePt t="359160" x="1677988" y="4092575"/>
          <p14:tracePt t="359170" x="1652588" y="4117975"/>
          <p14:tracePt t="359180" x="1601788" y="4192588"/>
          <p14:tracePt t="359187" x="1577975" y="4241800"/>
          <p14:tracePt t="359194" x="1552575" y="4305300"/>
          <p14:tracePt t="359202" x="1552575" y="4354513"/>
          <p14:tracePt t="359210" x="1552575" y="4418013"/>
          <p14:tracePt t="359220" x="1552575" y="4492625"/>
          <p14:tracePt t="359226" x="1552575" y="4530725"/>
          <p14:tracePt t="359236" x="1577975" y="4579938"/>
          <p14:tracePt t="359239" x="1614488" y="4656138"/>
          <p14:tracePt t="359250" x="1652588" y="4718050"/>
          <p14:tracePt t="359260" x="1701800" y="4779963"/>
          <p14:tracePt t="359266" x="1790700" y="4830763"/>
          <p14:tracePt t="359276" x="1852613" y="4868863"/>
          <p14:tracePt t="359279" x="1952625" y="4905375"/>
          <p14:tracePt t="359290" x="2039938" y="4943475"/>
          <p14:tracePt t="359302" x="2139950" y="4943475"/>
          <p14:tracePt t="359306" x="2290763" y="4968875"/>
          <p14:tracePt t="359316" x="2403475" y="4968875"/>
          <p14:tracePt t="359322" x="2516188" y="4968875"/>
          <p14:tracePt t="359332" x="2628900" y="4968875"/>
          <p14:tracePt t="359342" x="2728913" y="4943475"/>
          <p14:tracePt t="359346" x="2828925" y="4905375"/>
          <p14:tracePt t="359356" x="2903538" y="4868863"/>
          <p14:tracePt t="359362" x="2967038" y="4830763"/>
          <p14:tracePt t="359372" x="3003550" y="4768850"/>
          <p14:tracePt t="359382" x="3041650" y="4692650"/>
          <p14:tracePt t="359386" x="3067050" y="4630738"/>
          <p14:tracePt t="359396" x="3067050" y="4592638"/>
          <p14:tracePt t="359402" x="3067050" y="4518025"/>
          <p14:tracePt t="359412" x="3067050" y="4467225"/>
          <p14:tracePt t="359422" x="3067050" y="4443413"/>
          <p14:tracePt t="359426" x="3067050" y="4418013"/>
          <p14:tracePt t="359436" x="3067050" y="4379913"/>
          <p14:tracePt t="359442" x="3041650" y="4367213"/>
          <p14:tracePt t="359452" x="3041650" y="4354513"/>
          <p14:tracePt t="359462" x="3028950" y="4354513"/>
          <p14:tracePt t="359469" x="2979738" y="4354513"/>
          <p14:tracePt t="359478" x="2916238" y="4354513"/>
          <p14:tracePt t="359481" x="2841625" y="4354513"/>
          <p14:tracePt t="359492" x="2803525" y="4354513"/>
          <p14:tracePt t="359502" x="2754313" y="4354513"/>
          <p14:tracePt t="359508" x="2678113" y="4379913"/>
          <p14:tracePt t="359519" x="2603500" y="4430713"/>
          <p14:tracePt t="359522" x="2541588" y="4492625"/>
          <p14:tracePt t="359532" x="2516188" y="4518025"/>
          <p14:tracePt t="359542" x="2465388" y="4567238"/>
          <p14:tracePt t="359548" x="2416175" y="4605338"/>
          <p14:tracePt t="359558" x="2416175" y="4630738"/>
          <p14:tracePt t="359564" x="2390775" y="4692650"/>
          <p14:tracePt t="359574" x="2378075" y="4705350"/>
          <p14:tracePt t="359584" x="2378075" y="4718050"/>
          <p14:tracePt t="359588" x="2378075" y="4743450"/>
          <p14:tracePt t="359598" x="2378075" y="4756150"/>
          <p14:tracePt t="359604" x="2378075" y="4779963"/>
          <p14:tracePt t="359614" x="2378075" y="4818063"/>
          <p14:tracePt t="359624" x="2390775" y="4868863"/>
          <p14:tracePt t="359628" x="2416175" y="4892675"/>
          <p14:tracePt t="359638" x="2441575" y="4905375"/>
          <p14:tracePt t="359644" x="2528888" y="4943475"/>
          <p14:tracePt t="359654" x="2616200" y="4943475"/>
          <p14:tracePt t="359664" x="2728913" y="4968875"/>
          <p14:tracePt t="359670" x="2854325" y="4981575"/>
          <p14:tracePt t="359680" x="3003550" y="4981575"/>
          <p14:tracePt t="359685" x="3128963" y="4981575"/>
          <p14:tracePt t="359694" x="3228975" y="4981575"/>
          <p14:tracePt t="359704" x="3305175" y="4968875"/>
          <p14:tracePt t="359709" x="3354388" y="4930775"/>
          <p14:tracePt t="359720" x="3379788" y="4892675"/>
          <p14:tracePt t="359724" x="3392488" y="4868863"/>
          <p14:tracePt t="359735" x="3392488" y="4830763"/>
          <p14:tracePt t="359744" x="3392488" y="4779963"/>
          <p14:tracePt t="359750" x="3392488" y="4743450"/>
          <p14:tracePt t="359760" x="3392488" y="4705350"/>
          <p14:tracePt t="359764" x="3341688" y="4656138"/>
          <p14:tracePt t="359774" x="3279775" y="4592638"/>
          <p14:tracePt t="359785" x="3216275" y="4530725"/>
          <p14:tracePt t="359790" x="3141663" y="4492625"/>
          <p14:tracePt t="359800" x="3079750" y="4467225"/>
          <p14:tracePt t="359806" x="2992438" y="4467225"/>
          <p14:tracePt t="359816" x="2941638" y="4454525"/>
          <p14:tracePt t="359822" x="2867025" y="4454525"/>
          <p14:tracePt t="359832" x="2828925" y="4454525"/>
          <p14:tracePt t="359842" x="2790825" y="4454525"/>
          <p14:tracePt t="359846" x="2741613" y="4454525"/>
          <p14:tracePt t="359856" x="2716213" y="4467225"/>
          <p14:tracePt t="359862" x="2690813" y="4492625"/>
          <p14:tracePt t="359871" x="2667000" y="4505325"/>
          <p14:tracePt t="359882" x="2654300" y="4543425"/>
          <p14:tracePt t="359886" x="2628900" y="4554538"/>
          <p14:tracePt t="359898" x="2628900" y="4567238"/>
          <p14:tracePt t="359902" x="2628900" y="4579938"/>
          <p14:tracePt t="359912" x="2603500" y="4605338"/>
          <p14:tracePt t="359928" x="2603500" y="4630738"/>
          <p14:tracePt t="359962" x="2603500" y="4643438"/>
          <p14:tracePt t="359968" x="2603500" y="4656138"/>
          <p14:tracePt t="359982" x="2603500" y="4667250"/>
          <p14:tracePt t="359994" x="2616200" y="4667250"/>
          <p14:tracePt t="360004" x="2641600" y="4667250"/>
          <p14:tracePt t="360008" x="2654300" y="4679950"/>
          <p14:tracePt t="360028" x="2678113" y="4679950"/>
          <p14:tracePt t="360042" x="2690813" y="4679950"/>
          <p14:tracePt t="360048" x="2703513" y="4679950"/>
          <p14:tracePt t="360072" x="2728913" y="4679950"/>
          <p14:tracePt t="360108" x="2754313" y="4679950"/>
          <p14:tracePt t="361474" x="2741613" y="4679950"/>
          <p14:tracePt t="361480" x="2728913" y="4679950"/>
          <p14:tracePt t="361500" x="2716213" y="4667250"/>
          <p14:tracePt t="361516" x="2703513" y="4667250"/>
          <p14:tracePt t="361752" x="2678113" y="4667250"/>
          <p14:tracePt t="363088" x="2667000" y="4667250"/>
          <p14:tracePt t="363114" x="2654300" y="4667250"/>
          <p14:tracePt t="363128" x="2654300" y="4679950"/>
          <p14:tracePt t="363180" x="2641600" y="4679950"/>
          <p14:tracePt t="363214" x="2628900" y="4692650"/>
          <p14:tracePt t="363290" x="2616200" y="4692650"/>
          <p14:tracePt t="363396" x="2616200" y="4705350"/>
          <p14:tracePt t="379984" x="2554288" y="4705350"/>
          <p14:tracePt t="379996" x="2216150" y="4643438"/>
          <p14:tracePt t="380006" x="1665288" y="4430713"/>
          <p14:tracePt t="380010" x="950913" y="4254500"/>
          <p14:tracePt t="380020" x="376238" y="4054475"/>
          <p14:tracePt t="380566" x="138113" y="400050"/>
          <p14:tracePt t="380570" x="225425" y="274638"/>
          <p14:tracePt t="380580" x="274638" y="161925"/>
          <p14:tracePt t="380590" x="325438" y="74613"/>
          <p14:tracePt t="380596" x="376238" y="0"/>
          <p14:tracePt t="380752" x="863600" y="274638"/>
          <p14:tracePt t="380756" x="950913" y="400050"/>
          <p14:tracePt t="380766" x="1076325" y="525463"/>
          <p14:tracePt t="380776" x="1150938" y="638175"/>
          <p14:tracePt t="380782" x="1252538" y="738188"/>
          <p14:tracePt t="380792" x="1339850" y="838200"/>
          <p14:tracePt t="380797" x="1401763" y="901700"/>
          <p14:tracePt t="380808" x="1476375" y="963613"/>
          <p14:tracePt t="380818" x="1527175" y="1001713"/>
          <p14:tracePt t="380822" x="1577975" y="1076325"/>
          <p14:tracePt t="380832" x="1614488" y="1114425"/>
          <p14:tracePt t="380838" x="1627188" y="1150938"/>
          <p14:tracePt t="380848" x="1639888" y="1201738"/>
          <p14:tracePt t="380858" x="1652588" y="1227138"/>
          <p14:tracePt t="380863" x="1665288" y="1250950"/>
          <p14:tracePt t="380872" x="1689100" y="1289050"/>
          <p14:tracePt t="380879" x="1689100" y="1301750"/>
          <p14:tracePt t="380888" x="1701800" y="1339850"/>
          <p14:tracePt t="380897" x="1714500" y="1389063"/>
          <p14:tracePt t="380904" x="1727200" y="1414463"/>
          <p14:tracePt t="380914" x="1739900" y="1439863"/>
          <p14:tracePt t="380918" x="1752600" y="1463675"/>
          <p14:tracePt t="380928" x="1778000" y="1489075"/>
          <p14:tracePt t="380938" x="1814513" y="1489075"/>
          <p14:tracePt t="380944" x="1852613" y="1489075"/>
          <p14:tracePt t="380954" x="1903413" y="1489075"/>
          <p14:tracePt t="380965" x="1978025" y="1489075"/>
          <p14:tracePt t="380968" x="2014538" y="1489075"/>
          <p14:tracePt t="380978" x="2039938" y="1489075"/>
          <p14:tracePt t="380984" x="2065338" y="1489075"/>
          <p14:tracePt t="380994" x="2103438" y="1489075"/>
          <p14:tracePt t="381000" x="2127250" y="1476375"/>
          <p14:tracePt t="381010" x="2152650" y="1439863"/>
          <p14:tracePt t="381023" x="2152650" y="1427163"/>
          <p14:tracePt t="381040" x="2152650" y="1414463"/>
          <p14:tracePt t="381074" x="2152650" y="1401763"/>
          <p14:tracePt t="381100" x="2139950" y="1401763"/>
          <p14:tracePt t="381110" x="2090738" y="1414463"/>
          <p14:tracePt t="381120" x="2052638" y="1439863"/>
          <p14:tracePt t="381126" x="2027238" y="1489075"/>
          <p14:tracePt t="381136" x="1990725" y="1563688"/>
          <p14:tracePt t="381140" x="1965325" y="1652588"/>
          <p14:tracePt t="381150" x="1914525" y="1714500"/>
          <p14:tracePt t="381160" x="1878013" y="1776413"/>
          <p14:tracePt t="381166" x="1865313" y="1827213"/>
          <p14:tracePt t="381176" x="1839913" y="1889125"/>
          <p14:tracePt t="381180" x="1839913" y="1914525"/>
          <p14:tracePt t="381190" x="1839913" y="1965325"/>
          <p14:tracePt t="381200" x="1839913" y="2001838"/>
          <p14:tracePt t="381206" x="1839913" y="2027238"/>
          <p14:tracePt t="381216" x="1839913" y="2065338"/>
          <p14:tracePt t="381220" x="1865313" y="2101850"/>
          <p14:tracePt t="381230" x="1890713" y="2127250"/>
          <p14:tracePt t="381240" x="1965325" y="2139950"/>
          <p14:tracePt t="381246" x="2014538" y="2152650"/>
          <p14:tracePt t="381256" x="2090738" y="2165350"/>
          <p14:tracePt t="381260" x="2165350" y="2165350"/>
          <p14:tracePt t="381272" x="2290763" y="2165350"/>
          <p14:tracePt t="381282" x="2403475" y="2165350"/>
          <p14:tracePt t="381286" x="2490788" y="2165350"/>
          <p14:tracePt t="381296" x="2565400" y="2165350"/>
          <p14:tracePt t="381301" x="2616200" y="2139950"/>
          <p14:tracePt t="381313" x="2641600" y="2127250"/>
          <p14:tracePt t="381322" x="2667000" y="2101850"/>
          <p14:tracePt t="381326" x="2678113" y="2078038"/>
          <p14:tracePt t="381336" x="2678113" y="2052638"/>
          <p14:tracePt t="381341" x="2678113" y="2027238"/>
          <p14:tracePt t="381352" x="2678113" y="1965325"/>
          <p14:tracePt t="381358" x="2678113" y="1914525"/>
          <p14:tracePt t="381368" x="2641600" y="1852613"/>
          <p14:tracePt t="381378" x="2616200" y="1789113"/>
          <p14:tracePt t="381384" x="2578100" y="1752600"/>
          <p14:tracePt t="381394" x="2554288" y="1727200"/>
          <p14:tracePt t="381398" x="2528888" y="1701800"/>
          <p14:tracePt t="381408" x="2490788" y="1676400"/>
          <p14:tracePt t="381418" x="2465388" y="1676400"/>
          <p14:tracePt t="381424" x="2441575" y="1663700"/>
          <p14:tracePt t="381434" x="2390775" y="1639888"/>
          <p14:tracePt t="381438" x="2365375" y="1639888"/>
          <p14:tracePt t="381450" x="2316163" y="1639888"/>
          <p14:tracePt t="381460" x="2265363" y="1639888"/>
          <p14:tracePt t="381464" x="2203450" y="1639888"/>
          <p14:tracePt t="381473" x="2152650" y="1639888"/>
          <p14:tracePt t="381480" x="2090738" y="1639888"/>
          <p14:tracePt t="381490" x="1990725" y="1663700"/>
          <p14:tracePt t="381500" x="1890713" y="1714500"/>
          <p14:tracePt t="381504" x="1839913" y="1752600"/>
          <p14:tracePt t="381514" x="1790700" y="1789113"/>
          <p14:tracePt t="381520" x="1765300" y="1814513"/>
          <p14:tracePt t="381530" x="1727200" y="1865313"/>
          <p14:tracePt t="381540" x="1714500" y="1889125"/>
          <p14:tracePt t="381544" x="1714500" y="1914525"/>
          <p14:tracePt t="381554" x="1714500" y="1952625"/>
          <p14:tracePt t="381560" x="1714500" y="1978025"/>
          <p14:tracePt t="381570" x="1714500" y="2001838"/>
          <p14:tracePt t="381580" x="1727200" y="2065338"/>
          <p14:tracePt t="381584" x="1814513" y="2127250"/>
          <p14:tracePt t="381594" x="1952625" y="2165350"/>
          <p14:tracePt t="381600" x="2127250" y="2201863"/>
          <p14:tracePt t="381610" x="2290763" y="2227263"/>
          <p14:tracePt t="381620" x="2465388" y="2252663"/>
          <p14:tracePt t="381626" x="2628900" y="2252663"/>
          <p14:tracePt t="381636" x="2741613" y="2227263"/>
          <p14:tracePt t="381640" x="2854325" y="2190750"/>
          <p14:tracePt t="381650" x="2928938" y="2127250"/>
          <p14:tracePt t="381660" x="2992438" y="2065338"/>
          <p14:tracePt t="381666" x="3016250" y="2027238"/>
          <p14:tracePt t="381676" x="3016250" y="1965325"/>
          <p14:tracePt t="381680" x="3016250" y="1865313"/>
          <p14:tracePt t="381690" x="3016250" y="1776413"/>
          <p14:tracePt t="381702" x="3016250" y="1701800"/>
          <p14:tracePt t="381706" x="2967038" y="1601788"/>
          <p14:tracePt t="381716" x="2941638" y="1552575"/>
          <p14:tracePt t="381722" x="2879725" y="1489075"/>
          <p14:tracePt t="381732" x="2854325" y="1476375"/>
          <p14:tracePt t="381742" x="2816225" y="1450975"/>
          <p14:tracePt t="381747" x="2754313" y="1450975"/>
          <p14:tracePt t="381756" x="2703513" y="1450975"/>
          <p14:tracePt t="381762" x="2667000" y="1450975"/>
          <p14:tracePt t="381772" x="2603500" y="1450975"/>
          <p14:tracePt t="381782" x="2554288" y="1552575"/>
          <p14:tracePt t="381785" x="2516188" y="1663700"/>
          <p14:tracePt t="381797" x="2478088" y="1789113"/>
          <p14:tracePt t="381802" x="2478088" y="1901825"/>
          <p14:tracePt t="381811" x="2478088" y="1989138"/>
          <p14:tracePt t="381822" x="2478088" y="2089150"/>
          <p14:tracePt t="381826" x="2503488" y="2178050"/>
          <p14:tracePt t="381838" x="2541588" y="2278063"/>
          <p14:tracePt t="381841" x="2616200" y="2365375"/>
          <p14:tracePt t="381852" x="2678113" y="2427288"/>
          <p14:tracePt t="381862" x="2790825" y="2490788"/>
          <p14:tracePt t="381868" x="2879725" y="2527300"/>
          <p14:tracePt t="381878" x="2967038" y="2540000"/>
          <p14:tracePt t="381882" x="3067050" y="2540000"/>
          <p14:tracePt t="381892" x="3167063" y="2540000"/>
          <p14:tracePt t="381902" x="3254375" y="2540000"/>
          <p14:tracePt t="381908" x="3317875" y="2540000"/>
          <p14:tracePt t="381918" x="3354388" y="2540000"/>
          <p14:tracePt t="381922" x="3379788" y="2540000"/>
          <p14:tracePt t="381978" x="3379788" y="2552700"/>
          <p14:tracePt t="381988" x="3354388" y="2603500"/>
          <p14:tracePt t="381994" x="3267075" y="2690813"/>
          <p14:tracePt t="382004" x="3205163" y="2778125"/>
          <p14:tracePt t="382008" x="3154363" y="2903538"/>
          <p14:tracePt t="382018" x="3116263" y="3016250"/>
          <p14:tracePt t="382028" x="3067050" y="3128963"/>
          <p14:tracePt t="382034" x="3028950" y="3216275"/>
          <p14:tracePt t="382044" x="2992438" y="3328988"/>
          <p14:tracePt t="382048" x="2954338" y="3403600"/>
          <p14:tracePt t="382058" x="2928938" y="3479800"/>
          <p14:tracePt t="382070" x="2928938" y="3516313"/>
          <p14:tracePt t="382077" x="2903538" y="3579813"/>
          <p14:tracePt t="382084" x="2890838" y="3616325"/>
          <p14:tracePt t="382094" x="2867025" y="3667125"/>
          <p14:tracePt t="382098" x="2854325" y="3754438"/>
          <p14:tracePt t="382108" x="2854325" y="3854450"/>
          <p14:tracePt t="382115" x="2828925" y="3967163"/>
          <p14:tracePt t="382124" x="2828925" y="4105275"/>
          <p14:tracePt t="382134" x="2828925" y="4205288"/>
          <p14:tracePt t="382138" x="2828925" y="4292600"/>
          <p14:tracePt t="382148" x="2816225" y="4392613"/>
          <p14:tracePt t="382154" x="2778125" y="4467225"/>
          <p14:tracePt t="382165" x="2754313" y="4530725"/>
          <p14:tracePt t="382174" x="2703513" y="4592638"/>
          <p14:tracePt t="382181" x="2628900" y="4656138"/>
          <p14:tracePt t="382190" x="2578100" y="4692650"/>
          <p14:tracePt t="382194" x="2465388" y="4730750"/>
          <p14:tracePt t="382203" x="2378075" y="4743450"/>
          <p14:tracePt t="382215" x="2265363" y="4768850"/>
          <p14:tracePt t="382220" x="2127250" y="4779963"/>
          <p14:tracePt t="382231" x="1990725" y="4779963"/>
          <p14:tracePt t="382234" x="1865313" y="4779963"/>
          <p14:tracePt t="382244" x="1765300" y="4779963"/>
          <p14:tracePt t="382256" x="1677988" y="4779963"/>
          <p14:tracePt t="382260" x="1552575" y="4768850"/>
          <p14:tracePt t="382270" x="1452563" y="4705350"/>
          <p14:tracePt t="382274" x="1314450" y="4618038"/>
          <p14:tracePt t="382284" x="1176338" y="4467225"/>
          <p14:tracePt t="382296" x="1038225" y="4318000"/>
          <p14:tracePt t="382300" x="863600" y="4054475"/>
          <p14:tracePt t="382310" x="688975" y="3779838"/>
          <p14:tracePt t="382316" x="563563" y="3516313"/>
          <p14:tracePt t="382326" x="476250" y="3303588"/>
          <p14:tracePt t="382336" x="450850" y="3141663"/>
          <p14:tracePt t="382339" x="425450" y="2978150"/>
          <p14:tracePt t="382350" x="387350" y="2790825"/>
          <p14:tracePt t="382356" x="325438" y="2552700"/>
          <p14:tracePt t="382366" x="287338" y="2327275"/>
          <p14:tracePt t="382376" x="238125" y="2039938"/>
          <p14:tracePt t="382382" x="225425" y="1814513"/>
          <p14:tracePt t="382390" x="187325" y="1527175"/>
          <p14:tracePt t="382396" x="174625" y="1350963"/>
          <p14:tracePt t="382406" x="125413" y="1125538"/>
          <p14:tracePt t="382416" x="100013" y="938213"/>
          <p14:tracePt t="382422" x="100013" y="801688"/>
          <p14:tracePt t="382432" x="87313" y="676275"/>
          <p14:tracePt t="382436" x="74613" y="576263"/>
          <p14:tracePt t="382446" x="50800" y="463550"/>
          <p14:tracePt t="382456" x="50800" y="363538"/>
          <p14:tracePt t="382461" x="25400" y="287338"/>
          <p14:tracePt t="382472" x="12700" y="225425"/>
          <p14:tracePt t="382476" x="12700" y="1508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6" y="389236"/>
            <a:ext cx="6962123" cy="569843"/>
          </a:xfrm>
        </p:spPr>
        <p:txBody>
          <a:bodyPr>
            <a:noAutofit/>
          </a:bodyPr>
          <a:lstStyle/>
          <a:p>
            <a:r>
              <a:rPr lang="en-US" sz="2800" b="1" dirty="0">
                <a:latin typeface="Times New Roman" pitchFamily="18" charset="0"/>
                <a:cs typeface="Times New Roman" pitchFamily="18" charset="0"/>
              </a:rPr>
              <a:t>Nested Classes</a:t>
            </a:r>
          </a:p>
        </p:txBody>
      </p:sp>
      <p:sp>
        <p:nvSpPr>
          <p:cNvPr id="4" name="Rectangle 3">
            <a:extLst>
              <a:ext uri="{FF2B5EF4-FFF2-40B4-BE49-F238E27FC236}">
                <a16:creationId xmlns:a16="http://schemas.microsoft.com/office/drawing/2014/main" id="{AC31BCFB-24CB-48D2-A2D3-AF2327552482}"/>
              </a:ext>
            </a:extLst>
          </p:cNvPr>
          <p:cNvSpPr/>
          <p:nvPr/>
        </p:nvSpPr>
        <p:spPr>
          <a:xfrm>
            <a:off x="1149531" y="1332411"/>
            <a:ext cx="7903029" cy="1477328"/>
          </a:xfrm>
          <a:prstGeom prst="rect">
            <a:avLst/>
          </a:prstGeom>
        </p:spPr>
        <p:txBody>
          <a:bodyPr wrap="square">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9" name="Rectangle 8"/>
          <p:cNvSpPr/>
          <p:nvPr/>
        </p:nvSpPr>
        <p:spPr>
          <a:xfrm>
            <a:off x="1336766" y="1161982"/>
            <a:ext cx="7898674" cy="3139321"/>
          </a:xfrm>
          <a:prstGeom prst="rect">
            <a:avLst/>
          </a:prstGeom>
        </p:spPr>
        <p:txBody>
          <a:bodyPr wrap="square">
            <a:spAutoFit/>
          </a:bodyPr>
          <a:lstStyle/>
          <a:p>
            <a:pPr algn="just"/>
            <a:r>
              <a:rPr lang="en-US" dirty="0">
                <a:latin typeface="Times New Roman" pitchFamily="18" charset="0"/>
                <a:cs typeface="Times New Roman" pitchFamily="18" charset="0"/>
              </a:rPr>
              <a:t>In Java, just like methods, variables of a class too can have another class as its member. Writing a class within another is allowed in Java. The class written within is called the nested class, and the class that holds the inner class is called the outer class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Nested classes are divided into two types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gn="just">
              <a:buFont typeface="Arial" pitchFamily="34" charset="0"/>
              <a:buChar char="•"/>
            </a:pPr>
            <a:r>
              <a:rPr lang="en-US" dirty="0">
                <a:latin typeface="Times New Roman" pitchFamily="18" charset="0"/>
                <a:cs typeface="Times New Roman" pitchFamily="18" charset="0"/>
              </a:rPr>
              <a:t> Non-static nested classes − These are the non-static members of a class.</a:t>
            </a:r>
            <a:endParaRPr lang="en-IN" dirty="0">
              <a:latin typeface="Times New Roman" pitchFamily="18" charset="0"/>
              <a:cs typeface="Times New Roman" pitchFamily="18" charset="0"/>
            </a:endParaRPr>
          </a:p>
          <a:p>
            <a:pPr lvl="0" algn="just">
              <a:buFont typeface="Arial" pitchFamily="34" charset="0"/>
              <a:buChar char="•"/>
            </a:pPr>
            <a:r>
              <a:rPr lang="en-US" dirty="0">
                <a:latin typeface="Times New Roman" pitchFamily="18" charset="0"/>
                <a:cs typeface="Times New Roman" pitchFamily="18" charset="0"/>
              </a:rPr>
              <a:t> Static nested classes − These are the static members of a class.</a:t>
            </a:r>
            <a:endParaRPr lang="en-IN" dirty="0">
              <a:latin typeface="Times New Roman" pitchFamily="18" charset="0"/>
              <a:cs typeface="Times New Roman" pitchFamily="18" charset="0"/>
            </a:endParaRPr>
          </a:p>
          <a:p>
            <a:pPr algn="just">
              <a:buFont typeface="Arial" pitchFamily="34" charset="0"/>
              <a:buChar char="•"/>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10" name="Picture 9" descr="Inner Classes"/>
          <p:cNvPicPr/>
          <p:nvPr/>
        </p:nvPicPr>
        <p:blipFill>
          <a:blip r:embed="rId2">
            <a:extLst>
              <a:ext uri="{28A0092B-C50C-407E-A947-70E740481C1C}">
                <a14:useLocalDpi xmlns:a14="http://schemas.microsoft.com/office/drawing/2010/main" val="0"/>
              </a:ext>
            </a:extLst>
          </a:blip>
          <a:srcRect/>
          <a:stretch>
            <a:fillRect/>
          </a:stretch>
        </p:blipFill>
        <p:spPr bwMode="auto">
          <a:xfrm>
            <a:off x="1987825" y="3893205"/>
            <a:ext cx="5459895" cy="2500589"/>
          </a:xfrm>
          <a:prstGeom prst="rect">
            <a:avLst/>
          </a:prstGeom>
          <a:noFill/>
          <a:ln>
            <a:noFill/>
          </a:ln>
        </p:spPr>
      </p:pic>
      <p:pic>
        <p:nvPicPr>
          <p:cNvPr id="11" name="Picture 10">
            <a:extLst>
              <a:ext uri="{FF2B5EF4-FFF2-40B4-BE49-F238E27FC236}">
                <a16:creationId xmlns:a16="http://schemas.microsoft.com/office/drawing/2014/main" id="{F4E0EECE-76CC-D731-FBF5-F1701B179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164979"/>
    </mc:Choice>
    <mc:Fallback xmlns="">
      <p:transition spd="slow" advTm="1649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800" b="1" dirty="0">
                <a:latin typeface="Times New Roman" pitchFamily="18" charset="0"/>
                <a:cs typeface="Times New Roman" pitchFamily="18" charset="0"/>
              </a:rPr>
              <a:t>Inner Class</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345475" y="959079"/>
            <a:ext cx="8339403" cy="369332"/>
          </a:xfrm>
          <a:prstGeom prst="rect">
            <a:avLst/>
          </a:prstGeom>
        </p:spPr>
        <p:txBody>
          <a:bodyPr wrap="square">
            <a:spAutoFit/>
          </a:bodyPr>
          <a:lstStyle/>
          <a:p>
            <a:pPr algn="just"/>
            <a:r>
              <a:rPr lang="en-US" dirty="0">
                <a:latin typeface="Times New Roman" pitchFamily="18" charset="0"/>
                <a:cs typeface="Times New Roman" pitchFamily="18" charset="0"/>
              </a:rPr>
              <a:t>Creating an inner class is quite simple. You just need to write a class within a class. </a:t>
            </a:r>
            <a:endParaRPr lang="en-IN" b="1" dirty="0">
              <a:latin typeface="Times New Roman" pitchFamily="18" charset="0"/>
              <a:cs typeface="Times New Roman" pitchFamily="18" charset="0"/>
            </a:endParaRPr>
          </a:p>
        </p:txBody>
      </p:sp>
      <p:sp>
        <p:nvSpPr>
          <p:cNvPr id="8" name="Rounded Rectangle 7"/>
          <p:cNvSpPr/>
          <p:nvPr/>
        </p:nvSpPr>
        <p:spPr>
          <a:xfrm>
            <a:off x="1167618" y="1528922"/>
            <a:ext cx="3553098" cy="451906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class Outer {</a:t>
            </a:r>
          </a:p>
          <a:p>
            <a:r>
              <a:rPr lang="en-US" sz="1600" dirty="0">
                <a:solidFill>
                  <a:schemeClr val="tx1"/>
                </a:solidFill>
                <a:latin typeface="Times New Roman" pitchFamily="18" charset="0"/>
                <a:cs typeface="Times New Roman" pitchFamily="18" charset="0"/>
              </a:rPr>
              <a:t>int </a:t>
            </a:r>
            <a:r>
              <a:rPr lang="en-US" sz="1600" dirty="0" err="1">
                <a:solidFill>
                  <a:schemeClr val="tx1"/>
                </a:solidFill>
                <a:latin typeface="Times New Roman" pitchFamily="18" charset="0"/>
                <a:cs typeface="Times New Roman" pitchFamily="18" charset="0"/>
              </a:rPr>
              <a:t>outer_x</a:t>
            </a:r>
            <a:r>
              <a:rPr lang="en-US" sz="1600" dirty="0">
                <a:solidFill>
                  <a:schemeClr val="tx1"/>
                </a:solidFill>
                <a:latin typeface="Times New Roman" pitchFamily="18" charset="0"/>
                <a:cs typeface="Times New Roman" pitchFamily="18" charset="0"/>
              </a:rPr>
              <a:t> = 100;</a:t>
            </a:r>
          </a:p>
          <a:p>
            <a:r>
              <a:rPr lang="en-US" sz="1600" dirty="0">
                <a:solidFill>
                  <a:schemeClr val="tx1"/>
                </a:solidFill>
                <a:latin typeface="Times New Roman" pitchFamily="18" charset="0"/>
                <a:cs typeface="Times New Roman" pitchFamily="18" charset="0"/>
              </a:rPr>
              <a:t>void test() {</a:t>
            </a:r>
          </a:p>
          <a:p>
            <a:r>
              <a:rPr lang="en-US" sz="1600" dirty="0">
                <a:solidFill>
                  <a:schemeClr val="tx1"/>
                </a:solidFill>
                <a:latin typeface="Times New Roman" pitchFamily="18" charset="0"/>
                <a:cs typeface="Times New Roman" pitchFamily="18" charset="0"/>
              </a:rPr>
              <a:t>Inner </a:t>
            </a:r>
            <a:r>
              <a:rPr lang="en-US" sz="1600" dirty="0" err="1">
                <a:solidFill>
                  <a:schemeClr val="tx1"/>
                </a:solidFill>
                <a:latin typeface="Times New Roman" pitchFamily="18" charset="0"/>
                <a:cs typeface="Times New Roman" pitchFamily="18" charset="0"/>
              </a:rPr>
              <a:t>inner</a:t>
            </a:r>
            <a:r>
              <a:rPr lang="en-US" sz="1600" dirty="0">
                <a:solidFill>
                  <a:schemeClr val="tx1"/>
                </a:solidFill>
                <a:latin typeface="Times New Roman" pitchFamily="18" charset="0"/>
                <a:cs typeface="Times New Roman" pitchFamily="18" charset="0"/>
              </a:rPr>
              <a:t> = new Inner();</a:t>
            </a:r>
          </a:p>
          <a:p>
            <a:r>
              <a:rPr lang="en-US" sz="1600" dirty="0" err="1">
                <a:solidFill>
                  <a:schemeClr val="tx1"/>
                </a:solidFill>
                <a:latin typeface="Times New Roman" pitchFamily="18" charset="0"/>
                <a:cs typeface="Times New Roman" pitchFamily="18" charset="0"/>
              </a:rPr>
              <a:t>inner.display</a:t>
            </a:r>
            <a:r>
              <a:rPr lang="en-US" sz="1600" dirty="0">
                <a:solidFill>
                  <a:schemeClr val="tx1"/>
                </a:solidFill>
                <a:latin typeface="Times New Roman" pitchFamily="18" charset="0"/>
                <a:cs typeface="Times New Roman" pitchFamily="18" charset="0"/>
              </a:rPr>
              <a:t>();</a:t>
            </a:r>
          </a:p>
          <a:p>
            <a:r>
              <a:rPr lang="en-US" sz="1600" dirty="0">
                <a:solidFill>
                  <a:schemeClr val="tx1"/>
                </a:solidFill>
                <a:latin typeface="Times New Roman" pitchFamily="18" charset="0"/>
                <a:cs typeface="Times New Roman" pitchFamily="18" charset="0"/>
              </a:rPr>
              <a:t>}</a:t>
            </a:r>
          </a:p>
          <a:p>
            <a:r>
              <a:rPr lang="en-US" sz="1600" dirty="0">
                <a:solidFill>
                  <a:schemeClr val="tx1"/>
                </a:solidFill>
                <a:latin typeface="Times New Roman" pitchFamily="18" charset="0"/>
                <a:cs typeface="Times New Roman" pitchFamily="18" charset="0"/>
              </a:rPr>
              <a:t>// this is an inner class</a:t>
            </a:r>
          </a:p>
          <a:p>
            <a:r>
              <a:rPr lang="en-US" sz="1600" dirty="0">
                <a:solidFill>
                  <a:schemeClr val="tx1"/>
                </a:solidFill>
                <a:latin typeface="Times New Roman" pitchFamily="18" charset="0"/>
                <a:cs typeface="Times New Roman" pitchFamily="18" charset="0"/>
              </a:rPr>
              <a:t>class Inner {</a:t>
            </a:r>
          </a:p>
          <a:p>
            <a:r>
              <a:rPr lang="en-US" sz="1600" dirty="0">
                <a:solidFill>
                  <a:schemeClr val="tx1"/>
                </a:solidFill>
                <a:latin typeface="Times New Roman" pitchFamily="18" charset="0"/>
                <a:cs typeface="Times New Roman" pitchFamily="18" charset="0"/>
              </a:rPr>
              <a:t>void display() {</a:t>
            </a:r>
          </a:p>
          <a:p>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("display: </a:t>
            </a:r>
            <a:r>
              <a:rPr lang="en-US" sz="1600" dirty="0" err="1">
                <a:solidFill>
                  <a:schemeClr val="tx1"/>
                </a:solidFill>
                <a:latin typeface="Times New Roman" pitchFamily="18" charset="0"/>
                <a:cs typeface="Times New Roman" pitchFamily="18" charset="0"/>
              </a:rPr>
              <a:t>outer_x</a:t>
            </a:r>
            <a:r>
              <a:rPr lang="en-US" sz="1600" dirty="0">
                <a:solidFill>
                  <a:schemeClr val="tx1"/>
                </a:solidFill>
                <a:latin typeface="Times New Roman" pitchFamily="18" charset="0"/>
                <a:cs typeface="Times New Roman" pitchFamily="18" charset="0"/>
              </a:rPr>
              <a:t> = " + </a:t>
            </a:r>
            <a:r>
              <a:rPr lang="en-US" sz="1600" dirty="0" err="1">
                <a:solidFill>
                  <a:schemeClr val="tx1"/>
                </a:solidFill>
                <a:latin typeface="Times New Roman" pitchFamily="18" charset="0"/>
                <a:cs typeface="Times New Roman" pitchFamily="18" charset="0"/>
              </a:rPr>
              <a:t>outer_x</a:t>
            </a:r>
            <a:r>
              <a:rPr lang="en-US" sz="1600" dirty="0">
                <a:solidFill>
                  <a:schemeClr val="tx1"/>
                </a:solidFill>
                <a:latin typeface="Times New Roman" pitchFamily="18" charset="0"/>
                <a:cs typeface="Times New Roman" pitchFamily="18" charset="0"/>
              </a:rPr>
              <a:t>);</a:t>
            </a:r>
          </a:p>
          <a:p>
            <a:r>
              <a:rPr lang="en-US" sz="1600" dirty="0">
                <a:solidFill>
                  <a:schemeClr val="tx1"/>
                </a:solidFill>
                <a:latin typeface="Times New Roman" pitchFamily="18" charset="0"/>
                <a:cs typeface="Times New Roman" pitchFamily="18" charset="0"/>
              </a:rPr>
              <a:t>}}}</a:t>
            </a:r>
          </a:p>
          <a:p>
            <a:r>
              <a:rPr lang="en-US" sz="1600" dirty="0">
                <a:solidFill>
                  <a:schemeClr val="tx1"/>
                </a:solidFill>
                <a:latin typeface="Times New Roman" pitchFamily="18" charset="0"/>
                <a:cs typeface="Times New Roman" pitchFamily="18" charset="0"/>
              </a:rPr>
              <a:t>class </a:t>
            </a:r>
            <a:r>
              <a:rPr lang="en-US" sz="1600" dirty="0" err="1">
                <a:solidFill>
                  <a:schemeClr val="tx1"/>
                </a:solidFill>
                <a:latin typeface="Times New Roman" pitchFamily="18" charset="0"/>
                <a:cs typeface="Times New Roman" pitchFamily="18" charset="0"/>
              </a:rPr>
              <a:t>InnerClassDemo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 { Outer </a:t>
            </a:r>
            <a:r>
              <a:rPr lang="en-US" sz="1600" dirty="0" err="1">
                <a:solidFill>
                  <a:schemeClr val="tx1"/>
                </a:solidFill>
                <a:latin typeface="Times New Roman" pitchFamily="18" charset="0"/>
                <a:cs typeface="Times New Roman" pitchFamily="18" charset="0"/>
              </a:rPr>
              <a:t>outer</a:t>
            </a:r>
            <a:r>
              <a:rPr lang="en-US" sz="1600" dirty="0">
                <a:solidFill>
                  <a:schemeClr val="tx1"/>
                </a:solidFill>
                <a:latin typeface="Times New Roman" pitchFamily="18" charset="0"/>
                <a:cs typeface="Times New Roman" pitchFamily="18" charset="0"/>
              </a:rPr>
              <a:t> = new Outer();</a:t>
            </a:r>
          </a:p>
          <a:p>
            <a:r>
              <a:rPr lang="en-US" sz="1600" dirty="0" err="1">
                <a:solidFill>
                  <a:schemeClr val="tx1"/>
                </a:solidFill>
                <a:latin typeface="Times New Roman" pitchFamily="18" charset="0"/>
                <a:cs typeface="Times New Roman" pitchFamily="18" charset="0"/>
              </a:rPr>
              <a:t>outer.test</a:t>
            </a:r>
            <a:r>
              <a:rPr lang="en-US" sz="1600" dirty="0">
                <a:solidFill>
                  <a:schemeClr val="tx1"/>
                </a:solidFill>
                <a:latin typeface="Times New Roman" pitchFamily="18" charset="0"/>
                <a:cs typeface="Times New Roman" pitchFamily="18" charset="0"/>
              </a:rPr>
              <a:t>();</a:t>
            </a:r>
          </a:p>
          <a:p>
            <a:r>
              <a:rPr lang="en-US" sz="1600" dirty="0">
                <a:solidFill>
                  <a:schemeClr val="tx1"/>
                </a:solidFill>
                <a:latin typeface="Times New Roman" pitchFamily="18" charset="0"/>
                <a:cs typeface="Times New Roman" pitchFamily="18" charset="0"/>
              </a:rPr>
              <a:t>} }</a:t>
            </a:r>
          </a:p>
          <a:p>
            <a:endParaRPr lang="en-US" sz="1600" dirty="0">
              <a:solidFill>
                <a:schemeClr val="tx1"/>
              </a:solidFill>
              <a:latin typeface="Times New Roman" pitchFamily="18" charset="0"/>
              <a:cs typeface="Times New Roman" pitchFamily="18" charset="0"/>
            </a:endParaRPr>
          </a:p>
        </p:txBody>
      </p:sp>
      <p:sp>
        <p:nvSpPr>
          <p:cNvPr id="11" name="Rectangle 10">
            <a:extLst>
              <a:ext uri="{FF2B5EF4-FFF2-40B4-BE49-F238E27FC236}">
                <a16:creationId xmlns:a16="http://schemas.microsoft.com/office/drawing/2014/main" id="{2B72AAA6-64A1-4582-A239-376B420C9319}"/>
              </a:ext>
            </a:extLst>
          </p:cNvPr>
          <p:cNvSpPr/>
          <p:nvPr/>
        </p:nvSpPr>
        <p:spPr>
          <a:xfrm>
            <a:off x="5175353" y="1528922"/>
            <a:ext cx="2557669"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Output-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display: </a:t>
            </a:r>
            <a:r>
              <a:rPr lang="en-US" dirty="0" err="1">
                <a:latin typeface="Times New Roman" panose="02020603050405020304" pitchFamily="18" charset="0"/>
                <a:cs typeface="Times New Roman" panose="02020603050405020304" pitchFamily="18" charset="0"/>
              </a:rPr>
              <a:t>outer_x</a:t>
            </a:r>
            <a:r>
              <a:rPr lang="en-US" dirty="0">
                <a:latin typeface="Times New Roman" panose="02020603050405020304" pitchFamily="18" charset="0"/>
                <a:cs typeface="Times New Roman" panose="02020603050405020304" pitchFamily="18" charset="0"/>
              </a:rPr>
              <a:t> = 100</a:t>
            </a:r>
          </a:p>
        </p:txBody>
      </p:sp>
      <p:sp>
        <p:nvSpPr>
          <p:cNvPr id="12" name="Rectangle 11">
            <a:extLst>
              <a:ext uri="{FF2B5EF4-FFF2-40B4-BE49-F238E27FC236}">
                <a16:creationId xmlns:a16="http://schemas.microsoft.com/office/drawing/2014/main" id="{6CC70F7A-AA3D-4C16-8E91-92AE5B5E3F56}"/>
              </a:ext>
            </a:extLst>
          </p:cNvPr>
          <p:cNvSpPr/>
          <p:nvPr/>
        </p:nvSpPr>
        <p:spPr>
          <a:xfrm>
            <a:off x="5175353" y="2508558"/>
            <a:ext cx="4004240" cy="3539430"/>
          </a:xfrm>
          <a:prstGeom prst="rect">
            <a:avLst/>
          </a:prstGeom>
        </p:spPr>
        <p:txBody>
          <a:bodyPr wrap="square">
            <a:spAutoFit/>
          </a:bodyPr>
          <a:lstStyle/>
          <a:p>
            <a:pPr algn="just">
              <a:spcAft>
                <a:spcPts val="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Note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It is important to realize that class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Inner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is known only within the scope of class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Outer</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The Java compiler generates an error message if any code outside of class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Outer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attempts to instantiate class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Inner</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Generalizing, a nested class is no different than any other program element: it is known only within its enclosing scope.</a:t>
            </a:r>
          </a:p>
          <a:p>
            <a:pPr algn="just">
              <a:spcAft>
                <a:spcPts val="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1600" dirty="0">
                <a:latin typeface="Times New Roman" panose="02020603050405020304" pitchFamily="18" charset="0"/>
                <a:cs typeface="Times New Roman" panose="02020603050405020304" pitchFamily="18" charset="0"/>
              </a:rPr>
              <a:t>An inner class has access to all of the members of its enclosing class, but the reverse is not true. Members of the inner class are known only within the scope of the inner class and may not be used by the outer class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1B36712-C2F5-7344-07C8-B5C0767A7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306529"/>
    </mc:Choice>
    <mc:Fallback xmlns="">
      <p:transition spd="slow" advTm="306529"/>
    </mc:Fallback>
  </mc:AlternateContent>
  <p:extLst>
    <p:ext uri="{3A86A75C-4F4B-4683-9AE1-C65F6400EC91}">
      <p14:laserTraceLst xmlns:p14="http://schemas.microsoft.com/office/powerpoint/2010/main">
        <p14:tracePtLst>
          <p14:tracePt t="3938" x="3438525" y="6232525"/>
          <p14:tracePt t="4391" x="2616200" y="6707188"/>
          <p14:tracePt t="4401" x="2654300" y="6619875"/>
          <p14:tracePt t="4410" x="2690813" y="6532563"/>
          <p14:tracePt t="4417" x="2728913" y="6445250"/>
          <p14:tracePt t="4427" x="2767013" y="6332538"/>
          <p14:tracePt t="4430" x="2803525" y="6245225"/>
          <p14:tracePt t="4440" x="2854325" y="6157913"/>
          <p14:tracePt t="4451" x="2879725" y="6081713"/>
          <p14:tracePt t="4457" x="2928938" y="5994400"/>
          <p14:tracePt t="4467" x="2967038" y="5907088"/>
          <p14:tracePt t="4471" x="2979738" y="5843588"/>
          <p14:tracePt t="4480" x="3016250" y="5781675"/>
          <p14:tracePt t="4491" x="3016250" y="5743575"/>
          <p14:tracePt t="4496" x="3028950" y="5681663"/>
          <p14:tracePt t="4506" x="3028950" y="5643563"/>
          <p14:tracePt t="4510" x="3028950" y="5594350"/>
          <p14:tracePt t="4521" x="3028950" y="5568950"/>
          <p14:tracePt t="4530" x="3028950" y="5494338"/>
          <p14:tracePt t="4536" x="3028950" y="5468938"/>
          <p14:tracePt t="4597" x="3028950" y="5456238"/>
          <p14:tracePt t="4603" x="3028950" y="5418138"/>
          <p14:tracePt t="4612" x="3054350" y="5356225"/>
          <p14:tracePt t="4617" x="3067050" y="5205413"/>
          <p14:tracePt t="4626" x="3092450" y="5018088"/>
          <p14:tracePt t="4637" x="3103563" y="4830763"/>
          <p14:tracePt t="4643" x="3141663" y="4618038"/>
          <p14:tracePt t="4652" x="3154363" y="4454525"/>
          <p14:tracePt t="4656" x="3154363" y="4318000"/>
          <p14:tracePt t="4667" x="3167063" y="4205288"/>
          <p14:tracePt t="4677" x="3179763" y="4117975"/>
          <p14:tracePt t="4683" x="3192463" y="4067175"/>
          <p14:tracePt t="4692" x="3216275" y="3979863"/>
          <p14:tracePt t="4699" x="3228975" y="3916363"/>
          <p14:tracePt t="4709" x="3241675" y="3879850"/>
          <p14:tracePt t="4719" x="3254375" y="3841750"/>
          <p14:tracePt t="4722" x="3279775" y="3816350"/>
          <p14:tracePt t="4732" x="3279775" y="3779838"/>
          <p14:tracePt t="4738" x="3305175" y="3767138"/>
          <p14:tracePt t="4749" x="3305175" y="3754438"/>
          <p14:tracePt t="4759" x="3317875" y="3729038"/>
          <p14:tracePt t="4763" x="3328988" y="3716338"/>
          <p14:tracePt t="4774" x="3341688" y="3692525"/>
          <p14:tracePt t="4778" x="3354388" y="3654425"/>
          <p14:tracePt t="4789" x="3392488" y="3603625"/>
          <p14:tracePt t="4799" x="3417888" y="3567113"/>
          <p14:tracePt t="4804" x="3454400" y="3503613"/>
          <p14:tracePt t="4815" x="3467100" y="3454400"/>
          <p14:tracePt t="4818" x="3492500" y="3390900"/>
          <p14:tracePt t="4829" x="3492500" y="3328988"/>
          <p14:tracePt t="4838" x="3505200" y="3241675"/>
          <p14:tracePt t="4844" x="3505200" y="3190875"/>
          <p14:tracePt t="4855" x="3505200" y="3103563"/>
          <p14:tracePt t="4859" x="3505200" y="3028950"/>
          <p14:tracePt t="4868" x="3505200" y="2928938"/>
          <p14:tracePt t="4880" x="3505200" y="2865438"/>
          <p14:tracePt t="4885" x="3505200" y="2803525"/>
          <p14:tracePt t="4895" x="3492500" y="2690813"/>
          <p14:tracePt t="4898" x="3417888" y="2552700"/>
          <p14:tracePt t="4908" x="3379788" y="2478088"/>
          <p14:tracePt t="4921" x="3292475" y="2339975"/>
          <p14:tracePt t="4925" x="3241675" y="2252663"/>
          <p14:tracePt t="4934" x="3179763" y="2165350"/>
          <p14:tracePt t="4940" x="3128963" y="2065338"/>
          <p14:tracePt t="4964" x="3028950" y="1914525"/>
          <p14:tracePt t="4964" x="2992438" y="1814513"/>
          <p14:tracePt t="4974" x="2954338" y="1739900"/>
          <p14:tracePt t="4981" x="2916238" y="1663700"/>
          <p14:tracePt t="4990" x="2879725" y="1601788"/>
          <p14:tracePt t="5000" x="2828925" y="1552575"/>
          <p14:tracePt t="5004" x="2790825" y="1489075"/>
          <p14:tracePt t="5015" x="2754313" y="1427163"/>
          <p14:tracePt t="5020" x="2716213" y="1401763"/>
          <p14:tracePt t="5030" x="2678113" y="1363663"/>
          <p14:tracePt t="5040" x="2603500" y="1327150"/>
          <p14:tracePt t="5047" x="2541588" y="1301750"/>
          <p14:tracePt t="5057" x="2490788" y="1276350"/>
          <p14:tracePt t="5061" x="2428875" y="1276350"/>
          <p14:tracePt t="5070" x="2378075" y="1263650"/>
          <p14:tracePt t="5080" x="2316163" y="1263650"/>
          <p14:tracePt t="5087" x="2265363" y="1238250"/>
          <p14:tracePt t="5096" x="2216150" y="1238250"/>
          <p14:tracePt t="5100" x="2178050" y="1238250"/>
          <p14:tracePt t="5113" x="2152650" y="1238250"/>
          <p14:tracePt t="5122" x="2103438" y="1238250"/>
          <p14:tracePt t="5127" x="2078038" y="1238250"/>
          <p14:tracePt t="5136" x="2014538" y="1238250"/>
          <p14:tracePt t="5142" x="1965325" y="1238250"/>
          <p14:tracePt t="5153" x="1903413" y="1276350"/>
          <p14:tracePt t="5163" x="1827213" y="1314450"/>
          <p14:tracePt t="5167" x="1739900" y="1363663"/>
          <p14:tracePt t="5176" x="1665288" y="1414463"/>
          <p14:tracePt t="5182" x="1589088" y="1463675"/>
          <p14:tracePt t="5193" x="1527175" y="1501775"/>
          <p14:tracePt t="5202" x="1452563" y="1552575"/>
          <p14:tracePt t="5206" x="1401763" y="1589088"/>
          <p14:tracePt t="5217" x="1376363" y="1652588"/>
          <p14:tracePt t="5223" x="1339850" y="1727200"/>
          <p14:tracePt t="5233" x="1301750" y="1814513"/>
          <p14:tracePt t="5242" x="1263650" y="1914525"/>
          <p14:tracePt t="5246" x="1214438" y="2027238"/>
          <p14:tracePt t="5259" x="1176338" y="2165350"/>
          <p14:tracePt t="5262" x="1150938" y="2303463"/>
          <p14:tracePt t="5272" x="1139825" y="2452688"/>
          <p14:tracePt t="5283" x="1114425" y="2640013"/>
          <p14:tracePt t="5289" x="1114425" y="2840038"/>
          <p14:tracePt t="5298" x="1114425" y="3054350"/>
          <p14:tracePt t="5302" x="1114425" y="3354388"/>
          <p14:tracePt t="5313" x="1114425" y="3590925"/>
          <p14:tracePt t="5323" x="1114425" y="3867150"/>
          <p14:tracePt t="5328" x="1114425" y="4079875"/>
          <p14:tracePt t="5338" x="1114425" y="4318000"/>
          <p14:tracePt t="5344" x="1114425" y="4492625"/>
          <p14:tracePt t="5353" x="1114425" y="4643438"/>
          <p14:tracePt t="5365" x="1114425" y="4830763"/>
          <p14:tracePt t="5369" x="1114425" y="4981575"/>
          <p14:tracePt t="5378" x="1176338" y="5130800"/>
          <p14:tracePt t="5384" x="1239838" y="5294313"/>
          <p14:tracePt t="5395" x="1301750" y="5430838"/>
          <p14:tracePt t="5404" x="1363663" y="5568950"/>
          <p14:tracePt t="5410" x="1439863" y="5707063"/>
          <p14:tracePt t="5418" x="1527175" y="5819775"/>
          <p14:tracePt t="5425" x="1601788" y="5945188"/>
          <p14:tracePt t="5434" x="1689100" y="6019800"/>
          <p14:tracePt t="5444" x="1752600" y="6094413"/>
          <p14:tracePt t="5451" x="1801813" y="6157913"/>
          <p14:tracePt t="5460" x="1865313" y="6219825"/>
          <p14:tracePt t="5464" x="1890713" y="6257925"/>
          <p14:tracePt t="5475" x="1927225" y="6281738"/>
          <p14:tracePt t="5484" x="1965325" y="6294438"/>
          <p14:tracePt t="5490" x="1990725" y="6307138"/>
          <p14:tracePt t="5500" x="2027238" y="6332538"/>
          <p14:tracePt t="5504" x="2052638" y="6345238"/>
          <p14:tracePt t="5514" x="2065338" y="6357938"/>
          <p14:tracePt t="5525" x="2078038" y="6357938"/>
          <p14:tracePt t="5531" x="2116138" y="6381750"/>
          <p14:tracePt t="5540" x="2127250" y="6394450"/>
          <p14:tracePt t="5544" x="2139950" y="6394450"/>
          <p14:tracePt t="5555" x="2165350" y="6394450"/>
          <p14:tracePt t="5565" x="2190750" y="6394450"/>
          <p14:tracePt t="5570" x="2239963" y="6394450"/>
          <p14:tracePt t="5580" x="2303463" y="6381750"/>
          <p14:tracePt t="5585" x="2390775" y="6370638"/>
          <p14:tracePt t="5595" x="2428875" y="6345238"/>
          <p14:tracePt t="5605" x="2490788" y="6319838"/>
          <p14:tracePt t="5611" x="2541588" y="6294438"/>
          <p14:tracePt t="5620" x="2565400" y="6281738"/>
          <p14:tracePt t="5627" x="2628900" y="6232525"/>
          <p14:tracePt t="5636" x="2654300" y="6207125"/>
          <p14:tracePt t="5647" x="2703513" y="6157913"/>
          <p14:tracePt t="5650" x="2741613" y="6107113"/>
          <p14:tracePt t="5660" x="2803525" y="5994400"/>
          <p14:tracePt t="5666" x="2854325" y="5907088"/>
          <p14:tracePt t="5676" x="2916238" y="5768975"/>
          <p14:tracePt t="5687" x="2967038" y="5619750"/>
          <p14:tracePt t="5691" x="3028950" y="5418138"/>
          <p14:tracePt t="5702" x="3128963" y="5105400"/>
          <p14:tracePt t="5707" x="3179763" y="4779963"/>
          <p14:tracePt t="5717" x="3241675" y="4418013"/>
          <p14:tracePt t="5727" x="3305175" y="4054475"/>
          <p14:tracePt t="5733" x="3328988" y="3703638"/>
          <p14:tracePt t="5742" x="3354388" y="3479800"/>
          <p14:tracePt t="5746" x="3367088" y="3267075"/>
          <p14:tracePt t="5757" x="3405188" y="3078163"/>
          <p14:tracePt t="5767" x="3405188" y="2928938"/>
          <p14:tracePt t="5773" x="3405188" y="2790825"/>
          <p14:tracePt t="5782" x="3405188" y="2678113"/>
          <p14:tracePt t="5787" x="3405188" y="2590800"/>
          <p14:tracePt t="5798" x="3405188" y="2503488"/>
          <p14:tracePt t="5808" x="3405188" y="2427288"/>
          <p14:tracePt t="5813" x="3405188" y="2352675"/>
          <p14:tracePt t="5824" x="3405188" y="2314575"/>
          <p14:tracePt t="5828" x="3392488" y="2239963"/>
          <p14:tracePt t="5839" x="3367088" y="2178050"/>
          <p14:tracePt t="5849" x="3354388" y="2139950"/>
          <p14:tracePt t="5853" x="3354388" y="2101850"/>
          <p14:tracePt t="5863" x="3317875" y="2078038"/>
          <p14:tracePt t="5869" x="3317875" y="2039938"/>
          <p14:tracePt t="5879" x="3279775" y="2014538"/>
          <p14:tracePt t="5890" x="3254375" y="1978025"/>
          <p14:tracePt t="5893" x="3228975" y="1965325"/>
          <p14:tracePt t="5903" x="3179763" y="1939925"/>
          <p14:tracePt t="5908" x="3154363" y="1927225"/>
          <p14:tracePt t="5919" x="3128963" y="1914525"/>
          <p14:tracePt t="5929" x="3116263" y="1889125"/>
          <p14:tracePt t="5932" x="3079750" y="1889125"/>
          <p14:tracePt t="5942" x="3016250" y="1865313"/>
          <p14:tracePt t="5958" x="2967038" y="1865313"/>
          <p14:tracePt t="5958" x="2867025" y="1852613"/>
          <p14:tracePt t="5969" x="2790825" y="1852613"/>
          <p14:tracePt t="5974" x="2716213" y="1852613"/>
          <p14:tracePt t="5984" x="2616200" y="1852613"/>
          <p14:tracePt t="5989" x="2528888" y="1852613"/>
          <p14:tracePt t="5999" x="2403475" y="1865313"/>
          <p14:tracePt t="6008" x="2290763" y="1889125"/>
          <p14:tracePt t="6015" x="2127250" y="1952625"/>
          <p14:tracePt t="6025" x="2014538" y="1989138"/>
          <p14:tracePt t="6028" x="1890713" y="2052638"/>
          <p14:tracePt t="6040" x="1765300" y="2101850"/>
          <p14:tracePt t="6050" x="1665288" y="2165350"/>
          <p14:tracePt t="6056" x="1601788" y="2227263"/>
          <p14:tracePt t="6065" x="1539875" y="2265363"/>
          <p14:tracePt t="6070" x="1465263" y="2339975"/>
          <p14:tracePt t="6080" x="1414463" y="2414588"/>
          <p14:tracePt t="6091" x="1363663" y="2478088"/>
          <p14:tracePt t="6094" x="1301750" y="2578100"/>
          <p14:tracePt t="6105" x="1227138" y="2690813"/>
          <p14:tracePt t="6110" x="1176338" y="2790825"/>
          <p14:tracePt t="6122" x="1127125" y="2903538"/>
          <p14:tracePt t="6130" x="1089025" y="3016250"/>
          <p14:tracePt t="6135" x="1014413" y="3165475"/>
          <p14:tracePt t="6144" x="1001713" y="3290888"/>
          <p14:tracePt t="6150" x="963613" y="3454400"/>
          <p14:tracePt t="6160" x="914400" y="3616325"/>
          <p14:tracePt t="6171" x="876300" y="3792538"/>
          <p14:tracePt t="6176" x="850900" y="3954463"/>
          <p14:tracePt t="6188" x="801688" y="4141788"/>
          <p14:tracePt t="6190" x="801688" y="4292600"/>
          <p14:tracePt t="6200" x="801688" y="4454525"/>
          <p14:tracePt t="6211" x="838200" y="4656138"/>
          <p14:tracePt t="6217" x="876300" y="4805363"/>
          <p14:tracePt t="6226" x="914400" y="4956175"/>
          <p14:tracePt t="6230" x="976313" y="5130800"/>
          <p14:tracePt t="6240" x="1076325" y="5318125"/>
          <p14:tracePt t="6251" x="1150938" y="5468938"/>
          <p14:tracePt t="6257" x="1239838" y="5619750"/>
          <p14:tracePt t="6267" x="1352550" y="5743575"/>
          <p14:tracePt t="6271" x="1414463" y="5856288"/>
          <p14:tracePt t="6280" x="1514475" y="5981700"/>
          <p14:tracePt t="6293" x="1601788" y="6107113"/>
          <p14:tracePt t="6297" x="1714500" y="6181725"/>
          <p14:tracePt t="6306" x="1827213" y="6269038"/>
          <p14:tracePt t="6312" x="1939925" y="6332538"/>
          <p14:tracePt t="6323" x="2039938" y="6381750"/>
          <p14:tracePt t="6333" x="2165350" y="6419850"/>
          <p14:tracePt t="6337" x="2265363" y="6419850"/>
          <p14:tracePt t="6346" x="2352675" y="6419850"/>
          <p14:tracePt t="6354" x="2452688" y="6419850"/>
          <p14:tracePt t="6363" x="2516188" y="6419850"/>
          <p14:tracePt t="6372" x="2590800" y="6381750"/>
          <p14:tracePt t="6378" x="2678113" y="6307138"/>
          <p14:tracePt t="6389" x="2754313" y="6219825"/>
          <p14:tracePt t="6392" x="2816225" y="6119813"/>
          <p14:tracePt t="6403" x="2890838" y="5994400"/>
          <p14:tracePt t="6412" x="2928938" y="5843588"/>
          <p14:tracePt t="6419" x="2992438" y="5643563"/>
          <p14:tracePt t="6428" x="3041650" y="5407025"/>
          <p14:tracePt t="6432" x="3128963" y="5130800"/>
          <p14:tracePt t="6442" x="3205163" y="4830763"/>
          <p14:tracePt t="6453" x="3267075" y="4467225"/>
          <p14:tracePt t="6458" x="3379788" y="4067175"/>
          <p14:tracePt t="6469" x="3429000" y="3729038"/>
          <p14:tracePt t="6473" x="3479800" y="3467100"/>
          <p14:tracePt t="6482" x="3505200" y="3254375"/>
          <p14:tracePt t="6493" x="3505200" y="3078163"/>
          <p14:tracePt t="6498" x="3505200" y="2903538"/>
          <p14:tracePt t="6509" x="3505200" y="2790825"/>
          <p14:tracePt t="6513" x="3505200" y="2640013"/>
          <p14:tracePt t="6522" x="3505200" y="2490788"/>
          <p14:tracePt t="6536" x="3505200" y="2390775"/>
          <p14:tracePt t="6538" x="3492500" y="2278063"/>
          <p14:tracePt t="6549" x="3441700" y="2165350"/>
          <p14:tracePt t="6555" x="3417888" y="2052638"/>
          <p14:tracePt t="6564" x="3392488" y="1965325"/>
          <p14:tracePt t="6574" x="3367088" y="1889125"/>
          <p14:tracePt t="6579" x="3328988" y="1814513"/>
          <p14:tracePt t="6589" x="3317875" y="1752600"/>
          <p14:tracePt t="6594" x="3279775" y="1676400"/>
          <p14:tracePt t="6604" x="3254375" y="1627188"/>
          <p14:tracePt t="6615" x="3205163" y="1563688"/>
          <p14:tracePt t="6619" x="3154363" y="1501775"/>
          <p14:tracePt t="6631" x="3116263" y="1463675"/>
          <p14:tracePt t="6635" x="3103563" y="1450975"/>
          <p14:tracePt t="6644" x="3067050" y="1439863"/>
          <p14:tracePt t="6655" x="3054350" y="1427163"/>
          <p14:tracePt t="6660" x="3003550" y="1401763"/>
          <p14:tracePt t="6670" x="2992438" y="1401763"/>
          <p14:tracePt t="6675" x="2967038" y="1401763"/>
          <p14:tracePt t="6686" x="2941638" y="1401763"/>
          <p14:tracePt t="6695" x="2890838" y="1401763"/>
          <p14:tracePt t="6701" x="2854325" y="1401763"/>
          <p14:tracePt t="6710" x="2790825" y="1401763"/>
          <p14:tracePt t="6717" x="2716213" y="1401763"/>
          <p14:tracePt t="6726" x="2654300" y="1401763"/>
          <p14:tracePt t="6736" x="2528888" y="1401763"/>
          <p14:tracePt t="6740" x="2428875" y="1427163"/>
          <p14:tracePt t="6752" x="2339975" y="1439863"/>
          <p14:tracePt t="6757" x="2216150" y="1463675"/>
          <p14:tracePt t="6767" x="2139950" y="1476375"/>
          <p14:tracePt t="6776" x="2052638" y="1476375"/>
          <p14:tracePt t="6780" x="1965325" y="1476375"/>
          <p14:tracePt t="6791" x="1865313" y="1539875"/>
          <p14:tracePt t="6797" x="1790700" y="1563688"/>
          <p14:tracePt t="6806" x="1701800" y="1589088"/>
          <p14:tracePt t="6817" x="1627188" y="1627188"/>
          <p14:tracePt t="6820" x="1577975" y="1652588"/>
          <p14:tracePt t="6830" x="1527175" y="1663700"/>
          <p14:tracePt t="6837" x="1465263" y="1701800"/>
          <p14:tracePt t="6846" x="1452563" y="1714500"/>
          <p14:tracePt t="6857" x="1427163" y="1739900"/>
          <p14:tracePt t="6861" x="1401763" y="1752600"/>
          <p14:tracePt t="6871" x="1376363" y="1776413"/>
          <p14:tracePt t="6877" x="1376363" y="1789113"/>
          <p14:tracePt t="6886" x="1352550" y="1814513"/>
          <p14:tracePt t="6897" x="1352550" y="1839913"/>
          <p14:tracePt t="6902" x="1352550" y="1852613"/>
          <p14:tracePt t="6913" x="1339850" y="1876425"/>
          <p14:tracePt t="6917" x="1314450" y="1901825"/>
          <p14:tracePt t="6927" x="1314450" y="1927225"/>
          <p14:tracePt t="6936" x="1314450" y="1952625"/>
          <p14:tracePt t="6942" x="1301750" y="1978025"/>
          <p14:tracePt t="6966" x="1301750" y="1989138"/>
          <p14:tracePt t="6968" x="1301750" y="2014538"/>
          <p14:tracePt t="6979" x="1301750" y="2052638"/>
          <p14:tracePt t="6993" x="1301750" y="2078038"/>
          <p14:tracePt t="6999" x="1301750" y="2101850"/>
          <p14:tracePt t="7008" x="1327150" y="2139950"/>
          <p14:tracePt t="7019" x="1352550" y="2152650"/>
          <p14:tracePt t="7023" x="1376363" y="2165350"/>
          <p14:tracePt t="7033" x="1401763" y="2190750"/>
          <p14:tracePt t="7039" x="1427163" y="2201863"/>
          <p14:tracePt t="7049" x="1476375" y="2201863"/>
          <p14:tracePt t="7058" x="1514475" y="2201863"/>
          <p14:tracePt t="7062" x="1565275" y="2201863"/>
          <p14:tracePt t="7073" x="1589088" y="2201863"/>
          <p14:tracePt t="7079" x="1627188" y="2201863"/>
          <p14:tracePt t="7088" x="1677988" y="2201863"/>
          <p14:tracePt t="7099" x="1714500" y="2201863"/>
          <p14:tracePt t="7105" x="1739900" y="2201863"/>
          <p14:tracePt t="7115" x="1778000" y="2201863"/>
          <p14:tracePt t="7118" x="1801813" y="2190750"/>
          <p14:tracePt t="7129" x="1814513" y="2178050"/>
          <p14:tracePt t="7138" x="1852613" y="2152650"/>
          <p14:tracePt t="7144" x="1852613" y="2139950"/>
          <p14:tracePt t="7155" x="1878013" y="2114550"/>
          <p14:tracePt t="7159" x="1890713" y="2101850"/>
          <p14:tracePt t="7168" x="1903413" y="2065338"/>
          <p14:tracePt t="7178" x="1903413" y="2052638"/>
          <p14:tracePt t="7185" x="1903413" y="2039938"/>
          <p14:tracePt t="7195" x="1903413" y="2027238"/>
          <p14:tracePt t="7199" x="1903413" y="2001838"/>
          <p14:tracePt t="7220" x="1903413" y="1978025"/>
          <p14:tracePt t="7225" x="1903413" y="1965325"/>
          <p14:tracePt t="7234" x="1890713" y="1952625"/>
          <p14:tracePt t="7241" x="1878013" y="1939925"/>
          <p14:tracePt t="7250" x="1865313" y="1939925"/>
          <p14:tracePt t="7260" x="1814513" y="1914525"/>
          <p14:tracePt t="7265" x="1790700" y="1914525"/>
          <p14:tracePt t="7275" x="1765300" y="1914525"/>
          <p14:tracePt t="7281" x="1739900" y="1914525"/>
          <p14:tracePt t="7291" x="1714500" y="1914525"/>
          <p14:tracePt t="7300" x="1689100" y="1914525"/>
          <p14:tracePt t="7306" x="1677988" y="1914525"/>
          <p14:tracePt t="7317" x="1652588" y="1914525"/>
          <p14:tracePt t="7321" x="1639888" y="1914525"/>
          <p14:tracePt t="7331" x="1614488" y="1914525"/>
          <p14:tracePt t="7340" x="1601788" y="1914525"/>
          <p14:tracePt t="7347" x="1589088" y="1914525"/>
          <p14:tracePt t="7360" x="1577975" y="1914525"/>
          <p14:tracePt t="7442" x="1565275" y="1914525"/>
          <p14:tracePt t="7473" x="1539875" y="1914525"/>
          <p14:tracePt t="7966" x="1539875" y="1927225"/>
          <p14:tracePt t="8112" x="1539875" y="1939925"/>
          <p14:tracePt t="8139" x="1539875" y="1952625"/>
          <p14:tracePt t="8152" x="1565275" y="1978025"/>
          <p14:tracePt t="8162" x="1589088" y="1978025"/>
          <p14:tracePt t="8168" x="1614488" y="1978025"/>
          <p14:tracePt t="8179" x="1652588" y="2001838"/>
          <p14:tracePt t="8189" x="1677988" y="2001838"/>
          <p14:tracePt t="8192" x="1701800" y="2001838"/>
          <p14:tracePt t="8202" x="1727200" y="2001838"/>
          <p14:tracePt t="8208" x="1752600" y="2001838"/>
          <p14:tracePt t="8219" x="1778000" y="2001838"/>
          <p14:tracePt t="8228" x="1801813" y="2001838"/>
          <p14:tracePt t="8233" x="1814513" y="2001838"/>
          <p14:tracePt t="8242" x="1827213" y="2001838"/>
          <p14:tracePt t="8248" x="1839913" y="2001838"/>
          <p14:tracePt t="8258" x="1852613" y="2001838"/>
          <p14:tracePt t="8480" x="1878013" y="2001838"/>
          <p14:tracePt t="8507" x="1890713" y="2001838"/>
          <p14:tracePt t="8516" x="1903413" y="2001838"/>
          <p14:tracePt t="8521" x="1914525" y="2001838"/>
          <p14:tracePt t="8530" x="1927225" y="2001838"/>
          <p14:tracePt t="8536" x="1939925" y="2001838"/>
          <p14:tracePt t="8547" x="1952625" y="2001838"/>
          <p14:tracePt t="8560" x="1965325" y="2001838"/>
          <p14:tracePt t="8606" x="1990725" y="2001838"/>
          <p14:tracePt t="8964" x="1990725" y="2027238"/>
          <p14:tracePt t="8970" x="1990725" y="2052638"/>
          <p14:tracePt t="8980" x="1990725" y="2101850"/>
          <p14:tracePt t="8984" x="2003425" y="2152650"/>
          <p14:tracePt t="8995" x="2027238" y="2227263"/>
          <p14:tracePt t="9004" x="2039938" y="2265363"/>
          <p14:tracePt t="9010" x="2052638" y="2303463"/>
          <p14:tracePt t="9020" x="2090738" y="2365375"/>
          <p14:tracePt t="9024" x="2116138" y="2390775"/>
          <p14:tracePt t="9035" x="2165350" y="2439988"/>
          <p14:tracePt t="9044" x="2190750" y="2465388"/>
          <p14:tracePt t="9051" x="2252663" y="2478088"/>
          <p14:tracePt t="9060" x="2303463" y="2503488"/>
          <p14:tracePt t="9067" x="2378075" y="2503488"/>
          <p14:tracePt t="9076" x="2441575" y="2503488"/>
          <p14:tracePt t="9086" x="2516188" y="2503488"/>
          <p14:tracePt t="9090" x="2554288" y="2503488"/>
          <p14:tracePt t="9102" x="2578100" y="2503488"/>
          <p14:tracePt t="9106" x="2603500" y="2503488"/>
          <p14:tracePt t="9117" x="2628900" y="2503488"/>
          <p14:tracePt t="9126" x="2641600" y="2465388"/>
          <p14:tracePt t="9130" x="2654300" y="2414588"/>
          <p14:tracePt t="9140" x="2654300" y="2378075"/>
          <p14:tracePt t="9146" x="2654300" y="2303463"/>
          <p14:tracePt t="9157" x="2654300" y="2239963"/>
          <p14:tracePt t="9167" x="2654300" y="2139950"/>
          <p14:tracePt t="9172" x="2590800" y="2052638"/>
          <p14:tracePt t="9184" x="2516188" y="1952625"/>
          <p14:tracePt t="9187" x="2441575" y="1865313"/>
          <p14:tracePt t="9197" x="2339975" y="1814513"/>
          <p14:tracePt t="9206" x="2239963" y="1765300"/>
          <p14:tracePt t="9212" x="2116138" y="1727200"/>
          <p14:tracePt t="9223" x="1965325" y="1714500"/>
          <p14:tracePt t="9227" x="1801813" y="1676400"/>
          <p14:tracePt t="9237" x="1627188" y="1676400"/>
          <p14:tracePt t="9246" x="1452563" y="1676400"/>
          <p14:tracePt t="9252" x="1276350" y="1714500"/>
          <p14:tracePt t="9263" x="1127125" y="1752600"/>
          <p14:tracePt t="9268" x="1014413" y="1789113"/>
          <p14:tracePt t="9277" x="914400" y="1852613"/>
          <p14:tracePt t="9286" x="825500" y="1914525"/>
          <p14:tracePt t="9292" x="776288" y="1952625"/>
          <p14:tracePt t="9302" x="725488" y="2027238"/>
          <p14:tracePt t="9308" x="725488" y="2078038"/>
          <p14:tracePt t="9319" x="725488" y="2139950"/>
          <p14:tracePt t="9329" x="725488" y="2227263"/>
          <p14:tracePt t="9333" x="725488" y="2327275"/>
          <p14:tracePt t="9342" x="750888" y="2414588"/>
          <p14:tracePt t="9350" x="814388" y="2503488"/>
          <p14:tracePt t="9359" x="876300" y="2578100"/>
          <p14:tracePt t="9368" x="976313" y="2678113"/>
          <p14:tracePt t="9372" x="1114425" y="2740025"/>
          <p14:tracePt t="9383" x="1263650" y="2816225"/>
          <p14:tracePt t="9389" x="1414463" y="2828925"/>
          <p14:tracePt t="9399" x="1565275" y="2865438"/>
          <p14:tracePt t="9409" x="1752600" y="2865438"/>
          <p14:tracePt t="9416" x="1952625" y="2865438"/>
          <p14:tracePt t="9424" x="2127250" y="2865438"/>
          <p14:tracePt t="9429" x="2352675" y="2816225"/>
          <p14:tracePt t="9439" x="2503488" y="2765425"/>
          <p14:tracePt t="9449" x="2628900" y="2690813"/>
          <p14:tracePt t="9454" x="2703513" y="2616200"/>
          <p14:tracePt t="9465" x="2728913" y="2527300"/>
          <p14:tracePt t="9469" x="2728913" y="2427288"/>
          <p14:tracePt t="9479" x="2728913" y="2314575"/>
          <p14:tracePt t="9490" x="2728913" y="2201863"/>
          <p14:tracePt t="9494" x="2667000" y="2052638"/>
          <p14:tracePt t="9505" x="2565400" y="1952625"/>
          <p14:tracePt t="9511" x="2490788" y="1865313"/>
          <p14:tracePt t="9520" x="2441575" y="1827213"/>
          <p14:tracePt t="9531" x="2352675" y="1789113"/>
          <p14:tracePt t="9534" x="2252663" y="1765300"/>
          <p14:tracePt t="9544" x="2165350" y="1765300"/>
          <p14:tracePt t="9550" x="2052638" y="1765300"/>
          <p14:tracePt t="9561" x="1927225" y="1765300"/>
          <p14:tracePt t="9570" x="1827213" y="1765300"/>
          <p14:tracePt t="9574" x="1727200" y="1814513"/>
          <p14:tracePt t="9585" x="1627188" y="1876425"/>
          <p14:tracePt t="9590" x="1552575" y="1952625"/>
          <p14:tracePt t="9601" x="1489075" y="2052638"/>
          <p14:tracePt t="9610" x="1452563" y="2139950"/>
          <p14:tracePt t="9616" x="1427163" y="2227263"/>
          <p14:tracePt t="9625" x="1414463" y="2314575"/>
          <p14:tracePt t="9631" x="1414463" y="2378075"/>
          <p14:tracePt t="9641" x="1414463" y="2414588"/>
          <p14:tracePt t="9650" x="1414463" y="2452688"/>
          <p14:tracePt t="9656" x="1439863" y="2490788"/>
          <p14:tracePt t="9666" x="1476375" y="2516188"/>
          <p14:tracePt t="9671" x="1514475" y="2516188"/>
          <p14:tracePt t="9681" x="1552575" y="2516188"/>
          <p14:tracePt t="9690" x="1601788" y="2516188"/>
          <p14:tracePt t="9698" x="1677988" y="2516188"/>
          <p14:tracePt t="9706" x="1752600" y="2503488"/>
          <p14:tracePt t="9710" x="1801813" y="2465388"/>
          <p14:tracePt t="9721" x="1865313" y="2439988"/>
          <p14:tracePt t="9731" x="1890713" y="2403475"/>
          <p14:tracePt t="9736" x="1903413" y="2390775"/>
          <p14:tracePt t="9753" x="1914525" y="2378075"/>
          <p14:tracePt t="9833" x="1903413" y="2403475"/>
          <p14:tracePt t="9837" x="1852613" y="2490788"/>
          <p14:tracePt t="9847" x="1814513" y="2578100"/>
          <p14:tracePt t="9852" x="1765300" y="2678113"/>
          <p14:tracePt t="9863" x="1739900" y="2765425"/>
          <p14:tracePt t="9873" x="1714500" y="2852738"/>
          <p14:tracePt t="9880" x="1689100" y="2952750"/>
          <p14:tracePt t="9888" x="1665288" y="3041650"/>
          <p14:tracePt t="9893" x="1639888" y="3128963"/>
          <p14:tracePt t="9903" x="1627188" y="3228975"/>
          <p14:tracePt t="9913" x="1627188" y="3316288"/>
          <p14:tracePt t="9918" x="1627188" y="3429000"/>
          <p14:tracePt t="9929" x="1627188" y="3529013"/>
          <p14:tracePt t="9933" x="1627188" y="3603625"/>
          <p14:tracePt t="9943" x="1665288" y="3679825"/>
          <p14:tracePt t="9964" x="1801813" y="3892550"/>
          <p14:tracePt t="9968" x="1852613" y="3929063"/>
          <p14:tracePt t="9974" x="1952625" y="4029075"/>
          <p14:tracePt t="9984" x="2027238" y="4079875"/>
          <p14:tracePt t="9995" x="2103438" y="4129088"/>
          <p14:tracePt t="9999" x="2178050" y="4167188"/>
          <p14:tracePt t="10009" x="2228850" y="4230688"/>
          <p14:tracePt t="10015" x="2303463" y="4241800"/>
          <p14:tracePt t="10024" x="2365375" y="4241800"/>
          <p14:tracePt t="10034" x="2441575" y="4267200"/>
          <p14:tracePt t="10038" x="2478088" y="4267200"/>
          <p14:tracePt t="10049" x="2528888" y="4267200"/>
          <p14:tracePt t="10055" x="2554288" y="4267200"/>
          <p14:tracePt t="10065" x="2578100" y="4267200"/>
          <p14:tracePt t="10074" x="2590800" y="4267200"/>
          <p14:tracePt t="10079" x="2616200" y="4267200"/>
          <p14:tracePt t="10089" x="2641600" y="4267200"/>
          <p14:tracePt t="10095" x="2654300" y="4241800"/>
          <p14:tracePt t="10104" x="2667000" y="4241800"/>
          <p14:tracePt t="10115" x="2690813" y="4217988"/>
          <p14:tracePt t="10121" x="2703513" y="4192588"/>
          <p14:tracePt t="10130" x="2716213" y="4192588"/>
          <p14:tracePt t="10135" x="2728913" y="4179888"/>
          <p14:tracePt t="10145" x="2741613" y="4167188"/>
          <p14:tracePt t="10155" x="2754313" y="4154488"/>
          <p14:tracePt t="10161" x="2767013" y="4141788"/>
          <p14:tracePt t="10171" x="2778125" y="4129088"/>
          <p14:tracePt t="10175" x="2790825" y="4105275"/>
          <p14:tracePt t="10184" x="2816225" y="4079875"/>
          <p14:tracePt t="10195" x="2816225" y="4067175"/>
          <p14:tracePt t="10201" x="2816225" y="4054475"/>
          <p14:tracePt t="10211" x="2841625" y="4017963"/>
          <p14:tracePt t="10216" x="2854325" y="3992563"/>
          <p14:tracePt t="10227" x="2854325" y="3941763"/>
          <p14:tracePt t="10237" x="2854325" y="3916363"/>
          <p14:tracePt t="10240" x="2854325" y="3854450"/>
          <p14:tracePt t="10251" x="2854325" y="3816350"/>
          <p14:tracePt t="10256" x="2854325" y="3792538"/>
          <p14:tracePt t="10266" x="2867025" y="3754438"/>
          <p14:tracePt t="10277" x="2867025" y="3729038"/>
          <p14:tracePt t="10280" x="2867025" y="3703638"/>
          <p14:tracePt t="10293" x="2879725" y="3692525"/>
          <p14:tracePt t="10297" x="2879725" y="3679825"/>
          <p14:tracePt t="10306" x="2890838" y="3667125"/>
          <p14:tracePt t="10323" x="2903538" y="3654425"/>
          <p14:tracePt t="10337" x="2916238" y="3641725"/>
          <p14:tracePt t="10346" x="2928938" y="3641725"/>
          <p14:tracePt t="10356" x="2928938" y="3629025"/>
          <p14:tracePt t="10363" x="2941638" y="3616325"/>
          <p14:tracePt t="10373" x="2967038" y="3603625"/>
          <p14:tracePt t="10377" x="3016250" y="3603625"/>
          <p14:tracePt t="10386" x="3041650" y="3590925"/>
          <p14:tracePt t="10397" x="3067050" y="3579813"/>
          <p14:tracePt t="10402" x="3092450" y="3579813"/>
          <p14:tracePt t="10413" x="3103563" y="3579813"/>
          <p14:tracePt t="10416" x="3116263" y="3567113"/>
          <p14:tracePt t="10426" x="3128963" y="3567113"/>
          <p14:tracePt t="10436" x="3128963" y="3554413"/>
          <p14:tracePt t="10443" x="3141663" y="3554413"/>
          <p14:tracePt t="10565" x="3054350" y="3529013"/>
          <p14:tracePt t="10568" x="2916238" y="3516313"/>
          <p14:tracePt t="10578" x="2754313" y="3490913"/>
          <p14:tracePt t="10588" x="2603500" y="3479800"/>
          <p14:tracePt t="10594" x="2465388" y="3454400"/>
          <p14:tracePt t="10604" x="2303463" y="3441700"/>
          <p14:tracePt t="10609" x="2178050" y="3416300"/>
          <p14:tracePt t="10618" x="2039938" y="3390900"/>
          <p14:tracePt t="10628" x="1914525" y="3367088"/>
          <p14:tracePt t="10634" x="1814513" y="3367088"/>
          <p14:tracePt t="10644" x="1727200" y="3367088"/>
          <p14:tracePt t="10648" x="1652588" y="3367088"/>
          <p14:tracePt t="10660" x="1627188" y="3367088"/>
          <p14:tracePt t="10671" x="1601788" y="3367088"/>
          <p14:tracePt t="10810" x="1627188" y="3367088"/>
          <p14:tracePt t="10820" x="1701800" y="3390900"/>
          <p14:tracePt t="10830" x="1790700" y="3403600"/>
          <p14:tracePt t="10836" x="1914525" y="3416300"/>
          <p14:tracePt t="10847" x="2003425" y="3441700"/>
          <p14:tracePt t="10850" x="2103438" y="3441700"/>
          <p14:tracePt t="10860" x="2228850" y="3467100"/>
          <p14:tracePt t="10871" x="2316163" y="3479800"/>
          <p14:tracePt t="10877" x="2441575" y="3479800"/>
          <p14:tracePt t="10886" x="2541588" y="3479800"/>
          <p14:tracePt t="10890" x="2616200" y="3479800"/>
          <p14:tracePt t="10900" x="2716213" y="3479800"/>
          <p14:tracePt t="10912" x="2803525" y="3479800"/>
          <p14:tracePt t="10916" x="2879725" y="3479800"/>
          <p14:tracePt t="10927" x="2903538" y="3479800"/>
          <p14:tracePt t="10933" x="2928938" y="3479800"/>
          <p14:tracePt t="10952" x="2941638" y="3479800"/>
          <p14:tracePt t="11295" x="2928938" y="3479800"/>
          <p14:tracePt t="11305" x="2890838" y="3503613"/>
          <p14:tracePt t="11315" x="2854325" y="3516313"/>
          <p14:tracePt t="11320" x="2828925" y="3541713"/>
          <p14:tracePt t="11330" x="2778125" y="3554413"/>
          <p14:tracePt t="11336" x="2716213" y="3579813"/>
          <p14:tracePt t="11344" x="2667000" y="3603625"/>
          <p14:tracePt t="11354" x="2616200" y="3629025"/>
          <p14:tracePt t="11361" x="2578100" y="3629025"/>
          <p14:tracePt t="11371" x="2554288" y="3629025"/>
          <p14:tracePt t="11377" x="2528888" y="3654425"/>
          <p14:tracePt t="11387" x="2503488" y="3654425"/>
          <p14:tracePt t="11397" x="2465388" y="3667125"/>
          <p14:tracePt t="11400" x="2441575" y="3667125"/>
          <p14:tracePt t="11410" x="2403475" y="3679825"/>
          <p14:tracePt t="11416" x="2365375" y="3692525"/>
          <p14:tracePt t="11427" x="2328863" y="3692525"/>
          <p14:tracePt t="11436" x="2303463" y="3703638"/>
          <p14:tracePt t="11440" x="2265363" y="3716338"/>
          <p14:tracePt t="11453" x="2239963" y="3716338"/>
          <p14:tracePt t="11457" x="2216150" y="3729038"/>
          <p14:tracePt t="11467" x="2178050" y="3741738"/>
          <p14:tracePt t="11482" x="2165350" y="3741738"/>
          <p14:tracePt t="11506" x="2139950" y="3741738"/>
          <p14:tracePt t="11517" x="2139950" y="3754438"/>
          <p14:tracePt t="11604" x="2178050" y="3754438"/>
          <p14:tracePt t="11615" x="2239963" y="3754438"/>
          <p14:tracePt t="11619" x="2328863" y="3729038"/>
          <p14:tracePt t="11629" x="2390775" y="3729038"/>
          <p14:tracePt t="11635" x="2490788" y="3679825"/>
          <p14:tracePt t="11644" x="2554288" y="3667125"/>
          <p14:tracePt t="11654" x="2565400" y="3654425"/>
          <p14:tracePt t="11659" x="2590800" y="3641725"/>
          <p14:tracePt t="11760" x="2565400" y="3641725"/>
          <p14:tracePt t="11764" x="2490788" y="3641725"/>
          <p14:tracePt t="11775" x="2416175" y="3641725"/>
          <p14:tracePt t="11785" x="2352675" y="3641725"/>
          <p14:tracePt t="11790" x="2303463" y="3641725"/>
          <p14:tracePt t="11800" x="2252663" y="3641725"/>
          <p14:tracePt t="11805" x="2239963" y="3641725"/>
          <p14:tracePt t="11825" x="2216150" y="3641725"/>
          <p14:tracePt t="11900" x="2216150" y="3629025"/>
          <p14:tracePt t="11910" x="2228850" y="3616325"/>
          <p14:tracePt t="11916" x="2239963" y="3603625"/>
          <p14:tracePt t="11927" x="2303463" y="3579813"/>
          <p14:tracePt t="11932" x="2328863" y="3579813"/>
          <p14:tracePt t="11940" x="2365375" y="3579813"/>
          <p14:tracePt t="11966" x="2403475" y="3579813"/>
          <p14:tracePt t="11967" x="2428875" y="3554413"/>
          <p14:tracePt t="11972" x="2441575" y="3554413"/>
          <p14:tracePt t="11993" x="2452688" y="3554413"/>
          <p14:tracePt t="12013" x="2465388" y="3541713"/>
          <p14:tracePt t="12023" x="2465388" y="3529013"/>
          <p14:tracePt t="12032" x="2478088" y="3529013"/>
          <p14:tracePt t="12047" x="2490788" y="3529013"/>
          <p14:tracePt t="12064" x="2503488" y="3529013"/>
          <p14:tracePt t="12098" x="2516188" y="3529013"/>
          <p14:tracePt t="12129" x="2528888" y="3529013"/>
          <p14:tracePt t="12169" x="2541588" y="3529013"/>
          <p14:tracePt t="13146" x="2541588" y="3541713"/>
          <p14:tracePt t="13183" x="2541588" y="3554413"/>
          <p14:tracePt t="13570" x="2541588" y="3567113"/>
          <p14:tracePt t="14207" x="2541588" y="3579813"/>
          <p14:tracePt t="14227" x="2541588" y="3590925"/>
          <p14:tracePt t="14242" x="2541588" y="3603625"/>
          <p14:tracePt t="14246" x="2541588" y="3629025"/>
          <p14:tracePt t="14267" x="2541588" y="3654425"/>
          <p14:tracePt t="14272" x="2541588" y="3667125"/>
          <p14:tracePt t="14283" x="2528888" y="3692525"/>
          <p14:tracePt t="14286" x="2516188" y="3692525"/>
          <p14:tracePt t="14297" x="2490788" y="3692525"/>
          <p14:tracePt t="14306" x="2441575" y="3716338"/>
          <p14:tracePt t="14313" x="2416175" y="3729038"/>
          <p14:tracePt t="14323" x="2378075" y="3729038"/>
          <p14:tracePt t="14326" x="2290763" y="3741738"/>
          <p14:tracePt t="14338" x="2239963" y="3741738"/>
          <p14:tracePt t="14349" x="2178050" y="3754438"/>
          <p14:tracePt t="14353" x="2078038" y="3754438"/>
          <p14:tracePt t="14363" x="2014538" y="3779838"/>
          <p14:tracePt t="14369" x="1927225" y="3779838"/>
          <p14:tracePt t="14378" x="1865313" y="3792538"/>
          <p14:tracePt t="14389" x="1790700" y="3816350"/>
          <p14:tracePt t="14393" x="1752600" y="3816350"/>
          <p14:tracePt t="14403" x="1701800" y="3816350"/>
          <p14:tracePt t="14409" x="1677988" y="3829050"/>
          <p14:tracePt t="14418" x="1639888" y="3829050"/>
          <p14:tracePt t="14428" x="1589088" y="3829050"/>
          <p14:tracePt t="14432" x="1552575" y="3829050"/>
          <p14:tracePt t="14443" x="1527175" y="3829050"/>
          <p14:tracePt t="14449" x="1501775" y="3829050"/>
          <p14:tracePt t="14469" x="1489075" y="3829050"/>
          <p14:tracePt t="14473" x="1452563" y="3829050"/>
          <p14:tracePt t="14488" x="1439863" y="3829050"/>
          <p14:tracePt t="14498" x="1427163" y="3829050"/>
          <p14:tracePt t="14509" x="1414463" y="3829050"/>
          <p14:tracePt t="14515" x="1401763" y="3829050"/>
          <p14:tracePt t="14525" x="1389063" y="3829050"/>
          <p14:tracePt t="14528" x="1376363" y="3816350"/>
          <p14:tracePt t="14538" x="1363663" y="3816350"/>
          <p14:tracePt t="14555" x="1339850" y="3816350"/>
          <p14:tracePt t="14578" x="1327150" y="3803650"/>
          <p14:tracePt t="14605" x="1314450" y="3803650"/>
          <p14:tracePt t="14631" x="1314450" y="3792538"/>
          <p14:tracePt t="14640" x="1314450" y="3767138"/>
          <p14:tracePt t="14650" x="1314450" y="3741738"/>
          <p14:tracePt t="14654" x="1314450" y="3716338"/>
          <p14:tracePt t="14665" x="1314450" y="3703638"/>
          <p14:tracePt t="14670" x="1314450" y="3679825"/>
          <p14:tracePt t="14680" x="1314450" y="3667125"/>
          <p14:tracePt t="14695" x="1327150" y="3641725"/>
          <p14:tracePt t="14706" x="1339850" y="3616325"/>
          <p14:tracePt t="14720" x="1352550" y="3590925"/>
          <p14:tracePt t="14730" x="1352550" y="3579813"/>
          <p14:tracePt t="14736" x="1352550" y="3567113"/>
          <p14:tracePt t="14776" x="1352550" y="3554413"/>
          <p14:tracePt t="14796" x="1352550" y="3541713"/>
          <p14:tracePt t="14802" x="1352550" y="3529013"/>
          <p14:tracePt t="14813" x="1352550" y="3503613"/>
          <p14:tracePt t="14816" x="1352550" y="3490913"/>
          <p14:tracePt t="14826" x="1352550" y="3479800"/>
          <p14:tracePt t="14837" x="1352550" y="3467100"/>
          <p14:tracePt t="14842" x="1352550" y="3441700"/>
          <p14:tracePt t="14856" x="1352550" y="3429000"/>
          <p14:tracePt t="14882" x="1339850" y="3416300"/>
          <p14:tracePt t="14896" x="1327150" y="3416300"/>
          <p14:tracePt t="14907" x="1314450" y="3416300"/>
          <p14:tracePt t="14918" x="1301750" y="3416300"/>
          <p14:tracePt t="14933" x="1276350" y="3416300"/>
          <p14:tracePt t="14962" x="1263650" y="3416300"/>
          <p14:tracePt t="14969" x="1239838" y="3416300"/>
          <p14:tracePt t="14982" x="1214438" y="3441700"/>
          <p14:tracePt t="15009" x="1201738" y="3454400"/>
          <p14:tracePt t="15013" x="1201738" y="3467100"/>
          <p14:tracePt t="15028" x="1201738" y="3479800"/>
          <p14:tracePt t="15039" x="1201738" y="3490913"/>
          <p14:tracePt t="15049" x="1189038" y="3516313"/>
          <p14:tracePt t="15052" x="1176338" y="3516313"/>
          <p14:tracePt t="15062" x="1176338" y="3529013"/>
          <p14:tracePt t="15069" x="1176338" y="3541713"/>
          <p14:tracePt t="15078" x="1176338" y="3567113"/>
          <p14:tracePt t="15089" x="1176338" y="3579813"/>
          <p14:tracePt t="15094" x="1176338" y="3590925"/>
          <p14:tracePt t="15119" x="1176338" y="3616325"/>
          <p14:tracePt t="15144" x="1176338" y="3629025"/>
          <p14:tracePt t="15148" x="1189038" y="3654425"/>
          <p14:tracePt t="15160" x="1201738" y="3654425"/>
          <p14:tracePt t="15169" x="1214438" y="3667125"/>
          <p14:tracePt t="15175" x="1214438" y="3679825"/>
          <p14:tracePt t="15184" x="1252538" y="3692525"/>
          <p14:tracePt t="15190" x="1263650" y="3703638"/>
          <p14:tracePt t="15200" x="1289050" y="3703638"/>
          <p14:tracePt t="15210" x="1314450" y="3703638"/>
          <p14:tracePt t="15215" x="1352550" y="3703638"/>
          <p14:tracePt t="15226" x="1363663" y="3703638"/>
          <p14:tracePt t="15230" x="1389063" y="3703638"/>
          <p14:tracePt t="15241" x="1401763" y="3703638"/>
          <p14:tracePt t="15250" x="1414463" y="3703638"/>
          <p14:tracePt t="15266" x="1427163" y="3703638"/>
          <p14:tracePt t="15270" x="1439863" y="3703638"/>
          <p14:tracePt t="15280" x="1465263" y="3692525"/>
          <p14:tracePt t="15292" x="1476375" y="3679825"/>
          <p14:tracePt t="15297" x="1501775" y="3654425"/>
          <p14:tracePt t="15306" x="1514475" y="3641725"/>
          <p14:tracePt t="15310" x="1527175" y="3629025"/>
          <p14:tracePt t="15320" x="1527175" y="3603625"/>
          <p14:tracePt t="15337" x="1527175" y="3590925"/>
          <p14:tracePt t="15346" x="1527175" y="3554413"/>
          <p14:tracePt t="15350" x="1527175" y="3529013"/>
          <p14:tracePt t="15377" x="1527175" y="3503613"/>
          <p14:tracePt t="15390" x="1527175" y="3490913"/>
          <p14:tracePt t="15413" x="1489075" y="3479800"/>
          <p14:tracePt t="15417" x="1476375" y="3479800"/>
          <p14:tracePt t="15426" x="1452563" y="3479800"/>
          <p14:tracePt t="15432" x="1439863" y="3479800"/>
          <p14:tracePt t="15442" x="1414463" y="3479800"/>
          <p14:tracePt t="15452" x="1376363" y="3479800"/>
          <p14:tracePt t="15457" x="1363663" y="3479800"/>
          <p14:tracePt t="15467" x="1352550" y="3490913"/>
          <p14:tracePt t="15474" x="1327150" y="3516313"/>
          <p14:tracePt t="15493" x="1301750" y="3529013"/>
          <p14:tracePt t="15497" x="1263650" y="3554413"/>
          <p14:tracePt t="15507" x="1263650" y="3567113"/>
          <p14:tracePt t="15513" x="1263650" y="3579813"/>
          <p14:tracePt t="15524" x="1263650" y="3590925"/>
          <p14:tracePt t="15538" x="1263650" y="3603625"/>
          <p14:tracePt t="15563" x="1263650" y="3629025"/>
          <p14:tracePt t="15579" x="1263650" y="3641725"/>
          <p14:tracePt t="15589" x="1263650" y="3654425"/>
          <p14:tracePt t="15592" x="1263650" y="3679825"/>
          <p14:tracePt t="15602" x="1289050" y="3692525"/>
          <p14:tracePt t="15613" x="1301750" y="3692525"/>
          <p14:tracePt t="15618" x="1327150" y="3703638"/>
          <p14:tracePt t="15628" x="1363663" y="3703638"/>
          <p14:tracePt t="15634" x="1389063" y="3703638"/>
          <p14:tracePt t="15645" x="1414463" y="3703638"/>
          <p14:tracePt t="15655" x="1439863" y="3703638"/>
          <p14:tracePt t="15658" x="1465263" y="3703638"/>
          <p14:tracePt t="15761" x="1465263" y="3692525"/>
          <p14:tracePt t="15765" x="1427163" y="3679825"/>
          <p14:tracePt t="15775" x="1376363" y="3667125"/>
          <p14:tracePt t="15785" x="1301750" y="3667125"/>
          <p14:tracePt t="15790" x="1214438" y="3667125"/>
          <p14:tracePt t="15801" x="1114425" y="3667125"/>
          <p14:tracePt t="15805" x="1050925" y="3667125"/>
          <p14:tracePt t="15815" x="989013" y="3667125"/>
          <p14:tracePt t="15825" x="950913" y="3667125"/>
          <p14:tracePt t="15830" x="901700" y="3667125"/>
          <p14:tracePt t="15840" x="825500" y="3692525"/>
          <p14:tracePt t="15846" x="801688" y="3703638"/>
          <p14:tracePt t="15857" x="788988" y="3703638"/>
          <p14:tracePt t="15867" x="776288" y="3703638"/>
          <p14:tracePt t="15937" x="776288" y="3716338"/>
          <p14:tracePt t="15947" x="801688" y="3716338"/>
          <p14:tracePt t="15956" x="814388" y="3716338"/>
          <p14:tracePt t="15960" x="850900" y="3716338"/>
          <p14:tracePt t="15971" x="876300" y="3703638"/>
          <p14:tracePt t="15977" x="889000" y="3703638"/>
          <p14:tracePt t="15987" x="901700" y="3703638"/>
          <p14:tracePt t="15996" x="914400" y="3692525"/>
          <p14:tracePt t="16225" x="925513" y="3692525"/>
          <p14:tracePt t="16229" x="950913" y="3692525"/>
          <p14:tracePt t="16239" x="1001713" y="3692525"/>
          <p14:tracePt t="16248" x="1089025" y="3692525"/>
          <p14:tracePt t="16254" x="1201738" y="3692525"/>
          <p14:tracePt t="16265" x="1314450" y="3692525"/>
          <p14:tracePt t="16270" x="1414463" y="3692525"/>
          <p14:tracePt t="16278" x="1501775" y="3692525"/>
          <p14:tracePt t="16288" x="1552575" y="3692525"/>
          <p14:tracePt t="16295" x="1577975" y="3679825"/>
          <p14:tracePt t="16305" x="1589088" y="3679825"/>
          <p14:tracePt t="16309" x="1601788" y="3679825"/>
          <p14:tracePt t="16592" x="1614488" y="3679825"/>
          <p14:tracePt t="16632" x="1601788" y="3679825"/>
          <p14:tracePt t="16637" x="1589088" y="3679825"/>
          <p14:tracePt t="16646" x="1552575" y="3679825"/>
          <p14:tracePt t="16663" x="1527175" y="3679825"/>
          <p14:tracePt t="16673" x="1501775" y="3679825"/>
          <p14:tracePt t="16679" x="1476375" y="3679825"/>
          <p14:tracePt t="16689" x="1452563" y="3679825"/>
          <p14:tracePt t="16699" x="1414463" y="3679825"/>
          <p14:tracePt t="16703" x="1401763" y="3679825"/>
          <p14:tracePt t="16713" x="1376363" y="3679825"/>
          <p14:tracePt t="16719" x="1352550" y="3679825"/>
          <p14:tracePt t="16729" x="1339850" y="3679825"/>
          <p14:tracePt t="16739" x="1327150" y="3679825"/>
          <p14:tracePt t="16758" x="1301750" y="3679825"/>
          <p14:tracePt t="18594" x="1289050" y="3679825"/>
          <p14:tracePt t="18625" x="1289050" y="3692525"/>
          <p14:tracePt t="19115" x="1289050" y="3703638"/>
          <p14:tracePt t="20199" x="1289050" y="3716338"/>
          <p14:tracePt t="20209" x="1289050" y="3729038"/>
          <p14:tracePt t="20225" x="1289050" y="3741738"/>
          <p14:tracePt t="20239" x="1289050" y="3754438"/>
          <p14:tracePt t="21242" x="1276350" y="3754438"/>
          <p14:tracePt t="21247" x="1263650" y="3754438"/>
          <p14:tracePt t="21266" x="1252538" y="3754438"/>
          <p14:tracePt t="21282" x="1239838" y="3754438"/>
          <p14:tracePt t="21299" x="1227138" y="3754438"/>
          <p14:tracePt t="22504" x="1263650" y="3729038"/>
          <p14:tracePt t="22512" x="1352550" y="3603625"/>
          <p14:tracePt t="22525" x="1501775" y="3441700"/>
          <p14:tracePt t="22529" x="1739900" y="3216275"/>
          <p14:tracePt t="22538" x="1927225" y="3054350"/>
          <p14:tracePt t="22549" x="2078038" y="2916238"/>
          <p14:tracePt t="22555" x="2190750" y="2765425"/>
          <p14:tracePt t="22565" x="2290763" y="2652713"/>
          <p14:tracePt t="22569" x="2378075" y="2527300"/>
          <p14:tracePt t="22578" x="2428875" y="2452688"/>
          <p14:tracePt t="22589" x="2503488" y="2339975"/>
          <p14:tracePt t="22594" x="2541588" y="2252663"/>
          <p14:tracePt t="22604" x="2578100" y="2201863"/>
          <p14:tracePt t="22609" x="2603500" y="2127250"/>
          <p14:tracePt t="22619" x="2616200" y="2052638"/>
          <p14:tracePt t="22628" x="2616200" y="1989138"/>
          <p14:tracePt t="22634" x="2641600" y="1939925"/>
          <p14:tracePt t="22645" x="2641600" y="1889125"/>
          <p14:tracePt t="22649" x="2641600" y="1865313"/>
          <p14:tracePt t="22659" x="2641600" y="1827213"/>
          <p14:tracePt t="22668" x="2641600" y="1801813"/>
          <p14:tracePt t="22675" x="2616200" y="1752600"/>
          <p14:tracePt t="22685" x="2590800" y="1714500"/>
          <p14:tracePt t="22692" x="2565400" y="1676400"/>
          <p14:tracePt t="22700" x="2516188" y="1652588"/>
          <p14:tracePt t="22711" x="2478088" y="1614488"/>
          <p14:tracePt t="22715" x="2452688" y="1589088"/>
          <p14:tracePt t="22725" x="2416175" y="1576388"/>
          <p14:tracePt t="22731" x="2352675" y="1539875"/>
          <p14:tracePt t="22741" x="2265363" y="1501775"/>
          <p14:tracePt t="22750" x="2178050" y="1501775"/>
          <p14:tracePt t="22754" x="2078038" y="1463675"/>
          <p14:tracePt t="22764" x="1965325" y="1439863"/>
          <p14:tracePt t="22771" x="1839913" y="1439863"/>
          <p14:tracePt t="22780" x="1701800" y="1414463"/>
          <p14:tracePt t="22792" x="1552575" y="1376363"/>
          <p14:tracePt t="22796" x="1427163" y="1350963"/>
          <p14:tracePt t="22807" x="1327150" y="1350963"/>
          <p14:tracePt t="22811" x="1239838" y="1339850"/>
          <p14:tracePt t="22820" x="1201738" y="1327150"/>
          <p14:tracePt t="22830" x="1176338" y="1327150"/>
          <p14:tracePt t="22837" x="1139825" y="1327150"/>
          <p14:tracePt t="22847" x="1114425" y="1314450"/>
          <p14:tracePt t="22850" x="1089025" y="1314450"/>
          <p14:tracePt t="22861" x="1063625" y="1301750"/>
          <p14:tracePt t="22871" x="1050925" y="1289050"/>
          <p14:tracePt t="22966" x="1038225" y="1289050"/>
          <p14:tracePt t="22977" x="1038225" y="1276350"/>
          <p14:tracePt t="22986" x="1038225" y="1263650"/>
          <p14:tracePt t="22993" x="1089025" y="1238250"/>
          <p14:tracePt t="23002" x="1201738" y="1163638"/>
          <p14:tracePt t="23009" x="1339850" y="1125538"/>
          <p14:tracePt t="23018" x="1489075" y="1089025"/>
          <p14:tracePt t="23028" x="1639888" y="1038225"/>
          <p14:tracePt t="23032" x="1790700" y="1025525"/>
          <p14:tracePt t="23043" x="1965325" y="1001713"/>
          <p14:tracePt t="23049" x="2116138" y="989013"/>
          <p14:tracePt t="23058" x="2239963" y="989013"/>
          <p14:tracePt t="23068" x="2365375" y="963613"/>
          <p14:tracePt t="23073" x="2465388" y="950913"/>
          <p14:tracePt t="23082" x="2503488" y="950913"/>
          <p14:tracePt t="23090" x="2554288" y="950913"/>
          <p14:tracePt t="23188" x="2565400" y="950913"/>
          <p14:tracePt t="23205" x="2541588" y="1014413"/>
          <p14:tracePt t="23215" x="2528888" y="1063625"/>
          <p14:tracePt t="23219" x="2503488" y="1125538"/>
          <p14:tracePt t="23228" x="2465388" y="1176338"/>
          <p14:tracePt t="23241" x="2465388" y="1214438"/>
          <p14:tracePt t="23245" x="2441575" y="1289050"/>
          <p14:tracePt t="23255" x="2428875" y="1327150"/>
          <p14:tracePt t="23260" x="2428875" y="1376363"/>
          <p14:tracePt t="23271" x="2403475" y="1427163"/>
          <p14:tracePt t="23280" x="2390775" y="1476375"/>
          <p14:tracePt t="23285" x="2390775" y="1514475"/>
          <p14:tracePt t="23295" x="2390775" y="1563688"/>
          <p14:tracePt t="23300" x="2378075" y="1589088"/>
          <p14:tracePt t="23310" x="2378075" y="1627188"/>
          <p14:tracePt t="23321" x="2365375" y="1676400"/>
          <p14:tracePt t="23325" x="2365375" y="1714500"/>
          <p14:tracePt t="23335" x="2352675" y="1752600"/>
          <p14:tracePt t="23341" x="2352675" y="1776413"/>
          <p14:tracePt t="23350" x="2352675" y="1827213"/>
          <p14:tracePt t="23361" x="2339975" y="1852613"/>
          <p14:tracePt t="23364" x="2339975" y="1876425"/>
          <p14:tracePt t="23374" x="2316163" y="1901825"/>
          <p14:tracePt t="23385" x="2316163" y="1914525"/>
          <p14:tracePt t="23391" x="2316163" y="1927225"/>
          <p14:tracePt t="23400" x="2316163" y="1952625"/>
          <p14:tracePt t="23415" x="2316163" y="1978025"/>
          <p14:tracePt t="23431" x="2316163" y="2014538"/>
          <p14:tracePt t="23445" x="2316163" y="2027238"/>
          <p14:tracePt t="23466" x="2316163" y="2039938"/>
          <p14:tracePt t="23471" x="2303463" y="2078038"/>
          <p14:tracePt t="23481" x="2290763" y="2089150"/>
          <p14:tracePt t="23487" x="2290763" y="2101850"/>
          <p14:tracePt t="23497" x="2290763" y="2114550"/>
          <p14:tracePt t="23506" x="2290763" y="2139950"/>
          <p14:tracePt t="23510" x="2290763" y="2152650"/>
          <p14:tracePt t="23520" x="2290763" y="2178050"/>
          <p14:tracePt t="23526" x="2290763" y="2201863"/>
          <p14:tracePt t="23537" x="2290763" y="2227263"/>
          <p14:tracePt t="23547" x="2290763" y="2239963"/>
          <p14:tracePt t="23551" x="2290763" y="2265363"/>
          <p14:tracePt t="23560" x="2290763" y="2278063"/>
          <p14:tracePt t="23567" x="2290763" y="2290763"/>
          <p14:tracePt t="23576" x="2290763" y="2303463"/>
          <p14:tracePt t="23586" x="2290763" y="2314575"/>
          <p14:tracePt t="23602" x="2290763" y="2327275"/>
          <p14:tracePt t="23627" x="2290763" y="2352675"/>
          <p14:tracePt t="25589" x="2290763" y="2403475"/>
          <p14:tracePt t="25595" x="2265363" y="2490788"/>
          <p14:tracePt t="25605" x="2203450" y="2578100"/>
          <p14:tracePt t="25608" x="2165350" y="2652713"/>
          <p14:tracePt t="25619" x="2139950" y="2690813"/>
          <p14:tracePt t="25629" x="2127250" y="2716213"/>
          <p14:tracePt t="25634" x="2116138" y="2740025"/>
          <p14:tracePt t="25744" x="2116138" y="2752725"/>
          <p14:tracePt t="25754" x="2103438" y="2778125"/>
          <p14:tracePt t="25771" x="2090738" y="2790825"/>
          <p14:tracePt t="25787" x="2078038" y="2803525"/>
          <p14:tracePt t="25817" x="2065338" y="2803525"/>
          <p14:tracePt t="26168" x="2065338" y="2765425"/>
          <p14:tracePt t="26179" x="2039938" y="2740025"/>
          <p14:tracePt t="26194" x="2027238" y="2716213"/>
          <p14:tracePt t="26209" x="2027238" y="2703513"/>
          <p14:tracePt t="26219" x="2027238" y="2690813"/>
          <p14:tracePt t="26225" x="2027238" y="2678113"/>
          <p14:tracePt t="26961" x="2027238" y="2665413"/>
          <p14:tracePt t="26970" x="2014538" y="2665413"/>
          <p14:tracePt t="27042" x="2014538" y="2652713"/>
          <p14:tracePt t="27046" x="2014538" y="2616200"/>
          <p14:tracePt t="27057" x="2014538" y="2565400"/>
          <p14:tracePt t="27067" x="2014538" y="2516188"/>
          <p14:tracePt t="27073" x="2014538" y="2465388"/>
          <p14:tracePt t="27082" x="2014538" y="2390775"/>
          <p14:tracePt t="27086" x="2014538" y="2339975"/>
          <p14:tracePt t="27096" x="2003425" y="2265363"/>
          <p14:tracePt t="27107" x="1990725" y="2214563"/>
          <p14:tracePt t="27112" x="1978025" y="2190750"/>
          <p14:tracePt t="27122" x="1978025" y="2139950"/>
          <p14:tracePt t="27127" x="1952625" y="2114550"/>
          <p14:tracePt t="27136" x="1952625" y="2089150"/>
          <p14:tracePt t="27146" x="1927225" y="2065338"/>
          <p14:tracePt t="27152" x="1903413" y="2027238"/>
          <p14:tracePt t="27167" x="1890713" y="2014538"/>
          <p14:tracePt t="27178" x="1890713" y="2001838"/>
          <p14:tracePt t="27520" x="1890713" y="2014538"/>
          <p14:tracePt t="27531" x="1890713" y="2039938"/>
          <p14:tracePt t="27537" x="1890713" y="2052638"/>
          <p14:tracePt t="27546" x="1903413" y="2065338"/>
          <p14:tracePt t="27557" x="1914525" y="2089150"/>
          <p14:tracePt t="27561" x="1927225" y="2089150"/>
          <p14:tracePt t="27570" x="1939925" y="2101850"/>
          <p14:tracePt t="27587" x="1952625" y="2114550"/>
          <p14:tracePt t="27600" x="1965325" y="2127250"/>
          <p14:tracePt t="27616" x="1978025" y="2139950"/>
          <p14:tracePt t="27637" x="1990725" y="2152650"/>
          <p14:tracePt t="27657" x="1990725" y="2165350"/>
          <p14:tracePt t="27673" x="2003425" y="2165350"/>
          <p14:tracePt t="27683" x="2014538" y="2178050"/>
          <p14:tracePt t="27687" x="2014538" y="2190750"/>
          <p14:tracePt t="27696" x="2014538" y="2201863"/>
          <p14:tracePt t="27702" x="2027238" y="2201863"/>
          <p14:tracePt t="27722" x="2027238" y="2214563"/>
          <p14:tracePt t="27742" x="2027238" y="2239963"/>
          <p14:tracePt t="27753" x="2027238" y="2252663"/>
          <p14:tracePt t="27762" x="2027238" y="2265363"/>
          <p14:tracePt t="27769" x="2027238" y="2303463"/>
          <p14:tracePt t="27779" x="2014538" y="2314575"/>
          <p14:tracePt t="27782" x="2003425" y="2327275"/>
          <p14:tracePt t="27802" x="1990725" y="2352675"/>
          <p14:tracePt t="27819" x="1965325" y="2365375"/>
          <p14:tracePt t="27832" x="1952625" y="2390775"/>
          <p14:tracePt t="27843" x="1939925" y="2390775"/>
          <p14:tracePt t="27849" x="1939925" y="2403475"/>
          <p14:tracePt t="27858" x="1927225" y="2414588"/>
          <p14:tracePt t="27875" x="1914525" y="2427288"/>
          <p14:tracePt t="27888" x="1903413" y="2427288"/>
          <p14:tracePt t="27908" x="1890713" y="2427288"/>
          <p14:tracePt t="27919" x="1878013" y="2427288"/>
          <p14:tracePt t="27925" x="1865313" y="2427288"/>
          <p14:tracePt t="27944" x="1852613" y="2427288"/>
          <p14:tracePt t="28004" x="1839913" y="2427288"/>
          <p14:tracePt t="28015" x="1827213" y="2414588"/>
          <p14:tracePt t="28020" x="1814513" y="2414588"/>
          <p14:tracePt t="28030" x="1814513" y="2403475"/>
          <p14:tracePt t="28034" x="1801813" y="2403475"/>
          <p14:tracePt t="28044" x="1801813" y="2390775"/>
          <p14:tracePt t="28055" x="1778000" y="2378075"/>
          <p14:tracePt t="28072" x="1765300" y="2352675"/>
          <p14:tracePt t="28085" x="1752600" y="2352675"/>
          <p14:tracePt t="28130" x="1752600" y="2339975"/>
          <p14:tracePt t="28247" x="1739900" y="2339975"/>
          <p14:tracePt t="28468" x="1714500" y="2339975"/>
          <p14:tracePt t="28508" x="1714500" y="2327275"/>
          <p14:tracePt t="28655" x="1701800" y="2327275"/>
          <p14:tracePt t="28833" x="1689100" y="2327275"/>
          <p14:tracePt t="28863" x="1689100" y="2314575"/>
          <p14:tracePt t="28872" x="1689100" y="2303463"/>
          <p14:tracePt t="28876" x="1701800" y="2303463"/>
          <p14:tracePt t="28897" x="1714500" y="2303463"/>
          <p14:tracePt t="28903" x="1727200" y="2303463"/>
          <p14:tracePt t="28923" x="1739900" y="2303463"/>
          <p14:tracePt t="28949" x="1752600" y="2303463"/>
          <p14:tracePt t="28965" x="1765300" y="2303463"/>
          <p14:tracePt t="28972" x="1778000" y="2303463"/>
          <p14:tracePt t="28988" x="1801813" y="2303463"/>
          <p14:tracePt t="28999" x="1814513" y="2303463"/>
          <p14:tracePt t="29004" x="1827213" y="2303463"/>
          <p14:tracePt t="29015" x="1839913" y="2303463"/>
          <p14:tracePt t="29025" x="1852613" y="2303463"/>
          <p14:tracePt t="29029" x="1865313" y="2303463"/>
          <p14:tracePt t="29038" x="1878013" y="2303463"/>
          <p14:tracePt t="29045" x="1890713" y="2290763"/>
          <p14:tracePt t="29055" x="1903413" y="2290763"/>
          <p14:tracePt t="29065" x="1927225" y="2290763"/>
          <p14:tracePt t="29084" x="1939925" y="2290763"/>
          <p14:tracePt t="29111" x="1952625" y="2290763"/>
          <p14:tracePt t="29120" x="1965325" y="2290763"/>
          <p14:tracePt t="29135" x="1978025" y="2290763"/>
          <p14:tracePt t="29144" x="1990725" y="2290763"/>
          <p14:tracePt t="29160" x="2014538" y="2290763"/>
          <p14:tracePt t="29191" x="2027238" y="2290763"/>
          <p14:tracePt t="29201" x="2039938" y="2290763"/>
          <p14:tracePt t="29217" x="2052638" y="2290763"/>
          <p14:tracePt t="29227" x="2065338" y="2290763"/>
          <p14:tracePt t="29231" x="2078038" y="2290763"/>
          <p14:tracePt t="29240" x="2090738" y="2290763"/>
          <p14:tracePt t="29247" x="2103438" y="2290763"/>
          <p14:tracePt t="29266" x="2127250" y="2290763"/>
          <p14:tracePt t="29286" x="2139950" y="2290763"/>
          <p14:tracePt t="29297" x="2152650" y="2290763"/>
          <p14:tracePt t="29307" x="2165350" y="2290763"/>
          <p14:tracePt t="29311" x="2178050" y="2290763"/>
          <p14:tracePt t="29327" x="2203450" y="2290763"/>
          <p14:tracePt t="29347" x="2216150" y="2290763"/>
          <p14:tracePt t="29366" x="2239963" y="2290763"/>
          <p14:tracePt t="29387" x="2252663" y="2290763"/>
          <p14:tracePt t="29393" x="2265363" y="2290763"/>
          <p14:tracePt t="29997" x="2278063" y="2290763"/>
          <p14:tracePt t="30017" x="2278063" y="2303463"/>
          <p14:tracePt t="30023" x="2265363" y="2303463"/>
          <p14:tracePt t="30032" x="2228850" y="2303463"/>
          <p14:tracePt t="30043" x="2203450" y="2303463"/>
          <p14:tracePt t="30046" x="2178050" y="2303463"/>
          <p14:tracePt t="30058" x="2139950" y="2303463"/>
          <p14:tracePt t="30063" x="2103438" y="2303463"/>
          <p14:tracePt t="30073" x="2078038" y="2303463"/>
          <p14:tracePt t="30083" x="2065338" y="2303463"/>
          <p14:tracePt t="30088" x="2039938" y="2303463"/>
          <p14:tracePt t="30098" x="2014538" y="2314575"/>
          <p14:tracePt t="30104" x="2003425" y="2314575"/>
          <p14:tracePt t="30115" x="1965325" y="2314575"/>
          <p14:tracePt t="30119" x="1939925" y="2327275"/>
          <p14:tracePt t="30128" x="1903413" y="2327275"/>
          <p14:tracePt t="30138" x="1878013" y="2327275"/>
          <p14:tracePt t="30145" x="1852613" y="2339975"/>
          <p14:tracePt t="30155" x="1827213" y="2339975"/>
          <p14:tracePt t="30159" x="1801813" y="2339975"/>
          <p14:tracePt t="30170" x="1778000" y="2339975"/>
          <p14:tracePt t="30180" x="1765300" y="2352675"/>
          <p14:tracePt t="30185" x="1752600" y="2352675"/>
          <p14:tracePt t="30195" x="1727200" y="2352675"/>
          <p14:tracePt t="30220" x="1714500" y="2352675"/>
          <p14:tracePt t="30235" x="1689100" y="2365375"/>
          <p14:tracePt t="30836" x="1677988" y="2365375"/>
          <p14:tracePt t="31023" x="1701800" y="2365375"/>
          <p14:tracePt t="31027" x="1739900" y="2390775"/>
          <p14:tracePt t="31037" x="1765300" y="2414588"/>
          <p14:tracePt t="31042" x="1790700" y="2427288"/>
          <p14:tracePt t="31053" x="1814513" y="2427288"/>
          <p14:tracePt t="31062" x="1865313" y="2439988"/>
          <p14:tracePt t="31067" x="1878013" y="2452688"/>
          <p14:tracePt t="31076" x="1903413" y="2452688"/>
          <p14:tracePt t="31083" x="1939925" y="2452688"/>
          <p14:tracePt t="31093" x="1965325" y="2452688"/>
          <p14:tracePt t="31103" x="1990725" y="2452688"/>
          <p14:tracePt t="31108" x="2039938" y="2452688"/>
          <p14:tracePt t="31118" x="2078038" y="2452688"/>
          <p14:tracePt t="31122" x="2139950" y="2452688"/>
          <p14:tracePt t="31133" x="2190750" y="2452688"/>
          <p14:tracePt t="31142" x="2278063" y="2452688"/>
          <p14:tracePt t="31150" x="2352675" y="2452688"/>
          <p14:tracePt t="31159" x="2416175" y="2452688"/>
          <p14:tracePt t="31163" x="2465388" y="2452688"/>
          <p14:tracePt t="31173" x="2490788" y="2452688"/>
          <p14:tracePt t="31183" x="2528888" y="2452688"/>
          <p14:tracePt t="31188" x="2565400" y="2439988"/>
          <p14:tracePt t="31200" x="2603500" y="2427288"/>
          <p14:tracePt t="31202" x="2616200" y="2427288"/>
          <p14:tracePt t="31215" x="2628900" y="2414588"/>
          <p14:tracePt t="31224" x="2641600" y="2414588"/>
          <p14:tracePt t="31238" x="2654300" y="2414588"/>
          <p14:tracePt t="31264" x="2667000" y="2403475"/>
          <p14:tracePt t="31329" x="2678113" y="2390775"/>
          <p14:tracePt t="31350" x="2690813" y="2390775"/>
          <p14:tracePt t="31360" x="2703513" y="2378075"/>
          <p14:tracePt t="31374" x="2716213" y="2352675"/>
          <p14:tracePt t="31400" x="2728913" y="2327275"/>
          <p14:tracePt t="31405" x="2741613" y="2327275"/>
          <p14:tracePt t="31416" x="2741613" y="2314575"/>
          <p14:tracePt t="31431" x="2754313" y="2303463"/>
          <p14:tracePt t="31460" x="2754313" y="2290763"/>
          <p14:tracePt t="31481" x="2754313" y="2278063"/>
          <p14:tracePt t="31497" x="2778125" y="2252663"/>
          <p14:tracePt t="31520" x="2778125" y="2239963"/>
          <p14:tracePt t="31537" x="2778125" y="2227263"/>
          <p14:tracePt t="31964" x="2790825" y="2227263"/>
          <p14:tracePt t="31980" x="2803525" y="2227263"/>
          <p14:tracePt t="32006" x="2816225" y="2227263"/>
          <p14:tracePt t="32051" x="2828925" y="2227263"/>
          <p14:tracePt t="32146" x="2841625" y="2227263"/>
          <p14:tracePt t="32480" x="2841625" y="2239963"/>
          <p14:tracePt t="32525" x="2841625" y="2252663"/>
          <p14:tracePt t="32541" x="2841625" y="2265363"/>
          <p14:tracePt t="32566" x="2854325" y="2278063"/>
          <p14:tracePt t="32677" x="2867025" y="2278063"/>
          <p14:tracePt t="32732" x="2854325" y="2278063"/>
          <p14:tracePt t="32757" x="2828925" y="2278063"/>
          <p14:tracePt t="32767" x="2816225" y="2290763"/>
          <p14:tracePt t="32773" x="2816225" y="2303463"/>
          <p14:tracePt t="32782" x="2803525" y="2314575"/>
          <p14:tracePt t="32797" x="2803525" y="2339975"/>
          <p14:tracePt t="32806" x="2790825" y="2352675"/>
          <p14:tracePt t="32823" x="2778125" y="2365375"/>
          <p14:tracePt t="32918" x="2778125" y="2378075"/>
          <p14:tracePt t="32929" x="2790825" y="2378075"/>
          <p14:tracePt t="32935" x="2803525" y="2378075"/>
          <p14:tracePt t="32945" x="2816225" y="2378075"/>
          <p14:tracePt t="32955" x="2828925" y="2378075"/>
          <p14:tracePt t="32958" x="2854325" y="2352675"/>
          <p14:tracePt t="32975" x="2867025" y="2339975"/>
          <p14:tracePt t="33014" x="2879725" y="2327275"/>
          <p14:tracePt t="33041" x="2890838" y="2327275"/>
          <p14:tracePt t="33060" x="2890838" y="2314575"/>
          <p14:tracePt t="33065" x="2890838" y="2303463"/>
          <p14:tracePt t="33074" x="2879725" y="2290763"/>
          <p14:tracePt t="33081" x="2867025" y="2290763"/>
          <p14:tracePt t="33100" x="2841625" y="2290763"/>
          <p14:tracePt t="33104" x="2828925" y="2290763"/>
          <p14:tracePt t="33115" x="2790825" y="2290763"/>
          <p14:tracePt t="33121" x="2767013" y="2290763"/>
          <p14:tracePt t="33131" x="2728913" y="2290763"/>
          <p14:tracePt t="33140" x="2703513" y="2290763"/>
          <p14:tracePt t="33155" x="2690813" y="2290763"/>
          <p14:tracePt t="33161" x="2678113" y="2290763"/>
          <p14:tracePt t="33180" x="2667000" y="2290763"/>
          <p14:tracePt t="33967" x="2628900" y="2290763"/>
          <p14:tracePt t="33973" x="2590800" y="2303463"/>
          <p14:tracePt t="33983" x="2541588" y="2339975"/>
          <p14:tracePt t="33992" x="2516188" y="2365375"/>
          <p14:tracePt t="33998" x="2490788" y="2378075"/>
          <p14:tracePt t="34008" x="2441575" y="2390775"/>
          <p14:tracePt t="34013" x="2416175" y="2403475"/>
          <p14:tracePt t="34023" x="2390775" y="2427288"/>
          <p14:tracePt t="34033" x="2365375" y="2439988"/>
          <p14:tracePt t="34038" x="2339975" y="2452688"/>
          <p14:tracePt t="34049" x="2290763" y="2478088"/>
          <p14:tracePt t="34053" x="2252663" y="2490788"/>
          <p14:tracePt t="34063" x="2216150" y="2516188"/>
          <p14:tracePt t="34072" x="2203450" y="2516188"/>
          <p14:tracePt t="34079" x="2178050" y="2516188"/>
          <p14:tracePt t="34088" x="2139950" y="2516188"/>
          <p14:tracePt t="34095" x="2103438" y="2516188"/>
          <p14:tracePt t="34104" x="2039938" y="2516188"/>
          <p14:tracePt t="34114" x="2014538" y="2516188"/>
          <p14:tracePt t="34118" x="1965325" y="2516188"/>
          <p14:tracePt t="34129" x="1927225" y="2516188"/>
          <p14:tracePt t="34135" x="1903413" y="2516188"/>
          <p14:tracePt t="34145" x="1852613" y="2516188"/>
          <p14:tracePt t="34154" x="1814513" y="2516188"/>
          <p14:tracePt t="34158" x="1790700" y="2516188"/>
          <p14:tracePt t="34168" x="1765300" y="2516188"/>
          <p14:tracePt t="34175" x="1739900" y="2516188"/>
          <p14:tracePt t="34185" x="1714500" y="2516188"/>
          <p14:tracePt t="34200" x="1701800" y="2516188"/>
          <p14:tracePt t="34224" x="1689100" y="2516188"/>
          <p14:tracePt t="34240" x="1677988" y="2516188"/>
          <p14:tracePt t="34254" x="1652588" y="2516188"/>
          <p14:tracePt t="34327" x="1639888" y="2516188"/>
          <p14:tracePt t="34770" x="1627188" y="2516188"/>
          <p14:tracePt t="34900" x="1627188" y="2527300"/>
          <p14:tracePt t="34937" x="1627188" y="2552700"/>
          <p14:tracePt t="34960" x="1614488" y="2565400"/>
          <p14:tracePt t="34977" x="1614488" y="2578100"/>
          <p14:tracePt t="34991" x="1614488" y="2590800"/>
          <p14:tracePt t="35002" x="1614488" y="2603500"/>
          <p14:tracePt t="35016" x="1614488" y="2627313"/>
          <p14:tracePt t="35033" x="1614488" y="2640013"/>
          <p14:tracePt t="35057" x="1614488" y="2652713"/>
          <p14:tracePt t="35073" x="1627188" y="2665413"/>
          <p14:tracePt t="35082" x="1639888" y="2665413"/>
          <p14:tracePt t="35092" x="1652588" y="2665413"/>
          <p14:tracePt t="35108" x="1665288" y="2665413"/>
          <p14:tracePt t="35113" x="1677988" y="2665413"/>
          <p14:tracePt t="35123" x="1689100" y="2665413"/>
          <p14:tracePt t="35132" x="1701800" y="2665413"/>
          <p14:tracePt t="35139" x="1714500" y="2665413"/>
          <p14:tracePt t="35152" x="1739900" y="2665413"/>
          <p14:tracePt t="35163" x="1752600" y="2665413"/>
          <p14:tracePt t="35178" x="1765300" y="2665413"/>
          <p14:tracePt t="35193" x="1778000" y="2652713"/>
          <p14:tracePt t="35219" x="1790700" y="2652713"/>
          <p14:tracePt t="35256" x="1801813" y="2652713"/>
          <p14:tracePt t="35279" x="1814513" y="2640013"/>
          <p14:tracePt t="35294" x="1827213" y="2627313"/>
          <p14:tracePt t="35305" x="1839913" y="2627313"/>
          <p14:tracePt t="35314" x="1852613" y="2627313"/>
          <p14:tracePt t="35318" x="1865313" y="2603500"/>
          <p14:tracePt t="35328" x="1890713" y="2603500"/>
          <p14:tracePt t="35334" x="1914525" y="2603500"/>
          <p14:tracePt t="35355" x="1939925" y="2590800"/>
          <p14:tracePt t="35359" x="1952625" y="2578100"/>
          <p14:tracePt t="35371" x="1978025" y="2578100"/>
          <p14:tracePt t="35374" x="1990725" y="2578100"/>
          <p14:tracePt t="35384" x="2003425" y="2552700"/>
          <p14:tracePt t="35401" x="2027238" y="2540000"/>
          <p14:tracePt t="35414" x="2039938" y="2540000"/>
          <p14:tracePt t="35435" x="2052638" y="2527300"/>
          <p14:tracePt t="35451" x="2065338" y="2527300"/>
          <p14:tracePt t="35454" x="2078038" y="2527300"/>
          <p14:tracePt t="35484" x="2090738" y="2516188"/>
          <p14:tracePt t="35527" x="2103438" y="2503488"/>
          <p14:tracePt t="35550" x="2116138" y="2503488"/>
          <p14:tracePt t="35561" x="2127250" y="2503488"/>
          <p14:tracePt t="35576" x="2127250" y="2490788"/>
          <p14:tracePt t="35591" x="2139950" y="2478088"/>
          <p14:tracePt t="35603" x="2152650" y="2478088"/>
          <p14:tracePt t="35616" x="2165350" y="2465388"/>
          <p14:tracePt t="35633" x="2178050" y="2465388"/>
          <p14:tracePt t="35656" x="2190750" y="2465388"/>
          <p14:tracePt t="35677" x="2203450" y="2452688"/>
          <p14:tracePt t="35772" x="2203450" y="2439988"/>
          <p14:tracePt t="36067" x="2190750" y="2439988"/>
          <p14:tracePt t="36071" x="2152650" y="2439988"/>
          <p14:tracePt t="36081" x="2090738" y="2439988"/>
          <p14:tracePt t="36087" x="2014538" y="2439988"/>
          <p14:tracePt t="36096" x="1927225" y="2439988"/>
          <p14:tracePt t="36106" x="1839913" y="2439988"/>
          <p14:tracePt t="36110" x="1752600" y="2439988"/>
          <p14:tracePt t="36120" x="1689100" y="2439988"/>
          <p14:tracePt t="36126" x="1639888" y="2439988"/>
          <p14:tracePt t="36137" x="1601788" y="2439988"/>
          <p14:tracePt t="36146" x="1589088" y="2439988"/>
          <p14:tracePt t="36150" x="1565275" y="2439988"/>
          <p14:tracePt t="36160" x="1552575" y="2439988"/>
          <p14:tracePt t="36166" x="1527175" y="2439988"/>
          <p14:tracePt t="36186" x="1501775" y="2439988"/>
          <p14:tracePt t="36193" x="1476375" y="2439988"/>
          <p14:tracePt t="36203" x="1452563" y="2439988"/>
          <p14:tracePt t="36207" x="1439863" y="2439988"/>
          <p14:tracePt t="36216" x="1427163" y="2439988"/>
          <p14:tracePt t="36226" x="1414463" y="2439988"/>
          <p14:tracePt t="36242" x="1389063" y="2439988"/>
          <p14:tracePt t="36248" x="1376363" y="2439988"/>
          <p14:tracePt t="36257" x="1352550" y="2465388"/>
          <p14:tracePt t="36266" x="1339850" y="2478088"/>
          <p14:tracePt t="36272" x="1327150" y="2503488"/>
          <p14:tracePt t="36282" x="1327150" y="2540000"/>
          <p14:tracePt t="36289" x="1327150" y="2603500"/>
          <p14:tracePt t="36299" x="1327150" y="2665413"/>
          <p14:tracePt t="36308" x="1327150" y="2740025"/>
          <p14:tracePt t="36312" x="1389063" y="2828925"/>
          <p14:tracePt t="36323" x="1489075" y="2878138"/>
          <p14:tracePt t="36329" x="1614488" y="2978150"/>
          <p14:tracePt t="36338" x="1701800" y="3016250"/>
          <p14:tracePt t="36348" x="1814513" y="3028950"/>
          <p14:tracePt t="36352" x="1903413" y="3065463"/>
          <p14:tracePt t="36364" x="2003425" y="3065463"/>
          <p14:tracePt t="36369" x="2127250" y="3065463"/>
          <p14:tracePt t="36379" x="2239963" y="3065463"/>
          <p14:tracePt t="36388" x="2328863" y="3065463"/>
          <p14:tracePt t="36394" x="2403475" y="3054350"/>
          <p14:tracePt t="36405" x="2478088" y="3003550"/>
          <p14:tracePt t="36409" x="2516188" y="2978150"/>
          <p14:tracePt t="36418" x="2578100" y="2916238"/>
          <p14:tracePt t="36428" x="2616200" y="2865438"/>
          <p14:tracePt t="36434" x="2616200" y="2828925"/>
          <p14:tracePt t="36445" x="2616200" y="2765425"/>
          <p14:tracePt t="36448" x="2616200" y="2716213"/>
          <p14:tracePt t="36459" x="2603500" y="2640013"/>
          <p14:tracePt t="36468" x="2541588" y="2552700"/>
          <p14:tracePt t="36474" x="2516188" y="2503488"/>
          <p14:tracePt t="36484" x="2452688" y="2439988"/>
          <p14:tracePt t="36488" x="2390775" y="2403475"/>
          <p14:tracePt t="36498" x="2378075" y="2403475"/>
          <p14:tracePt t="36509" x="2328863" y="2378075"/>
          <p14:tracePt t="36514" x="2316163" y="2365375"/>
          <p14:tracePt t="36524" x="2265363" y="2352675"/>
          <p14:tracePt t="36530" x="2239963" y="2352675"/>
          <p14:tracePt t="36540" x="2203450" y="2352675"/>
          <p14:tracePt t="36550" x="2178050" y="2352675"/>
          <p14:tracePt t="36554" x="2139950" y="2352675"/>
          <p14:tracePt t="36565" x="2103438" y="2352675"/>
          <p14:tracePt t="36571" x="2065338" y="2352675"/>
          <p14:tracePt t="36580" x="2039938" y="2365375"/>
          <p14:tracePt t="36590" x="2027238" y="2378075"/>
          <p14:tracePt t="36595" x="2003425" y="2390775"/>
          <p14:tracePt t="36605" x="1978025" y="2414588"/>
          <p14:tracePt t="36621" x="1952625" y="2439988"/>
          <p14:tracePt t="36630" x="1952625" y="2465388"/>
          <p14:tracePt t="36636" x="1927225" y="2503488"/>
          <p14:tracePt t="36646" x="1914525" y="2540000"/>
          <p14:tracePt t="36650" x="1914525" y="2578100"/>
          <p14:tracePt t="36662" x="1914525" y="2603500"/>
          <p14:tracePt t="36671" x="1914525" y="2627313"/>
          <p14:tracePt t="36676" x="1914525" y="2652713"/>
          <p14:tracePt t="36687" x="1914525" y="2665413"/>
          <p14:tracePt t="36690" x="1914525" y="2690813"/>
          <p14:tracePt t="36700" x="1914525" y="2703513"/>
          <p14:tracePt t="36713" x="1927225" y="2716213"/>
          <p14:tracePt t="36716" x="1939925" y="2728913"/>
          <p14:tracePt t="36728" x="1952625" y="2728913"/>
          <p14:tracePt t="36731" x="1965325" y="2740025"/>
          <p14:tracePt t="36743" x="1990725" y="2740025"/>
          <p14:tracePt t="36752" x="2039938" y="2740025"/>
          <p14:tracePt t="36756" x="2065338" y="2740025"/>
          <p14:tracePt t="36767" x="2127250" y="2728913"/>
          <p14:tracePt t="36773" x="2178050" y="2703513"/>
          <p14:tracePt t="36783" x="2216150" y="2665413"/>
          <p14:tracePt t="36792" x="2252663" y="2640013"/>
          <p14:tracePt t="36796" x="2265363" y="2603500"/>
          <p14:tracePt t="36807" x="2278063" y="2540000"/>
          <p14:tracePt t="36813" x="2278063" y="2503488"/>
          <p14:tracePt t="36823" x="2278063" y="2465388"/>
          <p14:tracePt t="36833" x="2278063" y="2427288"/>
          <p14:tracePt t="36837" x="2278063" y="2403475"/>
          <p14:tracePt t="36847" x="2278063" y="2378075"/>
          <p14:tracePt t="36853" x="2265363" y="2352675"/>
          <p14:tracePt t="36863" x="2252663" y="2352675"/>
          <p14:tracePt t="36872" x="2228850" y="2339975"/>
          <p14:tracePt t="36878" x="2190750" y="2339975"/>
          <p14:tracePt t="36888" x="2152650" y="2327275"/>
          <p14:tracePt t="36893" x="2127250" y="2327275"/>
          <p14:tracePt t="36903" x="2090738" y="2327275"/>
          <p14:tracePt t="36913" x="2039938" y="2327275"/>
          <p14:tracePt t="36918" x="2003425" y="2327275"/>
          <p14:tracePt t="36929" x="1939925" y="2339975"/>
          <p14:tracePt t="36933" x="1865313" y="2365375"/>
          <p14:tracePt t="36943" x="1827213" y="2414588"/>
          <p14:tracePt t="36952" x="1765300" y="2478088"/>
          <p14:tracePt t="36960" x="1701800" y="2540000"/>
          <p14:tracePt t="36969" x="1652588" y="2590800"/>
          <p14:tracePt t="36975" x="1601788" y="2640013"/>
          <p14:tracePt t="36984" x="1589088" y="2678113"/>
          <p14:tracePt t="36994" x="1577975" y="2728913"/>
          <p14:tracePt t="36998" x="1552575" y="2765425"/>
          <p14:tracePt t="37010" x="1552575" y="2790825"/>
          <p14:tracePt t="37014" x="1552575" y="2840038"/>
          <p14:tracePt t="37025" x="1552575" y="2865438"/>
          <p14:tracePt t="37034" x="1552575" y="2878138"/>
          <p14:tracePt t="37038" x="1565275" y="2916238"/>
          <p14:tracePt t="37048" x="1589088" y="2941638"/>
          <p14:tracePt t="37054" x="1601788" y="2952750"/>
          <p14:tracePt t="37065" x="1627188" y="2965450"/>
          <p14:tracePt t="37075" x="1665288" y="2990850"/>
          <p14:tracePt t="37078" x="1677988" y="2990850"/>
          <p14:tracePt t="37089" x="1701800" y="2990850"/>
          <p14:tracePt t="37095" x="1752600" y="2990850"/>
          <p14:tracePt t="37105" x="1790700" y="2990850"/>
          <p14:tracePt t="37114" x="1839913" y="2990850"/>
          <p14:tracePt t="37120" x="1878013" y="2990850"/>
          <p14:tracePt t="37130" x="1903413" y="2965450"/>
          <p14:tracePt t="37134" x="1939925" y="2928938"/>
          <p14:tracePt t="37144" x="1978025" y="2890838"/>
          <p14:tracePt t="37154" x="1978025" y="2852738"/>
          <p14:tracePt t="37160" x="1990725" y="2790825"/>
          <p14:tracePt t="37170" x="1990725" y="2765425"/>
          <p14:tracePt t="37176" x="1990725" y="2740025"/>
          <p14:tracePt t="37185" x="1990725" y="2728913"/>
          <p14:tracePt t="37194" x="1990725" y="2703513"/>
          <p14:tracePt t="37200" x="1990725" y="2690813"/>
          <p14:tracePt t="37217" x="1965325" y="2678113"/>
          <p14:tracePt t="37227" x="1952625" y="2665413"/>
          <p14:tracePt t="37236" x="1927225" y="2665413"/>
          <p14:tracePt t="37242" x="1903413" y="2665413"/>
          <p14:tracePt t="37250" x="1865313" y="2665413"/>
          <p14:tracePt t="37258" x="1839913" y="2665413"/>
          <p14:tracePt t="37267" x="1801813" y="2665413"/>
          <p14:tracePt t="37276" x="1778000" y="2665413"/>
          <p14:tracePt t="37280" x="1752600" y="2690813"/>
          <p14:tracePt t="37291" x="1714500" y="2716213"/>
          <p14:tracePt t="37297" x="1689100" y="2752725"/>
          <p14:tracePt t="37307" x="1665288" y="2790825"/>
          <p14:tracePt t="37317" x="1652588" y="2803525"/>
          <p14:tracePt t="37322" x="1639888" y="2828925"/>
          <p14:tracePt t="37332" x="1627188" y="2852738"/>
          <p14:tracePt t="37346" x="1627188" y="2865438"/>
          <p14:tracePt t="37433" x="1614488" y="2878138"/>
          <p14:tracePt t="37615" x="1627188" y="2878138"/>
          <p14:tracePt t="37625" x="1639888" y="2878138"/>
          <p14:tracePt t="37629" x="1677988" y="2878138"/>
          <p14:tracePt t="37641" x="1701800" y="2878138"/>
          <p14:tracePt t="37648" x="1714500" y="2878138"/>
          <p14:tracePt t="37655" x="1739900" y="2878138"/>
          <p14:tracePt t="37665" x="1765300" y="2878138"/>
          <p14:tracePt t="37671" x="1790700" y="2878138"/>
          <p14:tracePt t="37680" x="1827213" y="2878138"/>
          <p14:tracePt t="37690" x="1890713" y="2865438"/>
          <p14:tracePt t="37694" x="1914525" y="2865438"/>
          <p14:tracePt t="37705" x="1939925" y="2865438"/>
          <p14:tracePt t="37710" x="1952625" y="2852738"/>
          <p14:tracePt t="37721" x="1978025" y="2852738"/>
          <p14:tracePt t="37730" x="1990725" y="2852738"/>
          <p14:tracePt t="37745" x="2014538" y="2852738"/>
          <p14:tracePt t="37771" x="2027238" y="2852738"/>
          <p14:tracePt t="37784" x="2039938" y="2852738"/>
          <p14:tracePt t="37790" x="2052638" y="2852738"/>
          <p14:tracePt t="37801" x="2065338" y="2852738"/>
          <p14:tracePt t="37816" x="2078038" y="2852738"/>
          <p14:tracePt t="37827" x="2090738" y="2852738"/>
          <p14:tracePt t="37840" x="2103438" y="2852738"/>
          <p14:tracePt t="37856" x="2127250" y="2852738"/>
          <p14:tracePt t="37867" x="2139950" y="2852738"/>
          <p14:tracePt t="37871" x="2152650" y="2852738"/>
          <p14:tracePt t="37881" x="2165350" y="2852738"/>
          <p14:tracePt t="37890" x="2203450" y="2852738"/>
          <p14:tracePt t="37907" x="2216150" y="2852738"/>
          <p14:tracePt t="37913" x="2228850" y="2852738"/>
          <p14:tracePt t="37922" x="2239963" y="2852738"/>
          <p14:tracePt t="37932" x="2252663" y="2852738"/>
          <p14:tracePt t="37937" x="2265363" y="2852738"/>
          <p14:tracePt t="37954" x="2290763" y="2852738"/>
          <p14:tracePt t="37972" x="2303463" y="2852738"/>
          <p14:tracePt t="37987" x="2316163" y="2852738"/>
          <p14:tracePt t="37993" x="2328863" y="2865438"/>
          <p14:tracePt t="38013" x="2339975" y="2865438"/>
          <p14:tracePt t="38028" x="2365375" y="2865438"/>
          <p14:tracePt t="38033" x="2390775" y="2865438"/>
          <p14:tracePt t="38043" x="2416175" y="2878138"/>
          <p14:tracePt t="38058" x="2441575" y="2878138"/>
          <p14:tracePt t="38072" x="2452688" y="2890838"/>
          <p14:tracePt t="38082" x="2465388" y="2890838"/>
          <p14:tracePt t="38098" x="2478088" y="2890838"/>
          <p14:tracePt t="38108" x="2490788" y="2890838"/>
          <p14:tracePt t="38124" x="2516188" y="2903538"/>
          <p14:tracePt t="38138" x="2516188" y="2916238"/>
          <p14:tracePt t="38148" x="2528888" y="2916238"/>
          <p14:tracePt t="38174" x="2554288" y="2916238"/>
          <p14:tracePt t="38199" x="2565400" y="2928938"/>
          <p14:tracePt t="38214" x="2578100" y="2928938"/>
          <p14:tracePt t="38235" x="2590800" y="2928938"/>
          <p14:tracePt t="38251" x="2603500" y="2928938"/>
          <p14:tracePt t="38264" x="2616200" y="2928938"/>
          <p14:tracePt t="38311" x="2641600" y="2928938"/>
          <p14:tracePt t="38366" x="2641600" y="2941638"/>
          <p14:tracePt t="39410" x="2628900" y="2941638"/>
          <p14:tracePt t="40015" x="2616200" y="2941638"/>
          <p14:tracePt t="40075" x="2590800" y="2941638"/>
          <p14:tracePt t="40126" x="2578100" y="2941638"/>
          <p14:tracePt t="40151" x="2565400" y="2941638"/>
          <p14:tracePt t="40166" x="2554288" y="2941638"/>
          <p14:tracePt t="40176" x="2541588" y="2941638"/>
          <p14:tracePt t="40201" x="2541588" y="2928938"/>
          <p14:tracePt t="40210" x="2528888" y="2928938"/>
          <p14:tracePt t="40216" x="2503488" y="2890838"/>
          <p14:tracePt t="40227" x="2490788" y="2878138"/>
          <p14:tracePt t="40233" x="2465388" y="2852738"/>
          <p14:tracePt t="40243" x="2428875" y="2803525"/>
          <p14:tracePt t="40254" x="2390775" y="2778125"/>
          <p14:tracePt t="40257" x="2378075" y="2765425"/>
          <p14:tracePt t="40266" x="2352675" y="2740025"/>
          <p14:tracePt t="40273" x="2290763" y="2703513"/>
          <p14:tracePt t="40283" x="2265363" y="2678113"/>
          <p14:tracePt t="40292" x="2190750" y="2640013"/>
          <p14:tracePt t="40298" x="2139950" y="2603500"/>
          <p14:tracePt t="40309" x="2065338" y="2565400"/>
          <p14:tracePt t="40313" x="2027238" y="2552700"/>
          <p14:tracePt t="40322" x="1978025" y="2540000"/>
          <p14:tracePt t="40332" x="1927225" y="2503488"/>
          <p14:tracePt t="40338" x="1890713" y="2478088"/>
          <p14:tracePt t="40349" x="1852613" y="2478088"/>
          <p14:tracePt t="40354" x="1827213" y="2478088"/>
          <p14:tracePt t="40363" x="1801813" y="2452688"/>
          <p14:tracePt t="40372" x="1778000" y="2452688"/>
          <p14:tracePt t="40378" x="1752600" y="2439988"/>
          <p14:tracePt t="40389" x="1739900" y="2439988"/>
          <p14:tracePt t="40393" x="1727200" y="2439988"/>
          <p14:tracePt t="40405" x="1701800" y="2439988"/>
          <p14:tracePt t="40412" x="1677988" y="2439988"/>
          <p14:tracePt t="40428" x="1652588" y="2439988"/>
          <p14:tracePt t="40436" x="1627188" y="2439988"/>
          <p14:tracePt t="40458" x="1614488" y="2439988"/>
          <p14:tracePt t="40469" x="1601788" y="2439988"/>
          <p14:tracePt t="40474" x="1589088" y="2452688"/>
          <p14:tracePt t="40485" x="1577975" y="2452688"/>
          <p14:tracePt t="40494" x="1565275" y="2465388"/>
          <p14:tracePt t="40498" x="1539875" y="2490788"/>
          <p14:tracePt t="40508" x="1501775" y="2503488"/>
          <p14:tracePt t="40514" x="1489075" y="2516188"/>
          <p14:tracePt t="40524" x="1476375" y="2540000"/>
          <p14:tracePt t="40536" x="1465263" y="2540000"/>
          <p14:tracePt t="40538" x="1465263" y="2565400"/>
          <p14:tracePt t="40549" x="1452563" y="2578100"/>
          <p14:tracePt t="40554" x="1452563" y="2590800"/>
          <p14:tracePt t="40564" x="1439863" y="2590800"/>
          <p14:tracePt t="40586" x="1439863" y="2603500"/>
          <p14:tracePt t="40595" x="1439863" y="2616200"/>
          <p14:tracePt t="40601" x="1439863" y="2627313"/>
          <p14:tracePt t="40611" x="1439863" y="2640013"/>
          <p14:tracePt t="40620" x="1439863" y="2665413"/>
          <p14:tracePt t="40625" x="1439863" y="2678113"/>
          <p14:tracePt t="40636" x="1439863" y="2703513"/>
          <p14:tracePt t="40640" x="1439863" y="2716213"/>
          <p14:tracePt t="40651" x="1439863" y="2740025"/>
          <p14:tracePt t="40660" x="1439863" y="2752725"/>
          <p14:tracePt t="40667" x="1465263" y="2765425"/>
          <p14:tracePt t="40677" x="1465263" y="2778125"/>
          <p14:tracePt t="40681" x="1476375" y="2790825"/>
          <p14:tracePt t="40707" x="1489075" y="2803525"/>
          <p14:tracePt t="40716" x="1501775" y="2803525"/>
          <p14:tracePt t="40720" x="1501775" y="2816225"/>
          <p14:tracePt t="40751" x="1514475" y="2816225"/>
          <p14:tracePt t="41311" x="1527175" y="2828925"/>
          <p14:tracePt t="41320" x="1577975" y="2828925"/>
          <p14:tracePt t="41327" x="1614488" y="2828925"/>
          <p14:tracePt t="41337" x="1639888" y="2828925"/>
          <p14:tracePt t="41340" x="1665288" y="2828925"/>
          <p14:tracePt t="41350" x="1714500" y="2828925"/>
          <p14:tracePt t="41363" x="1727200" y="2828925"/>
          <p14:tracePt t="41367" x="1765300" y="2828925"/>
          <p14:tracePt t="41383" x="1801813" y="2828925"/>
          <p14:tracePt t="41392" x="1814513" y="2828925"/>
          <p14:tracePt t="41402" x="1839913" y="2828925"/>
          <p14:tracePt t="41407" x="1852613" y="2828925"/>
          <p14:tracePt t="41417" x="1865313" y="2828925"/>
          <p14:tracePt t="41423" x="1890713" y="2828925"/>
          <p14:tracePt t="41432" x="1903413" y="2828925"/>
          <p14:tracePt t="41443" x="1914525" y="2828925"/>
          <p14:tracePt t="41449" x="1927225" y="2828925"/>
          <p14:tracePt t="41458" x="1952625" y="2828925"/>
          <p14:tracePt t="41463" x="1952625" y="2816225"/>
          <p14:tracePt t="41472" x="1965325" y="2816225"/>
          <p14:tracePt t="41483" x="1978025" y="2816225"/>
          <p14:tracePt t="41489" x="1990725" y="2816225"/>
          <p14:tracePt t="41503" x="2014538" y="2816225"/>
          <p14:tracePt t="41513" x="2027238" y="2790825"/>
          <p14:tracePt t="41522" x="2039938" y="2790825"/>
          <p14:tracePt t="41543" x="2052638" y="2790825"/>
          <p14:tracePt t="41579" x="2065338" y="2790825"/>
          <p14:tracePt t="41618" x="2078038" y="2790825"/>
          <p14:tracePt t="41645" x="2090738" y="2790825"/>
          <p14:tracePt t="41659" x="2103438" y="2790825"/>
          <p14:tracePt t="41674" x="2127250" y="2790825"/>
          <p14:tracePt t="41684" x="2152650" y="2790825"/>
          <p14:tracePt t="41700" x="2190750" y="2765425"/>
          <p14:tracePt t="41711" x="2228850" y="2765425"/>
          <p14:tracePt t="41714" x="2252663" y="2765425"/>
          <p14:tracePt t="41724" x="2290763" y="2765425"/>
          <p14:tracePt t="41735" x="2316163" y="2765425"/>
          <p14:tracePt t="41741" x="2339975" y="2765425"/>
          <p14:tracePt t="41750" x="2352675" y="2752725"/>
          <p14:tracePt t="41754" x="2378075" y="2740025"/>
          <p14:tracePt t="41765" x="2390775" y="2740025"/>
          <p14:tracePt t="41820" x="2403475" y="2740025"/>
          <p14:tracePt t="41851" x="2416175" y="2740025"/>
          <p14:tracePt t="41870" x="2428875" y="2740025"/>
          <p14:tracePt t="41887" x="2441575" y="2740025"/>
          <p14:tracePt t="41896" x="2452688" y="2740025"/>
          <p14:tracePt t="41907" x="2465388" y="2740025"/>
          <p14:tracePt t="41910" x="2490788" y="2740025"/>
          <p14:tracePt t="41921" x="2528888" y="2740025"/>
          <p14:tracePt t="41927" x="2554288" y="2740025"/>
          <p14:tracePt t="41937" x="2578100" y="2740025"/>
          <p14:tracePt t="41947" x="2590800" y="2740025"/>
          <p14:tracePt t="41962" x="2603500" y="2740025"/>
          <p14:tracePt t="41966" x="2616200" y="2740025"/>
          <p14:tracePt t="41986" x="2628900" y="2740025"/>
          <p14:tracePt t="42002" x="2654300" y="2740025"/>
          <p14:tracePt t="42410" x="2667000" y="2740025"/>
          <p14:tracePt t="42476" x="2678113" y="2740025"/>
          <p14:tracePt t="42526" x="2690813" y="2740025"/>
          <p14:tracePt t="42562" x="2703513" y="2740025"/>
          <p14:tracePt t="42576" x="2703513" y="2752725"/>
          <p14:tracePt t="42587" x="2728913" y="2752725"/>
          <p14:tracePt t="42602" x="2741613" y="2752725"/>
          <p14:tracePt t="42613" x="2754313" y="2778125"/>
          <p14:tracePt t="42617" x="2778125" y="2778125"/>
          <p14:tracePt t="42626" x="2790825" y="2803525"/>
          <p14:tracePt t="42633" x="2803525" y="2816225"/>
          <p14:tracePt t="42643" x="2816225" y="2816225"/>
          <p14:tracePt t="42658" x="2841625" y="2816225"/>
          <p14:tracePt t="42668" x="2867025" y="2816225"/>
          <p14:tracePt t="42672" x="2903538" y="2816225"/>
          <p14:tracePt t="42683" x="2954338" y="2816225"/>
          <p14:tracePt t="42692" x="2979738" y="2816225"/>
          <p14:tracePt t="42698" x="3003550" y="2816225"/>
          <p14:tracePt t="42709" x="3028950" y="2816225"/>
          <p14:tracePt t="42713" x="3054350" y="2816225"/>
          <p14:tracePt t="42722" x="3067050" y="2816225"/>
          <p14:tracePt t="42734" x="3092450" y="2816225"/>
          <p14:tracePt t="42738" x="3103563" y="2816225"/>
          <p14:tracePt t="42749" x="3116263" y="2816225"/>
          <p14:tracePt t="42755" x="3128963" y="2816225"/>
          <p14:tracePt t="42785" x="3154363" y="2816225"/>
          <p14:tracePt t="42824" x="3167063" y="2816225"/>
          <p14:tracePt t="42854" x="3179763" y="2816225"/>
          <p14:tracePt t="42870" x="3192463" y="2816225"/>
          <p14:tracePt t="42885" x="3205163" y="2816225"/>
          <p14:tracePt t="42900" x="3216275" y="2816225"/>
          <p14:tracePt t="42925" x="3228975" y="2816225"/>
          <p14:tracePt t="42934" x="3241675" y="2816225"/>
          <p14:tracePt t="42940" x="3267075" y="2790825"/>
          <p14:tracePt t="42951" x="3317875" y="2790825"/>
          <p14:tracePt t="42970" x="3367088" y="2765425"/>
          <p14:tracePt t="42977" x="3379788" y="2765425"/>
          <p14:tracePt t="42980" x="3405188" y="2752725"/>
          <p14:tracePt t="42990" x="3441700" y="2752725"/>
          <p14:tracePt t="43001" x="3479800" y="2740025"/>
          <p14:tracePt t="43020" x="3492500" y="2740025"/>
          <p14:tracePt t="43040" x="3505200" y="2740025"/>
          <p14:tracePt t="43067" x="3517900" y="2728913"/>
          <p14:tracePt t="43111" x="3530600" y="2728913"/>
          <p14:tracePt t="43127" x="3530600" y="2716213"/>
          <p14:tracePt t="43262" x="3505200" y="2716213"/>
          <p14:tracePt t="43273" x="3479800" y="2728913"/>
          <p14:tracePt t="43277" x="3392488" y="2778125"/>
          <p14:tracePt t="43287" x="3328988" y="2803525"/>
          <p14:tracePt t="43297" x="3254375" y="2840038"/>
          <p14:tracePt t="43302" x="3179763" y="2852738"/>
          <p14:tracePt t="43313" x="3092450" y="2890838"/>
          <p14:tracePt t="43317" x="2992438" y="2928938"/>
          <p14:tracePt t="43327" x="2916238" y="2952750"/>
          <p14:tracePt t="43338" x="2854325" y="2965450"/>
          <p14:tracePt t="43342" x="2767013" y="2990850"/>
          <p14:tracePt t="43353" x="2703513" y="3003550"/>
          <p14:tracePt t="43359" x="2667000" y="3028950"/>
          <p14:tracePt t="43368" x="2603500" y="3054350"/>
          <p14:tracePt t="43378" x="2578100" y="3065463"/>
          <p14:tracePt t="43383" x="2541588" y="3090863"/>
          <p14:tracePt t="43393" x="2516188" y="3090863"/>
          <p14:tracePt t="43399" x="2478088" y="3103563"/>
          <p14:tracePt t="43409" x="2441575" y="3116263"/>
          <p14:tracePt t="43419" x="2403475" y="3128963"/>
          <p14:tracePt t="43433" x="2365375" y="3141663"/>
          <p14:tracePt t="43438" x="2328863" y="3141663"/>
          <p14:tracePt t="43450" x="2303463" y="3154363"/>
          <p14:tracePt t="43458" x="2278063" y="3165475"/>
          <p14:tracePt t="43466" x="2203450" y="3165475"/>
          <p14:tracePt t="43475" x="2165350" y="3178175"/>
          <p14:tracePt t="43479" x="2139950" y="3178175"/>
          <p14:tracePt t="43489" x="2090738" y="3203575"/>
          <p14:tracePt t="43499" x="2065338" y="3203575"/>
          <p14:tracePt t="43504" x="2027238" y="3203575"/>
          <p14:tracePt t="43515" x="2003425" y="3203575"/>
          <p14:tracePt t="43519" x="1978025" y="3203575"/>
          <p14:tracePt t="43531" x="1927225" y="3203575"/>
          <p14:tracePt t="43540" x="1890713" y="3203575"/>
          <p14:tracePt t="43544" x="1865313" y="3203575"/>
          <p14:tracePt t="43554" x="1839913" y="3203575"/>
          <p14:tracePt t="43570" x="1814513" y="3203575"/>
          <p14:tracePt t="43611" x="1801813" y="3203575"/>
          <p14:tracePt t="43631" x="1790700" y="3203575"/>
          <p14:tracePt t="43661" x="1778000" y="3203575"/>
          <p14:tracePt t="43670" x="1765300" y="3203575"/>
          <p14:tracePt t="43697" x="1752600" y="3190875"/>
          <p14:tracePt t="43726" x="1739900" y="3178175"/>
          <p14:tracePt t="43763" x="1739900" y="3165475"/>
          <p14:tracePt t="43772" x="1739900" y="3154363"/>
          <p14:tracePt t="43776" x="1739900" y="3128963"/>
          <p14:tracePt t="43787" x="1739900" y="3116263"/>
          <p14:tracePt t="43793" x="1739900" y="3103563"/>
          <p14:tracePt t="43802" x="1752600" y="3090863"/>
          <p14:tracePt t="43813" x="1752600" y="3078163"/>
          <p14:tracePt t="43817" x="1765300" y="3065463"/>
          <p14:tracePt t="43826" x="1778000" y="3041650"/>
          <p14:tracePt t="43832" x="1790700" y="3041650"/>
          <p14:tracePt t="43843" x="1827213" y="3028950"/>
          <p14:tracePt t="43856" x="1852613" y="3016250"/>
          <p14:tracePt t="43867" x="1878013" y="2990850"/>
          <p14:tracePt t="43872" x="1914525" y="2990850"/>
          <p14:tracePt t="43883" x="1939925" y="2965450"/>
          <p14:tracePt t="43893" x="1965325" y="2965450"/>
          <p14:tracePt t="43896" x="2003425" y="2952750"/>
          <p14:tracePt t="43907" x="2039938" y="2952750"/>
          <p14:tracePt t="43913" x="2078038" y="2941638"/>
          <p14:tracePt t="43922" x="2152650" y="2941638"/>
          <p14:tracePt t="43932" x="2190750" y="2941638"/>
          <p14:tracePt t="43939" x="2216150" y="2941638"/>
          <p14:tracePt t="43949" x="2265363" y="2941638"/>
          <p14:tracePt t="43963" x="2316163" y="2928938"/>
          <p14:tracePt t="43973" x="2328863" y="2928938"/>
          <p14:tracePt t="43979" x="2339975" y="2916238"/>
          <p14:tracePt t="43988" x="2352675" y="2916238"/>
          <p14:tracePt t="43992" x="2365375" y="2916238"/>
          <p14:tracePt t="44684" x="2390775" y="2916238"/>
          <p14:tracePt t="44698" x="2403475" y="2916238"/>
          <p14:tracePt t="44724" x="2416175" y="2916238"/>
          <p14:tracePt t="44750" x="2428875" y="2928938"/>
          <p14:tracePt t="44764" x="2441575" y="2928938"/>
          <p14:tracePt t="44781" x="2452688" y="2928938"/>
          <p14:tracePt t="44821" x="2478088" y="2928938"/>
          <p14:tracePt t="44927" x="2490788" y="2941638"/>
          <p14:tracePt t="45214" x="2503488" y="2952750"/>
          <p14:tracePt t="45239" x="2503488" y="2965450"/>
          <p14:tracePt t="45249" x="2503488" y="2978150"/>
          <p14:tracePt t="45255" x="2503488" y="2990850"/>
          <p14:tracePt t="45265" x="2503488" y="3016250"/>
          <p14:tracePt t="45274" x="2503488" y="3028950"/>
          <p14:tracePt t="45279" x="2503488" y="3054350"/>
          <p14:tracePt t="45289" x="2503488" y="3065463"/>
          <p14:tracePt t="45295" x="2516188" y="3090863"/>
          <p14:tracePt t="45304" x="2528888" y="3128963"/>
          <p14:tracePt t="45315" x="2541588" y="3141663"/>
          <p14:tracePt t="45320" x="2554288" y="3154363"/>
          <p14:tracePt t="45330" x="2565400" y="3190875"/>
          <p14:tracePt t="45336" x="2578100" y="3203575"/>
          <p14:tracePt t="45345" x="2578100" y="3216275"/>
          <p14:tracePt t="45355" x="2590800" y="3241675"/>
          <p14:tracePt t="45361" x="2603500" y="3278188"/>
          <p14:tracePt t="45370" x="2603500" y="3290888"/>
          <p14:tracePt t="45374" x="2616200" y="3303588"/>
          <p14:tracePt t="45385" x="2628900" y="3328988"/>
          <p14:tracePt t="45397" x="2641600" y="3341688"/>
          <p14:tracePt t="45401" x="2654300" y="3354388"/>
          <p14:tracePt t="45410" x="2667000" y="3378200"/>
          <p14:tracePt t="45426" x="2690813" y="3403600"/>
          <p14:tracePt t="45437" x="2690813" y="3416300"/>
          <p14:tracePt t="45452" x="2703513" y="3429000"/>
          <p14:tracePt t="45466" x="2703513" y="3441700"/>
          <p14:tracePt t="45477" x="2716213" y="3441700"/>
          <p14:tracePt t="45481" x="2728913" y="3454400"/>
          <p14:tracePt t="45900" x="2716213" y="3441700"/>
          <p14:tracePt t="45904" x="2690813" y="3441700"/>
          <p14:tracePt t="45915" x="2654300" y="3441700"/>
          <p14:tracePt t="45924" x="2628900" y="3441700"/>
          <p14:tracePt t="45931" x="2578100" y="3441700"/>
          <p14:tracePt t="45940" x="2541588" y="3441700"/>
          <p14:tracePt t="45944" x="2490788" y="3441700"/>
          <p14:tracePt t="45954" x="2465388" y="3441700"/>
          <p14:tracePt t="45966" x="2428875" y="3441700"/>
          <p14:tracePt t="45970" x="2403475" y="3441700"/>
          <p14:tracePt t="45982" x="2378075" y="3441700"/>
          <p14:tracePt t="45986" x="2378075" y="3454400"/>
          <p14:tracePt t="45997" x="2352675" y="3454400"/>
          <p14:tracePt t="46011" x="2339975" y="3454400"/>
          <p14:tracePt t="46020" x="2328863" y="3454400"/>
          <p14:tracePt t="46027" x="2316163" y="3454400"/>
          <p14:tracePt t="46036" x="2303463" y="3454400"/>
          <p14:tracePt t="46047" x="2290763" y="3467100"/>
          <p14:tracePt t="46050" x="2278063" y="3467100"/>
          <p14:tracePt t="46064" x="2252663" y="3479800"/>
          <p14:tracePt t="46066" x="2239963" y="3479800"/>
          <p14:tracePt t="46076" x="2216150" y="3490913"/>
          <p14:tracePt t="46087" x="2203450" y="3490913"/>
          <p14:tracePt t="46093" x="2190750" y="3503613"/>
          <p14:tracePt t="46102" x="2178050" y="3503613"/>
          <p14:tracePt t="46106" x="2165350" y="3516313"/>
          <p14:tracePt t="46117" x="2127250" y="3529013"/>
          <p14:tracePt t="46127" x="2127250" y="3541713"/>
          <p14:tracePt t="46133" x="2116138" y="3541713"/>
          <p14:tracePt t="46143" x="2103438" y="3567113"/>
          <p14:tracePt t="46147" x="2090738" y="3567113"/>
          <p14:tracePt t="46166" x="2078038" y="3579813"/>
          <p14:tracePt t="46183" x="2065338" y="3590925"/>
          <p14:tracePt t="46197" x="2052638" y="3590925"/>
          <p14:tracePt t="46232" x="2039938" y="3603625"/>
          <p14:tracePt t="46258" x="2014538" y="3616325"/>
          <p14:tracePt t="46272" x="2003425" y="3629025"/>
          <p14:tracePt t="46278" x="2003425" y="3641725"/>
          <p14:tracePt t="46288" x="1978025" y="3641725"/>
          <p14:tracePt t="46299" x="1978025" y="3654425"/>
          <p14:tracePt t="46303" x="1965325" y="3654425"/>
          <p14:tracePt t="46313" x="1952625" y="3679825"/>
          <p14:tracePt t="46319" x="1939925" y="3703638"/>
          <p14:tracePt t="46339" x="1927225" y="3716338"/>
          <p14:tracePt t="46346" x="1914525" y="3729038"/>
          <p14:tracePt t="46354" x="1914525" y="3741738"/>
          <p14:tracePt t="46419" x="1914525" y="3754438"/>
          <p14:tracePt t="46434" x="1914525" y="3767138"/>
          <p14:tracePt t="46438" x="1914525" y="3792538"/>
          <p14:tracePt t="46448" x="1927225" y="3803650"/>
          <p14:tracePt t="46460" x="1939925" y="3803650"/>
          <p14:tracePt t="46465" x="1952625" y="3816350"/>
          <p14:tracePt t="46474" x="1965325" y="3816350"/>
          <p14:tracePt t="46481" x="1990725" y="3816350"/>
          <p14:tracePt t="46491" x="2003425" y="3816350"/>
          <p14:tracePt t="46500" x="2014538" y="3816350"/>
          <p14:tracePt t="46505" x="2027238" y="3816350"/>
          <p14:tracePt t="46521" x="2052638" y="3816350"/>
          <p14:tracePt t="46540" x="2078038" y="3816350"/>
          <p14:tracePt t="46545" x="2090738" y="3816350"/>
          <p14:tracePt t="46562" x="2103438" y="3792538"/>
          <p14:tracePt t="46587" x="2116138" y="3779838"/>
          <p14:tracePt t="46596" x="2127250" y="3779838"/>
          <p14:tracePt t="46611" x="2127250" y="3767138"/>
          <p14:tracePt t="46707" x="2116138" y="3767138"/>
          <p14:tracePt t="46716" x="2090738" y="3767138"/>
          <p14:tracePt t="46727" x="2052638" y="3767138"/>
          <p14:tracePt t="46732" x="2003425" y="3767138"/>
          <p14:tracePt t="46744" x="1952625" y="3767138"/>
          <p14:tracePt t="46747" x="1903413" y="3767138"/>
          <p14:tracePt t="46756" x="1839913" y="3767138"/>
          <p14:tracePt t="46768" x="1801813" y="3767138"/>
          <p14:tracePt t="46773" x="1765300" y="3767138"/>
          <p14:tracePt t="46783" x="1727200" y="3767138"/>
          <p14:tracePt t="46789" x="1701800" y="3767138"/>
          <p14:tracePt t="46799" x="1677988" y="3767138"/>
          <p14:tracePt t="46809" x="1639888" y="3767138"/>
          <p14:tracePt t="46812" x="1614488" y="3767138"/>
          <p14:tracePt t="46823" x="1565275" y="3767138"/>
          <p14:tracePt t="46829" x="1527175" y="3767138"/>
          <p14:tracePt t="46839" x="1476375" y="3767138"/>
          <p14:tracePt t="46849" x="1439863" y="3767138"/>
          <p14:tracePt t="46853" x="1414463" y="3767138"/>
          <p14:tracePt t="46863" x="1389063" y="3779838"/>
          <p14:tracePt t="46869" x="1352550" y="3792538"/>
          <p14:tracePt t="46878" x="1327150" y="3816350"/>
          <p14:tracePt t="46889" x="1314450" y="3829050"/>
          <p14:tracePt t="46895" x="1289050" y="3841750"/>
          <p14:tracePt t="46905" x="1289050" y="3854450"/>
          <p14:tracePt t="46909" x="1263650" y="3879850"/>
          <p14:tracePt t="46918" x="1252538" y="3905250"/>
          <p14:tracePt t="46929" x="1252538" y="3929063"/>
          <p14:tracePt t="46934" x="1239838" y="3954463"/>
          <p14:tracePt t="46945" x="1239838" y="3992563"/>
          <p14:tracePt t="46949" x="1239838" y="4017963"/>
          <p14:tracePt t="46959" x="1239838" y="4067175"/>
          <p14:tracePt t="46976" x="1239838" y="4141788"/>
          <p14:tracePt t="46985" x="1239838" y="4179888"/>
          <p14:tracePt t="46989" x="1239838" y="4217988"/>
          <p14:tracePt t="46998" x="1252538" y="4292600"/>
          <p14:tracePt t="47009" x="1276350" y="4354513"/>
          <p14:tracePt t="47014" x="1327150" y="4467225"/>
          <p14:tracePt t="47025" x="1363663" y="4543425"/>
          <p14:tracePt t="47031" x="1427163" y="4643438"/>
          <p14:tracePt t="47042" x="1476375" y="4705350"/>
          <p14:tracePt t="47051" x="1539875" y="4805363"/>
          <p14:tracePt t="47054" x="1589088" y="4843463"/>
          <p14:tracePt t="47064" x="1639888" y="4892675"/>
          <p14:tracePt t="47071" x="1677988" y="4930775"/>
          <p14:tracePt t="47080" x="1739900" y="4956175"/>
          <p14:tracePt t="47091" x="1765300" y="4968875"/>
          <p14:tracePt t="47094" x="1827213" y="4992688"/>
          <p14:tracePt t="47104" x="1839913" y="4992688"/>
          <p14:tracePt t="47111" x="1852613" y="4992688"/>
          <p14:tracePt t="47136" x="1878013" y="4992688"/>
          <p14:tracePt t="47147" x="1914525" y="4981575"/>
          <p14:tracePt t="47151" x="1939925" y="4943475"/>
          <p14:tracePt t="47161" x="1978025" y="4892675"/>
          <p14:tracePt t="47170" x="2003425" y="4856163"/>
          <p14:tracePt t="47177" x="2027238" y="4792663"/>
          <p14:tracePt t="47187" x="2052638" y="4756150"/>
          <p14:tracePt t="47190" x="2090738" y="4692650"/>
          <p14:tracePt t="47201" x="2090738" y="4656138"/>
          <p14:tracePt t="47210" x="2116138" y="4618038"/>
          <p14:tracePt t="47217" x="2139950" y="4579938"/>
          <p14:tracePt t="47227" x="2139950" y="4554538"/>
          <p14:tracePt t="47233" x="2152650" y="4518025"/>
          <p14:tracePt t="47243" x="2165350" y="4505325"/>
          <p14:tracePt t="47253" x="2178050" y="4492625"/>
          <p14:tracePt t="47257" x="2178050" y="4467225"/>
          <p14:tracePt t="47266" x="2190750" y="4430713"/>
          <p14:tracePt t="47273" x="2190750" y="4405313"/>
          <p14:tracePt t="47282" x="2190750" y="4367213"/>
          <p14:tracePt t="47293" x="2190750" y="4341813"/>
          <p14:tracePt t="47297" x="2190750" y="4292600"/>
          <p14:tracePt t="47307" x="2190750" y="4230688"/>
          <p14:tracePt t="47313" x="2190750" y="4192588"/>
          <p14:tracePt t="47323" x="2190750" y="4129088"/>
          <p14:tracePt t="47332" x="2190750" y="4079875"/>
          <p14:tracePt t="47336" x="2190750" y="4005263"/>
          <p14:tracePt t="47347" x="2165350" y="3941763"/>
          <p14:tracePt t="47353" x="2116138" y="3892550"/>
          <p14:tracePt t="47362" x="2052638" y="3792538"/>
          <p14:tracePt t="47373" x="2027238" y="3754438"/>
          <p14:tracePt t="47377" x="1990725" y="3716338"/>
          <p14:tracePt t="47389" x="1965325" y="3692525"/>
          <p14:tracePt t="47393" x="1939925" y="3679825"/>
          <p14:tracePt t="47402" x="1865313" y="3667125"/>
          <p14:tracePt t="47412" x="1814513" y="3654425"/>
          <p14:tracePt t="47419" x="1778000" y="3641725"/>
          <p14:tracePt t="47429" x="1714500" y="3641725"/>
          <p14:tracePt t="47432" x="1639888" y="3641725"/>
          <p14:tracePt t="47442" x="1577975" y="3641725"/>
          <p14:tracePt t="47453" x="1501775" y="3641725"/>
          <p14:tracePt t="47458" x="1439863" y="3641725"/>
          <p14:tracePt t="47468" x="1363663" y="3641725"/>
          <p14:tracePt t="47475" x="1314450" y="3641725"/>
          <p14:tracePt t="47485" x="1239838" y="3679825"/>
          <p14:tracePt t="47494" x="1201738" y="3692525"/>
          <p14:tracePt t="47498" x="1176338" y="3716338"/>
          <p14:tracePt t="47509" x="1114425" y="3779838"/>
          <p14:tracePt t="47515" x="1089025" y="3803650"/>
          <p14:tracePt t="47524" x="1038225" y="3854450"/>
          <p14:tracePt t="47534" x="1001713" y="3905250"/>
          <p14:tracePt t="47538" x="989013" y="3979863"/>
          <p14:tracePt t="47549" x="963613" y="4054475"/>
          <p14:tracePt t="47555" x="950913" y="4117975"/>
          <p14:tracePt t="47565" x="925513" y="4192588"/>
          <p14:tracePt t="47574" x="925513" y="4241800"/>
          <p14:tracePt t="47580" x="925513" y="4318000"/>
          <p14:tracePt t="47591" x="925513" y="4379913"/>
          <p14:tracePt t="47595" x="925513" y="4418013"/>
          <p14:tracePt t="47604" x="938213" y="4479925"/>
          <p14:tracePt t="47615" x="976313" y="4530725"/>
          <p14:tracePt t="47621" x="1001713" y="4579938"/>
          <p14:tracePt t="47631" x="1027113" y="4630738"/>
          <p14:tracePt t="47634" x="1076325" y="4656138"/>
          <p14:tracePt t="47644" x="1114425" y="4692650"/>
          <p14:tracePt t="47654" x="1189038" y="4730750"/>
          <p14:tracePt t="47660" x="1214438" y="4730750"/>
          <p14:tracePt t="47671" x="1263650" y="4756150"/>
          <p14:tracePt t="47675" x="1339850" y="4756150"/>
          <p14:tracePt t="47684" x="1401763" y="4756150"/>
          <p14:tracePt t="47694" x="1489075" y="4756150"/>
          <p14:tracePt t="47700" x="1589088" y="4730750"/>
          <p14:tracePt t="47710" x="1701800" y="4679950"/>
          <p14:tracePt t="47717" x="1778000" y="4643438"/>
          <p14:tracePt t="47727" x="1878013" y="4579938"/>
          <p14:tracePt t="47737" x="1927225" y="4518025"/>
          <p14:tracePt t="47740" x="1978025" y="4443413"/>
          <p14:tracePt t="47751" x="2027238" y="4379913"/>
          <p14:tracePt t="47756" x="2039938" y="4330700"/>
          <p14:tracePt t="47766" x="2103438" y="4254500"/>
          <p14:tracePt t="47776" x="2116138" y="4179888"/>
          <p14:tracePt t="47780" x="2116138" y="4117975"/>
          <p14:tracePt t="47790" x="2139950" y="4079875"/>
          <p14:tracePt t="47796" x="2139950" y="4005263"/>
          <p14:tracePt t="47806" x="2139950" y="3954463"/>
          <p14:tracePt t="47816" x="2139950" y="3892550"/>
          <p14:tracePt t="47823" x="2116138" y="3816350"/>
          <p14:tracePt t="47833" x="2116138" y="3779838"/>
          <p14:tracePt t="47836" x="2103438" y="3729038"/>
          <p14:tracePt t="47846" x="2078038" y="3679825"/>
          <p14:tracePt t="47856" x="2078038" y="3654425"/>
          <p14:tracePt t="47862" x="2065338" y="3629025"/>
          <p14:tracePt t="47873" x="2052638" y="3616325"/>
          <p14:tracePt t="47877" x="2052638" y="3603625"/>
          <p14:tracePt t="47887" x="2039938" y="3603625"/>
          <p14:tracePt t="47896" x="2039938" y="3579813"/>
          <p14:tracePt t="47903" x="2027238" y="3579813"/>
          <p14:tracePt t="47913" x="2014538" y="3579813"/>
          <p14:tracePt t="47918" x="2003425" y="3579813"/>
          <p14:tracePt t="47927" x="1978025" y="3579813"/>
          <p14:tracePt t="47938" x="1939925" y="3579813"/>
          <p14:tracePt t="47943" x="1890713" y="3579813"/>
          <p14:tracePt t="47952" x="1852613" y="3603625"/>
          <p14:tracePt t="47959" x="1801813" y="3654425"/>
          <p14:tracePt t="47970" x="1739900" y="3716338"/>
          <p14:tracePt t="47978" x="1677988" y="3792538"/>
          <p14:tracePt t="47984" x="1652588" y="3854450"/>
          <p14:tracePt t="47993" x="1627188" y="3929063"/>
          <p14:tracePt t="47998" x="1601788" y="4017963"/>
          <p14:tracePt t="48008" x="1601788" y="4092575"/>
          <p14:tracePt t="48018" x="1601788" y="4141788"/>
          <p14:tracePt t="48022" x="1601788" y="4192588"/>
          <p14:tracePt t="48034" x="1601788" y="4267200"/>
          <p14:tracePt t="48039" x="1614488" y="4305300"/>
          <p14:tracePt t="48049" x="1639888" y="4330700"/>
          <p14:tracePt t="48058" x="1677988" y="4379913"/>
          <p14:tracePt t="48065" x="1714500" y="4405313"/>
          <p14:tracePt t="48075" x="1790700" y="4443413"/>
          <p14:tracePt t="48079" x="1852613" y="4479925"/>
          <p14:tracePt t="48089" x="1927225" y="4505325"/>
          <p14:tracePt t="48098" x="2014538" y="4505325"/>
          <p14:tracePt t="48104" x="2090738" y="4505325"/>
          <p14:tracePt t="48115" x="2190750" y="4505325"/>
          <p14:tracePt t="48119" x="2290763" y="4505325"/>
          <p14:tracePt t="48129" x="2390775" y="4467225"/>
          <p14:tracePt t="48138" x="2428875" y="4430713"/>
          <p14:tracePt t="48145" x="2478088" y="4405313"/>
          <p14:tracePt t="48155" x="2490788" y="4379913"/>
          <p14:tracePt t="48160" x="2503488" y="4318000"/>
          <p14:tracePt t="48170" x="2516188" y="4292600"/>
          <p14:tracePt t="48180" x="2516188" y="4241800"/>
          <p14:tracePt t="48185" x="2478088" y="4179888"/>
          <p14:tracePt t="48194" x="2441575" y="4141788"/>
          <p14:tracePt t="48200" x="2403475" y="4092575"/>
          <p14:tracePt t="48211" x="2378075" y="4067175"/>
          <p14:tracePt t="48220" x="2365375" y="4029075"/>
          <p14:tracePt t="48225" x="2339975" y="4005263"/>
          <p14:tracePt t="48251" x="2316163" y="3992563"/>
          <p14:tracePt t="48260" x="2303463" y="3979863"/>
          <p14:tracePt t="48275" x="2290763" y="3979863"/>
          <p14:tracePt t="48281" x="2278063" y="3979863"/>
          <p14:tracePt t="48290" x="2265363" y="3979863"/>
          <p14:tracePt t="48300" x="2252663" y="3979863"/>
          <p14:tracePt t="48307" x="2216150" y="3992563"/>
          <p14:tracePt t="48317" x="2178050" y="4017963"/>
          <p14:tracePt t="48320" x="2152650" y="4041775"/>
          <p14:tracePt t="48331" x="2139950" y="4054475"/>
          <p14:tracePt t="48340" x="2103438" y="4079875"/>
          <p14:tracePt t="48346" x="2103438" y="4092575"/>
          <p14:tracePt t="48357" x="2078038" y="4117975"/>
          <p14:tracePt t="48361" x="2065338" y="4129088"/>
          <p14:tracePt t="48380" x="2052638" y="4141788"/>
          <p14:tracePt t="48387" x="2052638" y="4154488"/>
          <p14:tracePt t="48523" x="2039938" y="4167188"/>
          <p14:tracePt t="48549" x="2014538" y="4154488"/>
          <p14:tracePt t="48562" x="2014538" y="4141788"/>
          <p14:tracePt t="48572" x="2014538" y="4129088"/>
          <p14:tracePt t="48582" x="2014538" y="4117975"/>
          <p14:tracePt t="48589" x="2003425" y="4092575"/>
          <p14:tracePt t="48598" x="1990725" y="4067175"/>
          <p14:tracePt t="48613" x="1990725" y="4054475"/>
          <p14:tracePt t="48619" x="1978025" y="4041775"/>
          <p14:tracePt t="48630" x="1978025" y="4029075"/>
          <p14:tracePt t="48632" x="1978025" y="4017963"/>
          <p14:tracePt t="48645" x="1978025" y="4005263"/>
          <p14:tracePt t="48655" x="1952625" y="3992563"/>
          <p14:tracePt t="48658" x="1952625" y="3979863"/>
          <p14:tracePt t="48674" x="1939925" y="3967163"/>
          <p14:tracePt t="48685" x="1927225" y="3954463"/>
          <p14:tracePt t="48696" x="1903413" y="3929063"/>
          <p14:tracePt t="48699" x="1890713" y="3892550"/>
          <p14:tracePt t="48708" x="1878013" y="3892550"/>
          <p14:tracePt t="48715" x="1852613" y="3867150"/>
          <p14:tracePt t="48734" x="1839913" y="3841750"/>
          <p14:tracePt t="48740" x="1814513" y="3816350"/>
          <p14:tracePt t="48755" x="1814513" y="3803650"/>
          <p14:tracePt t="48765" x="1801813" y="3803650"/>
          <p14:tracePt t="48780" x="1790700" y="3792538"/>
          <p14:tracePt t="48791" x="1778000" y="3792538"/>
          <p14:tracePt t="48805" x="1778000" y="3779838"/>
          <p14:tracePt t="48820" x="1765300" y="3767138"/>
          <p14:tracePt t="48861" x="1752600" y="3754438"/>
          <p14:tracePt t="48950" x="1752600" y="3741738"/>
          <p14:tracePt t="48993" x="1739900" y="3741738"/>
          <p14:tracePt t="49002" x="1727200" y="3741738"/>
          <p14:tracePt t="49033" x="1727200" y="3729038"/>
          <p14:tracePt t="49046" x="1714500" y="3729038"/>
          <p14:tracePt t="49078" x="1701800" y="3729038"/>
          <p14:tracePt t="49173" x="1677988" y="3729038"/>
          <p14:tracePt t="49238" x="1665288" y="3729038"/>
          <p14:tracePt t="49470" x="1689100" y="3729038"/>
          <p14:tracePt t="49476" x="1714500" y="3729038"/>
          <p14:tracePt t="49486" x="1739900" y="3729038"/>
          <p14:tracePt t="49491" x="1765300" y="3729038"/>
          <p14:tracePt t="49500" x="1790700" y="3729038"/>
          <p14:tracePt t="49510" x="1801813" y="3716338"/>
          <p14:tracePt t="49516" x="1839913" y="3716338"/>
          <p14:tracePt t="49526" x="1865313" y="3716338"/>
          <p14:tracePt t="49541" x="1890713" y="3703638"/>
          <p14:tracePt t="49550" x="1914525" y="3703638"/>
          <p14:tracePt t="49566" x="1939925" y="3703638"/>
          <p14:tracePt t="49573" x="1965325" y="3703638"/>
          <p14:tracePt t="49582" x="2014538" y="3703638"/>
          <p14:tracePt t="49592" x="2039938" y="3703638"/>
          <p14:tracePt t="49596" x="2078038" y="3703638"/>
          <p14:tracePt t="49607" x="2116138" y="3703638"/>
          <p14:tracePt t="49612" x="2139950" y="3703638"/>
          <p14:tracePt t="49623" x="2165350" y="3703638"/>
          <p14:tracePt t="49632" x="2178050" y="3703638"/>
          <p14:tracePt t="49636" x="2190750" y="3703638"/>
          <p14:tracePt t="49646" x="2216150" y="3703638"/>
          <p14:tracePt t="49652" x="2239963" y="3703638"/>
          <p14:tracePt t="49662" x="2252663" y="3703638"/>
          <p14:tracePt t="49673" x="2265363" y="3703638"/>
          <p14:tracePt t="49678" x="2278063" y="3703638"/>
          <p14:tracePt t="49708" x="2303463" y="3703638"/>
          <p14:tracePt t="49858" x="2316163" y="3703638"/>
          <p14:tracePt t="50076" x="2303463" y="3703638"/>
          <p14:tracePt t="50081" x="2290763" y="3703638"/>
          <p14:tracePt t="50103" x="2278063" y="3703638"/>
          <p14:tracePt t="50106" x="2278063" y="3692525"/>
          <p14:tracePt t="50122" x="2252663" y="3692525"/>
          <p14:tracePt t="50147" x="2228850" y="3692525"/>
          <p14:tracePt t="50187" x="2216150" y="3679825"/>
          <p14:tracePt t="50249" x="2203450" y="3679825"/>
          <p14:tracePt t="50262" x="2178050" y="3692525"/>
          <p14:tracePt t="50273" x="2152650" y="3703638"/>
          <p14:tracePt t="50278" x="2116138" y="3741738"/>
          <p14:tracePt t="50289" x="2090738" y="3741738"/>
          <p14:tracePt t="50293" x="2065338" y="3779838"/>
          <p14:tracePt t="50302" x="2039938" y="3803650"/>
          <p14:tracePt t="50312" x="2014538" y="3816350"/>
          <p14:tracePt t="50319" x="1990725" y="3854450"/>
          <p14:tracePt t="50329" x="1978025" y="3867150"/>
          <p14:tracePt t="50335" x="1939925" y="3892550"/>
          <p14:tracePt t="50344" x="1914525" y="3929063"/>
          <p14:tracePt t="50359" x="1890713" y="3941763"/>
          <p14:tracePt t="50369" x="1878013" y="3954463"/>
          <p14:tracePt t="50374" x="1852613" y="3979863"/>
          <p14:tracePt t="50385" x="1827213" y="3979863"/>
          <p14:tracePt t="50395" x="1814513" y="4005263"/>
          <p14:tracePt t="50409" x="1790700" y="4017963"/>
          <p14:tracePt t="50415" x="1778000" y="4029075"/>
          <p14:tracePt t="50425" x="1765300" y="4029075"/>
          <p14:tracePt t="50435" x="1752600" y="4029075"/>
          <p14:tracePt t="50439" x="1739900" y="4041775"/>
          <p14:tracePt t="50449" x="1727200" y="4054475"/>
          <p14:tracePt t="50479" x="1714500" y="4054475"/>
          <p14:tracePt t="50504" x="1701800" y="4067175"/>
          <p14:tracePt t="50515" x="1689100" y="4067175"/>
          <p14:tracePt t="50540" x="1677988" y="4079875"/>
          <p14:tracePt t="50545" x="1665288" y="4079875"/>
          <p14:tracePt t="50561" x="1665288" y="4092575"/>
          <p14:tracePt t="50570" x="1652588" y="4092575"/>
          <p14:tracePt t="50580" x="1639888" y="4092575"/>
          <p14:tracePt t="50594" x="1627188" y="4105275"/>
          <p14:tracePt t="50610" x="1614488" y="4105275"/>
          <p14:tracePt t="50626" x="1589088" y="4105275"/>
          <p14:tracePt t="50657" x="1577975" y="4105275"/>
          <p14:tracePt t="50797" x="1589088" y="4105275"/>
          <p14:tracePt t="50802" x="1614488" y="4105275"/>
          <p14:tracePt t="50813" x="1652588" y="4105275"/>
          <p14:tracePt t="50829" x="1677988" y="4105275"/>
          <p14:tracePt t="50839" x="1701800" y="4105275"/>
          <p14:tracePt t="50842" x="1727200" y="4105275"/>
          <p14:tracePt t="50853" x="1752600" y="4105275"/>
          <p14:tracePt t="50859" x="1790700" y="4105275"/>
          <p14:tracePt t="50868" x="1827213" y="4105275"/>
          <p14:tracePt t="50879" x="1865313" y="4105275"/>
          <p14:tracePt t="50883" x="1914525" y="4105275"/>
          <p14:tracePt t="50893" x="1978025" y="4105275"/>
          <p14:tracePt t="50898" x="2014538" y="4105275"/>
          <p14:tracePt t="50908" x="2052638" y="4105275"/>
          <p14:tracePt t="50919" x="2078038" y="4105275"/>
          <p14:tracePt t="50923" x="2090738" y="4105275"/>
          <p14:tracePt t="50935" x="2103438" y="4105275"/>
          <p14:tracePt t="50938" x="2116138" y="4105275"/>
          <p14:tracePt t="50988" x="2127250" y="4105275"/>
          <p14:tracePt t="51009" x="2139950" y="4092575"/>
          <p14:tracePt t="51065" x="2152650" y="4092575"/>
          <p14:tracePt t="51105" x="2165350" y="4092575"/>
          <p14:tracePt t="51383" x="2165350" y="4067175"/>
          <p14:tracePt t="51393" x="2190750" y="4067175"/>
          <p14:tracePt t="51402" x="2190750" y="4054475"/>
          <p14:tracePt t="51419" x="2216150" y="4041775"/>
          <p14:tracePt t="51423" x="2216150" y="4029075"/>
          <p14:tracePt t="51433" x="2228850" y="4029075"/>
          <p14:tracePt t="51444" x="2252663" y="4029075"/>
          <p14:tracePt t="51448" x="2265363" y="4005263"/>
          <p14:tracePt t="51462" x="2278063" y="4005263"/>
          <p14:tracePt t="51488" x="2303463" y="4005263"/>
          <p14:tracePt t="51499" x="2316163" y="4005263"/>
          <p14:tracePt t="51505" x="2339975" y="4005263"/>
          <p14:tracePt t="51514" x="2352675" y="4005263"/>
          <p14:tracePt t="51525" x="2365375" y="4005263"/>
          <p14:tracePt t="51529" x="2378075" y="4005263"/>
          <p14:tracePt t="51539" x="2390775" y="4005263"/>
          <p14:tracePt t="51544" x="2416175" y="4005263"/>
          <p14:tracePt t="51554" x="2428875" y="4005263"/>
          <p14:tracePt t="51565" x="2441575" y="4005263"/>
          <p14:tracePt t="51579" x="2452688" y="4005263"/>
          <p14:tracePt t="51598" x="2465388" y="4005263"/>
          <p14:tracePt t="51747" x="2478088" y="3992563"/>
          <p14:tracePt t="51770" x="2465388" y="3967163"/>
          <p14:tracePt t="51777" x="2441575" y="3954463"/>
          <p14:tracePt t="51787" x="2390775" y="3929063"/>
          <p14:tracePt t="51790" x="2339975" y="3916363"/>
          <p14:tracePt t="51801" x="2290763" y="3905250"/>
          <p14:tracePt t="51810" x="2216150" y="3892550"/>
          <p14:tracePt t="51816" x="2116138" y="3854450"/>
          <p14:tracePt t="51827" x="2039938" y="3854450"/>
          <p14:tracePt t="51833" x="1939925" y="3854450"/>
          <p14:tracePt t="51842" x="1852613" y="3854450"/>
          <p14:tracePt t="51852" x="1752600" y="3854450"/>
          <p14:tracePt t="51857" x="1689100" y="3854450"/>
          <p14:tracePt t="51867" x="1627188" y="3854450"/>
          <p14:tracePt t="51874" x="1552575" y="3854450"/>
          <p14:tracePt t="51882" x="1514475" y="3854450"/>
          <p14:tracePt t="51893" x="1489075" y="3854450"/>
          <p14:tracePt t="51897" x="1476375" y="3854450"/>
          <p14:tracePt t="51907" x="1452563" y="3854450"/>
          <p14:tracePt t="51924" x="1439863" y="3854450"/>
          <p14:tracePt t="52059" x="1439863" y="3867150"/>
          <p14:tracePt t="52093" x="1439863" y="3892550"/>
          <p14:tracePt t="52115" x="1465263" y="3892550"/>
          <p14:tracePt t="52118" x="1489075" y="3892550"/>
          <p14:tracePt t="52128" x="1527175" y="3892550"/>
          <p14:tracePt t="52134" x="1577975" y="3892550"/>
          <p14:tracePt t="52144" x="1639888" y="3892550"/>
          <p14:tracePt t="52155" x="1689100" y="3892550"/>
          <p14:tracePt t="52159" x="1752600" y="3892550"/>
          <p14:tracePt t="52168" x="1801813" y="3892550"/>
          <p14:tracePt t="52174" x="1878013" y="3892550"/>
          <p14:tracePt t="52185" x="1952625" y="3867150"/>
          <p14:tracePt t="52195" x="1990725" y="3867150"/>
          <p14:tracePt t="52201" x="2039938" y="3867150"/>
          <p14:tracePt t="52210" x="2052638" y="3867150"/>
          <p14:tracePt t="52214" x="2065338" y="3867150"/>
          <p14:tracePt t="52225" x="2078038" y="3867150"/>
          <p14:tracePt t="52235" x="2090738" y="3867150"/>
          <p14:tracePt t="52240" x="2103438" y="3867150"/>
          <p14:tracePt t="52370" x="2052638" y="3867150"/>
          <p14:tracePt t="52380" x="1990725" y="3867150"/>
          <p14:tracePt t="52390" x="1878013" y="3892550"/>
          <p14:tracePt t="52397" x="1801813" y="3892550"/>
          <p14:tracePt t="52406" x="1727200" y="3905250"/>
          <p14:tracePt t="52410" x="1689100" y="3905250"/>
          <p14:tracePt t="52423" x="1639888" y="3929063"/>
          <p14:tracePt t="52427" x="1614488" y="3929063"/>
          <p14:tracePt t="52437" x="1601788" y="3929063"/>
          <p14:tracePt t="52448" x="1589088" y="3929063"/>
          <p14:tracePt t="52453" x="1577975" y="3929063"/>
          <p14:tracePt t="52568" x="1614488" y="3929063"/>
          <p14:tracePt t="52578" x="1639888" y="3929063"/>
          <p14:tracePt t="52585" x="1689100" y="3929063"/>
          <p14:tracePt t="52594" x="1752600" y="3929063"/>
          <p14:tracePt t="52598" x="1814513" y="3916363"/>
          <p14:tracePt t="52609" x="1852613" y="3916363"/>
          <p14:tracePt t="52620" x="1890713" y="3916363"/>
          <p14:tracePt t="52625" x="1927225" y="3916363"/>
          <p14:tracePt t="52635" x="1939925" y="3905250"/>
          <p14:tracePt t="52639" x="1952625" y="3905250"/>
          <p14:tracePt t="52751" x="1939925" y="3905250"/>
          <p14:tracePt t="52880" x="1927225" y="3905250"/>
          <p14:tracePt t="52916" x="1939925" y="3905250"/>
          <p14:tracePt t="52927" x="1952625" y="3905250"/>
          <p14:tracePt t="52932" x="1978025" y="3905250"/>
          <p14:tracePt t="52942" x="2003425" y="3905250"/>
          <p14:tracePt t="52952" x="2014538" y="3905250"/>
          <p14:tracePt t="52969" x="2027238" y="3905250"/>
          <p14:tracePt t="52973" x="2039938" y="3905250"/>
          <p14:tracePt t="52999" x="2039938" y="3892550"/>
          <p14:tracePt t="53234" x="2065338" y="3892550"/>
          <p14:tracePt t="53258" x="2078038" y="3892550"/>
          <p14:tracePt t="53265" x="2090738" y="3892550"/>
          <p14:tracePt t="53274" x="2103438" y="3892550"/>
          <p14:tracePt t="53280" x="2116138" y="3892550"/>
          <p14:tracePt t="53300" x="2127250" y="3892550"/>
          <p14:tracePt t="53321" x="2152650" y="3892550"/>
          <p14:tracePt t="53340" x="2165350" y="3892550"/>
          <p14:tracePt t="53365" x="2178050" y="3892550"/>
          <p14:tracePt t="53426" x="2190750" y="3905250"/>
          <p14:tracePt t="53821" x="2190750" y="3916363"/>
          <p14:tracePt t="53841" x="2178050" y="3916363"/>
          <p14:tracePt t="53855" x="2165350" y="3916363"/>
          <p14:tracePt t="53865" x="2152650" y="3916363"/>
          <p14:tracePt t="54107" x="2178050" y="3916363"/>
          <p14:tracePt t="54116" x="2203450" y="3916363"/>
          <p14:tracePt t="54122" x="2228850" y="3916363"/>
          <p14:tracePt t="54133" x="2252663" y="3916363"/>
          <p14:tracePt t="54143" x="2278063" y="3916363"/>
          <p14:tracePt t="54146" x="2316163" y="3916363"/>
          <p14:tracePt t="54156" x="2378075" y="3916363"/>
          <p14:tracePt t="54162" x="2428875" y="3916363"/>
          <p14:tracePt t="54173" x="2465388" y="3916363"/>
          <p14:tracePt t="54183" x="2490788" y="3916363"/>
          <p14:tracePt t="54189" x="2528888" y="3916363"/>
          <p14:tracePt t="54198" x="2541588" y="3916363"/>
          <p14:tracePt t="54212" x="2565400" y="3916363"/>
          <p14:tracePt t="54229" x="2578100" y="3916363"/>
          <p14:tracePt t="54239" x="2616200" y="3916363"/>
          <p14:tracePt t="54268" x="2628900" y="3916363"/>
          <p14:tracePt t="54284" x="2641600" y="3916363"/>
          <p14:tracePt t="54374" x="2654300" y="3916363"/>
          <p14:tracePt t="54706" x="2641600" y="3916363"/>
          <p14:tracePt t="54717" x="2628900" y="3916363"/>
          <p14:tracePt t="54733" x="2616200" y="3916363"/>
          <p14:tracePt t="54743" x="2603500" y="3916363"/>
          <p14:tracePt t="54747" x="2590800" y="3916363"/>
          <p14:tracePt t="54869" x="2578100" y="3916363"/>
          <p14:tracePt t="54909" x="2565400" y="3916363"/>
          <p14:tracePt t="54914" x="2554288" y="3916363"/>
          <p14:tracePt t="54924" x="2528888" y="3916363"/>
          <p14:tracePt t="54935" x="2516188" y="3916363"/>
          <p14:tracePt t="54941" x="2490788" y="3916363"/>
          <p14:tracePt t="54949" x="2465388" y="3929063"/>
          <p14:tracePt t="54959" x="2428875" y="3929063"/>
          <p14:tracePt t="54971" x="2390775" y="3954463"/>
          <p14:tracePt t="54975" x="2339975" y="3979863"/>
          <p14:tracePt t="54978" x="2290763" y="3979863"/>
          <p14:tracePt t="54988" x="2239963" y="3992563"/>
          <p14:tracePt t="54999" x="2203450" y="4005263"/>
          <p14:tracePt t="55005" x="2165350" y="4017963"/>
          <p14:tracePt t="55015" x="2139950" y="4029075"/>
          <p14:tracePt t="55019" x="2116138" y="4029075"/>
          <p14:tracePt t="55028" x="2078038" y="4041775"/>
          <p14:tracePt t="55038" x="2039938" y="4067175"/>
          <p14:tracePt t="55044" x="1990725" y="4079875"/>
          <p14:tracePt t="55054" x="1952625" y="4105275"/>
          <p14:tracePt t="55059" x="1878013" y="4141788"/>
          <p14:tracePt t="55069" x="1839913" y="4167188"/>
          <p14:tracePt t="55079" x="1814513" y="4167188"/>
          <p14:tracePt t="55086" x="1778000" y="4205288"/>
          <p14:tracePt t="55094" x="1752600" y="4217988"/>
          <p14:tracePt t="55102" x="1739900" y="4217988"/>
          <p14:tracePt t="55120" x="1727200" y="4230688"/>
          <p14:tracePt t="55161" x="1714500" y="4230688"/>
          <p14:tracePt t="55180" x="1701800" y="4230688"/>
          <p14:tracePt t="55195" x="1677988" y="4241800"/>
          <p14:tracePt t="55210" x="1665288" y="4254500"/>
          <p14:tracePt t="55227" x="1652588" y="4254500"/>
          <p14:tracePt t="55659" x="1689100" y="4254500"/>
          <p14:tracePt t="55671" x="1752600" y="4254500"/>
          <p14:tracePt t="55680" x="1814513" y="4254500"/>
          <p14:tracePt t="55684" x="1839913" y="4254500"/>
          <p14:tracePt t="55694" x="1890713" y="4254500"/>
          <p14:tracePt t="55701" x="1965325" y="4254500"/>
          <p14:tracePt t="55710" x="2003425" y="4254500"/>
          <p14:tracePt t="55720" x="2065338" y="4241800"/>
          <p14:tracePt t="55724" x="2152650" y="4230688"/>
          <p14:tracePt t="55734" x="2203450" y="4217988"/>
          <p14:tracePt t="55740" x="2252663" y="4217988"/>
          <p14:tracePt t="55750" x="2290763" y="4217988"/>
          <p14:tracePt t="55760" x="2339975" y="4217988"/>
          <p14:tracePt t="55767" x="2378075" y="4205288"/>
          <p14:tracePt t="55777" x="2403475" y="4205288"/>
          <p14:tracePt t="55790" x="2428875" y="4205288"/>
          <p14:tracePt t="55801" x="2452688" y="4205288"/>
          <p14:tracePt t="55821" x="2465388" y="4205288"/>
          <p14:tracePt t="55840" x="2478088" y="4205288"/>
          <p14:tracePt t="55857" x="2490788" y="4217988"/>
          <p14:tracePt t="55882" x="2503488" y="4217988"/>
          <p14:tracePt t="56013" x="2503488" y="4230688"/>
          <p14:tracePt t="56029" x="2478088" y="4267200"/>
          <p14:tracePt t="56039" x="2452688" y="4279900"/>
          <p14:tracePt t="56043" x="2428875" y="4292600"/>
          <p14:tracePt t="56052" x="2378075" y="4318000"/>
          <p14:tracePt t="56058" x="2339975" y="4318000"/>
          <p14:tracePt t="56069" x="2290763" y="4330700"/>
          <p14:tracePt t="56079" x="2228850" y="4341813"/>
          <p14:tracePt t="56082" x="2190750" y="4341813"/>
          <p14:tracePt t="56092" x="2139950" y="4354513"/>
          <p14:tracePt t="56099" x="2090738" y="4354513"/>
          <p14:tracePt t="56109" x="2014538" y="4379913"/>
          <p14:tracePt t="56118" x="1952625" y="4379913"/>
          <p14:tracePt t="56124" x="1890713" y="4392613"/>
          <p14:tracePt t="56135" x="1852613" y="4392613"/>
          <p14:tracePt t="56139" x="1801813" y="4418013"/>
          <p14:tracePt t="56148" x="1778000" y="4418013"/>
          <p14:tracePt t="56159" x="1752600" y="4418013"/>
          <p14:tracePt t="56165" x="1739900" y="4418013"/>
          <p14:tracePt t="56482" x="1765300" y="4418013"/>
          <p14:tracePt t="56493" x="1778000" y="4418013"/>
          <p14:tracePt t="56497" x="1790700" y="4418013"/>
          <p14:tracePt t="56513" x="1801813" y="4405313"/>
          <p14:tracePt t="56522" x="1827213" y="4405313"/>
          <p14:tracePt t="56533" x="1852613" y="4405313"/>
          <p14:tracePt t="56537" x="1878013" y="4392613"/>
          <p14:tracePt t="56546" x="1903413" y="4392613"/>
          <p14:tracePt t="56553" x="1939925" y="4367213"/>
          <p14:tracePt t="56563" x="1978025" y="4367213"/>
          <p14:tracePt t="56573" x="1990725" y="4367213"/>
          <p14:tracePt t="56576" x="2014538" y="4367213"/>
          <p14:tracePt t="56587" x="2039938" y="4367213"/>
          <p14:tracePt t="56593" x="2065338" y="4367213"/>
          <p14:tracePt t="56603" x="2090738" y="4341813"/>
          <p14:tracePt t="56619" x="2103438" y="4341813"/>
          <p14:tracePt t="56628" x="2139950" y="4341813"/>
          <p14:tracePt t="56642" x="2152650" y="4341813"/>
          <p14:tracePt t="56659" x="2165350" y="4341813"/>
          <p14:tracePt t="56669" x="2203450" y="4318000"/>
          <p14:tracePt t="56693" x="2216150" y="4318000"/>
          <p14:tracePt t="56708" x="2228850" y="4318000"/>
          <p14:tracePt t="56712" x="2239963" y="4318000"/>
          <p14:tracePt t="56735" x="2252663" y="4318000"/>
          <p14:tracePt t="56754" x="2278063" y="4318000"/>
          <p14:tracePt t="56758" x="2303463" y="4292600"/>
          <p14:tracePt t="56775" x="2328863" y="4292600"/>
          <p14:tracePt t="56809" x="2352675" y="4292600"/>
          <p14:tracePt t="56844" x="2378075" y="4292600"/>
          <p14:tracePt t="56850" x="2403475" y="4279900"/>
          <p14:tracePt t="56860" x="2428875" y="4267200"/>
          <p14:tracePt t="56865" x="2452688" y="4267200"/>
          <p14:tracePt t="56874" x="2478088" y="4267200"/>
          <p14:tracePt t="56884" x="2503488" y="4254500"/>
          <p14:tracePt t="56890" x="2528888" y="4254500"/>
          <p14:tracePt t="56901" x="2554288" y="4254500"/>
          <p14:tracePt t="56905" x="2616200" y="4254500"/>
          <p14:tracePt t="56914" x="2641600" y="4241800"/>
          <p14:tracePt t="56926" x="2716213" y="4241800"/>
          <p14:tracePt t="56930" x="2803525" y="4241800"/>
          <p14:tracePt t="56940" x="2867025" y="4230688"/>
          <p14:tracePt t="56946" x="2967038" y="4230688"/>
          <p14:tracePt t="56958" x="3041650" y="4230688"/>
          <p14:tracePt t="56966" x="3128963" y="4217988"/>
          <p14:tracePt t="56971" x="3192463" y="4205288"/>
          <p14:tracePt t="56980" x="3292475" y="4192588"/>
          <p14:tracePt t="56987" x="3367088" y="4167188"/>
          <p14:tracePt t="56997" x="3479800" y="4167188"/>
          <p14:tracePt t="57007" x="3567113" y="4154488"/>
          <p14:tracePt t="57010" x="3643313" y="4154488"/>
          <p14:tracePt t="57023" x="3692525" y="4129088"/>
          <p14:tracePt t="57027" x="3717925" y="4129088"/>
          <p14:tracePt t="57037" x="3756025" y="4129088"/>
          <p14:tracePt t="57047" x="3792538" y="4129088"/>
          <p14:tracePt t="57052" x="3805238" y="4129088"/>
          <p14:tracePt t="57063" x="3817938" y="4117975"/>
          <p14:tracePt t="57067" x="3830638" y="4105275"/>
          <p14:tracePt t="57133" x="3856038" y="4105275"/>
          <p14:tracePt t="57222" x="3867150" y="4105275"/>
          <p14:tracePt t="57319" x="3879850" y="4105275"/>
          <p14:tracePt t="57348" x="3879850" y="4117975"/>
          <p14:tracePt t="57354" x="3879850" y="4129088"/>
          <p14:tracePt t="57364" x="3879850" y="4141788"/>
          <p14:tracePt t="57375" x="3856038" y="4167188"/>
          <p14:tracePt t="57378" x="3843338" y="4179888"/>
          <p14:tracePt t="57388" x="3779838" y="4192588"/>
          <p14:tracePt t="57395" x="3756025" y="4205288"/>
          <p14:tracePt t="57405" x="3717925" y="4217988"/>
          <p14:tracePt t="57414" x="3692525" y="4230688"/>
          <p14:tracePt t="57421" x="3667125" y="4230688"/>
          <p14:tracePt t="57431" x="3630613" y="4230688"/>
          <p14:tracePt t="57436" x="3617913" y="4230688"/>
          <p14:tracePt t="57444" x="3567113" y="4230688"/>
          <p14:tracePt t="57454" x="3530600" y="4254500"/>
          <p14:tracePt t="57460" x="3492500" y="4254500"/>
          <p14:tracePt t="57470" x="3441700" y="4254500"/>
          <p14:tracePt t="57474" x="3417888" y="4267200"/>
          <p14:tracePt t="57486" x="3379788" y="4267200"/>
          <p14:tracePt t="57494" x="3328988" y="4279900"/>
          <p14:tracePt t="57501" x="3292475" y="4279900"/>
          <p14:tracePt t="57511" x="3241675" y="4279900"/>
          <p14:tracePt t="57517" x="3205163" y="4279900"/>
          <p14:tracePt t="57526" x="3154363" y="4279900"/>
          <p14:tracePt t="57536" x="3092450" y="4279900"/>
          <p14:tracePt t="57540" x="3054350" y="4279900"/>
          <p14:tracePt t="57552" x="3016250" y="4279900"/>
          <p14:tracePt t="57557" x="3003550" y="4279900"/>
          <p14:tracePt t="57577" x="2979738" y="4279900"/>
          <p14:tracePt t="57682" x="2992438" y="4292600"/>
          <p14:tracePt t="57692" x="3003550" y="4292600"/>
          <p14:tracePt t="57703" x="3028950" y="4292600"/>
          <p14:tracePt t="57706" x="3054350" y="4292600"/>
          <p14:tracePt t="57717" x="3103563" y="4292600"/>
          <p14:tracePt t="57722" x="3116263" y="4292600"/>
          <p14:tracePt t="57734" x="3154363" y="4279900"/>
          <p14:tracePt t="57743" x="3205163" y="4267200"/>
          <p14:tracePt t="57759" x="3228975" y="4254500"/>
          <p14:tracePt t="57773" x="3254375" y="4254500"/>
          <p14:tracePt t="57799" x="3267075" y="4254500"/>
          <p14:tracePt t="57812" x="3292475" y="4241800"/>
          <p14:tracePt t="57829" x="3317875" y="4241800"/>
          <p14:tracePt t="57839" x="3354388" y="4230688"/>
          <p14:tracePt t="57845" x="3405188" y="4205288"/>
          <p14:tracePt t="57854" x="3454400" y="4205288"/>
          <p14:tracePt t="57865" x="3505200" y="4205288"/>
          <p14:tracePt t="57869" x="3541713" y="4192588"/>
          <p14:tracePt t="57879" x="3592513" y="4192588"/>
          <p14:tracePt t="57885" x="3630613" y="4192588"/>
          <p14:tracePt t="57895" x="3679825" y="4179888"/>
          <p14:tracePt t="57905" x="3705225" y="4179888"/>
          <p14:tracePt t="57909" x="3743325" y="4179888"/>
          <p14:tracePt t="57919" x="3767138" y="4179888"/>
          <p14:tracePt t="57934" x="3792538" y="4179888"/>
          <p14:tracePt t="57944" x="3805238" y="4179888"/>
          <p14:tracePt t="57949" x="3817938" y="4179888"/>
          <p14:tracePt t="57959" x="3843338" y="4179888"/>
          <p14:tracePt t="57968" x="3856038" y="4179888"/>
          <p14:tracePt t="57974" x="3879850" y="4179888"/>
          <p14:tracePt t="57984" x="3892550" y="4179888"/>
          <p14:tracePt t="57990" x="3905250" y="4179888"/>
          <p14:tracePt t="58000" x="3930650" y="4167188"/>
          <p14:tracePt t="58005" x="3943350" y="4167188"/>
          <p14:tracePt t="58015" x="3968750" y="4167188"/>
          <p14:tracePt t="58024" x="4005263" y="4154488"/>
          <p14:tracePt t="58041" x="4030663" y="4154488"/>
          <p14:tracePt t="58045" x="4056063" y="4154488"/>
          <p14:tracePt t="58054" x="4081463" y="4141788"/>
          <p14:tracePt t="58071" x="4105275" y="4141788"/>
          <p14:tracePt t="58081" x="4117975" y="4141788"/>
          <p14:tracePt t="58087" x="4130675" y="4141788"/>
          <p14:tracePt t="58097" x="4156075" y="4129088"/>
          <p14:tracePt t="58120" x="4168775" y="4129088"/>
          <p14:tracePt t="58439" x="4156075" y="4129088"/>
          <p14:tracePt t="58445" x="4143375" y="4129088"/>
          <p14:tracePt t="58459" x="4130675" y="4141788"/>
          <p14:tracePt t="58468" x="4092575" y="4154488"/>
          <p14:tracePt t="58479" x="4068763" y="4167188"/>
          <p14:tracePt t="58485" x="4030663" y="4192588"/>
          <p14:tracePt t="58495" x="3979863" y="4192588"/>
          <p14:tracePt t="58499" x="3917950" y="4205288"/>
          <p14:tracePt t="58508" x="3867150" y="4217988"/>
          <p14:tracePt t="58519" x="3792538" y="4230688"/>
          <p14:tracePt t="58524" x="3730625" y="4254500"/>
          <p14:tracePt t="58535" x="3679825" y="4267200"/>
          <p14:tracePt t="58540" x="3579813" y="4267200"/>
          <p14:tracePt t="58550" x="3517900" y="4292600"/>
          <p14:tracePt t="58561" x="3441700" y="4292600"/>
          <p14:tracePt t="58565" x="3379788" y="4305300"/>
          <p14:tracePt t="58575" x="3305175" y="4305300"/>
          <p14:tracePt t="58580" x="3254375" y="4330700"/>
          <p14:tracePt t="58591" x="3216275" y="4341813"/>
          <p14:tracePt t="58601" x="3179763" y="4341813"/>
          <p14:tracePt t="58605" x="3116263" y="4341813"/>
          <p14:tracePt t="58615" x="3067050" y="4341813"/>
          <p14:tracePt t="58620" x="3028950" y="4354513"/>
          <p14:tracePt t="58630" x="3003550" y="4367213"/>
          <p14:tracePt t="58641" x="2979738" y="4367213"/>
          <p14:tracePt t="58645" x="2916238" y="4367213"/>
          <p14:tracePt t="58655" x="2890838" y="4367213"/>
          <p14:tracePt t="58661" x="2867025" y="4367213"/>
          <p14:tracePt t="58670" x="2841625" y="4367213"/>
          <p14:tracePt t="58690" x="2828925" y="4367213"/>
          <p14:tracePt t="58711" x="2816225" y="4367213"/>
          <p14:tracePt t="58727" x="2803525" y="4367213"/>
          <p14:tracePt t="58731" x="2790825" y="4367213"/>
          <p14:tracePt t="58740" x="2778125" y="4367213"/>
          <p14:tracePt t="58751" x="2754313" y="4367213"/>
          <p14:tracePt t="58756" x="2728913" y="4367213"/>
          <p14:tracePt t="58766" x="2703513" y="4367213"/>
          <p14:tracePt t="58770" x="2654300" y="4392613"/>
          <p14:tracePt t="58780" x="2616200" y="4392613"/>
          <p14:tracePt t="58790" x="2565400" y="4392613"/>
          <p14:tracePt t="58796" x="2528888" y="4392613"/>
          <p14:tracePt t="58807" x="2490788" y="4405313"/>
          <p14:tracePt t="58813" x="2452688" y="4418013"/>
          <p14:tracePt t="58823" x="2441575" y="4418013"/>
          <p14:tracePt t="58832" x="2416175" y="4430713"/>
          <p14:tracePt t="58847" x="2403475" y="4430713"/>
          <p14:tracePt t="58866" x="2390775" y="4430713"/>
          <p14:tracePt t="58897" x="2378075" y="4430713"/>
          <p14:tracePt t="58933" x="2365375" y="4430713"/>
          <p14:tracePt t="58943" x="2352675" y="4430713"/>
          <p14:tracePt t="59870" x="2365375" y="4443413"/>
          <p14:tracePt t="59877" x="2465388" y="4443413"/>
          <p14:tracePt t="59887" x="2654300" y="4354513"/>
          <p14:tracePt t="59897" x="2903538" y="4241800"/>
          <p14:tracePt t="59901" x="3241675" y="4054475"/>
          <p14:tracePt t="59911" x="3479800" y="3867150"/>
          <p14:tracePt t="59917" x="3679825" y="3667125"/>
          <p14:tracePt t="59926" x="3856038" y="3454400"/>
          <p14:tracePt t="59936" x="4005263" y="3216275"/>
          <p14:tracePt t="59943" x="4081463" y="3090863"/>
          <p14:tracePt t="59953" x="4130675" y="2978150"/>
          <p14:tracePt t="59956" x="4143375" y="2903538"/>
          <p14:tracePt t="59971" x="4143375" y="2852738"/>
          <p14:tracePt t="59977" x="4143375" y="2803525"/>
          <p14:tracePt t="59983" x="4130675" y="2716213"/>
          <p14:tracePt t="59993" x="4092575" y="2616200"/>
          <p14:tracePt t="59997" x="4092575" y="2516188"/>
          <p14:tracePt t="60006" x="4056063" y="2439988"/>
          <p14:tracePt t="60018" x="4056063" y="2365375"/>
          <p14:tracePt t="60022" x="3979863" y="2290763"/>
          <p14:tracePt t="60033" x="3943350" y="2227263"/>
          <p14:tracePt t="60039" x="3879850" y="2190750"/>
          <p14:tracePt t="60049" x="3792538" y="2139950"/>
          <p14:tracePt t="60058" x="3705225" y="2114550"/>
          <p14:tracePt t="60062" x="3617913" y="2078038"/>
          <p14:tracePt t="60073" x="3505200" y="2052638"/>
          <p14:tracePt t="60079" x="3417888" y="2039938"/>
          <p14:tracePt t="60088" x="3305175" y="2001838"/>
          <p14:tracePt t="60099" x="3228975" y="1978025"/>
          <p14:tracePt t="60102" x="3141663" y="1965325"/>
          <p14:tracePt t="60113" x="3054350" y="1939925"/>
          <p14:tracePt t="60118" x="2992438" y="1939925"/>
          <p14:tracePt t="60128" x="2916238" y="1901825"/>
          <p14:tracePt t="60138" x="2841625" y="1901825"/>
          <p14:tracePt t="60143" x="2778125" y="1901825"/>
          <p14:tracePt t="60153" x="2741613" y="1901825"/>
          <p14:tracePt t="60159" x="2678113" y="1901825"/>
          <p14:tracePt t="60168" x="2628900" y="1901825"/>
          <p14:tracePt t="60178" x="2554288" y="1901825"/>
          <p14:tracePt t="60185" x="2490788" y="1901825"/>
          <p14:tracePt t="60195" x="2441575" y="1901825"/>
          <p14:tracePt t="60199" x="2390775" y="1901825"/>
          <p14:tracePt t="60209" x="2328863" y="1901825"/>
          <p14:tracePt t="60218" x="2290763" y="1901825"/>
          <p14:tracePt t="60225" x="2239963" y="1927225"/>
          <p14:tracePt t="60234" x="2203450" y="1927225"/>
          <p14:tracePt t="60239" x="2165350" y="1952625"/>
          <p14:tracePt t="60249" x="2127250" y="1965325"/>
          <p14:tracePt t="60258" x="2103438" y="1978025"/>
          <p14:tracePt t="60265" x="2078038" y="2001838"/>
          <p14:tracePt t="60274" x="2052638" y="2014538"/>
          <p14:tracePt t="60280" x="2052638" y="2027238"/>
          <p14:tracePt t="60290" x="2039938" y="2039938"/>
          <p14:tracePt t="60301" x="2039938" y="2052638"/>
          <p14:tracePt t="60321" x="2027238" y="2065338"/>
          <p14:tracePt t="60330" x="2027238" y="2078038"/>
          <p14:tracePt t="60345" x="2027238" y="2101850"/>
          <p14:tracePt t="60361" x="2027238" y="2114550"/>
          <p14:tracePt t="60370" x="2027238" y="2152650"/>
          <p14:tracePt t="60380" x="2039938" y="2165350"/>
          <p14:tracePt t="60386" x="2103438" y="2190750"/>
          <p14:tracePt t="60397" x="2139950" y="2190750"/>
          <p14:tracePt t="60400" x="2228850" y="2190750"/>
          <p14:tracePt t="60410" x="2278063" y="2190750"/>
          <p14:tracePt t="60420" x="2352675" y="2190750"/>
          <p14:tracePt t="60426" x="2403475" y="2190750"/>
          <p14:tracePt t="60437" x="2441575" y="2214563"/>
          <p14:tracePt t="60441" x="2465388" y="2214563"/>
          <p14:tracePt t="60450" x="2490788" y="2214563"/>
          <p14:tracePt t="60460" x="2490788" y="2227263"/>
          <p14:tracePt t="60577" x="2490788" y="2239963"/>
          <p14:tracePt t="60582" x="2490788" y="2265363"/>
          <p14:tracePt t="60593" x="2452688" y="2265363"/>
          <p14:tracePt t="60598" x="2403475" y="2290763"/>
          <p14:tracePt t="60609" x="2390775" y="2303463"/>
          <p14:tracePt t="60614" x="2352675" y="2314575"/>
          <p14:tracePt t="60624" x="2339975" y="2327275"/>
          <p14:tracePt t="60634" x="2303463" y="2352675"/>
          <p14:tracePt t="60638" x="2303463" y="2365375"/>
          <p14:tracePt t="60649" x="2278063" y="2390775"/>
          <p14:tracePt t="60654" x="2278063" y="2414588"/>
          <p14:tracePt t="60665" x="2278063" y="2452688"/>
          <p14:tracePt t="60674" x="2278063" y="2478088"/>
          <p14:tracePt t="60678" x="2278063" y="2540000"/>
          <p14:tracePt t="60688" x="2278063" y="2590800"/>
          <p14:tracePt t="60694" x="2278063" y="2665413"/>
          <p14:tracePt t="60704" x="2278063" y="2716213"/>
          <p14:tracePt t="60715" x="2290763" y="2803525"/>
          <p14:tracePt t="60719" x="2328863" y="2890838"/>
          <p14:tracePt t="60731" x="2390775" y="3028950"/>
          <p14:tracePt t="60734" x="2428875" y="3116263"/>
          <p14:tracePt t="60746" x="2503488" y="3267075"/>
          <p14:tracePt t="60755" x="2565400" y="3367088"/>
          <p14:tracePt t="60760" x="2603500" y="3454400"/>
          <p14:tracePt t="60770" x="2641600" y="3579813"/>
          <p14:tracePt t="60775" x="2703513" y="3667125"/>
          <p14:tracePt t="60785" x="2754313" y="3792538"/>
          <p14:tracePt t="60794" x="2790825" y="3879850"/>
          <p14:tracePt t="60801" x="2841625" y="3954463"/>
          <p14:tracePt t="60811" x="2867025" y="4017963"/>
          <p14:tracePt t="60815" x="2879725" y="4029075"/>
          <p14:tracePt t="60824" x="2890838" y="4054475"/>
          <p14:tracePt t="60837" x="2890838" y="4079875"/>
          <p14:tracePt t="60850" x="2890838" y="4105275"/>
          <p14:tracePt t="60877" x="2890838" y="4117975"/>
          <p14:tracePt t="60880" x="2890838" y="4129088"/>
          <p14:tracePt t="60897" x="2890838" y="4141788"/>
          <p14:tracePt t="60916" x="2890838" y="4167188"/>
          <p14:tracePt t="60920" x="2890838" y="4179888"/>
          <p14:tracePt t="60930" x="2841625" y="4192588"/>
          <p14:tracePt t="60937" x="2828925" y="4217988"/>
          <p14:tracePt t="60946" x="2778125" y="4241800"/>
          <p14:tracePt t="60963" x="2703513" y="4279900"/>
          <p14:tracePt t="60973" x="2667000" y="4305300"/>
          <p14:tracePt t="60978" x="2628900" y="4318000"/>
          <p14:tracePt t="60986" x="2578100" y="4330700"/>
          <p14:tracePt t="60997" x="2565400" y="4341813"/>
          <p14:tracePt t="61003" x="2554288" y="4354513"/>
          <p14:tracePt t="61012" x="2541588" y="4367213"/>
          <p14:tracePt t="61122" x="2528888" y="4367213"/>
          <p14:tracePt t="61139" x="2528888" y="4379913"/>
          <p14:tracePt t="61148" x="2565400" y="4405313"/>
          <p14:tracePt t="61159" x="2590800" y="4405313"/>
          <p14:tracePt t="61162" x="2628900" y="4405313"/>
          <p14:tracePt t="61175" x="2641600" y="4418013"/>
          <p14:tracePt t="61179" x="2667000" y="4418013"/>
          <p14:tracePt t="61188" x="2678113" y="4418013"/>
          <p14:tracePt t="61199" x="2703513" y="4418013"/>
          <p14:tracePt t="61215" x="2728913" y="4418013"/>
          <p14:tracePt t="61304" x="2728913" y="4430713"/>
          <p14:tracePt t="61308" x="2728913" y="4443413"/>
          <p14:tracePt t="61320" x="2728913" y="4454525"/>
          <p14:tracePt t="61325" x="2716213" y="4454525"/>
          <p14:tracePt t="61335" x="2703513" y="4454525"/>
          <p14:tracePt t="61385" x="2690813" y="4467225"/>
          <p14:tracePt t="61492" x="2690813" y="4479925"/>
          <p14:tracePt t="62242" x="2703513" y="4467225"/>
          <p14:tracePt t="62278" x="2703513" y="4454525"/>
          <p14:tracePt t="62303" x="2703513" y="4443413"/>
          <p14:tracePt t="63293" x="2678113" y="4443413"/>
          <p14:tracePt t="63508" x="2667000" y="4443413"/>
          <p14:tracePt t="63514" x="2654300" y="4443413"/>
          <p14:tracePt t="63534" x="2641600" y="4443413"/>
          <p14:tracePt t="63538" x="2628900" y="4443413"/>
          <p14:tracePt t="63554" x="2616200" y="4454525"/>
          <p14:tracePt t="63575" x="2578100" y="4454525"/>
          <p14:tracePt t="63588" x="2528888" y="4479925"/>
          <p14:tracePt t="63595" x="2490788" y="4492625"/>
          <p14:tracePt t="63605" x="2416175" y="4518025"/>
          <p14:tracePt t="63615" x="2339975" y="4554538"/>
          <p14:tracePt t="63618" x="2252663" y="4592638"/>
          <p14:tracePt t="63628" x="2190750" y="4618038"/>
          <p14:tracePt t="63635" x="2165350" y="4630738"/>
          <p14:tracePt t="63644" x="2152650" y="4656138"/>
          <p14:tracePt t="63655" x="2127250" y="4656138"/>
          <p14:tracePt t="63661" x="2065338" y="4692650"/>
          <p14:tracePt t="63671" x="2052638" y="4692650"/>
          <p14:tracePt t="63675" x="2027238" y="4718050"/>
          <p14:tracePt t="63685" x="1952625" y="4743450"/>
          <p14:tracePt t="63695" x="1927225" y="4756150"/>
          <p14:tracePt t="63700" x="1890713" y="4779963"/>
          <p14:tracePt t="63711" x="1878013" y="4779963"/>
          <p14:tracePt t="63714" x="1852613" y="4779963"/>
          <p14:tracePt t="63740" x="1827213" y="4805363"/>
          <p14:tracePt t="63776" x="1801813" y="4805363"/>
          <p14:tracePt t="63780" x="1778000" y="4805363"/>
          <p14:tracePt t="63807" x="1765300" y="4818063"/>
          <p14:tracePt t="63826" x="1752600" y="4843463"/>
          <p14:tracePt t="63851" x="1752600" y="4868863"/>
          <p14:tracePt t="63877" x="1752600" y="4879975"/>
          <p14:tracePt t="64084" x="1739900" y="4892675"/>
          <p14:tracePt t="64108" x="1727200" y="4892675"/>
          <p14:tracePt t="64144" x="1701800" y="4905375"/>
          <p14:tracePt t="64159" x="1689100" y="4905375"/>
          <p14:tracePt t="64168" x="1677988" y="4905375"/>
          <p14:tracePt t="64175" x="1665288" y="4905375"/>
          <p14:tracePt t="64185" x="1652588" y="4905375"/>
          <p14:tracePt t="64189" x="1639888" y="4918075"/>
          <p14:tracePt t="64198" x="1627188" y="4918075"/>
          <p14:tracePt t="64209" x="1614488" y="4918075"/>
          <p14:tracePt t="64215" x="1614488" y="4930775"/>
          <p14:tracePt t="64225" x="1589088" y="4943475"/>
          <p14:tracePt t="64230" x="1577975" y="4943475"/>
          <p14:tracePt t="64240" x="1565275" y="4943475"/>
          <p14:tracePt t="64251" x="1539875" y="4968875"/>
          <p14:tracePt t="64264" x="1527175" y="4968875"/>
          <p14:tracePt t="64270" x="1489075" y="4992688"/>
          <p14:tracePt t="64280" x="1465263" y="4992688"/>
          <p14:tracePt t="64297" x="1427163" y="5018088"/>
          <p14:tracePt t="64310" x="1414463" y="5018088"/>
          <p14:tracePt t="64795" x="1401763" y="5018088"/>
          <p14:tracePt t="64804" x="1363663" y="5018088"/>
          <p14:tracePt t="64810" x="1339850" y="5018088"/>
          <p14:tracePt t="64820" x="1314450" y="5018088"/>
          <p14:tracePt t="64824" x="1301750" y="5005388"/>
          <p14:tracePt t="64835" x="1263650" y="4992688"/>
          <p14:tracePt t="64852" x="1252538" y="4981575"/>
          <p14:tracePt t="64860" x="1239838" y="4981575"/>
          <p14:tracePt t="64865" x="1227138" y="4968875"/>
          <p14:tracePt t="64875" x="1214438" y="4968875"/>
          <p14:tracePt t="64890" x="1201738" y="4956175"/>
          <p14:tracePt t="64917" x="1176338" y="4930775"/>
          <p14:tracePt t="64961" x="1150938" y="4905375"/>
          <p14:tracePt t="65855" x="1150938" y="4892675"/>
          <p14:tracePt t="65868" x="1150938" y="4868863"/>
          <p14:tracePt t="65879" x="1150938" y="4843463"/>
          <p14:tracePt t="65904" x="1163638" y="4818063"/>
          <p14:tracePt t="66120" x="1201738" y="4818063"/>
          <p14:tracePt t="66130" x="1263650" y="4818063"/>
          <p14:tracePt t="66137" x="1352550" y="4843463"/>
          <p14:tracePt t="66146" x="1401763" y="4856163"/>
          <p14:tracePt t="66152" x="1476375" y="4879975"/>
          <p14:tracePt t="66162" x="1552575" y="4892675"/>
          <p14:tracePt t="66173" x="1614488" y="4892675"/>
          <p14:tracePt t="66177" x="1677988" y="4905375"/>
          <p14:tracePt t="66187" x="1739900" y="4905375"/>
          <p14:tracePt t="66193" x="1765300" y="4918075"/>
          <p14:tracePt t="66202" x="1801813" y="4918075"/>
          <p14:tracePt t="66213" x="1839913" y="4943475"/>
          <p14:tracePt t="66217" x="1865313" y="4943475"/>
          <p14:tracePt t="66226" x="1890713" y="4943475"/>
          <p14:tracePt t="66232" x="1914525" y="4943475"/>
          <p14:tracePt t="66243" x="1927225" y="4943475"/>
          <p14:tracePt t="66253" x="1952625" y="4968875"/>
          <p14:tracePt t="66272" x="1965325" y="4968875"/>
          <p14:tracePt t="66283" x="1978025" y="4968875"/>
          <p14:tracePt t="66322" x="1990725" y="4968875"/>
          <p14:tracePt t="66384" x="2003425" y="4968875"/>
          <p14:tracePt t="66394" x="2014538" y="4981575"/>
          <p14:tracePt t="66510" x="2014538" y="4992688"/>
          <p14:tracePt t="66524" x="2014538" y="5018088"/>
          <p14:tracePt t="66868" x="2014538" y="5030788"/>
          <p14:tracePt t="66938" x="2014538" y="5056188"/>
          <p14:tracePt t="66949" x="2027238" y="5056188"/>
          <p14:tracePt t="67070" x="2027238" y="5068888"/>
          <p14:tracePt t="67220" x="2027238" y="5081588"/>
          <p14:tracePt t="67619" x="2027238" y="5092700"/>
          <p14:tracePt t="67629" x="2027238" y="5105400"/>
          <p14:tracePt t="67690" x="2027238" y="5118100"/>
          <p14:tracePt t="67710" x="2014538" y="5118100"/>
          <p14:tracePt t="67770" x="2003425" y="5118100"/>
          <p14:tracePt t="67797" x="1990725" y="5118100"/>
          <p14:tracePt t="67801" x="1965325" y="5118100"/>
          <p14:tracePt t="67810" x="1952625" y="5118100"/>
          <p14:tracePt t="67816" x="1927225" y="5118100"/>
          <p14:tracePt t="67826" x="1903413" y="5130800"/>
          <p14:tracePt t="67837" x="1878013" y="5130800"/>
          <p14:tracePt t="67840" x="1839913" y="5156200"/>
          <p14:tracePt t="67850" x="1814513" y="5156200"/>
          <p14:tracePt t="67856" x="1765300" y="5156200"/>
          <p14:tracePt t="67866" x="1727200" y="5156200"/>
          <p14:tracePt t="67877" x="1714500" y="5156200"/>
          <p14:tracePt t="67882" x="1689100" y="5181600"/>
          <p14:tracePt t="67892" x="1652588" y="5194300"/>
          <p14:tracePt t="67907" x="1627188" y="5194300"/>
          <p14:tracePt t="67936" x="1601788" y="5205413"/>
          <p14:tracePt t="68002" x="1589088" y="5205413"/>
          <p14:tracePt t="68008" x="1577975" y="5194300"/>
          <p14:tracePt t="68019" x="1565275" y="5181600"/>
          <p14:tracePt t="68029" x="1565275" y="5156200"/>
          <p14:tracePt t="68033" x="1539875" y="5118100"/>
          <p14:tracePt t="68042" x="1527175" y="5105400"/>
          <p14:tracePt t="68048" x="1489075" y="5081588"/>
          <p14:tracePt t="68059" x="1489075" y="5056188"/>
          <p14:tracePt t="68068" x="1465263" y="5043488"/>
          <p14:tracePt t="68072" x="1465263" y="5018088"/>
          <p14:tracePt t="68089" x="1439863" y="5005388"/>
          <p14:tracePt t="68108" x="1439863" y="4992688"/>
          <p14:tracePt t="68134" x="1439863" y="4981575"/>
          <p14:tracePt t="68165" x="1427163" y="4981575"/>
          <p14:tracePt t="68209" x="1427163" y="4968875"/>
          <p14:tracePt t="68270" x="1414463" y="4943475"/>
          <p14:tracePt t="68294" x="1414463" y="4918075"/>
          <p14:tracePt t="68325" x="1414463" y="4905375"/>
          <p14:tracePt t="68507" x="1414463" y="4892675"/>
          <p14:tracePt t="68533" x="1427163" y="4892675"/>
          <p14:tracePt t="68543" x="1452563" y="4892675"/>
          <p14:tracePt t="68546" x="1476375" y="4892675"/>
          <p14:tracePt t="68557" x="1501775" y="4892675"/>
          <p14:tracePt t="68562" x="1527175" y="4892675"/>
          <p14:tracePt t="68572" x="1565275" y="4892675"/>
          <p14:tracePt t="68583" x="1614488" y="4892675"/>
          <p14:tracePt t="68588" x="1652588" y="4892675"/>
          <p14:tracePt t="68598" x="1677988" y="4892675"/>
          <p14:tracePt t="68602" x="1727200" y="4892675"/>
          <p14:tracePt t="68613" x="1765300" y="4892675"/>
          <p14:tracePt t="68623" x="1814513" y="4892675"/>
          <p14:tracePt t="68628" x="1878013" y="4892675"/>
          <p14:tracePt t="68638" x="1952625" y="4892675"/>
          <p14:tracePt t="68643" x="2014538" y="4892675"/>
          <p14:tracePt t="68652" x="2090738" y="4892675"/>
          <p14:tracePt t="68662" x="2152650" y="4892675"/>
          <p14:tracePt t="68668" x="2190750" y="4892675"/>
          <p14:tracePt t="68678" x="2239963" y="4892675"/>
          <p14:tracePt t="68682" x="2278063" y="4892675"/>
          <p14:tracePt t="68693" x="2328863" y="4892675"/>
          <p14:tracePt t="68703" x="2378075" y="4892675"/>
          <p14:tracePt t="68709" x="2428875" y="4892675"/>
          <p14:tracePt t="68719" x="2503488" y="4892675"/>
          <p14:tracePt t="68726" x="2565400" y="4892675"/>
          <p14:tracePt t="68735" x="2616200" y="4892675"/>
          <p14:tracePt t="68745" x="2690813" y="4892675"/>
          <p14:tracePt t="68749" x="2741613" y="4892675"/>
          <p14:tracePt t="68759" x="2803525" y="4892675"/>
          <p14:tracePt t="68765" x="2854325" y="4892675"/>
          <p14:tracePt t="68776" x="2928938" y="4892675"/>
          <p14:tracePt t="68784" x="2992438" y="4892675"/>
          <p14:tracePt t="68789" x="3067050" y="4892675"/>
          <p14:tracePt t="68799" x="3128963" y="4892675"/>
          <p14:tracePt t="68804" x="3179763" y="4892675"/>
          <p14:tracePt t="68814" x="3254375" y="4892675"/>
          <p14:tracePt t="68825" x="3292475" y="4892675"/>
          <p14:tracePt t="68831" x="3341688" y="4892675"/>
          <p14:tracePt t="68842" x="3367088" y="4892675"/>
          <p14:tracePt t="68844" x="3392488" y="4892675"/>
          <p14:tracePt t="68870" x="3417888" y="4892675"/>
          <p14:tracePt t="69043" x="3429000" y="4892675"/>
          <p14:tracePt t="69057" x="3429000" y="4905375"/>
          <p14:tracePt t="69063" x="3417888" y="4930775"/>
          <p14:tracePt t="69073" x="3367088" y="4956175"/>
          <p14:tracePt t="69083" x="3292475" y="4992688"/>
          <p14:tracePt t="69086" x="3228975" y="5030788"/>
          <p14:tracePt t="69096" x="3128963" y="5068888"/>
          <p14:tracePt t="69103" x="3041650" y="5105400"/>
          <p14:tracePt t="69112" x="3003550" y="5118100"/>
          <p14:tracePt t="69123" x="2903538" y="5156200"/>
          <p14:tracePt t="69126" x="2828925" y="5181600"/>
          <p14:tracePt t="69139" x="2754313" y="5194300"/>
          <p14:tracePt t="69143" x="2716213" y="5218113"/>
          <p14:tracePt t="69152" x="2667000" y="5218113"/>
          <p14:tracePt t="69163" x="2641600" y="5230813"/>
          <p14:tracePt t="69169" x="2616200" y="5243513"/>
          <p14:tracePt t="69178" x="2578100" y="5243513"/>
          <p14:tracePt t="69182" x="2578100" y="5256213"/>
          <p14:tracePt t="69193" x="2565400" y="5256213"/>
          <p14:tracePt t="69202" x="2554288" y="5256213"/>
          <p14:tracePt t="69338" x="2541588" y="5256213"/>
          <p14:tracePt t="69349" x="2516188" y="5268913"/>
          <p14:tracePt t="69364" x="2503488" y="5281613"/>
          <p14:tracePt t="69375" x="2490788" y="5281613"/>
          <p14:tracePt t="69380" x="2478088" y="5294313"/>
          <p14:tracePt t="69390" x="2452688" y="5294313"/>
          <p14:tracePt t="69394" x="2452688" y="5305425"/>
          <p14:tracePt t="69405" x="2428875" y="5305425"/>
          <p14:tracePt t="69414" x="2403475" y="5318125"/>
          <p14:tracePt t="69421" x="2390775" y="5330825"/>
          <p14:tracePt t="69431" x="2365375" y="5343525"/>
          <p14:tracePt t="69435" x="2328863" y="5356225"/>
          <p14:tracePt t="69444" x="2316163" y="5356225"/>
          <p14:tracePt t="69454" x="2278063" y="5368925"/>
          <p14:tracePt t="69460" x="2252663" y="5381625"/>
          <p14:tracePt t="69475" x="2216150" y="5407025"/>
          <p14:tracePt t="69484" x="2203450" y="5407025"/>
          <p14:tracePt t="69500" x="2178050" y="5407025"/>
          <p14:tracePt t="69511" x="2165350" y="5430838"/>
          <p14:tracePt t="69515" x="2152650" y="5430838"/>
          <p14:tracePt t="69653" x="2203450" y="5430838"/>
          <p14:tracePt t="69657" x="2316163" y="5394325"/>
          <p14:tracePt t="69666" x="2378075" y="5381625"/>
          <p14:tracePt t="69677" x="2490788" y="5356225"/>
          <p14:tracePt t="69682" x="2578100" y="5318125"/>
          <p14:tracePt t="69692" x="2628900" y="5305425"/>
          <p14:tracePt t="69697" x="2690813" y="5294313"/>
          <p14:tracePt t="69707" x="2741613" y="5281613"/>
          <p14:tracePt t="69719" x="2754313" y="5281613"/>
          <p14:tracePt t="69722" x="2790825" y="5268913"/>
          <p14:tracePt t="69732" x="2790825" y="5256213"/>
          <p14:tracePt t="69738" x="2803525" y="5256213"/>
          <p14:tracePt t="69799" x="2816225" y="5256213"/>
          <p14:tracePt t="69825" x="2790825" y="5243513"/>
          <p14:tracePt t="69829" x="2728913" y="5230813"/>
          <p14:tracePt t="69839" x="2654300" y="5205413"/>
          <p14:tracePt t="69848" x="2578100" y="5205413"/>
          <p14:tracePt t="69855" x="2465388" y="5194300"/>
          <p14:tracePt t="69864" x="2365375" y="5168900"/>
          <p14:tracePt t="69868" x="2265363" y="5156200"/>
          <p14:tracePt t="69879" x="2165350" y="5156200"/>
          <p14:tracePt t="69889" x="2065338" y="5156200"/>
          <p14:tracePt t="69894" x="1990725" y="5156200"/>
          <p14:tracePt t="69905" x="1903413" y="5130800"/>
          <p14:tracePt t="69909" x="1852613" y="5130800"/>
          <p14:tracePt t="69919" x="1790700" y="5130800"/>
          <p14:tracePt t="69929" x="1765300" y="5130800"/>
          <p14:tracePt t="69934" x="1727200" y="5130800"/>
          <p14:tracePt t="69944" x="1714500" y="5130800"/>
          <p14:tracePt t="69950" x="1701800" y="5130800"/>
          <p14:tracePt t="69968" x="1689100" y="5130800"/>
          <p14:tracePt t="70207" x="1701800" y="5130800"/>
          <p14:tracePt t="70216" x="1739900" y="5118100"/>
          <p14:tracePt t="70223" x="1790700" y="5092700"/>
          <p14:tracePt t="70230" x="1827213" y="5092700"/>
          <p14:tracePt t="70240" x="1865313" y="5092700"/>
          <p14:tracePt t="70247" x="1914525" y="5068888"/>
          <p14:tracePt t="70256" x="1939925" y="5056188"/>
          <p14:tracePt t="70260" x="1978025" y="5056188"/>
          <p14:tracePt t="70270" x="2039938" y="5056188"/>
          <p14:tracePt t="70282" x="2078038" y="5056188"/>
          <p14:tracePt t="70287" x="2127250" y="5056188"/>
          <p14:tracePt t="70298" x="2178050" y="5056188"/>
          <p14:tracePt t="70302" x="2216150" y="5056188"/>
          <p14:tracePt t="70313" x="2265363" y="5056188"/>
          <p14:tracePt t="70322" x="2339975" y="5056188"/>
          <p14:tracePt t="70326" x="2378075" y="5056188"/>
          <p14:tracePt t="70338" x="2441575" y="5056188"/>
          <p14:tracePt t="70342" x="2490788" y="5056188"/>
          <p14:tracePt t="70352" x="2528888" y="5056188"/>
          <p14:tracePt t="70358" x="2578100" y="5056188"/>
          <p14:tracePt t="70368" x="2603500" y="5056188"/>
          <p14:tracePt t="70378" x="2641600" y="5056188"/>
          <p14:tracePt t="70382" x="2667000" y="5056188"/>
          <p14:tracePt t="70393" x="2690813" y="5056188"/>
          <p14:tracePt t="70399" x="2741613" y="5056188"/>
          <p14:tracePt t="70409" x="2767013" y="5056188"/>
          <p14:tracePt t="70418" x="2790825" y="5056188"/>
          <p14:tracePt t="70422" x="2828925" y="5056188"/>
          <p14:tracePt t="70433" x="2867025" y="5056188"/>
          <p14:tracePt t="70438" x="2879725" y="5043488"/>
          <p14:tracePt t="70449" x="2903538" y="5043488"/>
          <p14:tracePt t="70459" x="2941638" y="5043488"/>
          <p14:tracePt t="70464" x="2979738" y="5030788"/>
          <p14:tracePt t="70474" x="3016250" y="5030788"/>
          <p14:tracePt t="70481" x="3041650" y="5030788"/>
          <p14:tracePt t="70489" x="3092450" y="5005388"/>
          <p14:tracePt t="70498" x="3116263" y="5005388"/>
          <p14:tracePt t="70504" x="3141663" y="5005388"/>
          <p14:tracePt t="70515" x="3167063" y="5005388"/>
          <p14:tracePt t="70519" x="3179763" y="5005388"/>
          <p14:tracePt t="70529" x="3205163" y="5005388"/>
          <p14:tracePt t="70538" x="3228975" y="5005388"/>
          <p14:tracePt t="70546" x="3267075" y="5005388"/>
          <p14:tracePt t="70555" x="3292475" y="5005388"/>
          <p14:tracePt t="70561" x="3317875" y="5005388"/>
          <p14:tracePt t="70581" x="3341688" y="5005388"/>
          <p14:tracePt t="70595" x="3367088" y="5005388"/>
          <p14:tracePt t="70600" x="3392488" y="5005388"/>
          <p14:tracePt t="70612" x="3417888" y="5005388"/>
          <p14:tracePt t="70620" x="3467100" y="5005388"/>
          <p14:tracePt t="70625" x="3505200" y="5005388"/>
          <p14:tracePt t="70636" x="3541713" y="5005388"/>
          <p14:tracePt t="70640" x="3605213" y="5005388"/>
          <p14:tracePt t="70650" x="3630613" y="5005388"/>
          <p14:tracePt t="70661" x="3654425" y="5005388"/>
          <p14:tracePt t="70666" x="3667125" y="5005388"/>
          <p14:tracePt t="70677" x="3705225" y="5005388"/>
          <p14:tracePt t="70680" x="3730625" y="5005388"/>
          <p14:tracePt t="70690" x="3756025" y="5005388"/>
          <p14:tracePt t="70721" x="3767138" y="5005388"/>
          <p14:tracePt t="70737" x="3779838" y="5005388"/>
          <p14:tracePt t="70761" x="3792538" y="5005388"/>
          <p14:tracePt t="70777" x="3805238" y="5005388"/>
          <p14:tracePt t="70797" x="3817938" y="5005388"/>
          <p14:tracePt t="70826" x="3843338" y="5005388"/>
          <p14:tracePt t="70853" x="3856038" y="5005388"/>
          <p14:tracePt t="70868" x="3867150" y="5005388"/>
          <p14:tracePt t="70879" x="3879850" y="5005388"/>
          <p14:tracePt t="70883" x="3892550" y="5005388"/>
          <p14:tracePt t="70893" x="3905250" y="5005388"/>
          <p14:tracePt t="70898" x="3917950" y="5005388"/>
          <p14:tracePt t="70910" x="3930650" y="5005388"/>
          <p14:tracePt t="70919" x="3968750" y="5005388"/>
          <p14:tracePt t="70923" x="4005263" y="5005388"/>
          <p14:tracePt t="70933" x="4043363" y="5005388"/>
          <p14:tracePt t="70939" x="4068763" y="5005388"/>
          <p14:tracePt t="70948" x="4105275" y="5005388"/>
          <p14:tracePt t="70961" x="4168775" y="5005388"/>
          <p14:tracePt t="70962" x="4192588" y="5005388"/>
          <p14:tracePt t="70973" x="4217988" y="5005388"/>
          <p14:tracePt t="70979" x="4268788" y="5005388"/>
          <p14:tracePt t="70988" x="4305300" y="5005388"/>
          <p14:tracePt t="70998" x="4330700" y="5005388"/>
          <p14:tracePt t="71013" x="4343400" y="5018088"/>
          <p14:tracePt t="71019" x="4356100" y="5018088"/>
          <p14:tracePt t="71165" x="4368800" y="5018088"/>
          <p14:tracePt t="71417" x="4368800" y="5030788"/>
          <p14:tracePt t="71432" x="4356100" y="5043488"/>
          <p14:tracePt t="71453" x="4343400" y="5056188"/>
          <p14:tracePt t="71469" x="4330700" y="5056188"/>
          <p14:tracePt t="71473" x="4318000" y="5056188"/>
          <p14:tracePt t="71482" x="4305300" y="5056188"/>
          <p14:tracePt t="71493" x="4281488" y="5056188"/>
          <p14:tracePt t="71499" x="4268788" y="5068888"/>
          <p14:tracePt t="71509" x="4256088" y="5068888"/>
          <p14:tracePt t="71512" x="4230688" y="5068888"/>
          <p14:tracePt t="71523" x="4192588" y="5068888"/>
          <p14:tracePt t="71533" x="4168775" y="5081588"/>
          <p14:tracePt t="71539" x="4105275" y="5081588"/>
          <p14:tracePt t="71549" x="4043363" y="5105400"/>
          <p14:tracePt t="71552" x="3979863" y="5118100"/>
          <p14:tracePt t="71562" x="3905250" y="5118100"/>
          <p14:tracePt t="71573" x="3843338" y="5118100"/>
          <p14:tracePt t="71578" x="3779838" y="5143500"/>
          <p14:tracePt t="71589" x="3730625" y="5143500"/>
          <p14:tracePt t="71592" x="3667125" y="5143500"/>
          <p14:tracePt t="71602" x="3617913" y="5143500"/>
          <p14:tracePt t="71615" x="3554413" y="5156200"/>
          <p14:tracePt t="71619" x="3505200" y="5168900"/>
          <p14:tracePt t="71629" x="3417888" y="5168900"/>
          <p14:tracePt t="71634" x="3367088" y="5168900"/>
          <p14:tracePt t="71644" x="3305175" y="5168900"/>
          <p14:tracePt t="71655" x="3254375" y="5168900"/>
          <p14:tracePt t="71658" x="3216275" y="5168900"/>
          <p14:tracePt t="71668" x="3192463" y="5168900"/>
          <p14:tracePt t="71674" x="3167063" y="5181600"/>
          <p14:tracePt t="71684" x="3141663" y="5181600"/>
          <p14:tracePt t="71695" x="3103563" y="5181600"/>
          <p14:tracePt t="71700" x="3041650" y="5194300"/>
          <p14:tracePt t="71711" x="3016250" y="5194300"/>
          <p14:tracePt t="71735" x="3003550" y="5194300"/>
          <p14:tracePt t="71900" x="2992438" y="5205413"/>
          <p14:tracePt t="71947" x="2979738" y="5205413"/>
          <p14:tracePt t="71962" x="2967038" y="5218113"/>
          <p14:tracePt t="71966" x="2954338" y="5218113"/>
          <p14:tracePt t="71976" x="2928938" y="5218113"/>
          <p14:tracePt t="71987" x="2916238" y="5218113"/>
          <p14:tracePt t="71992" x="2890838" y="5218113"/>
          <p14:tracePt t="72003" x="2867025" y="5230813"/>
          <p14:tracePt t="72006" x="2854325" y="5230813"/>
          <p14:tracePt t="72017" x="2816225" y="5256213"/>
          <p14:tracePt t="72027" x="2790825" y="5256213"/>
          <p14:tracePt t="72033" x="2728913" y="5281613"/>
          <p14:tracePt t="72042" x="2678113" y="5294313"/>
          <p14:tracePt t="72046" x="2590800" y="5318125"/>
          <p14:tracePt t="72057" x="2465388" y="5330825"/>
          <p14:tracePt t="72066" x="2339975" y="5368925"/>
          <p14:tracePt t="72073" x="2228850" y="5394325"/>
          <p14:tracePt t="72082" x="2139950" y="5407025"/>
          <p14:tracePt t="72088" x="2039938" y="5430838"/>
          <p14:tracePt t="72098" x="1965325" y="5443538"/>
          <p14:tracePt t="72109" x="1890713" y="5443538"/>
          <p14:tracePt t="72112" x="1827213" y="5468938"/>
          <p14:tracePt t="72122" x="1727200" y="5481638"/>
          <p14:tracePt t="72128" x="1677988" y="5481638"/>
          <p14:tracePt t="72138" x="1614488" y="5481638"/>
          <p14:tracePt t="72149" x="1539875" y="5507038"/>
          <p14:tracePt t="72155" x="1489075" y="5507038"/>
          <p14:tracePt t="72164" x="1452563" y="5518150"/>
          <p14:tracePt t="72169" x="1389063" y="5518150"/>
          <p14:tracePt t="72179" x="1376363" y="5518150"/>
          <p14:tracePt t="72189" x="1363663" y="5518150"/>
          <p14:tracePt t="72194" x="1339850" y="5518150"/>
          <p14:tracePt t="72204" x="1314450" y="5518150"/>
          <p14:tracePt t="72703" x="1327150" y="5518150"/>
          <p14:tracePt t="72715" x="1339850" y="5518150"/>
          <p14:tracePt t="72728" x="1363663" y="5518150"/>
          <p14:tracePt t="72738" x="1389063" y="5518150"/>
          <p14:tracePt t="72744" x="1414463" y="5518150"/>
          <p14:tracePt t="72755" x="1465263" y="5518150"/>
          <p14:tracePt t="72765" x="1514475" y="5507038"/>
          <p14:tracePt t="72769" x="1601788" y="5507038"/>
          <p14:tracePt t="72778" x="1689100" y="5481638"/>
          <p14:tracePt t="72785" x="1778000" y="5481638"/>
          <p14:tracePt t="72795" x="1878013" y="5481638"/>
          <p14:tracePt t="72805" x="1952625" y="5481638"/>
          <p14:tracePt t="72808" x="2039938" y="5481638"/>
          <p14:tracePt t="72818" x="2127250" y="5481638"/>
          <p14:tracePt t="72824" x="2216150" y="5481638"/>
          <p14:tracePt t="72834" x="2265363" y="5481638"/>
          <p14:tracePt t="72844" x="2303463" y="5481638"/>
          <p14:tracePt t="72849" x="2328863" y="5481638"/>
          <p14:tracePt t="72858" x="2365375" y="5481638"/>
          <p14:tracePt t="72864" x="2378075" y="5481638"/>
          <p14:tracePt t="72875" x="2390775" y="5481638"/>
          <p14:tracePt t="72885" x="2403475" y="5481638"/>
          <p14:tracePt t="72890" x="2416175" y="5481638"/>
          <p14:tracePt t="72904" x="2428875" y="5481638"/>
          <p14:tracePt t="72945" x="2441575" y="5481638"/>
          <p14:tracePt t="73829" x="2416175" y="5481638"/>
          <p14:tracePt t="73842" x="2403475" y="5481638"/>
          <p14:tracePt t="73852" x="2390775" y="5481638"/>
          <p14:tracePt t="73869" x="2365375" y="5468938"/>
          <p14:tracePt t="73974" x="2365375" y="5456238"/>
          <p14:tracePt t="74008" x="2365375" y="5443538"/>
          <p14:tracePt t="74021" x="2365375" y="5418138"/>
          <p14:tracePt t="74025" x="2365375" y="5407025"/>
          <p14:tracePt t="74034" x="2365375" y="5394325"/>
          <p14:tracePt t="74040" x="2365375" y="5368925"/>
          <p14:tracePt t="74060" x="2365375" y="5356225"/>
          <p14:tracePt t="74074" x="2365375" y="5343525"/>
          <p14:tracePt t="74429" x="2378075" y="5343525"/>
          <p14:tracePt t="74495" x="2390775" y="5343525"/>
          <p14:tracePt t="74499" x="2403475" y="5343525"/>
          <p14:tracePt t="74509" x="2428875" y="5368925"/>
          <p14:tracePt t="74519" x="2452688" y="5381625"/>
          <p14:tracePt t="74525" x="2465388" y="5381625"/>
          <p14:tracePt t="74536" x="2465388" y="5394325"/>
          <p14:tracePt t="74545" x="2478088" y="5394325"/>
          <p14:tracePt t="74559" x="2490788" y="5407025"/>
          <p14:tracePt t="74575" x="2503488" y="5407025"/>
          <p14:tracePt t="74588" x="2516188" y="5418138"/>
          <p14:tracePt t="74599" x="2528888" y="5418138"/>
          <p14:tracePt t="74605" x="2541588" y="5430838"/>
          <p14:tracePt t="74631" x="2554288" y="5443538"/>
          <p14:tracePt t="74640" x="2554288" y="5456238"/>
          <p14:tracePt t="74644" x="2565400" y="5456238"/>
          <p14:tracePt t="74746" x="2578100" y="5468938"/>
          <p14:tracePt t="74837" x="2590800" y="5468938"/>
          <p14:tracePt t="77101" x="2590800" y="5443538"/>
          <p14:tracePt t="77143" x="2590800" y="5430838"/>
          <p14:tracePt t="77187" x="2578100" y="5430838"/>
          <p14:tracePt t="77207" x="2565400" y="5430838"/>
          <p14:tracePt t="77223" x="2554288" y="5430838"/>
          <p14:tracePt t="77233" x="2528888" y="5430838"/>
          <p14:tracePt t="77249" x="2516188" y="5430838"/>
          <p14:tracePt t="77262" x="2490788" y="5430838"/>
          <p14:tracePt t="77279" x="2478088" y="5430838"/>
          <p14:tracePt t="77288" x="2465388" y="5430838"/>
          <p14:tracePt t="77292" x="2452688" y="5430838"/>
          <p14:tracePt t="77303" x="2428875" y="5430838"/>
          <p14:tracePt t="77313" x="2416175" y="5418138"/>
          <p14:tracePt t="77318" x="2390775" y="5407025"/>
          <p14:tracePt t="77328" x="2378075" y="5407025"/>
          <p14:tracePt t="77333" x="2365375" y="5407025"/>
          <p14:tracePt t="77342" x="2339975" y="5394325"/>
          <p14:tracePt t="77352" x="2328863" y="5394325"/>
          <p14:tracePt t="77358" x="2303463" y="5381625"/>
          <p14:tracePt t="77368" x="2290763" y="5381625"/>
          <p14:tracePt t="77373" x="2265363" y="5381625"/>
          <p14:tracePt t="77384" x="2239963" y="5368925"/>
          <p14:tracePt t="77394" x="2216150" y="5368925"/>
          <p14:tracePt t="77398" x="2190750" y="5368925"/>
          <p14:tracePt t="77414" x="2178050" y="5368925"/>
          <p14:tracePt t="77435" x="2165350" y="5368925"/>
          <p14:tracePt t="77597" x="2190750" y="5368925"/>
          <p14:tracePt t="77606" x="2216150" y="5368925"/>
          <p14:tracePt t="77610" x="2252663" y="5368925"/>
          <p14:tracePt t="77621" x="2278063" y="5368925"/>
          <p14:tracePt t="77627" x="2303463" y="5368925"/>
          <p14:tracePt t="77647" x="2339975" y="5368925"/>
          <p14:tracePt t="77651" x="2352675" y="5368925"/>
          <p14:tracePt t="77660" x="2390775" y="5368925"/>
          <p14:tracePt t="77667" x="2416175" y="5368925"/>
          <p14:tracePt t="77677" x="2452688" y="5381625"/>
          <p14:tracePt t="77686" x="2465388" y="5381625"/>
          <p14:tracePt t="77690" x="2516188" y="5381625"/>
          <p14:tracePt t="77703" x="2554288" y="5381625"/>
          <p14:tracePt t="77707" x="2578100" y="5381625"/>
          <p14:tracePt t="77716" x="2616200" y="5381625"/>
          <p14:tracePt t="77726" x="2641600" y="5381625"/>
          <p14:tracePt t="77733" x="2667000" y="5381625"/>
          <p14:tracePt t="77743" x="2678113" y="5381625"/>
          <p14:tracePt t="77746" x="2703513" y="5381625"/>
          <p14:tracePt t="77757" x="2716213" y="5381625"/>
          <p14:tracePt t="77766" x="2741613" y="5381625"/>
          <p14:tracePt t="77772" x="2754313" y="5381625"/>
          <p14:tracePt t="77782" x="2778125" y="5381625"/>
          <p14:tracePt t="77786" x="2803525" y="5381625"/>
          <p14:tracePt t="77797" x="2828925" y="5381625"/>
          <p14:tracePt t="77813" x="2841625" y="5381625"/>
          <p14:tracePt t="77823" x="2854325" y="5381625"/>
          <p14:tracePt t="77830" x="2867025" y="5381625"/>
          <p14:tracePt t="77848" x="2879725" y="5381625"/>
          <p14:tracePt t="77888" x="2903538" y="5381625"/>
          <p14:tracePt t="77974" x="2916238" y="5381625"/>
          <p14:tracePt t="78024" x="2928938" y="5381625"/>
          <p14:tracePt t="78028" x="2941638" y="5381625"/>
          <p14:tracePt t="78039" x="2967038" y="5381625"/>
          <p14:tracePt t="78048" x="2992438" y="5381625"/>
          <p14:tracePt t="78054" x="3028950" y="5381625"/>
          <p14:tracePt t="78065" x="3067050" y="5381625"/>
          <p14:tracePt t="78071" x="3092450" y="5381625"/>
          <p14:tracePt t="78080" x="3116263" y="5381625"/>
          <p14:tracePt t="78091" x="3141663" y="5381625"/>
          <p14:tracePt t="78094" x="3192463" y="5381625"/>
          <p14:tracePt t="78105" x="3228975" y="5381625"/>
          <p14:tracePt t="78110" x="3279775" y="5381625"/>
          <p14:tracePt t="78121" x="3317875" y="5381625"/>
          <p14:tracePt t="78130" x="3367088" y="5381625"/>
          <p14:tracePt t="78136" x="3392488" y="5381625"/>
          <p14:tracePt t="78146" x="3405188" y="5381625"/>
          <p14:tracePt t="78151" x="3429000" y="5381625"/>
          <p14:tracePt t="78160" x="3441700" y="5381625"/>
          <p14:tracePt t="78210" x="3467100" y="5381625"/>
          <p14:tracePt t="78293" x="3479800" y="5381625"/>
          <p14:tracePt t="78312" x="3492500" y="5381625"/>
          <p14:tracePt t="78316" x="3505200" y="5381625"/>
          <p14:tracePt t="78346" x="3517900" y="5381625"/>
          <p14:tracePt t="78387" x="3530600" y="5381625"/>
          <p14:tracePt t="78428" x="3554413" y="5381625"/>
          <p14:tracePt t="78443" x="3567113" y="5381625"/>
          <p14:tracePt t="78452" x="3579813" y="5381625"/>
          <p14:tracePt t="78479" x="3592513" y="5381625"/>
          <p14:tracePt t="78820" x="3567113" y="5394325"/>
          <p14:tracePt t="78830" x="3530600" y="5418138"/>
          <p14:tracePt t="78840" x="3467100" y="5443538"/>
          <p14:tracePt t="78847" x="3417888" y="5481638"/>
          <p14:tracePt t="78857" x="3317875" y="5530850"/>
          <p14:tracePt t="78860" x="3216275" y="5568950"/>
          <p14:tracePt t="78870" x="3092450" y="5607050"/>
          <p14:tracePt t="78882" x="2979738" y="5681663"/>
          <p14:tracePt t="78886" x="2816225" y="5707063"/>
          <p14:tracePt t="78897" x="2690813" y="5732463"/>
          <p14:tracePt t="78903" x="2554288" y="5768975"/>
          <p14:tracePt t="78913" x="2416175" y="5781675"/>
          <p14:tracePt t="78923" x="2316163" y="5807075"/>
          <p14:tracePt t="78926" x="2190750" y="5807075"/>
          <p14:tracePt t="78937" x="2127250" y="5807075"/>
          <p14:tracePt t="78943" x="2078038" y="5807075"/>
          <p14:tracePt t="78957" x="2052638" y="5807075"/>
          <p14:tracePt t="78963" x="2014538" y="5807075"/>
          <p14:tracePt t="78969" x="1990725" y="5807075"/>
          <p14:tracePt t="78992" x="1952625" y="5807075"/>
          <p14:tracePt t="79003" x="1914525" y="5807075"/>
          <p14:tracePt t="79009" x="1890713" y="5807075"/>
          <p14:tracePt t="79023" x="1878013" y="5807075"/>
          <p14:tracePt t="79032" x="1865313" y="5807075"/>
          <p14:tracePt t="79396" x="1865313" y="5794375"/>
          <p14:tracePt t="79970" x="1890713" y="5794375"/>
          <p14:tracePt t="79977" x="1914525" y="5794375"/>
          <p14:tracePt t="79986" x="1939925" y="5794375"/>
          <p14:tracePt t="80003" x="1965325" y="5794375"/>
          <p14:tracePt t="80339" x="1978025" y="5781675"/>
          <p14:tracePt t="80354" x="1990725" y="5781675"/>
          <p14:tracePt t="80364" x="2003425" y="5781675"/>
          <p14:tracePt t="80375" x="2014538" y="5768975"/>
          <p14:tracePt t="80379" x="2027238" y="5768975"/>
          <p14:tracePt t="80388" x="2039938" y="5768975"/>
          <p14:tracePt t="80394" x="2039938" y="5756275"/>
          <p14:tracePt t="80405" x="2052638" y="5756275"/>
          <p14:tracePt t="80415" x="2065338" y="5743575"/>
          <p14:tracePt t="80418" x="2078038" y="5743575"/>
          <p14:tracePt t="80428" x="2078038" y="5732463"/>
          <p14:tracePt t="80440" x="2090738" y="5719763"/>
          <p14:tracePt t="81353" x="2103438" y="5719763"/>
          <p14:tracePt t="81363" x="2165350" y="5656263"/>
          <p14:tracePt t="81373" x="2278063" y="5381625"/>
          <p14:tracePt t="81377" x="2339975" y="5043488"/>
          <p14:tracePt t="81388" x="2403475" y="4679950"/>
          <p14:tracePt t="81392" x="2441575" y="4267200"/>
          <p14:tracePt t="81403" x="2441575" y="3929063"/>
          <p14:tracePt t="81413" x="2441575" y="3616325"/>
          <p14:tracePt t="81419" x="2441575" y="3403600"/>
          <p14:tracePt t="81428" x="2441575" y="3267075"/>
          <p14:tracePt t="81432" x="2403475" y="3103563"/>
          <p14:tracePt t="81442" x="2378075" y="3016250"/>
          <p14:tracePt t="81452" x="2339975" y="2928938"/>
          <p14:tracePt t="81459" x="2339975" y="2890838"/>
          <p14:tracePt t="81468" x="2328863" y="2878138"/>
          <p14:tracePt t="81473" x="2328863" y="2865438"/>
          <p14:tracePt t="81485" x="2316163" y="2852738"/>
          <p14:tracePt t="81505" x="2290763" y="2852738"/>
          <p14:tracePt t="81519" x="2265363" y="2852738"/>
          <p14:tracePt t="81528" x="2239963" y="2852738"/>
          <p14:tracePt t="81534" x="2178050" y="2852738"/>
          <p14:tracePt t="81545" x="2103438" y="2852738"/>
          <p14:tracePt t="81549" x="2014538" y="2852738"/>
          <p14:tracePt t="81559" x="1952625" y="2865438"/>
          <p14:tracePt t="81569" x="1865313" y="2890838"/>
          <p14:tracePt t="81574" x="1790700" y="2903538"/>
          <p14:tracePt t="81584" x="1752600" y="2916238"/>
          <p14:tracePt t="81588" x="1689100" y="2916238"/>
          <p14:tracePt t="81599" x="1627188" y="2916238"/>
          <p14:tracePt t="81608" x="1589088" y="2916238"/>
          <p14:tracePt t="81615" x="1539875" y="2916238"/>
          <p14:tracePt t="81625" x="1514475" y="2916238"/>
          <p14:tracePt t="81628" x="1489075" y="2916238"/>
          <p14:tracePt t="81639" x="1476375" y="2916238"/>
          <p14:tracePt t="81650" x="1465263" y="2916238"/>
          <p14:tracePt t="81655" x="1439863" y="2916238"/>
          <p14:tracePt t="81670" x="1427163" y="2903538"/>
          <p14:tracePt t="81690" x="1414463" y="2903538"/>
          <p14:tracePt t="81711" x="1414463" y="2890838"/>
          <p14:tracePt t="81716" x="1401763" y="2878138"/>
          <p14:tracePt t="81726" x="1401763" y="2865438"/>
          <p14:tracePt t="81736" x="1401763" y="2828925"/>
          <p14:tracePt t="81740" x="1401763" y="2816225"/>
          <p14:tracePt t="81750" x="1401763" y="2790825"/>
          <p14:tracePt t="81756" x="1401763" y="2778125"/>
          <p14:tracePt t="81767" x="1401763" y="2765425"/>
          <p14:tracePt t="81778" x="1401763" y="2740025"/>
          <p14:tracePt t="81790" x="1401763" y="2716213"/>
          <p14:tracePt t="81796" x="1414463" y="2703513"/>
          <p14:tracePt t="81807" x="1452563" y="2690813"/>
          <p14:tracePt t="81817" x="1514475" y="2678113"/>
          <p14:tracePt t="81820" x="1614488" y="2640013"/>
          <p14:tracePt t="81830" x="1714500" y="2627313"/>
          <p14:tracePt t="81836" x="1839913" y="2603500"/>
          <p14:tracePt t="81846" x="1978025" y="2590800"/>
          <p14:tracePt t="81857" x="2103438" y="2565400"/>
          <p14:tracePt t="81863" x="2190750" y="2565400"/>
          <p14:tracePt t="81873" x="2265363" y="2552700"/>
          <p14:tracePt t="81876" x="2316163" y="2552700"/>
          <p14:tracePt t="81896" x="2328863" y="2540000"/>
          <p14:tracePt t="82069" x="2316163" y="2540000"/>
          <p14:tracePt t="82084" x="2278063" y="2540000"/>
          <p14:tracePt t="82095" x="2239963" y="2552700"/>
          <p14:tracePt t="82099" x="2228850" y="2552700"/>
          <p14:tracePt t="82109" x="2178050" y="2565400"/>
          <p14:tracePt t="82120" x="2127250" y="2627313"/>
          <p14:tracePt t="82124" x="2078038" y="2665413"/>
          <p14:tracePt t="82135" x="2039938" y="2678113"/>
          <p14:tracePt t="82139" x="2014538" y="2703513"/>
          <p14:tracePt t="82151" x="1965325" y="2728913"/>
          <p14:tracePt t="82154" x="1939925" y="2740025"/>
          <p14:tracePt t="82164" x="1927225" y="2752725"/>
          <p14:tracePt t="82177" x="1890713" y="2765425"/>
          <p14:tracePt t="82180" x="1865313" y="2790825"/>
          <p14:tracePt t="82207" x="1852613" y="2803525"/>
          <p14:tracePt t="82220" x="1839913" y="2803525"/>
          <p14:tracePt t="82251" x="1839913" y="2816225"/>
          <p14:tracePt t="82260" x="1827213" y="2816225"/>
          <p14:tracePt t="82292" x="1827213" y="2828925"/>
          <p14:tracePt t="82312" x="1827213" y="2840038"/>
          <p14:tracePt t="82336" x="1827213" y="2852738"/>
          <p14:tracePt t="82346" x="1827213" y="2865438"/>
          <p14:tracePt t="82350" x="1827213" y="2878138"/>
          <p14:tracePt t="82360" x="1827213" y="2890838"/>
          <p14:tracePt t="82376" x="1827213" y="2903538"/>
          <p14:tracePt t="82628" x="1827213" y="2916238"/>
          <p14:tracePt t="82632" x="1839913" y="2916238"/>
          <p14:tracePt t="82644" x="1865313" y="2916238"/>
          <p14:tracePt t="82648" x="1903413" y="2965450"/>
          <p14:tracePt t="82659" x="1939925" y="3003550"/>
          <p14:tracePt t="82668" x="1965325" y="3028950"/>
          <p14:tracePt t="82676" x="2003425" y="3090863"/>
          <p14:tracePt t="82685" x="2052638" y="3178175"/>
          <p14:tracePt t="82690" x="2065338" y="3203575"/>
          <p14:tracePt t="82699" x="2090738" y="3278188"/>
          <p14:tracePt t="82709" x="2103438" y="3367088"/>
          <p14:tracePt t="82714" x="2127250" y="3454400"/>
          <p14:tracePt t="82725" x="2127250" y="3554413"/>
          <p14:tracePt t="82728" x="2127250" y="3641725"/>
          <p14:tracePt t="82740" x="2127250" y="3741738"/>
          <p14:tracePt t="82749" x="2127250" y="3816350"/>
          <p14:tracePt t="82758" x="2127250" y="3892550"/>
          <p14:tracePt t="82765" x="2090738" y="3954463"/>
          <p14:tracePt t="82769" x="2039938" y="4041775"/>
          <p14:tracePt t="82778" x="1990725" y="4105275"/>
          <p14:tracePt t="82790" x="1965325" y="4154488"/>
          <p14:tracePt t="82795" x="1927225" y="4205288"/>
          <p14:tracePt t="82805" x="1903413" y="4267200"/>
          <p14:tracePt t="82810" x="1878013" y="4305300"/>
          <p14:tracePt t="82822" x="1852613" y="4354513"/>
          <p14:tracePt t="82830" x="1814513" y="4430713"/>
          <p14:tracePt t="82835" x="1790700" y="4467225"/>
          <p14:tracePt t="82845" x="1778000" y="4518025"/>
          <p14:tracePt t="82850" x="1778000" y="4567238"/>
          <p14:tracePt t="82860" x="1765300" y="4618038"/>
          <p14:tracePt t="82871" x="1765300" y="4679950"/>
          <p14:tracePt t="82874" x="1765300" y="4730750"/>
          <p14:tracePt t="82887" x="1765300" y="4768850"/>
          <p14:tracePt t="82890" x="1765300" y="4818063"/>
          <p14:tracePt t="82900" x="1778000" y="4868863"/>
          <p14:tracePt t="82911" x="1801813" y="4892675"/>
          <p14:tracePt t="82917" x="1827213" y="4905375"/>
          <p14:tracePt t="82927" x="1852613" y="4930775"/>
          <p14:tracePt t="82930" x="1903413" y="4956175"/>
          <p14:tracePt t="82940" x="1990725" y="4992688"/>
          <p14:tracePt t="82952" x="2039938" y="4992688"/>
          <p14:tracePt t="82970" x="2203450" y="5005388"/>
          <p14:tracePt t="82970" x="2278063" y="5005388"/>
          <p14:tracePt t="82982" x="2303463" y="5005388"/>
          <p14:tracePt t="82990" x="2316163" y="5005388"/>
          <p14:tracePt t="82997" x="2328863" y="5005388"/>
          <p14:tracePt t="83077" x="2328863" y="5043488"/>
          <p14:tracePt t="83087" x="2303463" y="5068888"/>
          <p14:tracePt t="83092" x="2265363" y="5105400"/>
          <p14:tracePt t="83102" x="2190750" y="5156200"/>
          <p14:tracePt t="83109" x="2078038" y="5205413"/>
          <p14:tracePt t="83119" x="2014538" y="5243513"/>
          <p14:tracePt t="83129" x="1927225" y="5268913"/>
          <p14:tracePt t="83132" x="1852613" y="5305425"/>
          <p14:tracePt t="83143" x="1778000" y="5343525"/>
          <p14:tracePt t="83149" x="1739900" y="5356225"/>
          <p14:tracePt t="83159" x="1714500" y="5368925"/>
          <p14:tracePt t="83168" x="1701800" y="5381625"/>
          <p14:tracePt t="83172" x="1677988" y="5394325"/>
          <p14:tracePt t="83189" x="1677988" y="5407025"/>
          <p14:tracePt t="83254" x="1665288" y="5418138"/>
          <p14:tracePt t="83279" x="1665288" y="5430838"/>
          <p14:tracePt t="83289" x="1652588" y="5443538"/>
          <p14:tracePt t="83318" x="1639888" y="5443538"/>
          <p14:tracePt t="83330" x="1614488" y="5468938"/>
          <p14:tracePt t="83340" x="1589088" y="5468938"/>
          <p14:tracePt t="83344" x="1539875" y="5481638"/>
          <p14:tracePt t="83354" x="1501775" y="5494338"/>
          <p14:tracePt t="83361" x="1476375" y="5494338"/>
          <p14:tracePt t="83371" x="1465263" y="5507038"/>
          <p14:tracePt t="83380" x="1452563" y="5507038"/>
          <p14:tracePt t="83384" x="1439863" y="5518150"/>
          <p14:tracePt t="83401" x="1427163" y="5518150"/>
          <p14:tracePt t="83410" x="1414463" y="5518150"/>
          <p14:tracePt t="83420" x="1414463" y="5530850"/>
          <p14:tracePt t="83434" x="1401763" y="5543550"/>
          <p14:tracePt t="83464" x="1389063" y="5543550"/>
          <p14:tracePt t="83656" x="1363663" y="5543550"/>
          <p14:tracePt t="83739" x="1352550" y="5543550"/>
          <p14:tracePt t="83748" x="1339850" y="5543550"/>
          <p14:tracePt t="83753" x="1327150" y="5543550"/>
          <p14:tracePt t="83763" x="1314450" y="5543550"/>
          <p14:tracePt t="83772" x="1301750" y="5543550"/>
          <p14:tracePt t="83778" x="1276350" y="5543550"/>
          <p14:tracePt t="83788" x="1263650" y="5543550"/>
          <p14:tracePt t="83793" x="1252538" y="5543550"/>
          <p14:tracePt t="83803" x="1239838" y="5543550"/>
          <p14:tracePt t="83812" x="1227138" y="5543550"/>
          <p14:tracePt t="83828" x="1214438" y="5543550"/>
          <p14:tracePt t="83834" x="1201738" y="5543550"/>
          <p14:tracePt t="83854" x="1189038" y="5543550"/>
          <p14:tracePt t="84066" x="1176338" y="5543550"/>
          <p14:tracePt t="84137" x="1189038" y="5543550"/>
          <p14:tracePt t="84146" x="1214438" y="5543550"/>
          <p14:tracePt t="84152" x="1227138" y="5543550"/>
          <p14:tracePt t="84163" x="1263650" y="5543550"/>
          <p14:tracePt t="84167" x="1276350" y="5543550"/>
          <p14:tracePt t="84176" x="1314450" y="5543550"/>
          <p14:tracePt t="84193" x="1327150" y="5543550"/>
          <p14:tracePt t="84202" x="1352550" y="5556250"/>
          <p14:tracePt t="84232" x="1376363" y="5556250"/>
          <p14:tracePt t="84247" x="1389063" y="5556250"/>
          <p14:tracePt t="84257" x="1401763" y="5556250"/>
          <p14:tracePt t="84273" x="1414463" y="5556250"/>
          <p14:tracePt t="84303" x="1427163" y="5543550"/>
          <p14:tracePt t="84348" x="1439863" y="5530850"/>
          <p14:tracePt t="84369" x="1439863" y="5507038"/>
          <p14:tracePt t="84383" x="1439863" y="5481638"/>
          <p14:tracePt t="84392" x="1401763" y="5456238"/>
          <p14:tracePt t="84398" x="1376363" y="5430838"/>
          <p14:tracePt t="84409" x="1339850" y="5394325"/>
          <p14:tracePt t="84415" x="1314450" y="5368925"/>
          <p14:tracePt t="84425" x="1289050" y="5343525"/>
          <p14:tracePt t="84434" x="1252538" y="5318125"/>
          <p14:tracePt t="84438" x="1227138" y="5318125"/>
          <p14:tracePt t="84449" x="1201738" y="5294313"/>
          <p14:tracePt t="84455" x="1189038" y="5294313"/>
          <p14:tracePt t="84478" x="1176338" y="5294313"/>
          <p14:tracePt t="84762" x="1214438" y="5305425"/>
          <p14:tracePt t="84773" x="1276350" y="5343525"/>
          <p14:tracePt t="84777" x="1339850" y="5394325"/>
          <p14:tracePt t="84786" x="1389063" y="5430838"/>
          <p14:tracePt t="84796" x="1452563" y="5481638"/>
          <p14:tracePt t="84802" x="1476375" y="5507038"/>
          <p14:tracePt t="84813" x="1539875" y="5568950"/>
          <p14:tracePt t="84816" x="1601788" y="5607050"/>
          <p14:tracePt t="84829" x="1614488" y="5619750"/>
          <p14:tracePt t="84838" x="1639888" y="5630863"/>
          <p14:tracePt t="84842" x="1652588" y="5643563"/>
          <p14:tracePt t="84852" x="1665288" y="5643563"/>
          <p14:tracePt t="84968" x="1639888" y="5643563"/>
          <p14:tracePt t="84979" x="1614488" y="5643563"/>
          <p14:tracePt t="84983" x="1565275" y="5668963"/>
          <p14:tracePt t="84994" x="1527175" y="5668963"/>
          <p14:tracePt t="85004" x="1465263" y="5668963"/>
          <p14:tracePt t="85008" x="1401763" y="5681663"/>
          <p14:tracePt t="85019" x="1363663" y="5694363"/>
          <p14:tracePt t="85024" x="1327150" y="5707063"/>
          <p14:tracePt t="85035" x="1301750" y="5719763"/>
          <p14:tracePt t="85044" x="1289050" y="5719763"/>
          <p14:tracePt t="85817" x="1301750" y="5707063"/>
          <p14:tracePt t="85887" x="1314450" y="5707063"/>
          <p14:tracePt t="85896" x="1327150" y="5707063"/>
          <p14:tracePt t="85907" x="1339850" y="5707063"/>
          <p14:tracePt t="85913" x="1352550" y="5707063"/>
          <p14:tracePt t="85927" x="1376363" y="5707063"/>
          <p14:tracePt t="85947" x="1389063" y="5707063"/>
          <p14:tracePt t="85954" x="1401763" y="5707063"/>
          <p14:tracePt t="85971" x="1427163" y="5707063"/>
          <p14:tracePt t="85987" x="1439863" y="5707063"/>
          <p14:tracePt t="85992" x="1452563" y="5719763"/>
          <p14:tracePt t="86003" x="1476375" y="5719763"/>
          <p14:tracePt t="86009" x="1476375" y="5732463"/>
          <p14:tracePt t="86020" x="1489075" y="5732463"/>
          <p14:tracePt t="86045" x="1501775" y="5732463"/>
          <p14:tracePt t="86049" x="1514475" y="5732463"/>
          <p14:tracePt t="86064" x="1527175" y="5732463"/>
          <p14:tracePt t="86075" x="1552575" y="5732463"/>
          <p14:tracePt t="86085" x="1589088" y="5732463"/>
          <p14:tracePt t="86098" x="1614488" y="5732463"/>
          <p14:tracePt t="86104" x="1639888" y="5732463"/>
          <p14:tracePt t="86114" x="1652588" y="5732463"/>
          <p14:tracePt t="86125" x="1689100" y="5732463"/>
          <p14:tracePt t="86130" x="1701800" y="5732463"/>
          <p14:tracePt t="86140" x="1739900" y="5732463"/>
          <p14:tracePt t="86155" x="1765300" y="5732463"/>
          <p14:tracePt t="86165" x="1790700" y="5732463"/>
          <p14:tracePt t="86170" x="1827213" y="5732463"/>
          <p14:tracePt t="86181" x="1852613" y="5732463"/>
          <p14:tracePt t="86185" x="1878013" y="5732463"/>
          <p14:tracePt t="86194" x="1914525" y="5732463"/>
          <p14:tracePt t="86204" x="1952625" y="5732463"/>
          <p14:tracePt t="86210" x="1978025" y="5732463"/>
          <p14:tracePt t="86220" x="2003425" y="5732463"/>
          <p14:tracePt t="86225" x="2039938" y="5732463"/>
          <p14:tracePt t="86234" x="2065338" y="5732463"/>
          <p14:tracePt t="86245" x="2090738" y="5732463"/>
          <p14:tracePt t="86251" x="2116138" y="5732463"/>
          <p14:tracePt t="86277" x="2139950" y="5732463"/>
          <p14:tracePt t="86488" x="2152650" y="5732463"/>
          <p14:tracePt t="86492" x="2165350" y="5732463"/>
          <p14:tracePt t="86800" x="2178050" y="5732463"/>
          <p14:tracePt t="87229" x="2190750" y="5732463"/>
          <p14:tracePt t="87249" x="2190750" y="5719763"/>
          <p14:tracePt t="87254" x="2203450" y="5707063"/>
          <p14:tracePt t="87265" x="2203450" y="5694363"/>
          <p14:tracePt t="87659" x="2190750" y="5694363"/>
          <p14:tracePt t="87679" x="2178050" y="5694363"/>
          <p14:tracePt t="87683" x="2165350" y="5681663"/>
          <p14:tracePt t="87693" x="2152650" y="5681663"/>
          <p14:tracePt t="87699" x="2139950" y="5681663"/>
          <p14:tracePt t="87708" x="2127250" y="5681663"/>
          <p14:tracePt t="87722" x="2116138" y="5681663"/>
          <p14:tracePt t="87743" x="2090738" y="5681663"/>
          <p14:tracePt t="87779" x="2078038" y="5681663"/>
          <p14:tracePt t="87784" x="2065338" y="5668963"/>
          <p14:tracePt t="87794" x="2052638" y="5668963"/>
          <p14:tracePt t="87819" x="2039938" y="5668963"/>
          <p14:tracePt t="87825" x="2027238" y="5668963"/>
          <p14:tracePt t="87848" x="2003425" y="5668963"/>
          <p14:tracePt t="87864" x="1990725" y="5668963"/>
          <p14:tracePt t="87885" x="1978025" y="5668963"/>
          <p14:tracePt t="87890" x="1965325" y="5668963"/>
          <p14:tracePt t="87921" x="1952625" y="5668963"/>
          <p14:tracePt t="87954" x="1939925" y="5668963"/>
          <p14:tracePt t="87974" x="1927225" y="5668963"/>
          <p14:tracePt t="87981" x="1914525" y="5668963"/>
          <p14:tracePt t="88020" x="1890713" y="5668963"/>
          <p14:tracePt t="88047" x="1865313" y="5668963"/>
          <p14:tracePt t="88050" x="1852613" y="5681663"/>
          <p14:tracePt t="88071" x="1839913" y="5681663"/>
          <p14:tracePt t="88076" x="1827213" y="5681663"/>
          <p14:tracePt t="88086" x="1814513" y="5681663"/>
          <p14:tracePt t="88093" x="1801813" y="5681663"/>
          <p14:tracePt t="88103" x="1790700" y="5707063"/>
          <p14:tracePt t="88113" x="1778000" y="5707063"/>
          <p14:tracePt t="88143" x="1765300" y="5707063"/>
          <p14:tracePt t="88153" x="1752600" y="5707063"/>
          <p14:tracePt t="88338" x="1790700" y="5707063"/>
          <p14:tracePt t="88345" x="1852613" y="5707063"/>
          <p14:tracePt t="88354" x="1903413" y="5707063"/>
          <p14:tracePt t="88358" x="1939925" y="5707063"/>
          <p14:tracePt t="88369" x="1978025" y="5707063"/>
          <p14:tracePt t="88379" x="2003425" y="5707063"/>
          <p14:tracePt t="88385" x="2027238" y="5707063"/>
          <p14:tracePt t="88394" x="2052638" y="5707063"/>
          <p14:tracePt t="88399" x="2078038" y="5707063"/>
          <p14:tracePt t="88409" x="2103438" y="5707063"/>
          <p14:tracePt t="88418" x="2152650" y="5707063"/>
          <p14:tracePt t="88425" x="2178050" y="5707063"/>
          <p14:tracePt t="88434" x="2216150" y="5707063"/>
          <p14:tracePt t="88440" x="2252663" y="5707063"/>
          <p14:tracePt t="88450" x="2278063" y="5694363"/>
          <p14:tracePt t="88460" x="2290763" y="5681663"/>
          <p14:tracePt t="88466" x="2303463" y="5681663"/>
          <p14:tracePt t="88555" x="2303463" y="5668963"/>
          <p14:tracePt t="88560" x="2316163" y="5656263"/>
          <p14:tracePt t="89383" x="2303463" y="5656263"/>
          <p14:tracePt t="89389" x="2290763" y="5656263"/>
          <p14:tracePt t="89398" x="2278063" y="5656263"/>
          <p14:tracePt t="89413" x="2252663" y="5656263"/>
          <p14:tracePt t="89429" x="2239963" y="5656263"/>
          <p14:tracePt t="89442" x="2228850" y="5656263"/>
          <p14:tracePt t="89751" x="2216150" y="5656263"/>
          <p14:tracePt t="89761" x="2190750" y="5656263"/>
          <p14:tracePt t="89771" x="2139950" y="5656263"/>
          <p14:tracePt t="89776" x="2116138" y="5643563"/>
          <p14:tracePt t="89787" x="2052638" y="5643563"/>
          <p14:tracePt t="89791" x="2014538" y="5630863"/>
          <p14:tracePt t="89801" x="1952625" y="5619750"/>
          <p14:tracePt t="89810" x="1914525" y="5581650"/>
          <p14:tracePt t="89817" x="1839913" y="5556250"/>
          <p14:tracePt t="89826" x="1765300" y="5518150"/>
          <p14:tracePt t="89833" x="1677988" y="5481638"/>
          <p14:tracePt t="89842" x="1601788" y="5443538"/>
          <p14:tracePt t="89853" x="1527175" y="5430838"/>
          <p14:tracePt t="89857" x="1465263" y="5407025"/>
          <p14:tracePt t="89866" x="1401763" y="5368925"/>
          <p14:tracePt t="89873" x="1327150" y="5330825"/>
          <p14:tracePt t="89882" x="1276350" y="5305425"/>
          <p14:tracePt t="89892" x="1201738" y="5268913"/>
          <p14:tracePt t="89896" x="1150938" y="5243513"/>
          <p14:tracePt t="89907" x="1127125" y="5230813"/>
          <p14:tracePt t="89913" x="1101725" y="5205413"/>
          <p14:tracePt t="89922" x="1063625" y="5181600"/>
          <p14:tracePt t="89934" x="1014413" y="5143500"/>
          <p14:tracePt t="89939" x="938213" y="5105400"/>
          <p14:tracePt t="89951" x="914400" y="5105400"/>
          <p14:tracePt t="89953" x="889000" y="5068888"/>
          <p14:tracePt t="89967" x="863600" y="5068888"/>
          <p14:tracePt t="89972" x="850900" y="5043488"/>
          <p14:tracePt t="89978" x="838200" y="5030788"/>
          <p14:tracePt t="89989" x="825500" y="5018088"/>
          <p14:tracePt t="89993" x="801688" y="4992688"/>
          <p14:tracePt t="90002" x="801688" y="4981575"/>
          <p14:tracePt t="90012" x="788988" y="4968875"/>
          <p14:tracePt t="90019" x="776288" y="4930775"/>
          <p14:tracePt t="90029" x="776288" y="4905375"/>
          <p14:tracePt t="90033" x="776288" y="4868863"/>
          <p14:tracePt t="90043" x="763588" y="4843463"/>
          <p14:tracePt t="90054" x="763588" y="4818063"/>
          <p14:tracePt t="90059" x="738188" y="4768850"/>
          <p14:tracePt t="90069" x="725488" y="4692650"/>
          <p14:tracePt t="90075" x="725488" y="4656138"/>
          <p14:tracePt t="90084" x="712788" y="4605338"/>
          <p14:tracePt t="90094" x="712788" y="4543425"/>
          <p14:tracePt t="90098" x="701675" y="4479925"/>
          <p14:tracePt t="90108" x="701675" y="4430713"/>
          <p14:tracePt t="90114" x="676275" y="4379913"/>
          <p14:tracePt t="90124" x="676275" y="4341813"/>
          <p14:tracePt t="90134" x="676275" y="4267200"/>
          <p14:tracePt t="90138" x="676275" y="4217988"/>
          <p14:tracePt t="90148" x="676275" y="4154488"/>
          <p14:tracePt t="90154" x="676275" y="4079875"/>
          <p14:tracePt t="90164" x="676275" y="4041775"/>
          <p14:tracePt t="90174" x="676275" y="3979863"/>
          <p14:tracePt t="90180" x="676275" y="3905250"/>
          <p14:tracePt t="90190" x="676275" y="3854450"/>
          <p14:tracePt t="90195" x="676275" y="3779838"/>
          <p14:tracePt t="90205" x="676275" y="3716338"/>
          <p14:tracePt t="90215" x="676275" y="3667125"/>
          <p14:tracePt t="90220" x="676275" y="3629025"/>
          <p14:tracePt t="90231" x="676275" y="3579813"/>
          <p14:tracePt t="90235" x="676275" y="3541713"/>
          <p14:tracePt t="90244" x="676275" y="3516313"/>
          <p14:tracePt t="90254" x="676275" y="3467100"/>
          <p14:tracePt t="90261" x="676275" y="3429000"/>
          <p14:tracePt t="90270" x="676275" y="3403600"/>
          <p14:tracePt t="90277" x="676275" y="3367088"/>
          <p14:tracePt t="90287" x="676275" y="3341688"/>
          <p14:tracePt t="90297" x="676275" y="3316288"/>
          <p14:tracePt t="90300" x="676275" y="3267075"/>
          <p14:tracePt t="90310" x="676275" y="3241675"/>
          <p14:tracePt t="90317" x="676275" y="3216275"/>
          <p14:tracePt t="90326" x="676275" y="3190875"/>
          <p14:tracePt t="90336" x="676275" y="3154363"/>
          <p14:tracePt t="90341" x="676275" y="3128963"/>
          <p14:tracePt t="90358" x="676275" y="3078163"/>
          <p14:tracePt t="90367" x="676275" y="3065463"/>
          <p14:tracePt t="90376" x="688975" y="3041650"/>
          <p14:tracePt t="90380" x="701675" y="3003550"/>
          <p14:tracePt t="90391" x="712788" y="2965450"/>
          <p14:tracePt t="90408" x="712788" y="2941638"/>
          <p14:tracePt t="90417" x="725488" y="2916238"/>
          <p14:tracePt t="90423" x="750888" y="2878138"/>
          <p14:tracePt t="90433" x="750888" y="2852738"/>
          <p14:tracePt t="90436" x="776288" y="2816225"/>
          <p14:tracePt t="90446" x="788988" y="2803525"/>
          <p14:tracePt t="90456" x="788988" y="2778125"/>
          <p14:tracePt t="90463" x="801688" y="2765425"/>
          <p14:tracePt t="90473" x="801688" y="2752725"/>
          <p14:tracePt t="90476" x="814388" y="2728913"/>
          <p14:tracePt t="90497" x="814388" y="2716213"/>
          <p14:tracePt t="90502" x="825500" y="2703513"/>
          <p14:tracePt t="90513" x="838200" y="2703513"/>
          <p14:tracePt t="90529" x="838200" y="2690813"/>
          <p14:tracePt t="90538" x="850900" y="2652713"/>
          <p14:tracePt t="90542" x="876300" y="2640013"/>
          <p14:tracePt t="90553" x="901700" y="2616200"/>
          <p14:tracePt t="90559" x="914400" y="2603500"/>
          <p14:tracePt t="90570" x="950913" y="2578100"/>
          <p14:tracePt t="90578" x="976313" y="2565400"/>
          <p14:tracePt t="90582" x="1014413" y="2527300"/>
          <p14:tracePt t="90593" x="1038225" y="2527300"/>
          <p14:tracePt t="90598" x="1076325" y="2503488"/>
          <p14:tracePt t="90609" x="1101725" y="2503488"/>
          <p14:tracePt t="90625" x="1127125" y="2478088"/>
          <p14:tracePt t="90636" x="1150938" y="2478088"/>
          <p14:tracePt t="90649" x="1163638" y="2478088"/>
          <p14:tracePt t="90658" x="1189038" y="2452688"/>
          <p14:tracePt t="90679" x="1201738" y="2452688"/>
          <p14:tracePt t="90704" x="1214438" y="2439988"/>
          <p14:tracePt t="90708" x="1239838" y="2427288"/>
          <p14:tracePt t="90725" x="1252538" y="2403475"/>
          <p14:tracePt t="90734" x="1263650" y="2403475"/>
          <p14:tracePt t="90750" x="1276350" y="2403475"/>
          <p14:tracePt t="91202" x="1276350" y="2390775"/>
          <p14:tracePt t="91219" x="1276350" y="2378075"/>
          <p14:tracePt t="91229" x="1276350" y="2365375"/>
          <p14:tracePt t="91238" x="1276350" y="2352675"/>
          <p14:tracePt t="91244" x="1276350" y="2339975"/>
          <p14:tracePt t="91255" x="1276350" y="2327275"/>
          <p14:tracePt t="91259" x="1276350" y="2314575"/>
          <p14:tracePt t="91279" x="1263650" y="2303463"/>
          <p14:tracePt t="91298" x="1252538" y="2290763"/>
          <p14:tracePt t="91318" x="1252538" y="2278063"/>
          <p14:tracePt t="91340" x="1239838" y="2265363"/>
          <p14:tracePt t="91364" x="1239838" y="2252663"/>
          <p14:tracePt t="91461" x="1214438" y="2239963"/>
          <p14:tracePt t="91507" x="1214438" y="2227263"/>
          <p14:tracePt t="91511" x="1201738" y="2227263"/>
          <p14:tracePt t="91563" x="1201738" y="2214563"/>
          <p14:tracePt t="91567" x="1189038" y="2214563"/>
          <p14:tracePt t="91593" x="1176338" y="2214563"/>
          <p14:tracePt t="91596" x="1176338" y="2201863"/>
          <p14:tracePt t="91617" x="1176338" y="2190750"/>
          <p14:tracePt t="91627" x="1163638" y="2190750"/>
          <p14:tracePt t="91652" x="1163638" y="2178050"/>
          <p14:tracePt t="91663" x="1150938" y="2178050"/>
          <p14:tracePt t="91678" x="1150938" y="2165350"/>
          <p14:tracePt t="91914" x="1163638" y="2178050"/>
          <p14:tracePt t="91925" x="1214438" y="2214563"/>
          <p14:tracePt t="91931" x="1276350" y="2290763"/>
          <p14:tracePt t="91941" x="1327150" y="2352675"/>
          <p14:tracePt t="91944" x="1401763" y="2414588"/>
          <p14:tracePt t="91959" x="1465263" y="2465388"/>
          <p14:tracePt t="91965" x="1501775" y="2516188"/>
          <p14:tracePt t="91970" x="1539875" y="2540000"/>
          <p14:tracePt t="91980" x="1565275" y="2565400"/>
          <p14:tracePt t="91985" x="1577975" y="2578100"/>
          <p14:tracePt t="91995" x="1589088" y="2590800"/>
          <p14:tracePt t="92010" x="1601788" y="2616200"/>
          <p14:tracePt t="92203" x="1565275" y="2627313"/>
          <p14:tracePt t="92206" x="1465263" y="2665413"/>
          <p14:tracePt t="92219" x="1327150" y="2716213"/>
          <p14:tracePt t="92223" x="1201738" y="2752725"/>
          <p14:tracePt t="92233" x="1050925" y="2790825"/>
          <p14:tracePt t="92243" x="925513" y="2816225"/>
          <p14:tracePt t="92247" x="814388" y="2852738"/>
          <p14:tracePt t="92258" x="738188" y="2865438"/>
          <p14:tracePt t="92262" x="701675" y="2903538"/>
          <p14:tracePt t="92273" x="638175" y="2928938"/>
          <p14:tracePt t="92641" x="625475" y="2941638"/>
          <p14:tracePt t="92656" x="625475" y="2965450"/>
          <p14:tracePt t="92660" x="625475" y="2990850"/>
          <p14:tracePt t="92670" x="625475" y="3054350"/>
          <p14:tracePt t="92680" x="701675" y="3128963"/>
          <p14:tracePt t="92686" x="801688" y="3228975"/>
          <p14:tracePt t="92697" x="938213" y="3328988"/>
          <p14:tracePt t="92702" x="1101725" y="3441700"/>
          <p14:tracePt t="92712" x="1239838" y="3541713"/>
          <p14:tracePt t="92723" x="1414463" y="3667125"/>
          <p14:tracePt t="92726" x="1552575" y="3767138"/>
          <p14:tracePt t="92737" x="1677988" y="3841750"/>
          <p14:tracePt t="92742" x="1790700" y="3929063"/>
          <p14:tracePt t="92753" x="1865313" y="3992563"/>
          <p14:tracePt t="92763" x="1903413" y="4041775"/>
          <p14:tracePt t="92768" x="1952625" y="4079875"/>
          <p14:tracePt t="92776" x="1978025" y="4117975"/>
          <p14:tracePt t="92782" x="1990725" y="4154488"/>
          <p14:tracePt t="92793" x="2003425" y="4167188"/>
          <p14:tracePt t="92802" x="2014538" y="4179888"/>
          <p14:tracePt t="92807" x="2014538" y="4192588"/>
          <p14:tracePt t="92822" x="2014538" y="4205288"/>
          <p14:tracePt t="92834" x="2027238" y="4205288"/>
          <p14:tracePt t="92893" x="2027238" y="4117975"/>
          <p14:tracePt t="92902" x="2027238" y="3954463"/>
          <p14:tracePt t="92908" x="2027238" y="3792538"/>
          <p14:tracePt t="92918" x="2027238" y="3567113"/>
          <p14:tracePt t="92929" x="2027238" y="3354388"/>
          <p14:tracePt t="92935" x="2027238" y="3190875"/>
          <p14:tracePt t="92944" x="2027238" y="3041650"/>
          <p14:tracePt t="92948" x="2027238" y="2903538"/>
          <p14:tracePt t="92959" x="2003425" y="2740025"/>
          <p14:tracePt t="92969" x="2003425" y="2627313"/>
          <p14:tracePt t="92974" x="1965325" y="2503488"/>
          <p14:tracePt t="92985" x="1927225" y="2414588"/>
          <p14:tracePt t="92988" x="1914525" y="2339975"/>
          <p14:tracePt t="93001" x="1878013" y="2239963"/>
          <p14:tracePt t="93009" x="1839913" y="2178050"/>
          <p14:tracePt t="93015" x="1814513" y="2127250"/>
          <p14:tracePt t="93024" x="1790700" y="2078038"/>
          <p14:tracePt t="93030" x="1752600" y="2027238"/>
          <p14:tracePt t="93041" x="1727200" y="1978025"/>
          <p14:tracePt t="93051" x="1701800" y="1965325"/>
          <p14:tracePt t="93055" x="1665288" y="1927225"/>
          <p14:tracePt t="93071" x="1639888" y="1927225"/>
          <p14:tracePt t="93080" x="1614488" y="1927225"/>
          <p14:tracePt t="93091" x="1577975" y="1901825"/>
          <p14:tracePt t="93095" x="1527175" y="1901825"/>
          <p14:tracePt t="93105" x="1489075" y="1901825"/>
          <p14:tracePt t="93110" x="1427163" y="1901825"/>
          <p14:tracePt t="93121" x="1376363" y="1901825"/>
          <p14:tracePt t="93131" x="1339850" y="1901825"/>
          <p14:tracePt t="93135" x="1301750" y="1927225"/>
          <p14:tracePt t="93144" x="1276350" y="1952625"/>
          <p14:tracePt t="93150" x="1239838" y="2027238"/>
          <p14:tracePt t="93161" x="1201738" y="2101850"/>
          <p14:tracePt t="93170" x="1176338" y="2178050"/>
          <p14:tracePt t="93177" x="1163638" y="2278063"/>
          <p14:tracePt t="93186" x="1139825" y="2365375"/>
          <p14:tracePt t="93190" x="1139825" y="2452688"/>
          <p14:tracePt t="93200" x="1139825" y="2527300"/>
          <p14:tracePt t="93210" x="1139825" y="2616200"/>
          <p14:tracePt t="93216" x="1176338" y="2690813"/>
          <p14:tracePt t="93227" x="1214438" y="2765425"/>
          <p14:tracePt t="93231" x="1263650" y="2840038"/>
          <p14:tracePt t="93240" x="1289050" y="2878138"/>
          <p14:tracePt t="93250" x="1327150" y="2916238"/>
          <p14:tracePt t="93257" x="1363663" y="2941638"/>
          <p14:tracePt t="93266" x="1401763" y="2965450"/>
          <p14:tracePt t="93270" x="1414463" y="2965450"/>
          <p14:tracePt t="93282" x="1439863" y="2965450"/>
          <p14:tracePt t="93293" x="1465263" y="2965450"/>
          <p14:tracePt t="93298" x="1489075" y="2965450"/>
          <p14:tracePt t="93306" x="1514475" y="2965450"/>
          <p14:tracePt t="93312" x="1565275" y="2941638"/>
          <p14:tracePt t="93323" x="1601788" y="2890838"/>
          <p14:tracePt t="93332" x="1639888" y="2816225"/>
          <p14:tracePt t="93336" x="1665288" y="2740025"/>
          <p14:tracePt t="93347" x="1677988" y="2678113"/>
          <p14:tracePt t="93352" x="1701800" y="2590800"/>
          <p14:tracePt t="93364" x="1714500" y="2527300"/>
          <p14:tracePt t="93372" x="1714500" y="2478088"/>
          <p14:tracePt t="93379" x="1714500" y="2439988"/>
          <p14:tracePt t="93389" x="1714500" y="2403475"/>
          <p14:tracePt t="93392" x="1701800" y="2378075"/>
          <p14:tracePt t="93402" x="1689100" y="2365375"/>
          <p14:tracePt t="93414" x="1665288" y="2352675"/>
          <p14:tracePt t="93419" x="1614488" y="2339975"/>
          <p14:tracePt t="93430" x="1589088" y="2339975"/>
          <p14:tracePt t="93433" x="1565275" y="2339975"/>
          <p14:tracePt t="93442" x="1527175" y="2339975"/>
          <p14:tracePt t="93452" x="1476375" y="2339975"/>
          <p14:tracePt t="93459" x="1414463" y="2378075"/>
          <p14:tracePt t="93469" x="1389063" y="2403475"/>
          <p14:tracePt t="93473" x="1363663" y="2452688"/>
          <p14:tracePt t="93482" x="1339850" y="2490788"/>
          <p14:tracePt t="93493" x="1301750" y="2565400"/>
          <p14:tracePt t="93499" x="1289050" y="2590800"/>
          <p14:tracePt t="93508" x="1289050" y="2627313"/>
          <p14:tracePt t="93513" x="1289050" y="2652713"/>
          <p14:tracePt t="93523" x="1263650" y="2690813"/>
          <p14:tracePt t="93535" x="1263650" y="2716213"/>
          <p14:tracePt t="93538" x="1276350" y="2752725"/>
          <p14:tracePt t="93548" x="1289050" y="2778125"/>
          <p14:tracePt t="93554" x="1327150" y="2828925"/>
          <p14:tracePt t="93565" x="1352550" y="2852738"/>
          <p14:tracePt t="93575" x="1376363" y="2865438"/>
          <p14:tracePt t="93579" x="1439863" y="2903538"/>
          <p14:tracePt t="93588" x="1514475" y="2928938"/>
          <p14:tracePt t="93595" x="1565275" y="2928938"/>
          <p14:tracePt t="93604" x="1652588" y="2928938"/>
          <p14:tracePt t="93614" x="1752600" y="2928938"/>
          <p14:tracePt t="93620" x="1827213" y="2928938"/>
          <p14:tracePt t="93630" x="1927225" y="2928938"/>
          <p14:tracePt t="93634" x="2003425" y="2903538"/>
          <p14:tracePt t="93645" x="2065338" y="2865438"/>
          <p14:tracePt t="93655" x="2103438" y="2840038"/>
          <p14:tracePt t="93662" x="2139950" y="2803525"/>
          <p14:tracePt t="93670" x="2152650" y="2790825"/>
          <p14:tracePt t="93674" x="2165350" y="2752725"/>
          <p14:tracePt t="93685" x="2178050" y="2728913"/>
          <p14:tracePt t="93695" x="2178050" y="2703513"/>
          <p14:tracePt t="93700" x="2178050" y="2665413"/>
          <p14:tracePt t="93711" x="2178050" y="2640013"/>
          <p14:tracePt t="93716" x="2152650" y="2603500"/>
          <p14:tracePt t="93728" x="2127250" y="2578100"/>
          <p14:tracePt t="93737" x="2065338" y="2552700"/>
          <p14:tracePt t="93741" x="2039938" y="2516188"/>
          <p14:tracePt t="93750" x="2003425" y="2516188"/>
          <p14:tracePt t="93756" x="1965325" y="2516188"/>
          <p14:tracePt t="93766" x="1914525" y="2516188"/>
          <p14:tracePt t="93778" x="1852613" y="2516188"/>
          <p14:tracePt t="93780" x="1790700" y="2516188"/>
          <p14:tracePt t="93790" x="1727200" y="2516188"/>
          <p14:tracePt t="93796" x="1689100" y="2516188"/>
          <p14:tracePt t="93806" x="1601788" y="2540000"/>
          <p14:tracePt t="93817" x="1577975" y="2552700"/>
          <p14:tracePt t="93821" x="1527175" y="2578100"/>
          <p14:tracePt t="93830" x="1465263" y="2616200"/>
          <p14:tracePt t="93837" x="1427163" y="2640013"/>
          <p14:tracePt t="93846" x="1389063" y="2652713"/>
          <p14:tracePt t="93857" x="1363663" y="2678113"/>
          <p14:tracePt t="93861" x="1339850" y="2703513"/>
          <p14:tracePt t="93871" x="1289050" y="2740025"/>
          <p14:tracePt t="93877" x="1263650" y="2765425"/>
          <p14:tracePt t="93886" x="1263650" y="2790825"/>
          <p14:tracePt t="93897" x="1263650" y="2816225"/>
          <p14:tracePt t="93903" x="1263650" y="2840038"/>
          <p14:tracePt t="93912" x="1239838" y="2852738"/>
          <p14:tracePt t="93916" x="1239838" y="2865438"/>
          <p14:tracePt t="93927" x="1239838" y="2878138"/>
          <p14:tracePt t="93936" x="1239838" y="2890838"/>
          <p14:tracePt t="93953" x="1252538" y="2903538"/>
          <p14:tracePt t="93960" x="1263650" y="2916238"/>
          <p14:tracePt t="93979" x="1301750" y="2941638"/>
          <p14:tracePt t="93982" x="1327150" y="2941638"/>
          <p14:tracePt t="93994" x="1363663" y="2941638"/>
          <p14:tracePt t="93999" x="1414463" y="2941638"/>
          <p14:tracePt t="94009" x="1465263" y="2941638"/>
          <p14:tracePt t="94019" x="1539875" y="2903538"/>
          <p14:tracePt t="94023" x="1614488" y="2840038"/>
          <p14:tracePt t="94033" x="1701800" y="2790825"/>
          <p14:tracePt t="94038" x="1752600" y="2740025"/>
          <p14:tracePt t="94049" x="1801813" y="2690813"/>
          <p14:tracePt t="94059" x="1839913" y="2652713"/>
          <p14:tracePt t="94065" x="1839913" y="2627313"/>
          <p14:tracePt t="94073" x="1852613" y="2603500"/>
          <p14:tracePt t="94078" x="1852613" y="2578100"/>
          <p14:tracePt t="94089" x="1852613" y="2565400"/>
          <p14:tracePt t="94098" x="1852613" y="2540000"/>
          <p14:tracePt t="94105" x="1852613" y="2527300"/>
          <p14:tracePt t="94115" x="1852613" y="2503488"/>
          <p14:tracePt t="94129" x="1852613" y="2490788"/>
          <p14:tracePt t="94138" x="1852613" y="2478088"/>
          <p14:tracePt t="94155" x="1839913" y="2478088"/>
          <p14:tracePt t="94164" x="1827213" y="2478088"/>
          <p14:tracePt t="94168" x="1814513" y="2478088"/>
          <p14:tracePt t="94185" x="1790700" y="2478088"/>
          <p14:tracePt t="94194" x="1765300" y="2478088"/>
          <p14:tracePt t="94204" x="1739900" y="2478088"/>
          <p14:tracePt t="94209" x="1714500" y="2478088"/>
          <p14:tracePt t="94225" x="1689100" y="2490788"/>
          <p14:tracePt t="94234" x="1689100" y="2503488"/>
          <p14:tracePt t="94244" x="1677988" y="2503488"/>
          <p14:tracePt t="94250" x="1677988" y="2516188"/>
          <p14:tracePt t="94264" x="1665288" y="2516188"/>
          <p14:tracePt t="94674" x="1652588" y="2516188"/>
          <p14:tracePt t="94689" x="1627188" y="2540000"/>
          <p14:tracePt t="94738" x="1614488" y="2540000"/>
          <p14:tracePt t="94755" x="1601788" y="2540000"/>
          <p14:tracePt t="94780" x="1589088" y="2540000"/>
          <p14:tracePt t="94850" x="1589088" y="2552700"/>
          <p14:tracePt t="94860" x="1589088" y="2565400"/>
          <p14:tracePt t="94875" x="1589088" y="2578100"/>
          <p14:tracePt t="94890" x="1614488" y="2603500"/>
          <p14:tracePt t="94900" x="1627188" y="2616200"/>
          <p14:tracePt t="94906" x="1639888" y="2640013"/>
          <p14:tracePt t="94917" x="1665288" y="2652713"/>
          <p14:tracePt t="94921" x="1677988" y="2665413"/>
          <p14:tracePt t="94930" x="1714500" y="2690813"/>
          <p14:tracePt t="94940" x="1739900" y="2703513"/>
          <p14:tracePt t="94947" x="1765300" y="2703513"/>
          <p14:tracePt t="94956" x="1839913" y="2716213"/>
          <p14:tracePt t="94960" x="1878013" y="2716213"/>
          <p14:tracePt t="94971" x="1927225" y="2716213"/>
          <p14:tracePt t="94983" x="1990725" y="2716213"/>
          <p14:tracePt t="94987" x="2039938" y="2716213"/>
          <p14:tracePt t="94997" x="2116138" y="2716213"/>
          <p14:tracePt t="95003" x="2152650" y="2716213"/>
          <p14:tracePt t="95012" x="2178050" y="2716213"/>
          <p14:tracePt t="95022" x="2203450" y="2716213"/>
          <p14:tracePt t="95027" x="2252663" y="2716213"/>
          <p14:tracePt t="95042" x="2303463" y="2716213"/>
          <p14:tracePt t="95053" x="2328863" y="2716213"/>
          <p14:tracePt t="95062" x="2352675" y="2716213"/>
          <p14:tracePt t="95067" x="2378075" y="2716213"/>
          <p14:tracePt t="95076" x="2416175" y="2716213"/>
          <p14:tracePt t="95082" x="2441575" y="2716213"/>
          <p14:tracePt t="95103" x="2452688" y="2716213"/>
          <p14:tracePt t="95106" x="2490788" y="2716213"/>
          <p14:tracePt t="95123" x="2516188" y="2716213"/>
          <p14:tracePt t="95133" x="2541588" y="2716213"/>
          <p14:tracePt t="95142" x="2565400" y="2716213"/>
          <p14:tracePt t="95148" x="2590800" y="2716213"/>
          <p14:tracePt t="95159" x="2628900" y="2716213"/>
          <p14:tracePt t="95163" x="2654300" y="2716213"/>
          <p14:tracePt t="95173" x="2703513" y="2716213"/>
          <p14:tracePt t="95182" x="2728913" y="2703513"/>
          <p14:tracePt t="95189" x="2754313" y="2703513"/>
          <p14:tracePt t="95199" x="2778125" y="2703513"/>
          <p14:tracePt t="95202" x="2803525" y="2703513"/>
          <p14:tracePt t="95213" x="2816225" y="2703513"/>
          <p14:tracePt t="95222" x="2841625" y="2703513"/>
          <p14:tracePt t="95229" x="2867025" y="2703513"/>
          <p14:tracePt t="95238" x="2903538" y="2678113"/>
          <p14:tracePt t="95244" x="2928938" y="2678113"/>
          <p14:tracePt t="95255" x="2941638" y="2678113"/>
          <p14:tracePt t="95265" x="2954338" y="2665413"/>
          <p14:tracePt t="95268" x="2967038" y="2665413"/>
          <p14:tracePt t="95325" x="2992438" y="2665413"/>
          <p14:tracePt t="95490" x="2979738" y="2665413"/>
          <p14:tracePt t="95497" x="2967038" y="2652713"/>
          <p14:tracePt t="95506" x="2928938" y="2640013"/>
          <p14:tracePt t="95517" x="2854325" y="2603500"/>
          <p14:tracePt t="95520" x="2816225" y="2590800"/>
          <p14:tracePt t="95531" x="2741613" y="2552700"/>
          <p14:tracePt t="95537" x="2703513" y="2540000"/>
          <p14:tracePt t="95546" x="2654300" y="2503488"/>
          <p14:tracePt t="95557" x="2578100" y="2465388"/>
          <p14:tracePt t="95561" x="2528888" y="2452688"/>
          <p14:tracePt t="95570" x="2452688" y="2414588"/>
          <p14:tracePt t="95577" x="2416175" y="2403475"/>
          <p14:tracePt t="95586" x="2352675" y="2378075"/>
          <p14:tracePt t="95597" x="2316163" y="2352675"/>
          <p14:tracePt t="95602" x="2290763" y="2352675"/>
          <p14:tracePt t="95613" x="2239963" y="2339975"/>
          <p14:tracePt t="95616" x="2190750" y="2327275"/>
          <p14:tracePt t="95626" x="2139950" y="2314575"/>
          <p14:tracePt t="95636" x="2078038" y="2314575"/>
          <p14:tracePt t="95642" x="2039938" y="2303463"/>
          <p14:tracePt t="95653" x="1965325" y="2303463"/>
          <p14:tracePt t="95657" x="1914525" y="2303463"/>
          <p14:tracePt t="95666" x="1878013" y="2303463"/>
          <p14:tracePt t="95676" x="1852613" y="2303463"/>
          <p14:tracePt t="95683" x="1827213" y="2303463"/>
          <p14:tracePt t="95693" x="1801813" y="2303463"/>
          <p14:tracePt t="95699" x="1778000" y="2303463"/>
          <p14:tracePt t="95708" x="1752600" y="2303463"/>
          <p14:tracePt t="95719" x="1727200" y="2303463"/>
          <p14:tracePt t="95723" x="1701800" y="2303463"/>
          <p14:tracePt t="95732" x="1701800" y="2314575"/>
          <p14:tracePt t="95739" x="1665288" y="2327275"/>
          <p14:tracePt t="95749" x="1639888" y="2339975"/>
          <p14:tracePt t="95758" x="1627188" y="2352675"/>
          <p14:tracePt t="95763" x="1614488" y="2365375"/>
          <p14:tracePt t="95772" x="1601788" y="2378075"/>
          <p14:tracePt t="95778" x="1601788" y="2390775"/>
          <p14:tracePt t="95788" x="1577975" y="2403475"/>
          <p14:tracePt t="95798" x="1577975" y="2414588"/>
          <p14:tracePt t="95802" x="1565275" y="2427288"/>
          <p14:tracePt t="95813" x="1552575" y="2427288"/>
          <p14:tracePt t="95818" x="1539875" y="2439988"/>
          <p14:tracePt t="95829" x="1539875" y="2452688"/>
          <p14:tracePt t="95839" x="1539875" y="2465388"/>
          <p14:tracePt t="95855" x="1539875" y="2490788"/>
          <p14:tracePt t="95859" x="1539875" y="2516188"/>
          <p14:tracePt t="95869" x="1539875" y="2540000"/>
          <p14:tracePt t="95881" x="1539875" y="2578100"/>
          <p14:tracePt t="95884" x="1539875" y="2590800"/>
          <p14:tracePt t="95895" x="1552575" y="2616200"/>
          <p14:tracePt t="95899" x="1565275" y="2640013"/>
          <p14:tracePt t="95908" x="1589088" y="2652713"/>
          <p14:tracePt t="95919" x="1589088" y="2665413"/>
          <p14:tracePt t="95925" x="1614488" y="2665413"/>
          <p14:tracePt t="95935" x="1639888" y="2678113"/>
          <p14:tracePt t="95951" x="1652588" y="2678113"/>
          <p14:tracePt t="95961" x="1689100" y="2678113"/>
          <p14:tracePt t="95981" x="1727200" y="2678113"/>
          <p14:tracePt t="95991" x="1739900" y="2678113"/>
          <p14:tracePt t="96004" x="1752600" y="2678113"/>
          <p14:tracePt t="96015" x="1765300" y="2678113"/>
          <p14:tracePt t="96020" x="1790700" y="2678113"/>
          <p14:tracePt t="96030" x="1790700" y="2665413"/>
          <p14:tracePt t="96040" x="1801813" y="2652713"/>
          <p14:tracePt t="96047" x="1814513" y="2640013"/>
          <p14:tracePt t="96066" x="1814513" y="2627313"/>
          <p14:tracePt t="96070" x="1827213" y="2616200"/>
          <p14:tracePt t="96116" x="1827213" y="2603500"/>
          <p14:tracePt t="96342" x="1814513" y="2603500"/>
          <p14:tracePt t="96353" x="1801813" y="2616200"/>
          <p14:tracePt t="96358" x="1790700" y="2627313"/>
          <p14:tracePt t="96369" x="1790700" y="2640013"/>
          <p14:tracePt t="96374" x="1765300" y="2652713"/>
          <p14:tracePt t="96385" x="1765300" y="2665413"/>
          <p14:tracePt t="96394" x="1739900" y="2678113"/>
          <p14:tracePt t="96399" x="1727200" y="2690813"/>
          <p14:tracePt t="96409" x="1714500" y="2703513"/>
          <p14:tracePt t="96414" x="1689100" y="2716213"/>
          <p14:tracePt t="96425" x="1665288" y="2728913"/>
          <p14:tracePt t="96435" x="1652588" y="2728913"/>
          <p14:tracePt t="96449" x="1639888" y="2740025"/>
          <p14:tracePt t="96455" x="1627188" y="2740025"/>
          <p14:tracePt t="96465" x="1614488" y="2740025"/>
          <p14:tracePt t="96476" x="1589088" y="2752725"/>
          <p14:tracePt t="96489" x="1577975" y="2752725"/>
          <p14:tracePt t="96495" x="1577975" y="2765425"/>
          <p14:tracePt t="96505" x="1565275" y="2765425"/>
          <p14:tracePt t="96551" x="1539875" y="2778125"/>
          <p14:tracePt t="96615" x="1539875" y="2790825"/>
          <p14:tracePt t="96647" x="1514475" y="2803525"/>
          <p14:tracePt t="97104" x="1514475" y="2816225"/>
          <p14:tracePt t="97111" x="1527175" y="2828925"/>
          <p14:tracePt t="97120" x="1539875" y="2828925"/>
          <p14:tracePt t="97125" x="1552575" y="2852738"/>
          <p14:tracePt t="97134" x="1565275" y="2852738"/>
          <p14:tracePt t="97144" x="1589088" y="2852738"/>
          <p14:tracePt t="97150" x="1601788" y="2878138"/>
          <p14:tracePt t="97165" x="1614488" y="2878138"/>
          <p14:tracePt t="97442" x="1627188" y="2903538"/>
          <p14:tracePt t="97453" x="1627188" y="2928938"/>
          <p14:tracePt t="97462" x="1665288" y="2952750"/>
          <p14:tracePt t="97469" x="1701800" y="3028950"/>
          <p14:tracePt t="97479" x="1727200" y="3054350"/>
          <p14:tracePt t="97482" x="1790700" y="3090863"/>
          <p14:tracePt t="97493" x="1827213" y="3128963"/>
          <p14:tracePt t="97503" x="1865313" y="3128963"/>
          <p14:tracePt t="97508" x="1914525" y="3165475"/>
          <p14:tracePt t="97519" x="1978025" y="3178175"/>
          <p14:tracePt t="97525" x="2103438" y="3203575"/>
          <p14:tracePt t="97535" x="2165350" y="3203575"/>
          <p14:tracePt t="97544" x="2190750" y="3228975"/>
          <p14:tracePt t="97559" x="2216150" y="3228975"/>
          <p14:tracePt t="97565" x="2252663" y="3228975"/>
          <p14:tracePt t="97574" x="2278063" y="3254375"/>
          <p14:tracePt t="97585" x="2290763" y="3254375"/>
          <p14:tracePt t="97605" x="2303463" y="3254375"/>
          <p14:tracePt t="97675" x="2316163" y="3254375"/>
          <p14:tracePt t="97761" x="2328863" y="3228975"/>
          <p14:tracePt t="97771" x="2339975" y="3228975"/>
          <p14:tracePt t="97775" x="2352675" y="3216275"/>
          <p14:tracePt t="97786" x="2352675" y="3190875"/>
          <p14:tracePt t="97801" x="2365375" y="3178175"/>
          <p14:tracePt t="97826" x="2365375" y="3165475"/>
          <p14:tracePt t="98578" x="2378075" y="3165475"/>
          <p14:tracePt t="98583" x="2403475" y="3165475"/>
          <p14:tracePt t="98592" x="2416175" y="3165475"/>
          <p14:tracePt t="98603" x="2428875" y="3141663"/>
          <p14:tracePt t="98619" x="2441575" y="3141663"/>
          <p14:tracePt t="98632" x="2441575" y="3128963"/>
          <p14:tracePt t="98648" x="2441575" y="3116263"/>
          <p14:tracePt t="98659" x="2441575" y="3078163"/>
          <p14:tracePt t="98662" x="2441575" y="3041650"/>
          <p14:tracePt t="98674" x="2441575" y="3028950"/>
          <p14:tracePt t="98684" x="2403475" y="3003550"/>
          <p14:tracePt t="98689" x="2390775" y="2965450"/>
          <p14:tracePt t="98699" x="2390775" y="2952750"/>
          <p14:tracePt t="98705" x="2378075" y="2941638"/>
          <p14:tracePt t="98714" x="2352675" y="2903538"/>
          <p14:tracePt t="98725" x="2352675" y="2878138"/>
          <p14:tracePt t="98728" x="2352675" y="2852738"/>
          <p14:tracePt t="98738" x="2328863" y="2816225"/>
          <p14:tracePt t="98745" x="2328863" y="2803525"/>
          <p14:tracePt t="98754" x="2328863" y="2778125"/>
          <p14:tracePt t="98764" x="2328863" y="2752725"/>
          <p14:tracePt t="98769" x="2316163" y="2728913"/>
          <p14:tracePt t="98778" x="2316163" y="2703513"/>
          <p14:tracePt t="98785" x="2316163" y="2665413"/>
          <p14:tracePt t="98794" x="2316163" y="2640013"/>
          <p14:tracePt t="98804" x="2316163" y="2616200"/>
          <p14:tracePt t="98809" x="2316163" y="2590800"/>
          <p14:tracePt t="98819" x="2328863" y="2565400"/>
          <p14:tracePt t="98825" x="2328863" y="2552700"/>
          <p14:tracePt t="99000" x="2339975" y="2552700"/>
          <p14:tracePt t="99016" x="2339975" y="2565400"/>
          <p14:tracePt t="99020" x="2339975" y="2590800"/>
          <p14:tracePt t="99031" x="2339975" y="2616200"/>
          <p14:tracePt t="99041" x="2352675" y="2627313"/>
          <p14:tracePt t="99046" x="2378075" y="2652713"/>
          <p14:tracePt t="99057" x="2416175" y="2690813"/>
          <p14:tracePt t="99060" x="2452688" y="2703513"/>
          <p14:tracePt t="99073" x="2478088" y="2716213"/>
          <p14:tracePt t="99083" x="2503488" y="2740025"/>
          <p14:tracePt t="99086" x="2528888" y="2765425"/>
          <p14:tracePt t="99097" x="2554288" y="2778125"/>
          <p14:tracePt t="99103" x="2565400" y="2790825"/>
          <p14:tracePt t="99113" x="2578100" y="2803525"/>
          <p14:tracePt t="99126" x="2590800" y="2803525"/>
          <p14:tracePt t="99156" x="2590800" y="2816225"/>
          <p14:tracePt t="99172" x="2590800" y="2828925"/>
          <p14:tracePt t="99183" x="2590800" y="2852738"/>
          <p14:tracePt t="99189" x="2590800" y="2865438"/>
          <p14:tracePt t="99199" x="2590800" y="2878138"/>
          <p14:tracePt t="99223" x="2590800" y="2903538"/>
          <p14:tracePt t="99249" x="2590800" y="2916238"/>
          <p14:tracePt t="99252" x="2590800" y="2928938"/>
          <p14:tracePt t="99262" x="2578100" y="2941638"/>
          <p14:tracePt t="99490" x="2603500" y="2941638"/>
          <p14:tracePt t="99501" x="2616200" y="2928938"/>
          <p14:tracePt t="99506" x="2641600" y="2903538"/>
          <p14:tracePt t="99517" x="2678113" y="2878138"/>
          <p14:tracePt t="99530" x="2690813" y="2865438"/>
          <p14:tracePt t="99540" x="2690813" y="2852738"/>
          <p14:tracePt t="99597" x="2703513" y="2852738"/>
          <p14:tracePt t="99633" x="2703513" y="2840038"/>
          <p14:tracePt t="99643" x="2703513" y="2828925"/>
          <p14:tracePt t="99647" x="2703513" y="2816225"/>
          <p14:tracePt t="99656" x="2703513" y="2803525"/>
          <p14:tracePt t="99663" x="2703513" y="2790825"/>
          <p14:tracePt t="99673" x="2703513" y="2778125"/>
          <p14:tracePt t="99687" x="2703513" y="2765425"/>
          <p14:tracePt t="99704" x="2678113" y="2752725"/>
          <p14:tracePt t="99732" x="2678113" y="2740025"/>
          <p14:tracePt t="99743" x="2667000" y="2740025"/>
          <p14:tracePt t="99769" x="2641600" y="2740025"/>
          <p14:tracePt t="99772" x="2628900" y="2740025"/>
          <p14:tracePt t="99782" x="2590800" y="2728913"/>
          <p14:tracePt t="99799" x="2578100" y="2728913"/>
          <p14:tracePt t="99809" x="2541588" y="2728913"/>
          <p14:tracePt t="99812" x="2516188" y="2728913"/>
          <p14:tracePt t="99822" x="2490788" y="2716213"/>
          <p14:tracePt t="99829" x="2465388" y="2716213"/>
          <p14:tracePt t="99839" x="2441575" y="2716213"/>
          <p14:tracePt t="99849" x="2428875" y="2716213"/>
          <p14:tracePt t="99853" x="2403475" y="2716213"/>
          <p14:tracePt t="99862" x="2390775" y="2716213"/>
          <p14:tracePt t="99869" x="2378075" y="2716213"/>
          <p14:tracePt t="99878" x="2365375" y="2716213"/>
          <p14:tracePt t="99895" x="2339975" y="2716213"/>
          <p14:tracePt t="99908" x="2328863" y="2716213"/>
          <p14:tracePt t="99919" x="2316163" y="2716213"/>
          <p14:tracePt t="99929" x="2290763" y="2716213"/>
          <p14:tracePt t="99944" x="2278063" y="2716213"/>
          <p14:tracePt t="99948" x="2265363" y="2716213"/>
          <p14:tracePt t="99970" x="2239963" y="2716213"/>
          <p14:tracePt t="99974" x="2228850" y="2716213"/>
          <p14:tracePt t="99991" x="2203450" y="2716213"/>
          <p14:tracePt t="100024" x="2190750" y="2716213"/>
          <p14:tracePt t="100065" x="2178050" y="2716213"/>
          <p14:tracePt t="100116" x="2165350" y="2716213"/>
          <p14:tracePt t="100657" x="2152650" y="2716213"/>
          <p14:tracePt t="100680" x="2152650" y="2728913"/>
          <p14:tracePt t="100687" x="2165350" y="2740025"/>
          <p14:tracePt t="100697" x="2203450" y="2765425"/>
          <p14:tracePt t="100706" x="2303463" y="2803525"/>
          <p14:tracePt t="100710" x="2390775" y="2816225"/>
          <p14:tracePt t="100721" x="2516188" y="2840038"/>
          <p14:tracePt t="100726" x="2578100" y="2852738"/>
          <p14:tracePt t="100737" x="2641600" y="2852738"/>
          <p14:tracePt t="100747" x="2667000" y="2852738"/>
          <p14:tracePt t="100763" x="2703513" y="2865438"/>
          <p14:tracePt t="100767" x="2716213" y="2865438"/>
          <p14:tracePt t="100786" x="2728913" y="2865438"/>
          <p14:tracePt t="100792" x="2741613" y="2865438"/>
          <p14:tracePt t="100803" x="2754313" y="2865438"/>
          <p14:tracePt t="100817" x="2767013" y="2865438"/>
          <p14:tracePt t="100826" x="2778125" y="2865438"/>
          <p14:tracePt t="100843" x="2790825" y="2865438"/>
          <p14:tracePt t="100847" x="2803525" y="2865438"/>
          <p14:tracePt t="100866" x="2816225" y="2865438"/>
          <p14:tracePt t="100872" x="2828925" y="2865438"/>
          <p14:tracePt t="100882" x="2841625" y="2865438"/>
          <p14:tracePt t="100886" x="2867025" y="2865438"/>
          <p14:tracePt t="100896" x="2903538" y="2865438"/>
          <p14:tracePt t="100913" x="2928938" y="2865438"/>
          <p14:tracePt t="100922" x="2941638" y="2865438"/>
          <p14:tracePt t="100929" x="2967038" y="2865438"/>
          <p14:tracePt t="100948" x="2979738" y="2865438"/>
          <p14:tracePt t="100964" x="2992438" y="2852738"/>
          <p14:tracePt t="100969" x="3003550" y="2852738"/>
          <p14:tracePt t="100979" x="3028950" y="2852738"/>
          <p14:tracePt t="100989" x="3041650" y="2852738"/>
          <p14:tracePt t="100992" x="3054350" y="2852738"/>
          <p14:tracePt t="101003" x="3067050" y="2828925"/>
          <p14:tracePt t="101009" x="3079750" y="2828925"/>
          <p14:tracePt t="101019" x="3092450" y="2828925"/>
          <p14:tracePt t="101034" x="3116263" y="2828925"/>
          <p14:tracePt t="101048" x="3141663" y="2828925"/>
          <p14:tracePt t="101145" x="3141663" y="2840038"/>
          <p14:tracePt t="101150" x="3141663" y="2878138"/>
          <p14:tracePt t="101161" x="3141663" y="2903538"/>
          <p14:tracePt t="101170" x="3141663" y="2952750"/>
          <p14:tracePt t="101175" x="3128963" y="2990850"/>
          <p14:tracePt t="101185" x="3128963" y="3041650"/>
          <p14:tracePt t="101190" x="3128963" y="3090863"/>
          <p14:tracePt t="101200" x="3116263" y="3128963"/>
          <p14:tracePt t="101211" x="3116263" y="3165475"/>
          <p14:tracePt t="101214" x="3116263" y="3216275"/>
          <p14:tracePt t="101224" x="3116263" y="3290888"/>
          <p14:tracePt t="101230" x="3092450" y="3367088"/>
          <p14:tracePt t="101240" x="3092450" y="3403600"/>
          <p14:tracePt t="101250" x="3092450" y="3467100"/>
          <p14:tracePt t="101256" x="3079750" y="3516313"/>
          <p14:tracePt t="101267" x="3079750" y="3579813"/>
          <p14:tracePt t="101271" x="3079750" y="3654425"/>
          <p14:tracePt t="101281" x="3079750" y="3703638"/>
          <p14:tracePt t="101290" x="3079750" y="3767138"/>
          <p14:tracePt t="101297" x="3079750" y="3803650"/>
          <p14:tracePt t="101307" x="3079750" y="3867150"/>
          <p14:tracePt t="101310" x="3079750" y="3905250"/>
          <p14:tracePt t="101320" x="3079750" y="3941763"/>
          <p14:tracePt t="101331" x="3079750" y="3979863"/>
          <p14:tracePt t="101346" x="3079750" y="4005263"/>
          <p14:tracePt t="101393" x="3079750" y="4017963"/>
          <p14:tracePt t="101437" x="3067050" y="4017963"/>
          <p14:tracePt t="101443" x="3041650" y="4017963"/>
          <p14:tracePt t="101452" x="3028950" y="4017963"/>
          <p14:tracePt t="101463" x="2992438" y="4017963"/>
          <p14:tracePt t="101478" x="2967038" y="4017963"/>
          <p14:tracePt t="101492" x="2954338" y="4005263"/>
          <p14:tracePt t="101518" x="2941638" y="4005263"/>
          <p14:tracePt t="101522" x="2928938" y="4005263"/>
          <p14:tracePt t="101533" x="2916238" y="3992563"/>
          <p14:tracePt t="101542" x="2903538" y="3979863"/>
          <p14:tracePt t="101549" x="2890838" y="3954463"/>
          <p14:tracePt t="101559" x="2867025" y="3941763"/>
          <p14:tracePt t="101564" x="2828925" y="3905250"/>
          <p14:tracePt t="101575" x="2803525" y="3892550"/>
          <p14:tracePt t="101585" x="2754313" y="3867150"/>
          <p14:tracePt t="101588" x="2703513" y="3829050"/>
          <p14:tracePt t="101599" x="2654300" y="3792538"/>
          <p14:tracePt t="101605" x="2565400" y="3754438"/>
          <p14:tracePt t="101615" x="2490788" y="3716338"/>
          <p14:tracePt t="101625" x="2403475" y="3679825"/>
          <p14:tracePt t="101629" x="2328863" y="3667125"/>
          <p14:tracePt t="101638" x="2278063" y="3667125"/>
          <p14:tracePt t="101644" x="2216150" y="3667125"/>
          <p14:tracePt t="101654" x="2139950" y="3667125"/>
          <p14:tracePt t="101664" x="2078038" y="3667125"/>
          <p14:tracePt t="101668" x="2052638" y="3667125"/>
          <p14:tracePt t="101679" x="2003425" y="3667125"/>
          <p14:tracePt t="101684" x="1978025" y="3679825"/>
          <p14:tracePt t="101694" x="1952625" y="3679825"/>
          <p14:tracePt t="101705" x="1939925" y="3716338"/>
          <p14:tracePt t="101709" x="1927225" y="3741738"/>
          <p14:tracePt t="101720" x="1903413" y="3779838"/>
          <p14:tracePt t="101725" x="1903413" y="3841750"/>
          <p14:tracePt t="101735" x="1903413" y="3916363"/>
          <p14:tracePt t="101745" x="1903413" y="4017963"/>
          <p14:tracePt t="101751" x="1903413" y="4105275"/>
          <p14:tracePt t="101760" x="1978025" y="4192588"/>
          <p14:tracePt t="101764" x="2014538" y="4254500"/>
          <p14:tracePt t="101775" x="2103438" y="4330700"/>
          <p14:tracePt t="101785" x="2165350" y="4379913"/>
          <p14:tracePt t="101790" x="2216150" y="4418013"/>
          <p14:tracePt t="101800" x="2303463" y="4454525"/>
          <p14:tracePt t="101806" x="2378075" y="4479925"/>
          <p14:tracePt t="101816" x="2452688" y="4479925"/>
          <p14:tracePt t="101827" x="2565400" y="4492625"/>
          <p14:tracePt t="101831" x="2667000" y="4492625"/>
          <p14:tracePt t="101840" x="2767013" y="4479925"/>
          <p14:tracePt t="101846" x="2854325" y="4443413"/>
          <p14:tracePt t="101857" x="2916238" y="4379913"/>
          <p14:tracePt t="101867" x="2941638" y="4341813"/>
          <p14:tracePt t="101870" x="2954338" y="4279900"/>
          <p14:tracePt t="101881" x="2954338" y="4179888"/>
          <p14:tracePt t="101886" x="2954338" y="4117975"/>
          <p14:tracePt t="101897" x="2941638" y="4054475"/>
          <p14:tracePt t="101907" x="2890838" y="3992563"/>
          <p14:tracePt t="101913" x="2867025" y="3967163"/>
          <p14:tracePt t="101923" x="2816225" y="3941763"/>
          <p14:tracePt t="101926" x="2790825" y="3929063"/>
          <p14:tracePt t="101937" x="2741613" y="3916363"/>
          <p14:tracePt t="101947" x="2703513" y="3905250"/>
          <p14:tracePt t="101957" x="2628900" y="3905250"/>
          <p14:tracePt t="101962" x="2554288" y="3905250"/>
          <p14:tracePt t="101966" x="2503488" y="3905250"/>
          <p14:tracePt t="101977" x="2416175" y="3916363"/>
          <p14:tracePt t="101986" x="2328863" y="3941763"/>
          <p14:tracePt t="101993" x="2239963" y="3967163"/>
          <p14:tracePt t="102003" x="2165350" y="4005263"/>
          <p14:tracePt t="102006" x="2090738" y="4029075"/>
          <p14:tracePt t="102017" x="2065338" y="4041775"/>
          <p14:tracePt t="102026" x="2027238" y="4054475"/>
          <p14:tracePt t="102033" x="2014538" y="4079875"/>
          <p14:tracePt t="102043" x="2003425" y="4092575"/>
          <p14:tracePt t="102047" x="2003425" y="4105275"/>
          <p14:tracePt t="102056" x="1978025" y="4129088"/>
          <p14:tracePt t="102069" x="1978025" y="4141788"/>
          <p14:tracePt t="102072" x="1978025" y="4154488"/>
          <p14:tracePt t="102082" x="1978025" y="4192588"/>
          <p14:tracePt t="102088" x="1978025" y="4217988"/>
          <p14:tracePt t="102099" x="2003425" y="4254500"/>
          <p14:tracePt t="102109" x="2027238" y="4279900"/>
          <p14:tracePt t="102113" x="2039938" y="4292600"/>
          <p14:tracePt t="102123" x="2078038" y="4305300"/>
          <p14:tracePt t="102128" x="2103438" y="4305300"/>
          <p14:tracePt t="102139" x="2127250" y="4305300"/>
          <p14:tracePt t="102149" x="2165350" y="4305300"/>
          <p14:tracePt t="102155" x="2216150" y="4305300"/>
          <p14:tracePt t="102165" x="2252663" y="4305300"/>
          <p14:tracePt t="102168" x="2316163" y="4305300"/>
          <p14:tracePt t="102178" x="2378075" y="4279900"/>
          <p14:tracePt t="102188" x="2441575" y="4217988"/>
          <p14:tracePt t="102195" x="2465388" y="4154488"/>
          <p14:tracePt t="102204" x="2490788" y="4117975"/>
          <p14:tracePt t="102209" x="2503488" y="4041775"/>
          <p14:tracePt t="102219" x="2503488" y="3979863"/>
          <p14:tracePt t="102229" x="2503488" y="3892550"/>
          <p14:tracePt t="102235" x="2490788" y="3803650"/>
          <p14:tracePt t="102245" x="2452688" y="3716338"/>
          <p14:tracePt t="102249" x="2416175" y="3641725"/>
          <p14:tracePt t="102258" x="2378075" y="3541713"/>
          <p14:tracePt t="102271" x="2339975" y="3467100"/>
          <p14:tracePt t="102274" x="2303463" y="3416300"/>
          <p14:tracePt t="102286" x="2278063" y="3378200"/>
          <p14:tracePt t="102290" x="2239963" y="3316288"/>
          <p14:tracePt t="102301" x="2216150" y="3290888"/>
          <p14:tracePt t="102311" x="2178050" y="3267075"/>
          <p14:tracePt t="102315" x="2139950" y="3216275"/>
          <p14:tracePt t="102325" x="2090738" y="3178175"/>
          <p14:tracePt t="102330" x="2027238" y="3154363"/>
          <p14:tracePt t="102340" x="1990725" y="3128963"/>
          <p14:tracePt t="102351" x="1939925" y="3116263"/>
          <p14:tracePt t="102354" x="1914525" y="3090863"/>
          <p14:tracePt t="102364" x="1903413" y="3090863"/>
          <p14:tracePt t="102370" x="1890713" y="3078163"/>
          <p14:tracePt t="102381" x="1878013" y="3078163"/>
          <p14:tracePt t="102391" x="1865313" y="3065463"/>
          <p14:tracePt t="102395" x="1839913" y="3054350"/>
          <p14:tracePt t="102420" x="1827213" y="3041650"/>
          <p14:tracePt t="102470" x="1801813" y="3028950"/>
          <p14:tracePt t="102480" x="1801813" y="3003550"/>
          <p14:tracePt t="102491" x="1778000" y="2990850"/>
          <p14:tracePt t="102497" x="1752600" y="2965450"/>
          <p14:tracePt t="102507" x="1739900" y="2941638"/>
          <p14:tracePt t="102510" x="1727200" y="2928938"/>
          <p14:tracePt t="102522" x="1714500" y="2903538"/>
          <p14:tracePt t="102537" x="1714500" y="2890838"/>
          <p14:tracePt t="102546" x="1701800" y="2890838"/>
          <p14:tracePt t="102572" x="1701800" y="2878138"/>
          <p14:tracePt t="102788" x="1701800" y="2852738"/>
          <p14:tracePt t="103217" x="1701800" y="2840038"/>
          <p14:tracePt t="103228" x="1714500" y="2840038"/>
          <p14:tracePt t="103232" x="1765300" y="2840038"/>
          <p14:tracePt t="103243" x="1827213" y="2840038"/>
          <p14:tracePt t="103253" x="1903413" y="2840038"/>
          <p14:tracePt t="103259" x="1927225" y="2840038"/>
          <p14:tracePt t="103269" x="1965325" y="2840038"/>
          <p14:tracePt t="103272" x="1978025" y="2840038"/>
          <p14:tracePt t="103282" x="1990725" y="2840038"/>
          <p14:tracePt t="103299" x="2003425" y="2840038"/>
          <p14:tracePt t="103309" x="2027238" y="2828925"/>
          <p14:tracePt t="103324" x="2039938" y="2828925"/>
          <p14:tracePt t="103335" x="2052638" y="2816225"/>
          <p14:tracePt t="103359" x="2065338" y="2816225"/>
          <p14:tracePt t="103365" x="2078038" y="2816225"/>
          <p14:tracePt t="103395" x="2090738" y="2816225"/>
          <p14:tracePt t="103409" x="2103438" y="2816225"/>
          <p14:tracePt t="103424" x="2116138" y="2816225"/>
          <p14:tracePt t="103434" x="2116138" y="2803525"/>
          <p14:tracePt t="103545" x="2127250" y="2803525"/>
          <p14:tracePt t="103561" x="2139950" y="2803525"/>
          <p14:tracePt t="103586" x="2139950" y="2790825"/>
          <p14:tracePt t="103596" x="2152650" y="2778125"/>
          <p14:tracePt t="103607" x="2165350" y="2778125"/>
          <p14:tracePt t="103621" x="2178050" y="2765425"/>
          <p14:tracePt t="103627" x="2190750" y="2765425"/>
          <p14:tracePt t="103636" x="2216150" y="2765425"/>
          <p14:tracePt t="103647" x="2228850" y="2765425"/>
          <p14:tracePt t="103650" x="2239963" y="2765425"/>
          <p14:tracePt t="103663" x="2252663" y="2752725"/>
          <p14:tracePt t="103687" x="2265363" y="2752725"/>
          <p14:tracePt t="103697" x="2278063" y="2752725"/>
          <p14:tracePt t="103716" x="2303463" y="2752725"/>
          <p14:tracePt t="103743" x="2316163" y="2752725"/>
          <p14:tracePt t="103763" x="2328863" y="2752725"/>
          <p14:tracePt t="103778" x="2339975" y="2752725"/>
          <p14:tracePt t="103798" x="2352675" y="2752725"/>
          <p14:tracePt t="103802" x="2365375" y="2752725"/>
          <p14:tracePt t="103813" x="2378075" y="2752725"/>
          <p14:tracePt t="103818" x="2416175" y="2752725"/>
          <p14:tracePt t="103829" x="2441575" y="2752725"/>
          <p14:tracePt t="103838" x="2478088" y="2752725"/>
          <p14:tracePt t="103843" x="2503488" y="2752725"/>
          <p14:tracePt t="103854" x="2541588" y="2778125"/>
          <p14:tracePt t="103859" x="2565400" y="2790825"/>
          <p14:tracePt t="103868" x="2590800" y="2803525"/>
          <p14:tracePt t="103879" x="2616200" y="2803525"/>
          <p14:tracePt t="103885" x="2641600" y="2803525"/>
          <p14:tracePt t="103898" x="2654300" y="2816225"/>
          <p14:tracePt t="103919" x="2667000" y="2816225"/>
          <p14:tracePt t="103925" x="2678113" y="2816225"/>
          <p14:tracePt t="103939" x="2690813" y="2816225"/>
          <p14:tracePt t="103959" x="2703513" y="2816225"/>
          <p14:tracePt t="103964" x="2716213" y="2816225"/>
          <p14:tracePt t="103991" x="2728913" y="2816225"/>
          <p14:tracePt t="104034" x="2754313" y="2816225"/>
          <p14:tracePt t="104050" x="2778125" y="2816225"/>
          <p14:tracePt t="104060" x="2803525" y="2816225"/>
          <p14:tracePt t="104065" x="2828925" y="2816225"/>
          <p14:tracePt t="104075" x="2854325" y="2816225"/>
          <p14:tracePt t="104081" x="2879725" y="2816225"/>
          <p14:tracePt t="104091" x="2941638" y="2816225"/>
          <p14:tracePt t="104100" x="2979738" y="2816225"/>
          <p14:tracePt t="104105" x="3054350" y="2803525"/>
          <p14:tracePt t="104114" x="3141663" y="2803525"/>
          <p14:tracePt t="104120" x="3228975" y="2803525"/>
          <p14:tracePt t="104130" x="3292475" y="2778125"/>
          <p14:tracePt t="104141" x="3367088" y="2778125"/>
          <p14:tracePt t="104146" x="3417888" y="2765425"/>
          <p14:tracePt t="104157" x="3441700" y="2765425"/>
          <p14:tracePt t="104160" x="3492500" y="2765425"/>
          <p14:tracePt t="104171" x="3530600" y="2752725"/>
          <p14:tracePt t="104181" x="3567113" y="2752725"/>
          <p14:tracePt t="104187" x="3567113" y="2740025"/>
          <p14:tracePt t="104196" x="3579813" y="2740025"/>
          <p14:tracePt t="104266" x="3592513" y="2740025"/>
          <p14:tracePt t="104283" x="3605213" y="2740025"/>
          <p14:tracePt t="104296" x="3617913" y="2740025"/>
          <p14:tracePt t="104307" x="3617913" y="2728913"/>
          <p14:tracePt t="104326" x="3630613" y="2728913"/>
          <p14:tracePt t="104923" x="3605213" y="2728913"/>
          <p14:tracePt t="104926" x="3592513" y="2728913"/>
          <p14:tracePt t="104936" x="3579813" y="2728913"/>
          <p14:tracePt t="104953" x="3567113" y="2728913"/>
          <p14:tracePt t="104968" x="3554413" y="2728913"/>
          <p14:tracePt t="104978" x="3541713" y="2728913"/>
          <p14:tracePt t="104982" x="3530600" y="2728913"/>
          <p14:tracePt t="104993" x="3517900" y="2740025"/>
          <p14:tracePt t="105002" x="3505200" y="2740025"/>
          <p14:tracePt t="105008" x="3492500" y="2740025"/>
          <p14:tracePt t="105018" x="3467100" y="2740025"/>
          <p14:tracePt t="105023" x="3441700" y="2740025"/>
          <p14:tracePt t="105033" x="3405188" y="2752725"/>
          <p14:tracePt t="105043" x="3392488" y="2752725"/>
          <p14:tracePt t="105049" x="3354388" y="2752725"/>
          <p14:tracePt t="105058" x="3328988" y="2752725"/>
          <p14:tracePt t="105064" x="3267075" y="2778125"/>
          <p14:tracePt t="105075" x="3228975" y="2778125"/>
          <p14:tracePt t="105085" x="3167063" y="2778125"/>
          <p14:tracePt t="105089" x="3116263" y="2778125"/>
          <p14:tracePt t="105098" x="3041650" y="2803525"/>
          <p14:tracePt t="105105" x="2979738" y="2803525"/>
          <p14:tracePt t="105115" x="2903538" y="2816225"/>
          <p14:tracePt t="105124" x="2803525" y="2816225"/>
          <p14:tracePt t="105128" x="2654300" y="2816225"/>
          <p14:tracePt t="105138" x="2503488" y="2816225"/>
          <p14:tracePt t="105145" x="2378075" y="2816225"/>
          <p14:tracePt t="105154" x="2228850" y="2816225"/>
          <p14:tracePt t="105166" x="2103438" y="2816225"/>
          <p14:tracePt t="105170" x="2003425" y="2816225"/>
          <p14:tracePt t="105180" x="1903413" y="2816225"/>
          <p14:tracePt t="105185" x="1852613" y="2816225"/>
          <p14:tracePt t="105195" x="1790700" y="2816225"/>
          <p14:tracePt t="105205" x="1739900" y="2816225"/>
          <p14:tracePt t="105211" x="1689100" y="2816225"/>
          <p14:tracePt t="105220" x="1652588" y="2816225"/>
          <p14:tracePt t="105224" x="1627188" y="2816225"/>
          <p14:tracePt t="105235" x="1601788" y="2816225"/>
          <p14:tracePt t="105245" x="1589088" y="2816225"/>
          <p14:tracePt t="105250" x="1577975" y="2816225"/>
          <p14:tracePt t="105265" x="1552575" y="2816225"/>
          <p14:tracePt t="105290" x="1552575" y="2803525"/>
          <p14:tracePt t="105300" x="1539875" y="2790825"/>
          <p14:tracePt t="105316" x="1539875" y="2778125"/>
          <p14:tracePt t="105326" x="1539875" y="2765425"/>
          <p14:tracePt t="105331" x="1539875" y="2752725"/>
          <p14:tracePt t="105341" x="1539875" y="2740025"/>
          <p14:tracePt t="105356" x="1527175" y="2728913"/>
          <p14:tracePt t="105588" x="1514475" y="2728913"/>
          <p14:tracePt t="105618" x="1501775" y="2728913"/>
          <p14:tracePt t="105635" x="1489075" y="2728913"/>
          <p14:tracePt t="105655" x="1476375" y="2740025"/>
          <p14:tracePt t="105674" x="1465263" y="2752725"/>
          <p14:tracePt t="105699" x="1465263" y="2765425"/>
          <p14:tracePt t="105724" x="1465263" y="2778125"/>
          <p14:tracePt t="105739" x="1465263" y="2790825"/>
          <p14:tracePt t="105750" x="1452563" y="2790825"/>
          <p14:tracePt t="105761" x="1452563" y="2803525"/>
          <p14:tracePt t="105800" x="1439863" y="2828925"/>
          <p14:tracePt t="105844" x="1439863" y="2840038"/>
          <p14:tracePt t="105855" x="1439863" y="2852738"/>
          <p14:tracePt t="107374" x="1427163" y="2865438"/>
          <p14:tracePt t="107385" x="1414463" y="2890838"/>
          <p14:tracePt t="107394" x="1414463" y="2903538"/>
          <p14:tracePt t="107399" x="1401763" y="2916238"/>
          <p14:tracePt t="107408" x="1389063" y="2952750"/>
          <p14:tracePt t="107414" x="1363663" y="2978150"/>
          <p14:tracePt t="107435" x="1363663" y="3003550"/>
          <p14:tracePt t="107451" x="1363663" y="3028950"/>
          <p14:tracePt t="107454" x="1339850" y="3041650"/>
          <p14:tracePt t="108015" x="1339850" y="3054350"/>
          <p14:tracePt t="108031" x="1352550" y="3054350"/>
          <p14:tracePt t="108035" x="1363663" y="3054350"/>
          <p14:tracePt t="108045" x="1401763" y="3054350"/>
          <p14:tracePt t="108055" x="1452563" y="3054350"/>
          <p14:tracePt t="108060" x="1489075" y="3054350"/>
          <p14:tracePt t="108071" x="1552575" y="3054350"/>
          <p14:tracePt t="108075" x="1627188" y="3054350"/>
          <p14:tracePt t="108085" x="1689100" y="3054350"/>
          <p14:tracePt t="108096" x="1790700" y="3054350"/>
          <p14:tracePt t="108100" x="1865313" y="3054350"/>
          <p14:tracePt t="108110" x="1914525" y="3054350"/>
          <p14:tracePt t="108115" x="1965325" y="3054350"/>
          <p14:tracePt t="108125" x="1990725" y="3054350"/>
          <p14:tracePt t="108134" x="2014538" y="3054350"/>
          <p14:tracePt t="108140" x="2039938" y="3054350"/>
          <p14:tracePt t="108151" x="2065338" y="3054350"/>
          <p14:tracePt t="108157" x="2090738" y="3054350"/>
          <p14:tracePt t="108167" x="2116138" y="3054350"/>
          <p14:tracePt t="108177" x="2152650" y="3054350"/>
          <p14:tracePt t="108180" x="2178050" y="3054350"/>
          <p14:tracePt t="108190" x="2203450" y="3054350"/>
          <p14:tracePt t="108196" x="2252663" y="3054350"/>
          <p14:tracePt t="108207" x="2278063" y="3054350"/>
          <p14:tracePt t="108217" x="2303463" y="3054350"/>
          <p14:tracePt t="108221" x="2339975" y="3054350"/>
          <p14:tracePt t="108230" x="2378075" y="3054350"/>
          <p14:tracePt t="108236" x="2441575" y="3054350"/>
          <p14:tracePt t="108246" x="2478088" y="3054350"/>
          <p14:tracePt t="108257" x="2516188" y="3041650"/>
          <p14:tracePt t="108261" x="2541588" y="3041650"/>
          <p14:tracePt t="108270" x="2565400" y="3028950"/>
          <p14:tracePt t="108277" x="2578100" y="3028950"/>
          <p14:tracePt t="108286" x="2590800" y="3028950"/>
          <p14:tracePt t="108297" x="2603500" y="3028950"/>
          <p14:tracePt t="108302" x="2616200" y="3028950"/>
          <p14:tracePt t="108327" x="2641600" y="3028950"/>
          <p14:tracePt t="108342" x="2654300" y="3028950"/>
          <p14:tracePt t="108352" x="2667000" y="3028950"/>
          <p14:tracePt t="108356" x="2690813" y="3028950"/>
          <p14:tracePt t="108366" x="2703513" y="3028950"/>
          <p14:tracePt t="108377" x="2716213" y="3028950"/>
          <p14:tracePt t="108554" x="2678113" y="3016250"/>
          <p14:tracePt t="108564" x="2616200" y="3016250"/>
          <p14:tracePt t="108568" x="2578100" y="3016250"/>
          <p14:tracePt t="108579" x="2528888" y="3016250"/>
          <p14:tracePt t="108585" x="2490788" y="3016250"/>
          <p14:tracePt t="108594" x="2465388" y="3016250"/>
          <p14:tracePt t="108604" x="2416175" y="3016250"/>
          <p14:tracePt t="108609" x="2378075" y="3016250"/>
          <p14:tracePt t="108619" x="2352675" y="3016250"/>
          <p14:tracePt t="108625" x="2303463" y="3016250"/>
          <p14:tracePt t="108634" x="2265363" y="3016250"/>
          <p14:tracePt t="108645" x="2203450" y="3016250"/>
          <p14:tracePt t="108651" x="2152650" y="3016250"/>
          <p14:tracePt t="108660" x="2090738" y="3016250"/>
          <p14:tracePt t="108665" x="2052638" y="3028950"/>
          <p14:tracePt t="108675" x="2027238" y="3028950"/>
          <p14:tracePt t="108685" x="2003425" y="3028950"/>
          <p14:tracePt t="108691" x="1990725" y="3041650"/>
          <p14:tracePt t="108701" x="1978025" y="3041650"/>
          <p14:tracePt t="108714" x="1965325" y="3041650"/>
          <p14:tracePt t="108893" x="2003425" y="3041650"/>
          <p14:tracePt t="108902" x="2039938" y="3041650"/>
          <p14:tracePt t="108906" x="2103438" y="3041650"/>
          <p14:tracePt t="108917" x="2152650" y="3041650"/>
          <p14:tracePt t="108929" x="2216150" y="3028950"/>
          <p14:tracePt t="108932" x="2265363" y="3003550"/>
          <p14:tracePt t="108942" x="2316163" y="3003550"/>
          <p14:tracePt t="108948" x="2339975" y="2990850"/>
          <p14:tracePt t="108958" x="2352675" y="2990850"/>
          <p14:tracePt t="108968" x="2378075" y="2990850"/>
          <p14:tracePt t="108973" x="2390775" y="2990850"/>
          <p14:tracePt t="109049" x="2416175" y="2990850"/>
          <p14:tracePt t="109072" x="2428875" y="2990850"/>
          <p14:tracePt t="109559" x="2416175" y="2990850"/>
          <p14:tracePt t="109582" x="2390775" y="2990850"/>
          <p14:tracePt t="109593" x="2365375" y="3016250"/>
          <p14:tracePt t="109599" x="2339975" y="3028950"/>
          <p14:tracePt t="109612" x="2316163" y="3028950"/>
          <p14:tracePt t="109633" x="2303463" y="3028950"/>
          <p14:tracePt t="109638" x="2290763" y="3028950"/>
          <p14:tracePt t="109655" x="2278063" y="3041650"/>
          <p14:tracePt t="109665" x="2265363" y="3041650"/>
          <p14:tracePt t="109674" x="2252663" y="3041650"/>
          <p14:tracePt t="109679" x="2239963" y="3041650"/>
          <p14:tracePt t="109689" x="2216150" y="3041650"/>
          <p14:tracePt t="109695" x="2190750" y="3041650"/>
          <p14:tracePt t="109704" x="2165350" y="3054350"/>
          <p14:tracePt t="109715" x="2116138" y="3054350"/>
          <p14:tracePt t="109719" x="2090738" y="3065463"/>
          <p14:tracePt t="109728" x="2078038" y="3065463"/>
          <p14:tracePt t="109735" x="2065338" y="3065463"/>
          <p14:tracePt t="109755" x="2039938" y="3065463"/>
          <p14:tracePt t="109769" x="2027238" y="3078163"/>
          <p14:tracePt t="109786" x="2014538" y="3078163"/>
          <p14:tracePt t="109801" x="2003425" y="3078163"/>
          <p14:tracePt t="110000" x="1990725" y="3078163"/>
          <p14:tracePt t="110017" x="1990725" y="3054350"/>
          <p14:tracePt t="110027" x="2027238" y="3054350"/>
          <p14:tracePt t="110036" x="2065338" y="3041650"/>
          <p14:tracePt t="110042" x="2127250" y="3016250"/>
          <p14:tracePt t="110053" x="2178050" y="2990850"/>
          <p14:tracePt t="110057" x="2228850" y="2978150"/>
          <p14:tracePt t="110067" x="2303463" y="2965450"/>
          <p14:tracePt t="110076" x="2328863" y="2965450"/>
          <p14:tracePt t="110083" x="2378075" y="2952750"/>
          <p14:tracePt t="110093" x="2416175" y="2928938"/>
          <p14:tracePt t="110097" x="2441575" y="2928938"/>
          <p14:tracePt t="110106" x="2452688" y="2928938"/>
          <p14:tracePt t="110117" x="2465388" y="2928938"/>
          <p14:tracePt t="110159" x="2478088" y="2928938"/>
          <p14:tracePt t="110275" x="2465388" y="2903538"/>
          <p14:tracePt t="110279" x="2441575" y="2903538"/>
          <p14:tracePt t="110289" x="2390775" y="2903538"/>
          <p14:tracePt t="110294" x="2328863" y="2890838"/>
          <p14:tracePt t="110304" x="2278063" y="2890838"/>
          <p14:tracePt t="110315" x="2252663" y="2890838"/>
          <p14:tracePt t="110329" x="2228850" y="2890838"/>
          <p14:tracePt t="110335" x="2203450" y="2890838"/>
          <p14:tracePt t="110354" x="2190750" y="2890838"/>
          <p14:tracePt t="110360" x="2178050" y="2890838"/>
          <p14:tracePt t="110375" x="2165350" y="2890838"/>
          <p14:tracePt t="110394" x="2152650" y="2890838"/>
          <p14:tracePt t="110557" x="2165350" y="2916238"/>
          <p14:tracePt t="110567" x="2190750" y="2916238"/>
          <p14:tracePt t="110576" x="2203450" y="2916238"/>
          <p14:tracePt t="110590" x="2239963" y="2941638"/>
          <p14:tracePt t="110600" x="2265363" y="2941638"/>
          <p14:tracePt t="110611" x="2278063" y="2941638"/>
          <p14:tracePt t="110626" x="2316163" y="2941638"/>
          <p14:tracePt t="110636" x="2328863" y="2941638"/>
          <p14:tracePt t="110663" x="2339975" y="2941638"/>
          <p14:tracePt t="110673" x="2352675" y="2941638"/>
          <p14:tracePt t="110693" x="2365375" y="2941638"/>
          <p14:tracePt t="111407" x="2378075" y="2952750"/>
          <p14:tracePt t="111418" x="2390775" y="2952750"/>
          <p14:tracePt t="111422" x="2390775" y="2965450"/>
          <p14:tracePt t="111442" x="2403475" y="2978150"/>
          <p14:tracePt t="111458" x="2416175" y="2990850"/>
          <p14:tracePt t="111473" x="2428875" y="2990850"/>
          <p14:tracePt t="111489" x="2428875" y="3003550"/>
          <p14:tracePt t="111820" x="2428875" y="3016250"/>
          <p14:tracePt t="111846" x="2416175" y="3016250"/>
          <p14:tracePt t="111851" x="2403475" y="3016250"/>
          <p14:tracePt t="111860" x="2390775" y="3003550"/>
          <p14:tracePt t="111877" x="2390775" y="2990850"/>
          <p14:tracePt t="111892" x="2365375" y="2978150"/>
          <p14:tracePt t="111907" x="2365375" y="2965450"/>
          <p14:tracePt t="111917" x="2352675" y="2965450"/>
          <p14:tracePt t="111926" x="2352675" y="2952750"/>
          <p14:tracePt t="111947" x="2339975" y="2952750"/>
          <p14:tracePt t="112104" x="2328863" y="2928938"/>
          <p14:tracePt t="112115" x="2316163" y="2928938"/>
          <p14:tracePt t="112128" x="2303463" y="2916238"/>
          <p14:tracePt t="112145" x="2278063" y="2903538"/>
          <p14:tracePt t="112164" x="2265363" y="2903538"/>
          <p14:tracePt t="112169" x="2252663" y="2890838"/>
          <p14:tracePt t="112179" x="2216150" y="2878138"/>
          <p14:tracePt t="112185" x="2190750" y="2878138"/>
          <p14:tracePt t="112194" x="2178050" y="2878138"/>
          <p14:tracePt t="112204" x="2152650" y="2878138"/>
          <p14:tracePt t="112208" x="2139950" y="2865438"/>
          <p14:tracePt t="112225" x="2116138" y="2865438"/>
          <p14:tracePt t="112235" x="2103438" y="2865438"/>
          <p14:tracePt t="112245" x="2090738" y="2852738"/>
          <p14:tracePt t="112251" x="2052638" y="2852738"/>
          <p14:tracePt t="112260" x="2027238" y="2852738"/>
          <p14:tracePt t="112264" x="2003425" y="2852738"/>
          <p14:tracePt t="112275" x="1978025" y="2852738"/>
          <p14:tracePt t="112285" x="1952625" y="2852738"/>
          <p14:tracePt t="112290" x="1914525" y="2852738"/>
          <p14:tracePt t="112301" x="1903413" y="2852738"/>
          <p14:tracePt t="112307" x="1878013" y="2852738"/>
          <p14:tracePt t="112317" x="1839913" y="2852738"/>
          <p14:tracePt t="112326" x="1814513" y="2852738"/>
          <p14:tracePt t="112331" x="1790700" y="2852738"/>
          <p14:tracePt t="112340" x="1739900" y="2852738"/>
          <p14:tracePt t="112346" x="1714500" y="2852738"/>
          <p14:tracePt t="112357" x="1701800" y="2852738"/>
          <p14:tracePt t="112367" x="1677988" y="2852738"/>
          <p14:tracePt t="112370" x="1665288" y="2852738"/>
          <p14:tracePt t="112380" x="1652588" y="2852738"/>
          <p14:tracePt t="112387" x="1639888" y="2852738"/>
          <p14:tracePt t="112397" x="1627188" y="2852738"/>
          <p14:tracePt t="112407" x="1614488" y="2852738"/>
          <p14:tracePt t="112420" x="1589088" y="2865438"/>
          <p14:tracePt t="112426" x="1565275" y="2878138"/>
          <p14:tracePt t="112436" x="1552575" y="2890838"/>
          <p14:tracePt t="112446" x="1527175" y="2903538"/>
          <p14:tracePt t="112453" x="1501775" y="2928938"/>
          <p14:tracePt t="112463" x="1476375" y="2941638"/>
          <p14:tracePt t="112467" x="1452563" y="2978150"/>
          <p14:tracePt t="112477" x="1439863" y="2990850"/>
          <p14:tracePt t="112487" x="1414463" y="3003550"/>
          <p14:tracePt t="112492" x="1401763" y="3016250"/>
          <p14:tracePt t="112502" x="1389063" y="3028950"/>
          <p14:tracePt t="112506" x="1363663" y="3065463"/>
          <p14:tracePt t="112517" x="1352550" y="3090863"/>
          <p14:tracePt t="112527" x="1327150" y="3116263"/>
          <p14:tracePt t="112533" x="1314450" y="3154363"/>
          <p14:tracePt t="112542" x="1301750" y="3216275"/>
          <p14:tracePt t="112547" x="1301750" y="3241675"/>
          <p14:tracePt t="112557" x="1276350" y="3290888"/>
          <p14:tracePt t="112569" x="1276350" y="3354388"/>
          <p14:tracePt t="112572" x="1263650" y="3390900"/>
          <p14:tracePt t="112583" x="1263650" y="3454400"/>
          <p14:tracePt t="112589" x="1263650" y="3479800"/>
          <p14:tracePt t="112599" x="1263650" y="3503613"/>
          <p14:tracePt t="112609" x="1263650" y="3541713"/>
          <p14:tracePt t="112612" x="1263650" y="3567113"/>
          <p14:tracePt t="112623" x="1263650" y="3590925"/>
          <p14:tracePt t="112628" x="1263650" y="3616325"/>
          <p14:tracePt t="112638" x="1263650" y="3641725"/>
          <p14:tracePt t="112649" x="1263650" y="3679825"/>
          <p14:tracePt t="112655" x="1263650" y="3692525"/>
          <p14:tracePt t="112665" x="1263650" y="3729038"/>
          <p14:tracePt t="112668" x="1263650" y="3741738"/>
          <p14:tracePt t="112679" x="1263650" y="3767138"/>
          <p14:tracePt t="112689" x="1263650" y="3792538"/>
          <p14:tracePt t="112694" x="1276350" y="3829050"/>
          <p14:tracePt t="112704" x="1289050" y="3841750"/>
          <p14:tracePt t="112709" x="1301750" y="3892550"/>
          <p14:tracePt t="112719" x="1327150" y="3916363"/>
          <p14:tracePt t="112734" x="1327150" y="3967163"/>
          <p14:tracePt t="112744" x="1352550" y="3992563"/>
          <p14:tracePt t="112748" x="1363663" y="4017963"/>
          <p14:tracePt t="112759" x="1363663" y="4054475"/>
          <p14:tracePt t="112769" x="1376363" y="4105275"/>
          <p14:tracePt t="112774" x="1389063" y="4129088"/>
          <p14:tracePt t="112785" x="1414463" y="4167188"/>
          <p14:tracePt t="112788" x="1414463" y="4192588"/>
          <p14:tracePt t="112798" x="1414463" y="4217988"/>
          <p14:tracePt t="112810" x="1427163" y="4254500"/>
          <p14:tracePt t="112815" x="1439863" y="4267200"/>
          <p14:tracePt t="112824" x="1439863" y="4279900"/>
          <p14:tracePt t="112832" x="1452563" y="4292600"/>
          <p14:tracePt t="112850" x="1452563" y="4318000"/>
          <p14:tracePt t="112855" x="1465263" y="4330700"/>
          <p14:tracePt t="112865" x="1476375" y="4330700"/>
          <p14:tracePt t="112881" x="1489075" y="4341813"/>
          <p14:tracePt t="112891" x="1489075" y="4354513"/>
          <p14:tracePt t="112895" x="1514475" y="4354513"/>
          <p14:tracePt t="112910" x="1527175" y="4354513"/>
          <p14:tracePt t="112921" x="1539875" y="4367213"/>
          <p14:tracePt t="112931" x="1552575" y="4367213"/>
          <p14:tracePt t="112937" x="1565275" y="4367213"/>
          <p14:tracePt t="112951" x="1589088" y="4379913"/>
          <p14:tracePt t="112961" x="1627188" y="4379913"/>
          <p14:tracePt t="112971" x="1652588" y="4392613"/>
          <p14:tracePt t="112976" x="1665288" y="4405313"/>
          <p14:tracePt t="112986" x="1677988" y="4405313"/>
          <p14:tracePt t="112993" x="1714500" y="4405313"/>
          <p14:tracePt t="113002" x="1752600" y="4430713"/>
          <p14:tracePt t="113013" x="1765300" y="4430713"/>
          <p14:tracePt t="113017" x="1801813" y="4443413"/>
          <p14:tracePt t="113026" x="1827213" y="4443413"/>
          <p14:tracePt t="113032" x="1865313" y="4443413"/>
          <p14:tracePt t="113048" x="1890713" y="4454525"/>
          <p14:tracePt t="113053" x="1914525" y="4454525"/>
          <p14:tracePt t="113057" x="1939925" y="4467225"/>
          <p14:tracePt t="113066" x="1965325" y="4467225"/>
          <p14:tracePt t="113073" x="1978025" y="4467225"/>
          <p14:tracePt t="113083" x="2003425" y="4467225"/>
          <p14:tracePt t="113093" x="2027238" y="4467225"/>
          <p14:tracePt t="113096" x="2052638" y="4467225"/>
          <p14:tracePt t="113106" x="2065338" y="4479925"/>
          <p14:tracePt t="113113" x="2078038" y="4479925"/>
          <p14:tracePt t="113122" x="2090738" y="4479925"/>
          <p14:tracePt t="113138" x="2103438" y="4479925"/>
          <p14:tracePt t="113163" x="2116138" y="4479925"/>
          <p14:tracePt t="114793" x="2116138" y="4492625"/>
          <p14:tracePt t="114812" x="2103438" y="4479925"/>
          <p14:tracePt t="114817" x="2103438" y="4454525"/>
          <p14:tracePt t="114829" x="2103438" y="4443413"/>
          <p14:tracePt t="114837" x="2078038" y="4392613"/>
          <p14:tracePt t="114843" x="2065338" y="4367213"/>
          <p14:tracePt t="114852" x="2052638" y="4305300"/>
          <p14:tracePt t="114856" x="2039938" y="4267200"/>
          <p14:tracePt t="114869" x="2027238" y="4230688"/>
          <p14:tracePt t="114879" x="2014538" y="4230688"/>
          <p14:tracePt t="114883" x="2014538" y="4205288"/>
          <p14:tracePt t="114899" x="2014538" y="4192588"/>
          <p14:tracePt t="115039" x="2027238" y="4192588"/>
          <p14:tracePt t="115045" x="2052638" y="4192588"/>
          <p14:tracePt t="115054" x="2078038" y="4192588"/>
          <p14:tracePt t="115071" x="2103438" y="4192588"/>
          <p14:tracePt t="115080" x="2127250" y="4192588"/>
          <p14:tracePt t="115084" x="2152650" y="4192588"/>
          <p14:tracePt t="115095" x="2165350" y="4192588"/>
          <p14:tracePt t="115105" x="2178050" y="4205288"/>
          <p14:tracePt t="115135" x="2190750" y="4217988"/>
          <p14:tracePt t="115227" x="2165350" y="4241800"/>
          <p14:tracePt t="115231" x="2152650" y="4254500"/>
          <p14:tracePt t="115240" x="2090738" y="4279900"/>
          <p14:tracePt t="115257" x="2078038" y="4279900"/>
          <p14:tracePt t="115266" x="2052638" y="4292600"/>
          <p14:tracePt t="115270" x="2052638" y="4305300"/>
          <p14:tracePt t="115599" x="2027238" y="4305300"/>
          <p14:tracePt t="115609" x="2014538" y="4292600"/>
          <p14:tracePt t="115615" x="2003425" y="4241800"/>
          <p14:tracePt t="115624" x="2003425" y="4192588"/>
          <p14:tracePt t="115629" x="2003425" y="4141788"/>
          <p14:tracePt t="115639" x="2003425" y="4067175"/>
          <p14:tracePt t="115649" x="2003425" y="4041775"/>
          <p14:tracePt t="115655" x="2003425" y="4005263"/>
          <p14:tracePt t="115665" x="2003425" y="3979863"/>
          <p14:tracePt t="115668" x="2003425" y="3929063"/>
          <p14:tracePt t="115691" x="2014538" y="3879850"/>
          <p14:tracePt t="115695" x="2039938" y="3803650"/>
          <p14:tracePt t="115705" x="2078038" y="3754438"/>
          <p14:tracePt t="115712" x="2139950" y="3641725"/>
          <p14:tracePt t="115721" x="2252663" y="3554413"/>
          <p14:tracePt t="115730" x="2352675" y="3490913"/>
          <p14:tracePt t="115734" x="2428875" y="3429000"/>
          <p14:tracePt t="115745" x="2516188" y="3390900"/>
          <p14:tracePt t="115750" x="2590800" y="3354388"/>
          <p14:tracePt t="115761" x="2616200" y="3354388"/>
          <p14:tracePt t="115770" x="2641600" y="3354388"/>
          <p14:tracePt t="115777" x="2641600" y="3341688"/>
          <p14:tracePt t="115786" x="2667000" y="3341688"/>
          <p14:tracePt t="115801" x="2690813" y="3328988"/>
          <p14:tracePt t="115811" x="2690813" y="3316288"/>
          <p14:tracePt t="115816" x="2703513" y="3316288"/>
          <p14:tracePt t="115831" x="2716213" y="3303588"/>
          <p14:tracePt t="115841" x="2728913" y="3303588"/>
          <p14:tracePt t="115850" x="2741613" y="3278188"/>
          <p14:tracePt t="115867" x="2754313" y="3254375"/>
          <p14:tracePt t="115870" x="2767013" y="3228975"/>
          <p14:tracePt t="115880" x="2790825" y="3178175"/>
          <p14:tracePt t="115890" x="2790825" y="3154363"/>
          <p14:tracePt t="115897" x="2803525" y="3090863"/>
          <p14:tracePt t="115906" x="2816225" y="3065463"/>
          <p14:tracePt t="115912" x="2816225" y="3003550"/>
          <p14:tracePt t="115923" x="2816225" y="2978150"/>
          <p14:tracePt t="115933" x="2828925" y="2928938"/>
          <p14:tracePt t="115937" x="2828925" y="2890838"/>
          <p14:tracePt t="115946" x="2828925" y="2852738"/>
          <p14:tracePt t="115961" x="2828925" y="2828925"/>
          <p14:tracePt t="115963" x="2828925" y="2778125"/>
          <p14:tracePt t="115976" x="2828925" y="2728913"/>
          <p14:tracePt t="115993" x="2816225" y="2703513"/>
          <p14:tracePt t="116002" x="2816225" y="2665413"/>
          <p14:tracePt t="116012" x="2790825" y="2652713"/>
          <p14:tracePt t="116019" x="2778125" y="2627313"/>
          <p14:tracePt t="116029" x="2754313" y="2603500"/>
          <p14:tracePt t="116033" x="2741613" y="2590800"/>
          <p14:tracePt t="116053" x="2716213" y="2565400"/>
          <p14:tracePt t="116059" x="2690813" y="2552700"/>
          <p14:tracePt t="116068" x="2667000" y="2527300"/>
          <p14:tracePt t="116072" x="2628900" y="2516188"/>
          <p14:tracePt t="116083" x="2565400" y="2490788"/>
          <p14:tracePt t="116092" x="2516188" y="2465388"/>
          <p14:tracePt t="116098" x="2428875" y="2465388"/>
          <p14:tracePt t="116109" x="2378075" y="2465388"/>
          <p14:tracePt t="116114" x="2339975" y="2465388"/>
          <p14:tracePt t="116125" x="2328863" y="2465388"/>
          <p14:tracePt t="116135" x="2316163" y="2465388"/>
          <p14:tracePt t="116139" x="2303463" y="2465388"/>
          <p14:tracePt t="116148" x="2290763" y="2465388"/>
          <p14:tracePt t="116164" x="2278063" y="2465388"/>
          <p14:tracePt t="116179" x="2252663" y="2465388"/>
          <p14:tracePt t="116191" x="2216150" y="2490788"/>
          <p14:tracePt t="116194" x="2203450" y="2516188"/>
          <p14:tracePt t="116207" x="2178050" y="2540000"/>
          <p14:tracePt t="116210" x="2152650" y="2565400"/>
          <p14:tracePt t="116220" x="2139950" y="2578100"/>
          <p14:tracePt t="116231" x="2116138" y="2590800"/>
          <p14:tracePt t="116237" x="2103438" y="2603500"/>
          <p14:tracePt t="116246" x="2078038" y="2627313"/>
          <p14:tracePt t="116250" x="2052638" y="2640013"/>
          <p14:tracePt t="116260" x="2039938" y="2678113"/>
          <p14:tracePt t="116270" x="2003425" y="2678113"/>
          <p14:tracePt t="116276" x="1990725" y="2703513"/>
          <p14:tracePt t="116286" x="1978025" y="2728913"/>
          <p14:tracePt t="116291" x="1965325" y="2740025"/>
          <p14:tracePt t="116301" x="1965325" y="2752725"/>
          <p14:tracePt t="116310" x="1952625" y="2765425"/>
          <p14:tracePt t="116316" x="1952625" y="2790825"/>
          <p14:tracePt t="116327" x="1952625" y="2828925"/>
          <p14:tracePt t="116340" x="1952625" y="2852738"/>
          <p14:tracePt t="116350" x="1952625" y="2878138"/>
          <p14:tracePt t="116357" x="1952625" y="2890838"/>
          <p14:tracePt t="116367" x="1952625" y="2903538"/>
          <p14:tracePt t="116373" x="1952625" y="2928938"/>
          <p14:tracePt t="116383" x="1965325" y="2952750"/>
          <p14:tracePt t="116392" x="1965325" y="2965450"/>
          <p14:tracePt t="116396" x="1990725" y="2965450"/>
          <p14:tracePt t="116407" x="2014538" y="2990850"/>
          <p14:tracePt t="116412" x="2027238" y="2990850"/>
          <p14:tracePt t="116423" x="2039938" y="3003550"/>
          <p14:tracePt t="116432" x="2052638" y="3003550"/>
          <p14:tracePt t="116436" x="2065338" y="3003550"/>
          <p14:tracePt t="116446" x="2078038" y="3003550"/>
          <p14:tracePt t="116473" x="2103438" y="3003550"/>
          <p14:tracePt t="116498" x="2116138" y="3003550"/>
          <p14:tracePt t="116538" x="2127250" y="3003550"/>
          <p14:tracePt t="116569" x="2127250" y="2978150"/>
          <p14:tracePt t="116584" x="2127250" y="2965450"/>
          <p14:tracePt t="116605" x="2127250" y="2952750"/>
          <p14:tracePt t="116629" x="2116138" y="2952750"/>
          <p14:tracePt t="116644" x="2103438" y="2952750"/>
          <p14:tracePt t="116655" x="2090738" y="2952750"/>
          <p14:tracePt t="116678" x="2078038" y="2952750"/>
          <p14:tracePt t="116684" x="2065338" y="2952750"/>
          <p14:tracePt t="116700" x="2052638" y="2965450"/>
          <p14:tracePt t="116711" x="2052638" y="2978150"/>
          <p14:tracePt t="116724" x="2039938" y="2990850"/>
          <p14:tracePt t="116764" x="2039938" y="3003550"/>
          <p14:tracePt t="116815" x="2052638" y="3003550"/>
          <p14:tracePt t="116827" x="2090738" y="3003550"/>
          <p14:tracePt t="116837" x="2116138" y="3003550"/>
          <p14:tracePt t="116840" x="2165350" y="3003550"/>
          <p14:tracePt t="116850" x="2190750" y="2990850"/>
          <p14:tracePt t="116857" x="2203450" y="2978150"/>
          <p14:tracePt t="116877" x="2228850" y="2952750"/>
          <p14:tracePt t="116907" x="2228850" y="2941638"/>
          <p14:tracePt t="116922" x="2228850" y="2928938"/>
          <p14:tracePt t="116932" x="2228850" y="2916238"/>
          <p14:tracePt t="116936" x="2228850" y="2903538"/>
          <p14:tracePt t="116969" x="2216150" y="2890838"/>
          <p14:tracePt t="116973" x="2203450" y="2890838"/>
          <p14:tracePt t="116977" x="2190750" y="2890838"/>
          <p14:tracePt t="116986" x="2152650" y="2890838"/>
          <p14:tracePt t="116997" x="2139950" y="2890838"/>
          <p14:tracePt t="117003" x="2103438" y="2903538"/>
          <p14:tracePt t="117012" x="2090738" y="2903538"/>
          <p14:tracePt t="117029" x="2078038" y="2916238"/>
          <p14:tracePt t="117038" x="2078038" y="2928938"/>
          <p14:tracePt t="117042" x="2078038" y="2941638"/>
          <p14:tracePt t="117088" x="2078038" y="2952750"/>
          <p14:tracePt t="117103" x="2103438" y="2952750"/>
          <p14:tracePt t="117113" x="2152650" y="2952750"/>
          <p14:tracePt t="117118" x="2216150" y="2952750"/>
          <p14:tracePt t="117128" x="2265363" y="2941638"/>
          <p14:tracePt t="117132" x="2303463" y="2916238"/>
          <p14:tracePt t="117142" x="2316163" y="2916238"/>
          <p14:tracePt t="117159" x="2316163" y="2903538"/>
          <p14:tracePt t="117185" x="2316163" y="2890838"/>
          <p14:tracePt t="117204" x="2316163" y="2878138"/>
          <p14:tracePt t="117214" x="2303463" y="2852738"/>
          <p14:tracePt t="117225" x="2265363" y="2840038"/>
          <p14:tracePt t="117229" x="2228850" y="2840038"/>
          <p14:tracePt t="117239" x="2216150" y="2840038"/>
          <p14:tracePt t="117245" x="2203450" y="2840038"/>
          <p14:tracePt t="117285" x="2190750" y="2840038"/>
          <p14:tracePt t="117310" x="2190750" y="2852738"/>
          <p14:tracePt t="117325" x="2190750" y="2878138"/>
          <p14:tracePt t="117335" x="2203450" y="2890838"/>
          <p14:tracePt t="117345" x="2216150" y="2890838"/>
          <p14:tracePt t="117350" x="2239963" y="2890838"/>
          <p14:tracePt t="117361" x="2252663" y="2890838"/>
          <p14:tracePt t="117384" x="2278063" y="2890838"/>
          <p14:tracePt t="118070" x="2265363" y="2890838"/>
          <p14:tracePt t="118103" x="2252663" y="2890838"/>
          <p14:tracePt t="118178" x="2239963" y="2890838"/>
          <p14:tracePt t="118183" x="2228850" y="2890838"/>
          <p14:tracePt t="118192" x="2203450" y="2890838"/>
          <p14:tracePt t="118199" x="2152650" y="2890838"/>
          <p14:tracePt t="118210" x="2116138" y="2890838"/>
          <p14:tracePt t="118219" x="2090738" y="2890838"/>
          <p14:tracePt t="118223" x="2039938" y="2890838"/>
          <p14:tracePt t="118232" x="1965325" y="2890838"/>
          <p14:tracePt t="118239" x="1903413" y="2890838"/>
          <p14:tracePt t="118248" x="1827213" y="2903538"/>
          <p14:tracePt t="118260" x="1765300" y="2916238"/>
          <p14:tracePt t="118262" x="1701800" y="2941638"/>
          <p14:tracePt t="118273" x="1627188" y="2952750"/>
          <p14:tracePt t="118278" x="1589088" y="2965450"/>
          <p14:tracePt t="118289" x="1552575" y="2978150"/>
          <p14:tracePt t="118299" x="1527175" y="2990850"/>
          <p14:tracePt t="118303" x="1476375" y="3003550"/>
          <p14:tracePt t="118312" x="1427163" y="3041650"/>
          <p14:tracePt t="118318" x="1401763" y="3041650"/>
          <p14:tracePt t="118329" x="1376363" y="3054350"/>
          <p14:tracePt t="118338" x="1339850" y="3078163"/>
          <p14:tracePt t="118344" x="1314450" y="3090863"/>
          <p14:tracePt t="118354" x="1263650" y="3116263"/>
          <p14:tracePt t="118359" x="1239838" y="3141663"/>
          <p14:tracePt t="118368" x="1214438" y="3154363"/>
          <p14:tracePt t="118378" x="1163638" y="3178175"/>
          <p14:tracePt t="118385" x="1150938" y="3203575"/>
          <p14:tracePt t="118394" x="1127125" y="3228975"/>
          <p14:tracePt t="118398" x="1089025" y="3241675"/>
          <p14:tracePt t="118410" x="1063625" y="3267075"/>
          <p14:tracePt t="118418" x="1038225" y="3303588"/>
          <p14:tracePt t="118425" x="1014413" y="3316288"/>
          <p14:tracePt t="118434" x="1001713" y="3328988"/>
          <p14:tracePt t="118441" x="989013" y="3367088"/>
          <p14:tracePt t="118450" x="976313" y="3390900"/>
          <p14:tracePt t="118461" x="963613" y="3429000"/>
          <p14:tracePt t="118465" x="938213" y="3467100"/>
          <p14:tracePt t="118475" x="925513" y="3529013"/>
          <p14:tracePt t="118480" x="925513" y="3579813"/>
          <p14:tracePt t="118491" x="914400" y="3616325"/>
          <p14:tracePt t="118500" x="901700" y="3667125"/>
          <p14:tracePt t="118505" x="901700" y="3703638"/>
          <p14:tracePt t="118516" x="901700" y="3729038"/>
          <p14:tracePt t="118520" x="876300" y="3767138"/>
          <p14:tracePt t="118531" x="876300" y="3816350"/>
          <p14:tracePt t="118542" x="876300" y="3841750"/>
          <p14:tracePt t="118546" x="876300" y="3867150"/>
          <p14:tracePt t="118557" x="876300" y="3892550"/>
          <p14:tracePt t="118560" x="876300" y="3929063"/>
          <p14:tracePt t="118571" x="876300" y="3979863"/>
          <p14:tracePt t="118580" x="889000" y="4017963"/>
          <p14:tracePt t="118587" x="914400" y="4054475"/>
          <p14:tracePt t="118597" x="938213" y="4092575"/>
          <p14:tracePt t="118600" x="976313" y="4129088"/>
          <p14:tracePt t="118610" x="1001713" y="4167188"/>
          <p14:tracePt t="118620" x="1050925" y="4205288"/>
          <p14:tracePt t="118627" x="1101725" y="4254500"/>
          <p14:tracePt t="118637" x="1163638" y="4292600"/>
          <p14:tracePt t="118641" x="1227138" y="4330700"/>
          <p14:tracePt t="118650" x="1289050" y="4379913"/>
          <p14:tracePt t="118660" x="1339850" y="4405313"/>
          <p14:tracePt t="118667" x="1363663" y="4430713"/>
          <p14:tracePt t="118676" x="1427163" y="4454525"/>
          <p14:tracePt t="118682" x="1465263" y="4467225"/>
          <p14:tracePt t="118693" x="1539875" y="4492625"/>
          <p14:tracePt t="118703" x="1565275" y="4492625"/>
          <p14:tracePt t="118707" x="1614488" y="4518025"/>
          <p14:tracePt t="118716" x="1652588" y="4518025"/>
          <p14:tracePt t="118723" x="1677988" y="4530725"/>
          <p14:tracePt t="118733" x="1727200" y="4530725"/>
          <p14:tracePt t="118742" x="1752600" y="4530725"/>
          <p14:tracePt t="118746" x="1790700" y="4530725"/>
          <p14:tracePt t="118757" x="1814513" y="4530725"/>
          <p14:tracePt t="118762" x="1839913" y="4530725"/>
          <p14:tracePt t="118773" x="1865313" y="4530725"/>
          <p14:tracePt t="118789" x="1890713" y="4530725"/>
          <p14:tracePt t="119000" x="1903413" y="4530725"/>
          <p14:tracePt t="119010" x="1914525" y="4530725"/>
          <p14:tracePt t="119020" x="1927225" y="4518025"/>
          <p14:tracePt t="119025" x="1952625" y="4505325"/>
          <p14:tracePt t="119035" x="2003425" y="4454525"/>
          <p14:tracePt t="119040" x="2027238" y="4430713"/>
          <p14:tracePt t="119050" x="2078038" y="4379913"/>
          <p14:tracePt t="119060" x="2116138" y="4318000"/>
          <p14:tracePt t="119065" x="2139950" y="4292600"/>
          <p14:tracePt t="119074" x="2178050" y="4230688"/>
          <p14:tracePt t="119080" x="2190750" y="4205288"/>
          <p14:tracePt t="119090" x="2190750" y="4179888"/>
          <p14:tracePt t="119101" x="2203450" y="4141788"/>
          <p14:tracePt t="119105" x="2203450" y="4129088"/>
          <p14:tracePt t="119117" x="2228850" y="4079875"/>
          <p14:tracePt t="119121" x="2228850" y="4054475"/>
          <p14:tracePt t="119130" x="2228850" y="4029075"/>
          <p14:tracePt t="119140" x="2228850" y="4005263"/>
          <p14:tracePt t="119147" x="2228850" y="3967163"/>
          <p14:tracePt t="119157" x="2228850" y="3916363"/>
          <p14:tracePt t="119160" x="2190750" y="3841750"/>
          <p14:tracePt t="119171" x="2127250" y="3754438"/>
          <p14:tracePt t="119180" x="2090738" y="3692525"/>
          <p14:tracePt t="119187" x="2039938" y="3603625"/>
          <p14:tracePt t="119196" x="2003425" y="3567113"/>
          <p14:tracePt t="119200" x="1952625" y="3490913"/>
          <p14:tracePt t="119210" x="1914525" y="3441700"/>
          <p14:tracePt t="119221" x="1878013" y="3403600"/>
          <p14:tracePt t="119227" x="1852613" y="3378200"/>
          <p14:tracePt t="119237" x="1814513" y="3354388"/>
          <p14:tracePt t="119241" x="1801813" y="3341688"/>
          <p14:tracePt t="119250" x="1778000" y="3328988"/>
          <p14:tracePt t="119262" x="1752600" y="3303588"/>
          <p14:tracePt t="119267" x="1714500" y="3303588"/>
          <p14:tracePt t="119277" x="1689100" y="3303588"/>
          <p14:tracePt t="119292" x="1639888" y="3303588"/>
          <p14:tracePt t="119303" x="1601788" y="3303588"/>
          <p14:tracePt t="119316" x="1565275" y="3303588"/>
          <p14:tracePt t="119322" x="1539875" y="3303588"/>
          <p14:tracePt t="119333" x="1514475" y="3328988"/>
          <p14:tracePt t="119343" x="1489075" y="3354388"/>
          <p14:tracePt t="119346" x="1465263" y="3403600"/>
          <p14:tracePt t="119359" x="1439863" y="3441700"/>
          <p14:tracePt t="119363" x="1427163" y="3479800"/>
          <p14:tracePt t="119372" x="1414463" y="3503613"/>
          <p14:tracePt t="119383" x="1401763" y="3516313"/>
          <p14:tracePt t="119388" x="1401763" y="3554413"/>
          <p14:tracePt t="119399" x="1401763" y="3579813"/>
          <p14:tracePt t="119403" x="1401763" y="3603625"/>
          <p14:tracePt t="119412" x="1401763" y="3629025"/>
          <p14:tracePt t="119423" x="1401763" y="3654425"/>
          <p14:tracePt t="119429" x="1401763" y="3679825"/>
          <p14:tracePt t="119439" x="1401763" y="3716338"/>
          <p14:tracePt t="119442" x="1414463" y="3767138"/>
          <p14:tracePt t="119454" x="1452563" y="3816350"/>
          <p14:tracePt t="119465" x="1501775" y="3879850"/>
          <p14:tracePt t="119469" x="1527175" y="3905250"/>
          <p14:tracePt t="119479" x="1565275" y="3941763"/>
          <p14:tracePt t="119485" x="1601788" y="3979863"/>
          <p14:tracePt t="119494" x="1652588" y="4017963"/>
          <p14:tracePt t="119505" x="1714500" y="4054475"/>
          <p14:tracePt t="119509" x="1752600" y="4054475"/>
          <p14:tracePt t="119519" x="1790700" y="4054475"/>
          <p14:tracePt t="119524" x="1852613" y="4054475"/>
          <p14:tracePt t="119535" x="1952625" y="4054475"/>
          <p14:tracePt t="119544" x="2052638" y="4054475"/>
          <p14:tracePt t="119548" x="2127250" y="4054475"/>
          <p14:tracePt t="119558" x="2216150" y="4041775"/>
          <p14:tracePt t="119564" x="2290763" y="4029075"/>
          <p14:tracePt t="119574" x="2352675" y="3992563"/>
          <p14:tracePt t="119585" x="2403475" y="3967163"/>
          <p14:tracePt t="119589" x="2428875" y="3941763"/>
          <p14:tracePt t="119599" x="2441575" y="3916363"/>
          <p14:tracePt t="119605" x="2452688" y="3905250"/>
          <p14:tracePt t="119614" x="2452688" y="3854450"/>
          <p14:tracePt t="119625" x="2452688" y="3816350"/>
          <p14:tracePt t="119631" x="2452688" y="3767138"/>
          <p14:tracePt t="119641" x="2428875" y="3703638"/>
          <p14:tracePt t="119645" x="2403475" y="3679825"/>
          <p14:tracePt t="119654" x="2365375" y="3629025"/>
          <p14:tracePt t="119665" x="2328863" y="3590925"/>
          <p14:tracePt t="119671" x="2265363" y="3529013"/>
          <p14:tracePt t="119680" x="2216150" y="3479800"/>
          <p14:tracePt t="119684" x="2152650" y="3454400"/>
          <p14:tracePt t="119694" x="2116138" y="3441700"/>
          <p14:tracePt t="119707" x="2103438" y="3441700"/>
          <p14:tracePt t="119710" x="2039938" y="3441700"/>
          <p14:tracePt t="119720" x="1978025" y="3441700"/>
          <p14:tracePt t="119727" x="1903413" y="3441700"/>
          <p14:tracePt t="119737" x="1852613" y="3441700"/>
          <p14:tracePt t="119746" x="1765300" y="3441700"/>
          <p14:tracePt t="119750" x="1701800" y="3454400"/>
          <p14:tracePt t="119760" x="1677988" y="3467100"/>
          <p14:tracePt t="119767" x="1639888" y="3503613"/>
          <p14:tracePt t="119776" x="1601788" y="3541713"/>
          <p14:tracePt t="119786" x="1565275" y="3579813"/>
          <p14:tracePt t="119793" x="1539875" y="3629025"/>
          <p14:tracePt t="119800" x="1527175" y="3679825"/>
          <p14:tracePt t="119807" x="1514475" y="3716338"/>
          <p14:tracePt t="119817" x="1501775" y="3792538"/>
          <p14:tracePt t="119827" x="1501775" y="3841750"/>
          <p14:tracePt t="119833" x="1501775" y="3905250"/>
          <p14:tracePt t="119842" x="1501775" y="3941763"/>
          <p14:tracePt t="119846" x="1501775" y="3992563"/>
          <p14:tracePt t="119856" x="1527175" y="4054475"/>
          <p14:tracePt t="119866" x="1552575" y="4117975"/>
          <p14:tracePt t="119873" x="1601788" y="4154488"/>
          <p14:tracePt t="119883" x="1665288" y="4217988"/>
          <p14:tracePt t="119887" x="1701800" y="4254500"/>
          <p14:tracePt t="119897" x="1739900" y="4267200"/>
          <p14:tracePt t="119906" x="1790700" y="4279900"/>
          <p14:tracePt t="119912" x="1814513" y="4279900"/>
          <p14:tracePt t="119922" x="1852613" y="4279900"/>
          <p14:tracePt t="119927" x="1914525" y="4279900"/>
          <p14:tracePt t="119937" x="1965325" y="4279900"/>
          <p14:tracePt t="119946" x="2039938" y="4254500"/>
          <p14:tracePt t="119966" x="2203450" y="4129088"/>
          <p14:tracePt t="119969" x="2252663" y="4079875"/>
          <p14:tracePt t="119978" x="2328863" y="4005263"/>
          <p14:tracePt t="119989" x="2365375" y="3929063"/>
          <p14:tracePt t="119993" x="2390775" y="3867150"/>
          <p14:tracePt t="120002" x="2403475" y="3792538"/>
          <p14:tracePt t="120009" x="2403475" y="3703638"/>
          <p14:tracePt t="120019" x="2403475" y="3641725"/>
          <p14:tracePt t="120029" x="2365375" y="3529013"/>
          <p14:tracePt t="120032" x="2316163" y="3441700"/>
          <p14:tracePt t="120045" x="2228850" y="3367088"/>
          <p14:tracePt t="120048" x="2203450" y="3303588"/>
          <p14:tracePt t="120058" x="2139950" y="3241675"/>
          <p14:tracePt t="120069" x="2103438" y="3216275"/>
          <p14:tracePt t="120075" x="2065338" y="3178175"/>
          <p14:tracePt t="120084" x="1990725" y="3154363"/>
          <p14:tracePt t="120088" x="1939925" y="3154363"/>
          <p14:tracePt t="120098" x="1839913" y="3154363"/>
          <p14:tracePt t="120109" x="1765300" y="3154363"/>
          <p14:tracePt t="120114" x="1689100" y="3154363"/>
          <p14:tracePt t="120122" x="1589088" y="3190875"/>
          <p14:tracePt t="120133" x="1501775" y="3228975"/>
          <p14:tracePt t="120139" x="1452563" y="3267075"/>
          <p14:tracePt t="120148" x="1389063" y="3303588"/>
          <p14:tracePt t="120154" x="1363663" y="3341688"/>
          <p14:tracePt t="120164" x="1352550" y="3354388"/>
          <p14:tracePt t="120199" x="1339850" y="3367088"/>
          <p14:tracePt t="120255" x="1363663" y="3367088"/>
          <p14:tracePt t="120258" x="1427163" y="3328988"/>
          <p14:tracePt t="120270" x="1465263" y="3278188"/>
          <p14:tracePt t="120274" x="1489075" y="3216275"/>
          <p14:tracePt t="120284" x="1514475" y="3154363"/>
          <p14:tracePt t="120295" x="1552575" y="3065463"/>
          <p14:tracePt t="120300" x="1577975" y="2978150"/>
          <p14:tracePt t="120311" x="1589088" y="2903538"/>
          <p14:tracePt t="120316" x="1614488" y="2816225"/>
          <p14:tracePt t="120327" x="1627188" y="2765425"/>
          <p14:tracePt t="120331" x="1652588" y="2716213"/>
          <p14:tracePt t="120340" x="1652588" y="2678113"/>
          <p14:tracePt t="120350" x="1652588" y="2652713"/>
          <p14:tracePt t="120357" x="1652588" y="2640013"/>
          <p14:tracePt t="120366" x="1652588" y="2616200"/>
          <p14:tracePt t="120370" x="1652588" y="2603500"/>
          <p14:tracePt t="120380" x="1652588" y="2590800"/>
          <p14:tracePt t="120396" x="1652588" y="2578100"/>
          <p14:tracePt t="120497" x="1652588" y="2565400"/>
          <p14:tracePt t="120513" x="1652588" y="2552700"/>
          <p14:tracePt t="120518" x="1652588" y="2540000"/>
          <p14:tracePt t="120528" x="1677988" y="2516188"/>
          <p14:tracePt t="120533" x="1739900" y="2516188"/>
          <p14:tracePt t="120544" x="1814513" y="2516188"/>
          <p14:tracePt t="120552" x="1878013" y="2516188"/>
          <p14:tracePt t="120559" x="1965325" y="2516188"/>
          <p14:tracePt t="120569" x="2065338" y="2516188"/>
          <p14:tracePt t="120573" x="2139950" y="2516188"/>
          <p14:tracePt t="120582" x="2252663" y="2516188"/>
          <p14:tracePt t="120593" x="2316163" y="2516188"/>
          <p14:tracePt t="120599" x="2378075" y="2516188"/>
          <p14:tracePt t="120610" x="2452688" y="2516188"/>
          <p14:tracePt t="120613" x="2516188" y="2516188"/>
          <p14:tracePt t="120624" x="2578100" y="2540000"/>
          <p14:tracePt t="120635" x="2603500" y="2552700"/>
          <p14:tracePt t="120639" x="2641600" y="2578100"/>
          <p14:tracePt t="120648" x="2678113" y="2578100"/>
          <p14:tracePt t="120654" x="2703513" y="2616200"/>
          <p14:tracePt t="120665" x="2728913" y="2616200"/>
          <p14:tracePt t="120674" x="2741613" y="2627313"/>
          <p14:tracePt t="120678" x="2754313" y="2640013"/>
          <p14:tracePt t="120689" x="2754313" y="2652713"/>
          <p14:tracePt t="120694" x="2754313" y="2690813"/>
          <p14:tracePt t="120705" x="2767013" y="2728913"/>
          <p14:tracePt t="120714" x="2767013" y="2752725"/>
          <p14:tracePt t="120719" x="2767013" y="2790825"/>
          <p14:tracePt t="120728" x="2767013" y="2828925"/>
          <p14:tracePt t="120735" x="2767013" y="2865438"/>
          <p14:tracePt t="120745" x="2741613" y="2903538"/>
          <p14:tracePt t="120754" x="2703513" y="2928938"/>
          <p14:tracePt t="120759" x="2654300" y="2952750"/>
          <p14:tracePt t="120770" x="2603500" y="2978150"/>
          <p14:tracePt t="120776" x="2554288" y="2978150"/>
          <p14:tracePt t="120785" x="2465388" y="3003550"/>
          <p14:tracePt t="120794" x="2365375" y="3003550"/>
          <p14:tracePt t="120801" x="2278063" y="3003550"/>
          <p14:tracePt t="120811" x="2216150" y="3003550"/>
          <p14:tracePt t="120815" x="2116138" y="3003550"/>
          <p14:tracePt t="120825" x="2039938" y="3003550"/>
          <p14:tracePt t="120835" x="1952625" y="2965450"/>
          <p14:tracePt t="120842" x="1878013" y="2916238"/>
          <p14:tracePt t="120850" x="1790700" y="2865438"/>
          <p14:tracePt t="120856" x="1739900" y="2816225"/>
          <p14:tracePt t="120867" x="1727200" y="2803525"/>
          <p14:tracePt t="120876" x="1689100" y="2765425"/>
          <p14:tracePt t="120880" x="1689100" y="2752725"/>
          <p14:tracePt t="120897" x="1689100" y="2728913"/>
          <p14:tracePt t="120908" x="1689100" y="2690813"/>
          <p14:tracePt t="120916" x="1689100" y="2678113"/>
          <p14:tracePt t="120920" x="1689100" y="2652713"/>
          <p14:tracePt t="120930" x="1701800" y="2627313"/>
          <p14:tracePt t="120937" x="1752600" y="2603500"/>
          <p14:tracePt t="120946" x="1852613" y="2578100"/>
          <p14:tracePt t="120957" x="1939925" y="2565400"/>
          <p14:tracePt t="120976" x="2127250" y="2527300"/>
          <p14:tracePt t="120976" x="2228850" y="2527300"/>
          <p14:tracePt t="120987" x="2352675" y="2503488"/>
          <p14:tracePt t="120996" x="2465388" y="2503488"/>
          <p14:tracePt t="121003" x="2565400" y="2503488"/>
          <p14:tracePt t="121013" x="2667000" y="2503488"/>
          <p14:tracePt t="121017" x="2767013" y="2503488"/>
          <p14:tracePt t="121027" x="2841625" y="2503488"/>
          <p14:tracePt t="121036" x="2879725" y="2527300"/>
          <p14:tracePt t="121042" x="2916238" y="2552700"/>
          <p14:tracePt t="121052" x="2928938" y="2552700"/>
          <p14:tracePt t="121057" x="2941638" y="2578100"/>
          <p14:tracePt t="121076" x="2967038" y="2590800"/>
          <p14:tracePt t="121082" x="2967038" y="2603500"/>
          <p14:tracePt t="121093" x="2967038" y="2640013"/>
          <p14:tracePt t="121097" x="2967038" y="2665413"/>
          <p14:tracePt t="121109" x="2967038" y="2703513"/>
          <p14:tracePt t="121118" x="2916238" y="2740025"/>
          <p14:tracePt t="121124" x="2841625" y="2778125"/>
          <p14:tracePt t="121133" x="2803525" y="2790825"/>
          <p14:tracePt t="121139" x="2741613" y="2816225"/>
          <p14:tracePt t="121149" x="2678113" y="2828925"/>
          <p14:tracePt t="121158" x="2616200" y="2828925"/>
          <p14:tracePt t="121162" x="2578100" y="2828925"/>
          <p14:tracePt t="121173" x="2516188" y="2828925"/>
          <p14:tracePt t="121178" x="2465388" y="2828925"/>
          <p14:tracePt t="121190" x="2441575" y="2828925"/>
          <p14:tracePt t="121198" x="2378075" y="2828925"/>
          <p14:tracePt t="121205" x="2339975" y="2816225"/>
          <p14:tracePt t="121214" x="2290763" y="2803525"/>
          <p14:tracePt t="121228" x="2278063" y="2790825"/>
          <p14:tracePt t="121240" x="2252663" y="2790825"/>
          <p14:tracePt t="121244" x="2228850" y="2790825"/>
          <p14:tracePt t="121256" x="2203450" y="2765425"/>
          <p14:tracePt t="121258" x="2165350" y="2765425"/>
          <p14:tracePt t="121269" x="2139950" y="2765425"/>
          <p14:tracePt t="121279" x="2116138" y="2765425"/>
          <p14:tracePt t="121284" x="2090738" y="2765425"/>
          <p14:tracePt t="121295" x="2065338" y="2765425"/>
          <p14:tracePt t="121299" x="2027238" y="2752725"/>
          <p14:tracePt t="121309" x="2027238" y="2740025"/>
          <p14:tracePt t="121322" x="2014538" y="2740025"/>
          <p14:tracePt t="121355" x="2003425" y="2740025"/>
          <p14:tracePt t="121390" x="1990725" y="2740025"/>
          <p14:tracePt t="121416" x="1978025" y="2740025"/>
          <p14:tracePt t="121431" x="1952625" y="2740025"/>
          <p14:tracePt t="121441" x="1939925" y="2728913"/>
          <p14:tracePt t="121446" x="1927225" y="2728913"/>
          <p14:tracePt t="121467" x="1914525" y="2728913"/>
          <p14:tracePt t="121471" x="1903413" y="2728913"/>
          <p14:tracePt t="121480" x="1903413" y="2716213"/>
          <p14:tracePt t="121607" x="1903413" y="2728913"/>
          <p14:tracePt t="121613" x="1914525" y="2740025"/>
          <p14:tracePt t="121626" x="1927225" y="2740025"/>
          <p14:tracePt t="121637" x="1952625" y="2740025"/>
          <p14:tracePt t="121647" x="1978025" y="2765425"/>
          <p14:tracePt t="121662" x="2003425" y="2765425"/>
          <p14:tracePt t="121666" x="2027238" y="2765425"/>
          <p14:tracePt t="121679" x="2052638" y="2765425"/>
          <p14:tracePt t="121692" x="2078038" y="2765425"/>
          <p14:tracePt t="121703" x="2103438" y="2765425"/>
          <p14:tracePt t="121719" x="2116138" y="2765425"/>
          <p14:tracePt t="121728" x="2152650" y="2765425"/>
          <p14:tracePt t="121743" x="2165350" y="2765425"/>
          <p14:tracePt t="121748" x="2178050" y="2765425"/>
          <p14:tracePt t="121759" x="2190750" y="2765425"/>
          <p14:tracePt t="121770" x="2203450" y="2765425"/>
          <p14:tracePt t="121772" x="2228850" y="2765425"/>
          <p14:tracePt t="121783" x="2252663" y="2765425"/>
          <p14:tracePt t="121788" x="2265363" y="2765425"/>
          <p14:tracePt t="121799" x="2278063" y="2765425"/>
          <p14:tracePt t="121808" x="2290763" y="2765425"/>
          <p14:tracePt t="121980" x="2265363" y="2765425"/>
          <p14:tracePt t="121996" x="2252663" y="2765425"/>
          <p14:tracePt t="122001" x="2239963" y="2765425"/>
          <p14:tracePt t="122010" x="2228850" y="2765425"/>
          <p14:tracePt t="122026" x="2203450" y="2752725"/>
          <p14:tracePt t="122071" x="2190750" y="2752725"/>
          <p14:tracePt t="122090" x="2178050" y="2752725"/>
          <p14:tracePt t="122136" x="2165350" y="2752725"/>
          <p14:tracePt t="122146" x="2152650" y="2752725"/>
          <p14:tracePt t="122153" x="2127250" y="2752725"/>
          <p14:tracePt t="122163" x="2103438" y="2778125"/>
          <p14:tracePt t="122167" x="2052638" y="2865438"/>
          <p14:tracePt t="122176" x="2039938" y="2952750"/>
          <p14:tracePt t="122186" x="2014538" y="3054350"/>
          <p14:tracePt t="122192" x="1978025" y="3165475"/>
          <p14:tracePt t="122203" x="1965325" y="3216275"/>
          <p14:tracePt t="122207" x="1939925" y="3303588"/>
          <p14:tracePt t="122218" x="1939925" y="3390900"/>
          <p14:tracePt t="122229" x="1927225" y="3429000"/>
          <p14:tracePt t="122233" x="1927225" y="3490913"/>
          <p14:tracePt t="122242" x="1903413" y="3554413"/>
          <p14:tracePt t="122249" x="1903413" y="3579813"/>
          <p14:tracePt t="122258" x="1903413" y="3616325"/>
          <p14:tracePt t="122269" x="1890713" y="3667125"/>
          <p14:tracePt t="122273" x="1890713" y="3703638"/>
          <p14:tracePt t="122283" x="1890713" y="3741738"/>
          <p14:tracePt t="122289" x="1890713" y="3779838"/>
          <p14:tracePt t="122299" x="1890713" y="3803650"/>
          <p14:tracePt t="122308" x="1890713" y="3829050"/>
          <p14:tracePt t="122312" x="1890713" y="3854450"/>
          <p14:tracePt t="122323" x="1890713" y="3867150"/>
          <p14:tracePt t="122329" x="1890713" y="3879850"/>
          <p14:tracePt t="122338" x="1890713" y="3892550"/>
          <p14:tracePt t="122349" x="1890713" y="3905250"/>
          <p14:tracePt t="122353" x="1890713" y="3916363"/>
          <p14:tracePt t="122369" x="1890713" y="3929063"/>
          <p14:tracePt t="122379" x="1903413" y="3929063"/>
          <p14:tracePt t="122394" x="1903413" y="3954463"/>
          <p14:tracePt t="122405" x="1914525" y="3967163"/>
          <p14:tracePt t="122409" x="1939925" y="3992563"/>
          <p14:tracePt t="122418" x="1952625" y="4005263"/>
          <p14:tracePt t="122428" x="1978025" y="4017963"/>
          <p14:tracePt t="122435" x="2027238" y="4029075"/>
          <p14:tracePt t="122445" x="2039938" y="4041775"/>
          <p14:tracePt t="122449" x="2078038" y="4041775"/>
          <p14:tracePt t="122459" x="2103438" y="4041775"/>
          <p14:tracePt t="122475" x="2116138" y="4041775"/>
          <p14:tracePt t="122485" x="2127250" y="4041775"/>
          <p14:tracePt t="122491" x="2139950" y="4041775"/>
          <p14:tracePt t="122500" x="2152650" y="4041775"/>
          <p14:tracePt t="122510" x="2165350" y="4041775"/>
          <p14:tracePt t="122515" x="2178050" y="4041775"/>
          <p14:tracePt t="122531" x="2190750" y="4041775"/>
          <p14:tracePt t="122550" x="2216150" y="4041775"/>
          <p14:tracePt t="122554" x="2216150" y="4029075"/>
          <p14:tracePt t="122564" x="2216150" y="4005263"/>
          <p14:tracePt t="122571" x="2216150" y="3967163"/>
          <p14:tracePt t="122581" x="2216150" y="3941763"/>
          <p14:tracePt t="122590" x="2216150" y="3905250"/>
          <p14:tracePt t="122598" x="2178050" y="3879850"/>
          <p14:tracePt t="122607" x="2165350" y="3841750"/>
          <p14:tracePt t="122610" x="2127250" y="3792538"/>
          <p14:tracePt t="122620" x="2116138" y="3779838"/>
          <p14:tracePt t="122631" x="2103438" y="3767138"/>
          <p14:tracePt t="122647" x="2090738" y="3754438"/>
          <p14:tracePt t="122651" x="2078038" y="3741738"/>
          <p14:tracePt t="122660" x="2065338" y="3741738"/>
          <p14:tracePt t="122670" x="2039938" y="3716338"/>
          <p14:tracePt t="122676" x="2003425" y="3716338"/>
          <p14:tracePt t="122686" x="1965325" y="3716338"/>
          <p14:tracePt t="122690" x="1939925" y="3716338"/>
          <p14:tracePt t="122701" x="1927225" y="3716338"/>
          <p14:tracePt t="122711" x="1890713" y="3716338"/>
          <p14:tracePt t="122716" x="1878013" y="3716338"/>
          <p14:tracePt t="122727" x="1852613" y="3716338"/>
          <p14:tracePt t="122733" x="1827213" y="3716338"/>
          <p14:tracePt t="122743" x="1801813" y="3716338"/>
          <p14:tracePt t="122753" x="1778000" y="3716338"/>
          <p14:tracePt t="122756" x="1752600" y="3716338"/>
          <p14:tracePt t="122767" x="1727200" y="3716338"/>
          <p14:tracePt t="122783" x="1714500" y="3716338"/>
          <p14:tracePt t="122792" x="1701800" y="3716338"/>
          <p14:tracePt t="122807" x="1689100" y="3729038"/>
          <p14:tracePt t="122813" x="1677988" y="3741738"/>
          <p14:tracePt t="122822" x="1677988" y="3754438"/>
          <p14:tracePt t="122833" x="1652588" y="3767138"/>
          <p14:tracePt t="122839" x="1639888" y="3803650"/>
          <p14:tracePt t="122849" x="1639888" y="3867150"/>
          <p14:tracePt t="122853" x="1639888" y="3905250"/>
          <p14:tracePt t="122862" x="1639888" y="3954463"/>
          <p14:tracePt t="122873" x="1639888" y="3979863"/>
          <p14:tracePt t="122879" x="1639888" y="4005263"/>
          <p14:tracePt t="122889" x="1639888" y="4029075"/>
          <p14:tracePt t="122893" x="1639888" y="4041775"/>
          <p14:tracePt t="122902" x="1639888" y="4067175"/>
          <p14:tracePt t="122914" x="1652588" y="4067175"/>
          <p14:tracePt t="122918" x="1652588" y="4079875"/>
          <p14:tracePt t="122929" x="1665288" y="4092575"/>
          <p14:tracePt t="122945" x="1689100" y="4105275"/>
          <p14:tracePt t="122954" x="1714500" y="4105275"/>
          <p14:tracePt t="122959" x="1739900" y="4117975"/>
          <p14:tracePt t="122969" x="1752600" y="4117975"/>
          <p14:tracePt t="122974" x="1814513" y="4117975"/>
          <p14:tracePt t="122984" x="1852613" y="4117975"/>
          <p14:tracePt t="122995" x="1914525" y="4117975"/>
          <p14:tracePt t="122999" x="1978025" y="4141788"/>
          <p14:tracePt t="123009" x="2039938" y="4141788"/>
          <p14:tracePt t="123028" x="2127250" y="4141788"/>
          <p14:tracePt t="123034" x="2165350" y="4141788"/>
          <p14:tracePt t="123039" x="2190750" y="4141788"/>
          <p14:tracePt t="123055" x="2216150" y="4141788"/>
          <p14:tracePt t="123064" x="2228850" y="4141788"/>
          <p14:tracePt t="123074" x="2239963" y="4141788"/>
          <p14:tracePt t="123080" x="2252663" y="4141788"/>
          <p14:tracePt t="123090" x="2278063" y="4141788"/>
          <p14:tracePt t="123105" x="2290763" y="4141788"/>
          <p14:tracePt t="123114" x="2303463" y="4129088"/>
          <p14:tracePt t="123120" x="2303463" y="4117975"/>
          <p14:tracePt t="123131" x="2316163" y="4092575"/>
          <p14:tracePt t="123135" x="2316163" y="4067175"/>
          <p14:tracePt t="123145" x="2316163" y="4054475"/>
          <p14:tracePt t="123154" x="2316163" y="4017963"/>
          <p14:tracePt t="123161" x="2316163" y="4005263"/>
          <p14:tracePt t="123171" x="2316163" y="3967163"/>
          <p14:tracePt t="123177" x="2316163" y="3929063"/>
          <p14:tracePt t="123186" x="2290763" y="3879850"/>
          <p14:tracePt t="123196" x="2252663" y="3854450"/>
          <p14:tracePt t="123201" x="2239963" y="3841750"/>
          <p14:tracePt t="123211" x="2216150" y="3816350"/>
          <p14:tracePt t="123217" x="2203450" y="3803650"/>
          <p14:tracePt t="123227" x="2190750" y="3792538"/>
          <p14:tracePt t="123236" x="2165350" y="3779838"/>
          <p14:tracePt t="123250" x="2152650" y="3779838"/>
          <p14:tracePt t="123257" x="2139950" y="3779838"/>
          <p14:tracePt t="123267" x="2127250" y="3779838"/>
          <p14:tracePt t="123276" x="2103438" y="3779838"/>
          <p14:tracePt t="123282" x="2090738" y="3779838"/>
          <p14:tracePt t="123293" x="2052638" y="3779838"/>
          <p14:tracePt t="123297" x="2014538" y="3779838"/>
          <p14:tracePt t="123307" x="1990725" y="3779838"/>
          <p14:tracePt t="123316" x="1965325" y="3779838"/>
          <p14:tracePt t="123322" x="1927225" y="3779838"/>
          <p14:tracePt t="123332" x="1890713" y="3803650"/>
          <p14:tracePt t="123336" x="1878013" y="3803650"/>
          <p14:tracePt t="123357" x="1852613" y="3816350"/>
          <p14:tracePt t="123362" x="1839913" y="3816350"/>
          <p14:tracePt t="123377" x="1827213" y="3829050"/>
          <p14:tracePt t="123396" x="1814513" y="3841750"/>
          <p14:tracePt t="123413" x="1814513" y="3854450"/>
          <p14:tracePt t="123418" x="1814513" y="3879850"/>
          <p14:tracePt t="123429" x="1814513" y="3892550"/>
          <p14:tracePt t="123438" x="1814513" y="3905250"/>
          <p14:tracePt t="123442" x="1814513" y="3916363"/>
          <p14:tracePt t="123452" x="1814513" y="3941763"/>
          <p14:tracePt t="123469" x="1814513" y="3954463"/>
          <p14:tracePt t="123478" x="1827213" y="3967163"/>
          <p14:tracePt t="123482" x="1839913" y="3992563"/>
          <p14:tracePt t="123493" x="1865313" y="4005263"/>
          <p14:tracePt t="123499" x="1878013" y="4017963"/>
          <p14:tracePt t="123509" x="1890713" y="4054475"/>
          <p14:tracePt t="123519" x="1914525" y="4079875"/>
          <p14:tracePt t="123525" x="1952625" y="4105275"/>
          <p14:tracePt t="123535" x="1990725" y="4129088"/>
          <p14:tracePt t="123540" x="2014538" y="4154488"/>
          <p14:tracePt t="123549" x="2052638" y="4167188"/>
          <p14:tracePt t="123558" x="2078038" y="4179888"/>
          <p14:tracePt t="123562" x="2090738" y="4192588"/>
          <p14:tracePt t="123573" x="2103438" y="4192588"/>
          <p14:tracePt t="123583" x="2139950" y="4192588"/>
          <p14:tracePt t="123590" x="2178050" y="4192588"/>
          <p14:tracePt t="123598" x="2203450" y="4192588"/>
          <p14:tracePt t="123602" x="2228850" y="4192588"/>
          <p14:tracePt t="123613" x="2265363" y="4192588"/>
          <p14:tracePt t="123623" x="2303463" y="4167188"/>
          <p14:tracePt t="123629" x="2365375" y="4129088"/>
          <p14:tracePt t="123640" x="2428875" y="4079875"/>
          <p14:tracePt t="123644" x="2452688" y="4054475"/>
          <p14:tracePt t="123656" x="2503488" y="4005263"/>
          <p14:tracePt t="123665" x="2516188" y="3979863"/>
          <p14:tracePt t="123668" x="2528888" y="3941763"/>
          <p14:tracePt t="123679" x="2554288" y="3892550"/>
          <p14:tracePt t="123684" x="2554288" y="3879850"/>
          <p14:tracePt t="123695" x="2565400" y="3854450"/>
          <p14:tracePt t="123705" x="2578100" y="3841750"/>
          <p14:tracePt t="123740" x="2578100" y="3829050"/>
          <p14:tracePt t="123754" x="2578100" y="3816350"/>
          <p14:tracePt t="123764" x="2578100" y="3803650"/>
          <p14:tracePt t="123775" x="2578100" y="3792538"/>
          <p14:tracePt t="123791" x="2578100" y="3767138"/>
          <p14:tracePt t="123795" x="2565400" y="3767138"/>
          <p14:tracePt t="123805" x="2554288" y="3754438"/>
          <p14:tracePt t="123815" x="2528888" y="3729038"/>
          <p14:tracePt t="123821" x="2490788" y="3703638"/>
          <p14:tracePt t="123831" x="2452688" y="3703638"/>
          <p14:tracePt t="123835" x="2416175" y="3679825"/>
          <p14:tracePt t="123844" x="2365375" y="3667125"/>
          <p14:tracePt t="123855" x="2328863" y="3667125"/>
          <p14:tracePt t="123861" x="2278063" y="3667125"/>
          <p14:tracePt t="123872" x="2252663" y="3667125"/>
          <p14:tracePt t="123877" x="2228850" y="3667125"/>
          <p14:tracePt t="123887" x="2216150" y="3667125"/>
          <p14:tracePt t="123897" x="2190750" y="3667125"/>
          <p14:tracePt t="123900" x="2178050" y="3667125"/>
          <p14:tracePt t="123917" x="2165350" y="3667125"/>
          <p14:tracePt t="123936" x="2152650" y="3667125"/>
          <p14:tracePt t="123954" x="2152650" y="3679825"/>
          <p14:tracePt t="123956" x="2139950" y="3692525"/>
          <p14:tracePt t="123966" x="2127250" y="3703638"/>
          <p14:tracePt t="123977" x="2127250" y="3741738"/>
          <p14:tracePt t="123981" x="2116138" y="3767138"/>
          <p14:tracePt t="123991" x="2103438" y="3792538"/>
          <p14:tracePt t="124006" x="2090738" y="3816350"/>
          <p14:tracePt t="124017" x="2078038" y="3841750"/>
          <p14:tracePt t="124023" x="2065338" y="3867150"/>
          <p14:tracePt t="124037" x="2052638" y="3905250"/>
          <p14:tracePt t="124046" x="2039938" y="3916363"/>
          <p14:tracePt t="124056" x="2027238" y="3929063"/>
          <p14:tracePt t="124073" x="2014538" y="3954463"/>
          <p14:tracePt t="124088" x="2014538" y="3967163"/>
          <p14:tracePt t="124095" x="2014538" y="3979863"/>
          <p14:tracePt t="124114" x="2014538" y="4005263"/>
          <p14:tracePt t="124119" x="2014538" y="4029075"/>
          <p14:tracePt t="124128" x="2014538" y="4054475"/>
          <p14:tracePt t="124145" x="2014538" y="4079875"/>
          <p14:tracePt t="124155" x="2014538" y="4092575"/>
          <p14:tracePt t="124158" x="2014538" y="4105275"/>
          <p14:tracePt t="124170" x="2027238" y="4117975"/>
          <p14:tracePt t="124174" x="2039938" y="4129088"/>
          <p14:tracePt t="124185" x="2065338" y="4154488"/>
          <p14:tracePt t="124200" x="2090738" y="4179888"/>
          <p14:tracePt t="124210" x="2103438" y="4192588"/>
          <p14:tracePt t="124214" x="2116138" y="4205288"/>
          <p14:tracePt t="124225" x="2139950" y="4217988"/>
          <p14:tracePt t="124235" x="2178050" y="4230688"/>
          <p14:tracePt t="124251" x="2203450" y="4230688"/>
          <p14:tracePt t="124254" x="2228850" y="4230688"/>
          <p14:tracePt t="124265" x="2252663" y="4230688"/>
          <p14:tracePt t="124275" x="2290763" y="4230688"/>
          <p14:tracePt t="124290" x="2328863" y="4230688"/>
          <p14:tracePt t="124305" x="2339975" y="4230688"/>
          <p14:tracePt t="124315" x="2352675" y="4230688"/>
          <p14:tracePt t="124320" x="2352675" y="4217988"/>
          <p14:tracePt t="124330" x="2365375" y="4205288"/>
          <p14:tracePt t="124347" x="2390775" y="4179888"/>
          <p14:tracePt t="124361" x="2390775" y="4167188"/>
          <p14:tracePt t="124370" x="2416175" y="4129088"/>
          <p14:tracePt t="124386" x="2416175" y="4105275"/>
          <p14:tracePt t="124397" x="2416175" y="4092575"/>
          <p14:tracePt t="124401" x="2416175" y="4054475"/>
          <p14:tracePt t="124418" x="2416175" y="4029075"/>
          <p14:tracePt t="124426" x="2416175" y="4017963"/>
          <p14:tracePt t="124437" x="2416175" y="4005263"/>
          <p14:tracePt t="124443" x="2416175" y="3992563"/>
          <p14:tracePt t="124452" x="2416175" y="3979863"/>
          <p14:tracePt t="124456" x="2403475" y="3979863"/>
          <p14:tracePt t="124477" x="2390775" y="3954463"/>
          <p14:tracePt t="124483" x="2352675" y="3941763"/>
          <p14:tracePt t="124492" x="2316163" y="3916363"/>
          <p14:tracePt t="124496" x="2265363" y="3905250"/>
          <p14:tracePt t="124506" x="2239963" y="3905250"/>
          <p14:tracePt t="124517" x="2203450" y="3905250"/>
          <p14:tracePt t="124520" x="2178050" y="3905250"/>
          <p14:tracePt t="124530" x="2152650" y="3905250"/>
          <p14:tracePt t="124543" x="2103438" y="3905250"/>
          <p14:tracePt t="124546" x="2065338" y="3905250"/>
          <p14:tracePt t="124557" x="2014538" y="3905250"/>
          <p14:tracePt t="124563" x="2003425" y="3905250"/>
          <p14:tracePt t="124572" x="1990725" y="3905250"/>
          <p14:tracePt t="124583" x="1965325" y="3905250"/>
          <p14:tracePt t="124586" x="1952625" y="3905250"/>
          <p14:tracePt t="124597" x="1903413" y="3929063"/>
          <p14:tracePt t="124603" x="1865313" y="3929063"/>
          <p14:tracePt t="124612" x="1839913" y="3954463"/>
          <p14:tracePt t="124622" x="1814513" y="3967163"/>
          <p14:tracePt t="124627" x="1778000" y="3992563"/>
          <p14:tracePt t="124637" x="1752600" y="4005263"/>
          <p14:tracePt t="124642" x="1752600" y="4017963"/>
          <p14:tracePt t="124652" x="1727200" y="4029075"/>
          <p14:tracePt t="124662" x="1727200" y="4041775"/>
          <p14:tracePt t="124669" x="1714500" y="4054475"/>
          <p14:tracePt t="124679" x="1701800" y="4067175"/>
          <p14:tracePt t="124683" x="1677988" y="4092575"/>
          <p14:tracePt t="124703" x="1677988" y="4117975"/>
          <p14:tracePt t="124719" x="1677988" y="4129088"/>
          <p14:tracePt t="124733" x="1677988" y="4167188"/>
          <p14:tracePt t="124749" x="1677988" y="4179888"/>
          <p14:tracePt t="124762" x="1689100" y="4205288"/>
          <p14:tracePt t="124773" x="1701800" y="4217988"/>
          <p14:tracePt t="124782" x="1739900" y="4241800"/>
          <p14:tracePt t="124788" x="1752600" y="4254500"/>
          <p14:tracePt t="124799" x="1790700" y="4279900"/>
          <p14:tracePt t="124805" x="1814513" y="4279900"/>
          <p14:tracePt t="124815" x="1852613" y="4279900"/>
          <p14:tracePt t="124824" x="1890713" y="4279900"/>
          <p14:tracePt t="124828" x="1914525" y="4279900"/>
          <p14:tracePt t="124838" x="1965325" y="4279900"/>
          <p14:tracePt t="124845" x="2003425" y="4279900"/>
          <p14:tracePt t="124854" x="2039938" y="4279900"/>
          <p14:tracePt t="124865" x="2065338" y="4279900"/>
          <p14:tracePt t="124868" x="2090738" y="4279900"/>
          <p14:tracePt t="124878" x="2116138" y="4279900"/>
          <p14:tracePt t="124884" x="2165350" y="4279900"/>
          <p14:tracePt t="124894" x="2190750" y="4279900"/>
          <p14:tracePt t="124904" x="2228850" y="4279900"/>
          <p14:tracePt t="124910" x="2252663" y="4279900"/>
          <p14:tracePt t="124920" x="2290763" y="4254500"/>
          <p14:tracePt t="124924" x="2328863" y="4230688"/>
          <p14:tracePt t="124935" x="2339975" y="4217988"/>
          <p14:tracePt t="124945" x="2365375" y="4192588"/>
          <p14:tracePt t="124965" x="2403475" y="4154488"/>
          <p14:tracePt t="124974" x="2403475" y="4129088"/>
          <p14:tracePt t="124986" x="2428875" y="4105275"/>
          <p14:tracePt t="124990" x="2428875" y="4067175"/>
          <p14:tracePt t="125001" x="2428875" y="4054475"/>
          <p14:tracePt t="125005" x="2428875" y="4029075"/>
          <p14:tracePt t="125017" x="2428875" y="4017963"/>
          <p14:tracePt t="125026" x="2428875" y="3992563"/>
          <p14:tracePt t="125031" x="2428875" y="3979863"/>
          <p14:tracePt t="125047" x="2428875" y="3954463"/>
          <p14:tracePt t="125077" x="2428875" y="3941763"/>
          <p14:tracePt t="125100" x="2428875" y="3916363"/>
          <p14:tracePt t="125117" x="2403475" y="3916363"/>
          <p14:tracePt t="125127" x="2352675" y="3892550"/>
          <p14:tracePt t="125130" x="2328863" y="3892550"/>
          <p14:tracePt t="125141" x="2252663" y="3854450"/>
          <p14:tracePt t="125147" x="2203450" y="3854450"/>
          <p14:tracePt t="125156" x="2127250" y="3816350"/>
          <p14:tracePt t="125167" x="2078038" y="3816350"/>
          <p14:tracePt t="125173" x="2027238" y="3816350"/>
          <p14:tracePt t="125183" x="1978025" y="3816350"/>
          <p14:tracePt t="125186" x="1952625" y="3816350"/>
          <p14:tracePt t="125196" x="1927225" y="3816350"/>
          <p14:tracePt t="125207" x="1903413" y="3816350"/>
          <p14:tracePt t="125213" x="1865313" y="3816350"/>
          <p14:tracePt t="125222" x="1839913" y="3829050"/>
          <p14:tracePt t="125226" x="1827213" y="3841750"/>
          <p14:tracePt t="125239" x="1790700" y="3854450"/>
          <p14:tracePt t="125249" x="1765300" y="3879850"/>
          <p14:tracePt t="125253" x="1752600" y="3879850"/>
          <p14:tracePt t="125263" x="1714500" y="3905250"/>
          <p14:tracePt t="125268" x="1701800" y="3905250"/>
          <p14:tracePt t="125279" x="1689100" y="3916363"/>
          <p14:tracePt t="125292" x="1677988" y="3929063"/>
          <p14:tracePt t="125303" x="1665288" y="3941763"/>
          <p14:tracePt t="125309" x="1665288" y="3954463"/>
          <p14:tracePt t="125318" x="1665288" y="3979863"/>
          <p14:tracePt t="125329" x="1665288" y="3992563"/>
          <p14:tracePt t="125335" x="1665288" y="4017963"/>
          <p14:tracePt t="125343" x="1665288" y="4041775"/>
          <p14:tracePt t="125348" x="1665288" y="4067175"/>
          <p14:tracePt t="125359" x="1665288" y="4117975"/>
          <p14:tracePt t="125369" x="1665288" y="4129088"/>
          <p14:tracePt t="125374" x="1665288" y="4141788"/>
          <p14:tracePt t="125384" x="1665288" y="4154488"/>
          <p14:tracePt t="125388" x="1677988" y="4167188"/>
          <p14:tracePt t="125398" x="1677988" y="4179888"/>
          <p14:tracePt t="125409" x="1689100" y="4179888"/>
          <p14:tracePt t="125425" x="1701800" y="4179888"/>
          <p14:tracePt t="125428" x="1714500" y="4192588"/>
          <p14:tracePt t="125449" x="1727200" y="4192588"/>
          <p14:tracePt t="125455" x="1752600" y="4192588"/>
          <p14:tracePt t="125468" x="1778000" y="4192588"/>
          <p14:tracePt t="125490" x="1801813" y="4192588"/>
          <p14:tracePt t="125494" x="1827213" y="4192588"/>
          <p14:tracePt t="125505" x="1852613" y="4192588"/>
          <p14:tracePt t="125511" x="1878013" y="4192588"/>
          <p14:tracePt t="125520" x="1903413" y="4192588"/>
          <p14:tracePt t="125534" x="1927225" y="4192588"/>
          <p14:tracePt t="125545" x="1939925" y="4192588"/>
          <p14:tracePt t="125550" x="1952625" y="4192588"/>
          <p14:tracePt t="125561" x="1978025" y="4192588"/>
          <p14:tracePt t="125570" x="1990725" y="4192588"/>
          <p14:tracePt t="125586" x="2003425" y="4179888"/>
          <p14:tracePt t="125590" x="2014538" y="4179888"/>
          <p14:tracePt t="125601" x="2052638" y="4154488"/>
          <p14:tracePt t="125611" x="2052638" y="4141788"/>
          <p14:tracePt t="125617" x="2065338" y="4141788"/>
          <p14:tracePt t="125627" x="2078038" y="4129088"/>
          <p14:tracePt t="125630" x="2078038" y="4117975"/>
          <p14:tracePt t="125641" x="2090738" y="4105275"/>
          <p14:tracePt t="125657" x="2103438" y="4092575"/>
          <p14:tracePt t="125687" x="2116138" y="4079875"/>
          <p14:tracePt t="125722" x="2116138" y="4067175"/>
          <p14:tracePt t="125862" x="2116138" y="4054475"/>
          <p14:tracePt t="127416" x="2152650" y="4054475"/>
          <p14:tracePt t="127420" x="2165350" y="4079875"/>
          <p14:tracePt t="127432" x="2178050" y="4092575"/>
          <p14:tracePt t="127447" x="2190750" y="4092575"/>
          <p14:tracePt t="127519" x="2190750" y="4054475"/>
          <p14:tracePt t="127529" x="2228850" y="3941763"/>
          <p14:tracePt t="127539" x="2239963" y="3879850"/>
          <p14:tracePt t="127542" x="2265363" y="3792538"/>
          <p14:tracePt t="127552" x="2278063" y="3767138"/>
          <p14:tracePt t="127558" x="2303463" y="3716338"/>
          <p14:tracePt t="127569" x="2303463" y="3667125"/>
          <p14:tracePt t="127579" x="2303463" y="3641725"/>
          <p14:tracePt t="127583" x="2328863" y="3616325"/>
          <p14:tracePt t="127592" x="2339975" y="3579813"/>
          <p14:tracePt t="127598" x="2339975" y="3541713"/>
          <p14:tracePt t="127609" x="2352675" y="3516313"/>
          <p14:tracePt t="127618" x="2352675" y="3467100"/>
          <p14:tracePt t="127623" x="2378075" y="3441700"/>
          <p14:tracePt t="127632" x="2390775" y="3403600"/>
          <p14:tracePt t="127638" x="2390775" y="3378200"/>
          <p14:tracePt t="127648" x="2390775" y="3354388"/>
          <p14:tracePt t="127659" x="2390775" y="3316288"/>
          <p14:tracePt t="127663" x="2390775" y="3290888"/>
          <p14:tracePt t="127672" x="2390775" y="3267075"/>
          <p14:tracePt t="127679" x="2390775" y="3254375"/>
          <p14:tracePt t="127688" x="2390775" y="3228975"/>
          <p14:tracePt t="127699" x="2390775" y="3203575"/>
          <p14:tracePt t="127704" x="2390775" y="3165475"/>
          <p14:tracePt t="127714" x="2390775" y="3141663"/>
          <p14:tracePt t="127729" x="2390775" y="3116263"/>
          <p14:tracePt t="127739" x="2390775" y="3090863"/>
          <p14:tracePt t="127755" x="2378075" y="3065463"/>
          <p14:tracePt t="127759" x="2378075" y="3054350"/>
          <p14:tracePt t="127785" x="2378075" y="3041650"/>
          <p14:tracePt t="127795" x="2365375" y="3028950"/>
          <p14:tracePt t="127800" x="2365375" y="3003550"/>
          <p14:tracePt t="127811" x="2352675" y="2978150"/>
          <p14:tracePt t="127834" x="2352675" y="2965450"/>
          <p14:tracePt t="127840" x="2352675" y="2952750"/>
          <p14:tracePt t="127861" x="2339975" y="2952750"/>
          <p14:tracePt t="127887" x="2328863" y="2952750"/>
          <p14:tracePt t="127906" x="2303463" y="2952750"/>
          <p14:tracePt t="127911" x="2278063" y="2952750"/>
          <p14:tracePt t="127921" x="2252663" y="2952750"/>
          <p14:tracePt t="127927" x="2216150" y="2952750"/>
          <p14:tracePt t="127937" x="2190750" y="2952750"/>
          <p14:tracePt t="127946" x="2165350" y="2952750"/>
          <p14:tracePt t="127950" x="2139950" y="2965450"/>
          <p14:tracePt t="127962" x="2116138" y="2965450"/>
          <p14:tracePt t="127966" x="2090738" y="2965450"/>
          <p14:tracePt t="127977" x="2039938" y="2990850"/>
          <p14:tracePt t="127990" x="2014538" y="2990850"/>
          <p14:tracePt t="128003" x="2003425" y="3003550"/>
          <p14:tracePt t="128017" x="1990725" y="3003550"/>
          <p14:tracePt t="128043" x="1978025" y="3003550"/>
          <p14:tracePt t="128047" x="1965325" y="3016250"/>
          <p14:tracePt t="128139" x="1952625" y="3016250"/>
          <p14:tracePt t="128248" x="1939925" y="3016250"/>
          <p14:tracePt t="128305" x="1927225" y="3016250"/>
          <p14:tracePt t="128328" x="1914525" y="3016250"/>
          <p14:tracePt t="128637" x="1914525" y="3028950"/>
          <p14:tracePt t="128653" x="1927225" y="3028950"/>
          <p14:tracePt t="128663" x="1952625" y="3028950"/>
          <p14:tracePt t="128672" x="2003425" y="3041650"/>
          <p14:tracePt t="128678" x="2039938" y="3041650"/>
          <p14:tracePt t="128689" x="2065338" y="3041650"/>
          <p14:tracePt t="128692" x="2090738" y="3041650"/>
          <p14:tracePt t="128702" x="2116138" y="3041650"/>
          <p14:tracePt t="128713" x="2139950" y="3041650"/>
          <p14:tracePt t="128719" x="2165350" y="3065463"/>
          <p14:tracePt t="128732" x="2178050" y="3065463"/>
          <p14:tracePt t="128743" x="2190750" y="3065463"/>
          <p14:tracePt t="128768" x="2216150" y="3065463"/>
          <p14:tracePt t="128792" x="2228850" y="3065463"/>
          <p14:tracePt t="128808" x="2239963" y="3065463"/>
          <p14:tracePt t="128815" x="2252663" y="3065463"/>
          <p14:tracePt t="128825" x="2265363" y="3065463"/>
          <p14:tracePt t="128838" x="2278063" y="3065463"/>
          <p14:tracePt t="128848" x="2290763" y="3065463"/>
          <p14:tracePt t="128858" x="2303463" y="3065463"/>
          <p14:tracePt t="128879" x="2316163" y="3065463"/>
          <p14:tracePt t="128895" x="2328863" y="3065463"/>
          <p14:tracePt t="129096" x="2339975" y="3065463"/>
          <p14:tracePt t="129107" x="2339975" y="3078163"/>
          <p14:tracePt t="129117" x="2303463" y="3103563"/>
          <p14:tracePt t="129122" x="2278063" y="3141663"/>
          <p14:tracePt t="129132" x="2239963" y="3178175"/>
          <p14:tracePt t="129136" x="2216150" y="3203575"/>
          <p14:tracePt t="129147" x="2190750" y="3254375"/>
          <p14:tracePt t="129157" x="2178050" y="3278188"/>
          <p14:tracePt t="129162" x="2152650" y="3316288"/>
          <p14:tracePt t="129172" x="2127250" y="3341688"/>
          <p14:tracePt t="129176" x="2090738" y="3390900"/>
          <p14:tracePt t="129186" x="2078038" y="3416300"/>
          <p14:tracePt t="129197" x="2039938" y="3467100"/>
          <p14:tracePt t="129202" x="2039938" y="3503613"/>
          <p14:tracePt t="129212" x="2014538" y="3554413"/>
          <p14:tracePt t="129217" x="1978025" y="3590925"/>
          <p14:tracePt t="129226" x="1965325" y="3629025"/>
          <p14:tracePt t="129237" x="1952625" y="3654425"/>
          <p14:tracePt t="129243" x="1939925" y="3703638"/>
          <p14:tracePt t="129252" x="1927225" y="3729038"/>
          <p14:tracePt t="129256" x="1914525" y="3741738"/>
          <p14:tracePt t="129268" x="1903413" y="3792538"/>
          <p14:tracePt t="129284" x="1890713" y="3829050"/>
          <p14:tracePt t="129297" x="1865313" y="3867150"/>
          <p14:tracePt t="129308" x="1865313" y="3879850"/>
          <p14:tracePt t="129318" x="1865313" y="3905250"/>
          <p14:tracePt t="129323" x="1852613" y="3916363"/>
          <p14:tracePt t="129333" x="1839913" y="3929063"/>
          <p14:tracePt t="129350" x="1839913" y="3941763"/>
          <p14:tracePt t="129372" x="1839913" y="3954463"/>
          <p14:tracePt t="129378" x="1827213" y="3967163"/>
          <p14:tracePt t="129399" x="1814513" y="3967163"/>
          <p14:tracePt t="129403" x="1790700" y="3992563"/>
          <p14:tracePt t="129418" x="1778000" y="4005263"/>
          <p14:tracePt t="129429" x="1752600" y="4017963"/>
          <p14:tracePt t="129439" x="1739900" y="4029075"/>
          <p14:tracePt t="129458" x="1727200" y="4041775"/>
          <p14:tracePt t="129656" x="1752600" y="4041775"/>
          <p14:tracePt t="129671" x="1765300" y="4041775"/>
          <p14:tracePt t="129680" x="1801813" y="4041775"/>
          <p14:tracePt t="129687" x="1827213" y="4041775"/>
          <p14:tracePt t="129697" x="1865313" y="4041775"/>
          <p14:tracePt t="129706" x="1914525" y="4041775"/>
          <p14:tracePt t="129710" x="1952625" y="4029075"/>
          <p14:tracePt t="129721" x="1978025" y="4029075"/>
          <p14:tracePt t="129727" x="2027238" y="4005263"/>
          <p14:tracePt t="129737" x="2065338" y="4005263"/>
          <p14:tracePt t="129747" x="2090738" y="4005263"/>
          <p14:tracePt t="129753" x="2127250" y="4005263"/>
          <p14:tracePt t="129763" x="2139950" y="4005263"/>
          <p14:tracePt t="129767" x="2165350" y="4005263"/>
          <p14:tracePt t="129776" x="2178050" y="4005263"/>
          <p14:tracePt t="129786" x="2190750" y="3979863"/>
          <p14:tracePt t="129802" x="2216150" y="3979863"/>
          <p14:tracePt t="129817" x="2228850" y="3979863"/>
          <p14:tracePt t="129826" x="2239963" y="3979863"/>
          <p14:tracePt t="129832" x="2252663" y="3954463"/>
          <p14:tracePt t="129843" x="2265363" y="3954463"/>
          <p14:tracePt t="129853" x="2278063" y="3954463"/>
          <p14:tracePt t="129868" x="2316163" y="3954463"/>
          <p14:tracePt t="129883" x="2316163" y="3941763"/>
          <p14:tracePt t="129893" x="2316163" y="3929063"/>
          <p14:tracePt t="129899" x="2316163" y="3916363"/>
          <p14:tracePt t="129908" x="2328863" y="3905250"/>
          <p14:tracePt t="129919" x="2339975" y="3879850"/>
          <p14:tracePt t="129922" x="2339975" y="3854450"/>
          <p14:tracePt t="129933" x="2339975" y="3829050"/>
          <p14:tracePt t="129938" x="2339975" y="3803650"/>
          <p14:tracePt t="129948" x="2339975" y="3779838"/>
          <p14:tracePt t="129959" x="2339975" y="3729038"/>
          <p14:tracePt t="129964" x="2339975" y="3716338"/>
          <p14:tracePt t="129979" x="2339975" y="3703638"/>
          <p14:tracePt t="129998" x="2328863" y="3703638"/>
          <p14:tracePt t="130004" x="2316163" y="3692525"/>
          <p14:tracePt t="130030" x="2303463" y="3692525"/>
          <p14:tracePt t="130034" x="2290763" y="3692525"/>
          <p14:tracePt t="130045" x="2278063" y="3692525"/>
          <p14:tracePt t="130048" x="2265363" y="3692525"/>
          <p14:tracePt t="130059" x="2252663" y="3692525"/>
          <p14:tracePt t="130068" x="2228850" y="3692525"/>
          <p14:tracePt t="130074" x="2216150" y="3692525"/>
          <p14:tracePt t="130085" x="2190750" y="3692525"/>
          <p14:tracePt t="130089" x="2165350" y="3692525"/>
          <p14:tracePt t="130098" x="2152650" y="3716338"/>
          <p14:tracePt t="130108" x="2139950" y="3716338"/>
          <p14:tracePt t="130115" x="2116138" y="3716338"/>
          <p14:tracePt t="130125" x="2116138" y="3729038"/>
          <p14:tracePt t="130130" x="2116138" y="3741738"/>
          <p14:tracePt t="130151" x="2116138" y="3767138"/>
          <p14:tracePt t="130154" x="2103438" y="3792538"/>
          <p14:tracePt t="130164" x="2090738" y="3803650"/>
          <p14:tracePt t="130170" x="2090738" y="3829050"/>
          <p14:tracePt t="130180" x="2090738" y="3841750"/>
          <p14:tracePt t="130190" x="2090738" y="3854450"/>
          <p14:tracePt t="130195" x="2090738" y="3867150"/>
          <p14:tracePt t="130206" x="2090738" y="3879850"/>
          <p14:tracePt t="130211" x="2090738" y="3892550"/>
          <p14:tracePt t="130220" x="2103438" y="3905250"/>
          <p14:tracePt t="130236" x="2116138" y="3905250"/>
          <p14:tracePt t="130247" x="2127250" y="3916363"/>
          <p14:tracePt t="130251" x="2165350" y="3929063"/>
          <p14:tracePt t="130261" x="2178050" y="3929063"/>
          <p14:tracePt t="130270" x="2203450" y="3929063"/>
          <p14:tracePt t="130277" x="2228850" y="3929063"/>
          <p14:tracePt t="130293" x="2252663" y="3929063"/>
          <p14:tracePt t="130303" x="2265363" y="3916363"/>
          <p14:tracePt t="130312" x="2290763" y="3892550"/>
          <p14:tracePt t="130327" x="2290763" y="3879850"/>
          <p14:tracePt t="130332" x="2290763" y="3854450"/>
          <p14:tracePt t="130344" x="2290763" y="3816350"/>
          <p14:tracePt t="130353" x="2290763" y="3779838"/>
          <p14:tracePt t="130356" x="2290763" y="3729038"/>
          <p14:tracePt t="130366" x="2290763" y="3703638"/>
          <p14:tracePt t="130373" x="2290763" y="3692525"/>
          <p14:tracePt t="130382" x="2290763" y="3667125"/>
          <p14:tracePt t="130393" x="2290763" y="3641725"/>
          <p14:tracePt t="130407" x="2290763" y="3629025"/>
          <p14:tracePt t="130443" x="2290763" y="3616325"/>
          <p14:tracePt t="130449" x="2278063" y="3616325"/>
          <p14:tracePt t="130472" x="2265363" y="3603625"/>
          <p14:tracePt t="130498" x="2252663" y="3603625"/>
          <p14:tracePt t="130509" x="2239963" y="3603625"/>
          <p14:tracePt t="130519" x="2228850" y="3603625"/>
          <p14:tracePt t="130523" x="2203450" y="3603625"/>
          <p14:tracePt t="130532" x="2190750" y="3603625"/>
          <p14:tracePt t="130538" x="2178050" y="3603625"/>
          <p14:tracePt t="130549" x="2165350" y="3603625"/>
          <p14:tracePt t="130559" x="2152650" y="3603625"/>
          <p14:tracePt t="130562" x="2127250" y="3603625"/>
          <p14:tracePt t="130575" x="2116138" y="3629025"/>
          <p14:tracePt t="130579" x="2103438" y="3629025"/>
          <p14:tracePt t="130589" x="2090738" y="3641725"/>
          <p14:tracePt t="130598" x="2078038" y="3667125"/>
          <p14:tracePt t="130604" x="2039938" y="3703638"/>
          <p14:tracePt t="130615" x="2027238" y="3729038"/>
          <p14:tracePt t="130629" x="2014538" y="3754438"/>
          <p14:tracePt t="130638" x="2003425" y="3779838"/>
          <p14:tracePt t="130644" x="1990725" y="3792538"/>
          <p14:tracePt t="130654" x="1990725" y="3803650"/>
          <p14:tracePt t="130660" x="1978025" y="3829050"/>
          <p14:tracePt t="130685" x="1978025" y="3854450"/>
          <p14:tracePt t="130700" x="1978025" y="3867150"/>
          <p14:tracePt t="130711" x="1978025" y="3879850"/>
          <p14:tracePt t="130725" x="1978025" y="3892550"/>
          <p14:tracePt t="130745" x="1978025" y="3905250"/>
          <p14:tracePt t="130751" x="1978025" y="3916363"/>
          <p14:tracePt t="130766" x="1978025" y="3929063"/>
          <p14:tracePt t="130777" x="1978025" y="3941763"/>
          <p14:tracePt t="130786" x="1978025" y="3967163"/>
          <p14:tracePt t="130800" x="1978025" y="3992563"/>
          <p14:tracePt t="130827" x="1978025" y="4017963"/>
          <p14:tracePt t="130841" x="1978025" y="4029075"/>
          <p14:tracePt t="130857" x="1965325" y="4054475"/>
          <p14:tracePt t="130883" x="1952625" y="4079875"/>
          <p14:tracePt t="130897" x="1939925" y="4092575"/>
          <p14:tracePt t="130943" x="1927225" y="4105275"/>
          <p14:tracePt t="130947" x="1914525" y="4105275"/>
          <p14:tracePt t="130967" x="1903413" y="4105275"/>
          <p14:tracePt t="130973" x="1890713" y="4105275"/>
          <p14:tracePt t="130983" x="1878013" y="4105275"/>
          <p14:tracePt t="130989" x="1865313" y="4105275"/>
          <p14:tracePt t="131012" x="1839913" y="4105275"/>
          <p14:tracePt t="131185" x="1852613" y="4105275"/>
          <p14:tracePt t="131195" x="1865313" y="4105275"/>
          <p14:tracePt t="131208" x="1890713" y="4105275"/>
          <p14:tracePt t="131219" x="1914525" y="4105275"/>
          <p14:tracePt t="131225" x="1939925" y="4105275"/>
          <p14:tracePt t="131234" x="1965325" y="4105275"/>
          <p14:tracePt t="131244" x="2003425" y="4105275"/>
          <p14:tracePt t="131248" x="2027238" y="4105275"/>
          <p14:tracePt t="131260" x="2078038" y="4117975"/>
          <p14:tracePt t="131265" x="2165350" y="4117975"/>
          <p14:tracePt t="131274" x="2278063" y="4117975"/>
          <p14:tracePt t="131285" x="2403475" y="4141788"/>
          <p14:tracePt t="131291" x="2554288" y="4141788"/>
          <p14:tracePt t="131300" x="2678113" y="4141788"/>
          <p14:tracePt t="131305" x="2828925" y="4154488"/>
          <p14:tracePt t="131314" x="2967038" y="4154488"/>
          <p14:tracePt t="131325" x="3116263" y="4205288"/>
          <p14:tracePt t="131330" x="3267075" y="4230688"/>
          <p14:tracePt t="131340" x="3405188" y="4241800"/>
          <p14:tracePt t="131346" x="3554413" y="4318000"/>
          <p14:tracePt t="131356" x="3667125" y="4330700"/>
          <p14:tracePt t="131366" x="3756025" y="4367213"/>
          <p14:tracePt t="131371" x="3817938" y="4367213"/>
          <p14:tracePt t="131381" x="3879850" y="4392613"/>
          <p14:tracePt t="131387" x="3930650" y="4418013"/>
          <p14:tracePt t="131397" x="3943350" y="4418013"/>
          <p14:tracePt t="131406" x="3956050" y="4418013"/>
          <p14:tracePt t="131420" x="3968750" y="4418013"/>
          <p14:tracePt t="131589" x="3956050" y="4418013"/>
          <p14:tracePt t="131599" x="3930650" y="4418013"/>
          <p14:tracePt t="131602" x="3905250" y="4418013"/>
          <p14:tracePt t="131612" x="3892550" y="4418013"/>
          <p14:tracePt t="131619" x="3830638" y="4405313"/>
          <p14:tracePt t="131629" x="3817938" y="4392613"/>
          <p14:tracePt t="131638" x="3767138" y="4367213"/>
          <p14:tracePt t="131642" x="3705225" y="4354513"/>
          <p14:tracePt t="131652" x="3667125" y="4330700"/>
          <p14:tracePt t="131659" x="3630613" y="4305300"/>
          <p14:tracePt t="131669" x="3554413" y="4292600"/>
          <p14:tracePt t="131679" x="3505200" y="4279900"/>
          <p14:tracePt t="131685" x="3467100" y="4267200"/>
          <p14:tracePt t="131695" x="3392488" y="4254500"/>
          <p14:tracePt t="131698" x="3379788" y="4241800"/>
          <p14:tracePt t="131708" x="3328988" y="4230688"/>
          <p14:tracePt t="131718" x="3305175" y="4230688"/>
          <p14:tracePt t="131725" x="3279775" y="4217988"/>
          <p14:tracePt t="131734" x="3267075" y="4217988"/>
          <p14:tracePt t="131738" x="3241675" y="4217988"/>
          <p14:tracePt t="131749" x="3228975" y="4217988"/>
          <p14:tracePt t="131765" x="3216275" y="4217988"/>
          <p14:tracePt t="132087" x="3228975" y="4217988"/>
          <p14:tracePt t="132093" x="3267075" y="4217988"/>
          <p14:tracePt t="132102" x="3305175" y="4217988"/>
          <p14:tracePt t="132106" x="3328988" y="4230688"/>
          <p14:tracePt t="132117" x="3354388" y="4241800"/>
          <p14:tracePt t="132127" x="3379788" y="4241800"/>
          <p14:tracePt t="132132" x="3417888" y="4267200"/>
          <p14:tracePt t="132142" x="3441700" y="4267200"/>
          <p14:tracePt t="132148" x="3454400" y="4267200"/>
          <p14:tracePt t="132157" x="3479800" y="4267200"/>
          <p14:tracePt t="132167" x="3492500" y="4267200"/>
          <p14:tracePt t="132173" x="3505200" y="4292600"/>
          <p14:tracePt t="132182" x="3530600" y="4292600"/>
          <p14:tracePt t="132186" x="3554413" y="4292600"/>
          <p14:tracePt t="132198" x="3567113" y="4292600"/>
          <p14:tracePt t="132214" x="3579813" y="4292600"/>
          <p14:tracePt t="132228" x="3592513" y="4292600"/>
          <p14:tracePt t="132258" x="3605213" y="4292600"/>
          <p14:tracePt t="132395" x="3630613" y="4292600"/>
          <p14:tracePt t="132404" x="3630613" y="4279900"/>
          <p14:tracePt t="132415" x="3643313" y="4279900"/>
          <p14:tracePt t="132430" x="3643313" y="4254500"/>
          <p14:tracePt t="132440" x="3654425" y="4241800"/>
          <p14:tracePt t="132445" x="3667125" y="4217988"/>
          <p14:tracePt t="132455" x="3679825" y="4217988"/>
          <p14:tracePt t="132465" x="3679825" y="4205288"/>
          <p14:tracePt t="133021" x="3692525" y="4205288"/>
          <p14:tracePt t="133040" x="3705225" y="4205288"/>
          <p14:tracePt t="133055" x="3705225" y="4217988"/>
          <p14:tracePt t="133070" x="3705225" y="4230688"/>
          <p14:tracePt t="133076" x="3705225" y="4241800"/>
          <p14:tracePt t="133087" x="3717925" y="4241800"/>
          <p14:tracePt t="133097" x="3717925" y="4254500"/>
          <p14:tracePt t="133197" x="3730625" y="4254500"/>
          <p14:tracePt t="133217" x="3730625" y="4267200"/>
          <p14:tracePt t="133229" x="3743325" y="4267200"/>
          <p14:tracePt t="133239" x="3756025" y="4267200"/>
          <p14:tracePt t="133242" x="3767138" y="4267200"/>
          <p14:tracePt t="133259" x="3779838" y="4267200"/>
          <p14:tracePt t="133269" x="3792538" y="4267200"/>
          <p14:tracePt t="133278" x="3805238" y="4267200"/>
          <p14:tracePt t="133282" x="3843338" y="4267200"/>
          <p14:tracePt t="133293" x="3856038" y="4267200"/>
          <p14:tracePt t="133298" x="3879850" y="4267200"/>
          <p14:tracePt t="133309" x="3892550" y="4267200"/>
          <p14:tracePt t="133318" x="3905250" y="4267200"/>
          <p14:tracePt t="133324" x="3930650" y="4267200"/>
          <p14:tracePt t="133334" x="3956050" y="4267200"/>
          <p14:tracePt t="133339" x="3968750" y="4267200"/>
          <p14:tracePt t="133349" x="3992563" y="4267200"/>
          <p14:tracePt t="133359" x="4017963" y="4254500"/>
          <p14:tracePt t="133364" x="4043363" y="4241800"/>
          <p14:tracePt t="133375" x="4092575" y="4241800"/>
          <p14:tracePt t="133379" x="4117975" y="4241800"/>
          <p14:tracePt t="133389" x="4143375" y="4230688"/>
          <p14:tracePt t="133399" x="4181475" y="4230688"/>
          <p14:tracePt t="133406" x="4205288" y="4230688"/>
          <p14:tracePt t="133415" x="4230688" y="4230688"/>
          <p14:tracePt t="133419" x="4268788" y="4230688"/>
          <p14:tracePt t="133431" x="4281488" y="4230688"/>
          <p14:tracePt t="133444" x="4294188" y="4230688"/>
          <p14:tracePt t="133464" x="4305300" y="4230688"/>
          <p14:tracePt t="133525" x="4318000" y="4230688"/>
          <p14:tracePt t="133537" x="4330700" y="4217988"/>
          <p14:tracePt t="133863" x="4343400" y="4217988"/>
          <p14:tracePt t="133882" x="4356100" y="4217988"/>
          <p14:tracePt t="133915" x="4368800" y="4217988"/>
          <p14:tracePt t="134104" x="4381500" y="4217988"/>
          <p14:tracePt t="134226" x="4394200" y="4217988"/>
          <p14:tracePt t="134817" x="4356100" y="4217988"/>
          <p14:tracePt t="134822" x="4205288" y="4254500"/>
          <p14:tracePt t="134833" x="4056063" y="4267200"/>
          <p14:tracePt t="134836" x="3905250" y="4292600"/>
          <p14:tracePt t="134847" x="3730625" y="4305300"/>
          <p14:tracePt t="134857" x="3517900" y="4330700"/>
          <p14:tracePt t="134863" x="3341688" y="4341813"/>
          <p14:tracePt t="134872" x="3128963" y="4379913"/>
          <p14:tracePt t="134876" x="2916238" y="4379913"/>
          <p14:tracePt t="134887" x="2767013" y="4379913"/>
          <p14:tracePt t="134896" x="2654300" y="4379913"/>
          <p14:tracePt t="134902" x="2590800" y="4379913"/>
          <p14:tracePt t="134913" x="2541588" y="4379913"/>
          <p14:tracePt t="134917" x="2490788" y="4392613"/>
          <p14:tracePt t="134927" x="2478088" y="4392613"/>
          <p14:tracePt t="134937" x="2452688" y="4392613"/>
          <p14:tracePt t="134942" x="2441575" y="4392613"/>
          <p14:tracePt t="134982" x="2428875" y="4392613"/>
          <p14:tracePt t="135002" x="2403475" y="4392613"/>
          <p14:tracePt t="135009" x="2378075" y="4392613"/>
          <p14:tracePt t="135019" x="2365375" y="4392613"/>
          <p14:tracePt t="135023" x="2352675" y="4392613"/>
          <p14:tracePt t="135095" x="2328863" y="4392613"/>
          <p14:tracePt t="135135" x="2316163" y="4392613"/>
          <p14:tracePt t="135175" x="2303463" y="4392613"/>
          <p14:tracePt t="135195" x="2290763" y="4392613"/>
          <p14:tracePt t="135200" x="2278063" y="4392613"/>
          <p14:tracePt t="135211" x="2265363" y="4392613"/>
          <p14:tracePt t="135214" x="2252663" y="4392613"/>
          <p14:tracePt t="135225" x="2239963" y="4392613"/>
          <p14:tracePt t="135234" x="2228850" y="4405313"/>
          <p14:tracePt t="135240" x="2216150" y="4405313"/>
          <p14:tracePt t="135251" x="2190750" y="4418013"/>
          <p14:tracePt t="135256" x="2165350" y="4418013"/>
          <p14:tracePt t="135266" x="2139950" y="4418013"/>
          <p14:tracePt t="135277" x="2116138" y="4430713"/>
          <p14:tracePt t="135280" x="2090738" y="4443413"/>
          <p14:tracePt t="135306" x="2065338" y="4443413"/>
          <p14:tracePt t="135330" x="2052638" y="4443413"/>
          <p14:tracePt t="135350" x="2039938" y="4443413"/>
          <p14:tracePt t="135356" x="2039938" y="4454525"/>
          <p14:tracePt t="135367" x="2027238" y="4454525"/>
          <p14:tracePt t="135372" x="2014538" y="4454525"/>
          <p14:tracePt t="135393" x="2003425" y="4454525"/>
          <p14:tracePt t="135407" x="1990725" y="4454525"/>
          <p14:tracePt t="135729" x="2065338" y="4454525"/>
          <p14:tracePt t="135740" x="2190750" y="4467225"/>
          <p14:tracePt t="135745" x="2328863" y="4467225"/>
          <p14:tracePt t="135755" x="2452688" y="4467225"/>
          <p14:tracePt t="135761" x="2578100" y="4467225"/>
          <p14:tracePt t="135770" x="2703513" y="4467225"/>
          <p14:tracePt t="135781" x="2803525" y="4467225"/>
          <p14:tracePt t="135785" x="2916238" y="4467225"/>
          <p14:tracePt t="135794" x="2992438" y="4467225"/>
          <p14:tracePt t="135800" x="3079750" y="4467225"/>
          <p14:tracePt t="135810" x="3116263" y="4467225"/>
          <p14:tracePt t="135821" x="3154363" y="4467225"/>
          <p14:tracePt t="135865" x="3167063" y="4467225"/>
          <p14:tracePt t="135906" x="3179763" y="4467225"/>
          <p14:tracePt t="135921" x="3192463" y="4467225"/>
          <p14:tracePt t="135951" x="3192463" y="4454525"/>
          <p14:tracePt t="135972" x="3179763" y="4443413"/>
          <p14:tracePt t="135983" x="3167063" y="4430713"/>
          <p14:tracePt t="135993" x="3116263" y="4430713"/>
          <p14:tracePt t="135996" x="3079750" y="4430713"/>
          <p14:tracePt t="136006" x="3016250" y="4418013"/>
          <p14:tracePt t="136012" x="2967038" y="4418013"/>
          <p14:tracePt t="136022" x="2903538" y="4418013"/>
          <p14:tracePt t="136033" x="2841625" y="4418013"/>
          <p14:tracePt t="136038" x="2754313" y="4418013"/>
          <p14:tracePt t="136046" x="2703513" y="4418013"/>
          <p14:tracePt t="136054" x="2654300" y="4418013"/>
          <p14:tracePt t="136063" x="2616200" y="4418013"/>
          <p14:tracePt t="136073" x="2603500" y="4418013"/>
          <p14:tracePt t="136087" x="2590800" y="4418013"/>
          <p14:tracePt t="136149" x="2603500" y="4405313"/>
          <p14:tracePt t="136158" x="2641600" y="4392613"/>
          <p14:tracePt t="136162" x="2716213" y="4392613"/>
          <p14:tracePt t="136172" x="2803525" y="4367213"/>
          <p14:tracePt t="136183" x="2903538" y="4354513"/>
          <p14:tracePt t="136189" x="3016250" y="4330700"/>
          <p14:tracePt t="136199" x="3092450" y="4318000"/>
          <p14:tracePt t="136203" x="3192463" y="4318000"/>
          <p14:tracePt t="136213" x="3228975" y="4292600"/>
          <p14:tracePt t="136223" x="3305175" y="4292600"/>
          <p14:tracePt t="136229" x="3317875" y="4292600"/>
          <p14:tracePt t="136239" x="3354388" y="4292600"/>
          <p14:tracePt t="136244" x="3367088" y="4292600"/>
          <p14:tracePt t="136254" x="3405188" y="4267200"/>
          <p14:tracePt t="136265" x="3405188" y="4254500"/>
          <p14:tracePt t="136334" x="3367088" y="4254500"/>
          <p14:tracePt t="136345" x="3279775" y="4254500"/>
          <p14:tracePt t="136351" x="3192463" y="4254500"/>
          <p14:tracePt t="136361" x="3128963" y="4254500"/>
          <p14:tracePt t="136370" x="3003550" y="4267200"/>
          <p14:tracePt t="136374" x="2903538" y="4279900"/>
          <p14:tracePt t="136386" x="2867025" y="4292600"/>
          <p14:tracePt t="136391" x="2816225" y="4292600"/>
          <p14:tracePt t="136403" x="2778125" y="4318000"/>
          <p14:tracePt t="136410" x="2767013" y="4330700"/>
          <p14:tracePt t="136414" x="2767013" y="4341813"/>
          <p14:tracePt t="136526" x="2767013" y="4354513"/>
          <p14:tracePt t="136536" x="2678113" y="4318000"/>
          <p14:tracePt t="136540" x="2590800" y="4230688"/>
          <p14:tracePt t="136551" x="2478088" y="4179888"/>
          <p14:tracePt t="136556" x="2416175" y="4154488"/>
          <p14:tracePt t="136567" x="2339975" y="4117975"/>
          <p14:tracePt t="136576" x="2265363" y="4117975"/>
          <p14:tracePt t="136583" x="2203450" y="4117975"/>
          <p14:tracePt t="136593" x="2127250" y="4117975"/>
          <p14:tracePt t="136597" x="2027238" y="4117975"/>
          <p14:tracePt t="136606" x="1965325" y="4117975"/>
          <p14:tracePt t="136617" x="1927225" y="4117975"/>
          <p14:tracePt t="136623" x="1878013" y="4117975"/>
          <p14:tracePt t="136633" x="1865313" y="4117975"/>
          <p14:tracePt t="136637" x="1839913" y="4117975"/>
          <p14:tracePt t="136656" x="1839913" y="4129088"/>
          <p14:tracePt t="136663" x="1827213" y="4141788"/>
          <p14:tracePt t="136673" x="1801813" y="4141788"/>
          <p14:tracePt t="136689" x="1790700" y="4154488"/>
          <p14:tracePt t="136703" x="1778000" y="4167188"/>
          <p14:tracePt t="136719" x="1765300" y="4179888"/>
          <p14:tracePt t="136728" x="1752600" y="4192588"/>
          <p14:tracePt t="136738" x="1739900" y="4205288"/>
          <p14:tracePt t="136742" x="1727200" y="4205288"/>
          <p14:tracePt t="136753" x="1727200" y="4217988"/>
          <p14:tracePt t="136768" x="1701800" y="4217988"/>
          <p14:tracePt t="136795" x="1701800" y="4230688"/>
          <p14:tracePt t="136814" x="1701800" y="4241800"/>
          <p14:tracePt t="136829" x="1689100" y="4254500"/>
          <p14:tracePt t="136921" x="1689100" y="4267200"/>
          <p14:tracePt t="136934" x="1689100" y="4292600"/>
          <p14:tracePt t="136971" x="1689100" y="4318000"/>
          <p14:tracePt t="136990" x="1689100" y="4330700"/>
          <p14:tracePt t="136995" x="1701800" y="4330700"/>
          <p14:tracePt t="137016" x="1701800" y="4341813"/>
          <p14:tracePt t="137031" x="1701800" y="4354513"/>
          <p14:tracePt t="137046" x="1701800" y="4367213"/>
          <p14:tracePt t="137253" x="1701800" y="4379913"/>
          <p14:tracePt t="137670" x="1714500" y="4379913"/>
          <p14:tracePt t="137680" x="1739900" y="4392613"/>
          <p14:tracePt t="137687" x="1765300" y="4392613"/>
          <p14:tracePt t="137700" x="1790700" y="4392613"/>
          <p14:tracePt t="137711" x="1790700" y="4405313"/>
          <p14:tracePt t="137747" x="1801813" y="4405313"/>
          <p14:tracePt t="137762" x="1814513" y="4405313"/>
          <p14:tracePt t="137772" x="1814513" y="4430713"/>
          <p14:tracePt t="137882" x="1827213" y="4430713"/>
          <p14:tracePt t="137889" x="1839913" y="4443413"/>
          <p14:tracePt t="137899" x="1839913" y="4454525"/>
          <p14:tracePt t="137912" x="1865313" y="4479925"/>
          <p14:tracePt t="137923" x="1865313" y="4505325"/>
          <p14:tracePt t="137938" x="1878013" y="4518025"/>
          <p14:tracePt t="137949" x="1890713" y="4518025"/>
          <p14:tracePt t="137955" x="1890713" y="4530725"/>
          <p14:tracePt t="137989" x="1903413" y="4530725"/>
          <p14:tracePt t="138009" x="1903413" y="4543425"/>
          <p14:tracePt t="138014" x="1914525" y="4543425"/>
          <p14:tracePt t="138231" x="1927225" y="4543425"/>
          <p14:tracePt t="138260" x="1939925" y="4543425"/>
          <p14:tracePt t="138282" x="1952625" y="4543425"/>
          <p14:tracePt t="138292" x="1965325" y="4543425"/>
          <p14:tracePt t="138317" x="1990725" y="4543425"/>
          <p14:tracePt t="138332" x="2014538" y="4530725"/>
          <p14:tracePt t="138346" x="2027238" y="4530725"/>
          <p14:tracePt t="138362" x="2027238" y="4518025"/>
          <p14:tracePt t="138393" x="2039938" y="4518025"/>
          <p14:tracePt t="138399" x="2039938" y="4505325"/>
          <p14:tracePt t="138830" x="2052638" y="4505325"/>
          <p14:tracePt t="138846" x="2065338" y="4505325"/>
          <p14:tracePt t="138883" x="2078038" y="4505325"/>
          <p14:tracePt t="138937" x="2090738" y="4505325"/>
          <p14:tracePt t="138953" x="2090738" y="4492625"/>
          <p14:tracePt t="138973" x="2103438" y="4492625"/>
          <p14:tracePt t="139306" x="2127250" y="4492625"/>
          <p14:tracePt t="139317" x="2139950" y="4479925"/>
          <p14:tracePt t="139331" x="2139950" y="4454525"/>
          <p14:tracePt t="139346" x="2139950" y="4443413"/>
          <p14:tracePt t="139356" x="2139950" y="4430713"/>
          <p14:tracePt t="139361" x="2152650" y="4418013"/>
          <p14:tracePt t="139381" x="2152650" y="4405313"/>
          <p14:tracePt t="139997" x="2152650" y="4418013"/>
          <p14:tracePt t="140007" x="2152650" y="4430713"/>
          <p14:tracePt t="140017" x="2152650" y="4443413"/>
          <p14:tracePt t="140023" x="2152650" y="4454525"/>
          <p14:tracePt t="140033" x="2152650" y="4467225"/>
          <p14:tracePt t="140047" x="2152650" y="4479925"/>
          <p14:tracePt t="140057" x="2139950" y="4492625"/>
          <p14:tracePt t="140072" x="2127250" y="4505325"/>
          <p14:tracePt t="140077" x="2127250" y="4530725"/>
          <p14:tracePt t="140087" x="2116138" y="4543425"/>
          <p14:tracePt t="140103" x="2090738" y="4554538"/>
          <p14:tracePt t="140116" x="2090738" y="4567238"/>
          <p14:tracePt t="140415" x="2078038" y="4567238"/>
          <p14:tracePt t="140440" x="2078038" y="4554538"/>
          <p14:tracePt t="140460" x="2090738" y="4518025"/>
          <p14:tracePt t="140464" x="2103438" y="4518025"/>
          <p14:tracePt t="140475" x="2103438" y="4492625"/>
          <p14:tracePt t="140481" x="2103438" y="4479925"/>
          <p14:tracePt t="140500" x="2116138" y="4454525"/>
          <p14:tracePt t="140507" x="2127250" y="4443413"/>
          <p14:tracePt t="140530" x="2127250" y="4430713"/>
          <p14:tracePt t="140541" x="2127250" y="4418013"/>
          <p14:tracePt t="140557" x="2127250" y="4405313"/>
          <p14:tracePt t="140571" x="2127250" y="4392613"/>
          <p14:tracePt t="140590" x="2139950" y="4379913"/>
          <p14:tracePt t="140799" x="2139950" y="4405313"/>
          <p14:tracePt t="140808" x="2139950" y="4418013"/>
          <p14:tracePt t="140812" x="2139950" y="4430713"/>
          <p14:tracePt t="140825" x="2127250" y="4443413"/>
          <p14:tracePt t="140848" x="2127250" y="4454525"/>
          <p14:tracePt t="140855" x="2127250" y="4467225"/>
          <p14:tracePt t="140879" x="2116138" y="4479925"/>
          <p14:tracePt t="141206" x="2139950" y="4479925"/>
          <p14:tracePt t="141216" x="2152650" y="4479925"/>
          <p14:tracePt t="141223" x="2165350" y="4479925"/>
          <p14:tracePt t="141233" x="2190750" y="4479925"/>
          <p14:tracePt t="141247" x="2216150" y="4479925"/>
          <p14:tracePt t="141256" x="2239963" y="4479925"/>
          <p14:tracePt t="141273" x="2265363" y="4479925"/>
          <p14:tracePt t="141282" x="2278063" y="4479925"/>
          <p14:tracePt t="141288" x="2316163" y="4479925"/>
          <p14:tracePt t="141313" x="2328863" y="4479925"/>
          <p14:tracePt t="141328" x="2339975" y="4479925"/>
          <p14:tracePt t="141349" x="2352675" y="4479925"/>
          <p14:tracePt t="141627" x="2378075" y="4467225"/>
          <p14:tracePt t="141650" x="2390775" y="4467225"/>
          <p14:tracePt t="141671" x="2403475" y="4467225"/>
          <p14:tracePt t="141711" x="2428875" y="4467225"/>
          <p14:tracePt t="141743" x="2441575" y="4467225"/>
          <p14:tracePt t="141767" x="2452688" y="4467225"/>
          <p14:tracePt t="141773" x="2465388" y="4467225"/>
          <p14:tracePt t="141783" x="2465388" y="4479925"/>
          <p14:tracePt t="141793" x="2478088" y="4492625"/>
          <p14:tracePt t="141798" x="2478088" y="4505325"/>
          <p14:tracePt t="142230" x="2478088" y="4530725"/>
          <p14:tracePt t="142276" x="2478088" y="4518025"/>
          <p14:tracePt t="142397" x="2478088" y="4505325"/>
          <p14:tracePt t="142433" x="2465388" y="4505325"/>
          <p14:tracePt t="143149" x="2452688" y="4505325"/>
          <p14:tracePt t="143154" x="2428875" y="4505325"/>
          <p14:tracePt t="143164" x="2390775" y="4505325"/>
          <p14:tracePt t="143169" x="2328863" y="4505325"/>
          <p14:tracePt t="143179" x="2278063" y="4505325"/>
          <p14:tracePt t="143189" x="2203450" y="4505325"/>
          <p14:tracePt t="143194" x="2152650" y="4505325"/>
          <p14:tracePt t="143205" x="2116138" y="4505325"/>
          <p14:tracePt t="143211" x="2078038" y="4505325"/>
          <p14:tracePt t="143221" x="2039938" y="4505325"/>
          <p14:tracePt t="143228" x="2027238" y="4492625"/>
          <p14:tracePt t="143234" x="1990725" y="4492625"/>
          <p14:tracePt t="143245" x="1952625" y="4479925"/>
          <p14:tracePt t="143250" x="1939925" y="4467225"/>
          <p14:tracePt t="143260" x="1927225" y="4454525"/>
          <p14:tracePt t="143271" x="1903413" y="4443413"/>
          <p14:tracePt t="143284" x="1878013" y="4430713"/>
          <p14:tracePt t="143360" x="1865313" y="4418013"/>
          <p14:tracePt t="143377" x="1865313" y="4405313"/>
          <p14:tracePt t="143380" x="1852613" y="4405313"/>
          <p14:tracePt t="143390" x="1839913" y="4392613"/>
          <p14:tracePt t="143404" x="1827213" y="4367213"/>
          <p14:tracePt t="143425" x="1827213" y="4354513"/>
          <p14:tracePt t="143431" x="1814513" y="4341813"/>
          <p14:tracePt t="143537" x="1839913" y="4330700"/>
          <p14:tracePt t="143546" x="1865313" y="4330700"/>
          <p14:tracePt t="143556" x="1914525" y="4330700"/>
          <p14:tracePt t="143560" x="1939925" y="4330700"/>
          <p14:tracePt t="143570" x="1965325" y="4305300"/>
          <p14:tracePt t="143576" x="2003425" y="4305300"/>
          <p14:tracePt t="143587" x="2027238" y="4305300"/>
          <p14:tracePt t="143596" x="2039938" y="4305300"/>
          <p14:tracePt t="143603" x="2078038" y="4305300"/>
          <p14:tracePt t="143613" x="2103438" y="4305300"/>
          <p14:tracePt t="143616" x="2127250" y="4305300"/>
          <p14:tracePt t="143636" x="2152650" y="4305300"/>
          <p14:tracePt t="143643" x="2190750" y="4305300"/>
          <p14:tracePt t="143653" x="2203450" y="4305300"/>
          <p14:tracePt t="143656" x="2228850" y="4305300"/>
          <p14:tracePt t="143667" x="2239963" y="4305300"/>
          <p14:tracePt t="143679" x="2252663" y="4305300"/>
          <p14:tracePt t="143699" x="2265363" y="4305300"/>
          <p14:tracePt t="143702" x="2278063" y="4305300"/>
          <p14:tracePt t="143748" x="2290763" y="4305300"/>
          <p14:tracePt t="143788" x="2303463" y="4305300"/>
          <p14:tracePt t="143848" x="2290763" y="4305300"/>
          <p14:tracePt t="143854" x="2252663" y="4305300"/>
          <p14:tracePt t="143865" x="2228850" y="4367213"/>
          <p14:tracePt t="143874" x="2190750" y="4379913"/>
          <p14:tracePt t="143879" x="2165350" y="4418013"/>
          <p14:tracePt t="143888" x="2139950" y="4430713"/>
          <p14:tracePt t="143894" x="2116138" y="4443413"/>
          <p14:tracePt t="143915" x="2103438" y="4454525"/>
          <p14:tracePt t="144020" x="2103438" y="4467225"/>
          <p14:tracePt t="144030" x="2127250" y="4467225"/>
          <p14:tracePt t="144035" x="2190750" y="4479925"/>
          <p14:tracePt t="144045" x="2278063" y="4479925"/>
          <p14:tracePt t="144050" x="2339975" y="4479925"/>
          <p14:tracePt t="144060" x="2441575" y="4479925"/>
          <p14:tracePt t="144071" x="2528888" y="4479925"/>
          <p14:tracePt t="144077" x="2603500" y="4479925"/>
          <p14:tracePt t="144087" x="2654300" y="4479925"/>
          <p14:tracePt t="144090" x="2690813" y="4479925"/>
          <p14:tracePt t="144100" x="2703513" y="4479925"/>
          <p14:tracePt t="144111" x="2716213" y="4479925"/>
          <p14:tracePt t="144197" x="2703513" y="4479925"/>
          <p14:tracePt t="144207" x="2678113" y="4479925"/>
          <p14:tracePt t="144212" x="2654300" y="4479925"/>
          <p14:tracePt t="144222" x="2628900" y="4479925"/>
          <p14:tracePt t="144236" x="2616200" y="4479925"/>
          <p14:tracePt t="144511" x="2603500" y="4479925"/>
          <p14:tracePt t="144530" x="2590800" y="4479925"/>
          <p14:tracePt t="144545" x="2578100" y="4479925"/>
          <p14:tracePt t="144584" x="2565400" y="4479925"/>
          <p14:tracePt t="144635" x="2554288" y="4479925"/>
          <p14:tracePt t="144687" x="2541588" y="4479925"/>
          <p14:tracePt t="145005" x="2516188" y="4492625"/>
          <p14:tracePt t="145018" x="2503488" y="4492625"/>
          <p14:tracePt t="145029" x="2465388" y="4492625"/>
          <p14:tracePt t="145039" x="2452688" y="4479925"/>
          <p14:tracePt t="145044" x="2441575" y="4479925"/>
          <p14:tracePt t="145059" x="2428875" y="4467225"/>
          <p14:tracePt t="145084" x="2416175" y="4467225"/>
          <p14:tracePt t="145101" x="2403475" y="4467225"/>
          <p14:tracePt t="145125" x="2390775" y="4467225"/>
          <p14:tracePt t="145276" x="2390775" y="4454525"/>
          <p14:tracePt t="145286" x="2403475" y="4454525"/>
          <p14:tracePt t="145291" x="2441575" y="4443413"/>
          <p14:tracePt t="145301" x="2478088" y="4430713"/>
          <p14:tracePt t="145307" x="2490788" y="4418013"/>
          <p14:tracePt t="145326" x="2516188" y="4392613"/>
          <p14:tracePt t="145333" x="2541588" y="4392613"/>
          <p14:tracePt t="145343" x="2541588" y="4379913"/>
          <p14:tracePt t="145346" x="2565400" y="4367213"/>
          <p14:tracePt t="145357" x="2565400" y="4341813"/>
          <p14:tracePt t="145367" x="2565400" y="4318000"/>
          <p14:tracePt t="145373" x="2578100" y="4292600"/>
          <p14:tracePt t="145383" x="2590800" y="4241800"/>
          <p14:tracePt t="145387" x="2590800" y="4192588"/>
          <p14:tracePt t="145396" x="2590800" y="4154488"/>
          <p14:tracePt t="145407" x="2590800" y="4105275"/>
          <p14:tracePt t="145413" x="2603500" y="4029075"/>
          <p14:tracePt t="145423" x="2603500" y="3954463"/>
          <p14:tracePt t="145429" x="2628900" y="3892550"/>
          <p14:tracePt t="145439" x="2628900" y="3854450"/>
          <p14:tracePt t="145448" x="2628900" y="3803650"/>
          <p14:tracePt t="145452" x="2628900" y="3767138"/>
          <p14:tracePt t="145463" x="2628900" y="3716338"/>
          <p14:tracePt t="145469" x="2628900" y="3692525"/>
          <p14:tracePt t="145478" x="2628900" y="3667125"/>
          <p14:tracePt t="145490" x="2628900" y="3654425"/>
          <p14:tracePt t="145493" x="2628900" y="3641725"/>
          <p14:tracePt t="145503" x="2628900" y="3629025"/>
          <p14:tracePt t="145509" x="2628900" y="3603625"/>
          <p14:tracePt t="145528" x="2628900" y="3590925"/>
          <p14:tracePt t="145558" x="2628900" y="3567113"/>
          <p14:tracePt t="145585" x="2628900" y="3554413"/>
          <p14:tracePt t="145589" x="2628900" y="3541713"/>
          <p14:tracePt t="145598" x="2628900" y="3529013"/>
          <p14:tracePt t="145609" x="2616200" y="3503613"/>
          <p14:tracePt t="145625" x="2603500" y="3490913"/>
          <p14:tracePt t="145629" x="2590800" y="3479800"/>
          <p14:tracePt t="145639" x="2565400" y="3454400"/>
          <p14:tracePt t="145649" x="2554288" y="3454400"/>
          <p14:tracePt t="145655" x="2541588" y="3441700"/>
          <p14:tracePt t="145665" x="2516188" y="3441700"/>
          <p14:tracePt t="145668" x="2503488" y="3441700"/>
          <p14:tracePt t="145679" x="2478088" y="3441700"/>
          <p14:tracePt t="145689" x="2416175" y="3416300"/>
          <p14:tracePt t="145694" x="2390775" y="3416300"/>
          <p14:tracePt t="145706" x="2339975" y="3416300"/>
          <p14:tracePt t="145710" x="2278063" y="3416300"/>
          <p14:tracePt t="145722" x="2203450" y="3416300"/>
          <p14:tracePt t="145730" x="2127250" y="3416300"/>
          <p14:tracePt t="145734" x="2052638" y="3416300"/>
          <p14:tracePt t="145744" x="1965325" y="3416300"/>
          <p14:tracePt t="145751" x="1903413" y="3416300"/>
          <p14:tracePt t="145760" x="1852613" y="3429000"/>
          <p14:tracePt t="145771" x="1790700" y="3441700"/>
          <p14:tracePt t="145777" x="1752600" y="3454400"/>
          <p14:tracePt t="145787" x="1714500" y="3467100"/>
          <p14:tracePt t="145790" x="1689100" y="3479800"/>
          <p14:tracePt t="145800" x="1665288" y="3479800"/>
          <p14:tracePt t="145810" x="1665288" y="3503613"/>
          <p14:tracePt t="145816" x="1639888" y="3516313"/>
          <p14:tracePt t="145827" x="1614488" y="3541713"/>
          <p14:tracePt t="145831" x="1601788" y="3579813"/>
          <p14:tracePt t="145841" x="1589088" y="3603625"/>
          <p14:tracePt t="145850" x="1589088" y="3629025"/>
          <p14:tracePt t="145857" x="1565275" y="3641725"/>
          <p14:tracePt t="145867" x="1565275" y="3654425"/>
          <p14:tracePt t="145873" x="1565275" y="3679825"/>
          <p14:tracePt t="145881" x="1565275" y="3692525"/>
          <p14:tracePt t="145892" x="1539875" y="3716338"/>
          <p14:tracePt t="145896" x="1527175" y="3729038"/>
          <p14:tracePt t="145913" x="1514475" y="3741738"/>
          <p14:tracePt t="145922" x="1514475" y="3754438"/>
          <p14:tracePt t="145932" x="1501775" y="3779838"/>
          <p14:tracePt t="145947" x="1501775" y="3792538"/>
          <p14:tracePt t="145954" x="1501775" y="3803650"/>
          <p14:tracePt t="145962" x="1501775" y="3829050"/>
          <p14:tracePt t="145972" x="1501775" y="3854450"/>
          <p14:tracePt t="145977" x="1501775" y="3867150"/>
          <p14:tracePt t="145987" x="1501775" y="3892550"/>
          <p14:tracePt t="145993" x="1501775" y="3916363"/>
          <p14:tracePt t="146003" x="1501775" y="3954463"/>
          <p14:tracePt t="146017" x="1501775" y="3979863"/>
          <p14:tracePt t="146026" x="1501775" y="4005263"/>
          <p14:tracePt t="146033" x="1501775" y="4017963"/>
          <p14:tracePt t="146043" x="1501775" y="4054475"/>
          <p14:tracePt t="146058" x="1501775" y="4079875"/>
          <p14:tracePt t="146069" x="1501775" y="4105275"/>
          <p14:tracePt t="146073" x="1514475" y="4129088"/>
          <p14:tracePt t="146082" x="1527175" y="4179888"/>
          <p14:tracePt t="146092" x="1565275" y="4205288"/>
          <p14:tracePt t="146099" x="1577975" y="4230688"/>
          <p14:tracePt t="146108" x="1601788" y="4254500"/>
          <p14:tracePt t="146113" x="1627188" y="4279900"/>
          <p14:tracePt t="146124" x="1639888" y="4292600"/>
          <p14:tracePt t="146135" x="1652588" y="4318000"/>
          <p14:tracePt t="146138" x="1665288" y="4341813"/>
          <p14:tracePt t="146148" x="1701800" y="4341813"/>
          <p14:tracePt t="146154" x="1701800" y="4354513"/>
          <p14:tracePt t="146164" x="1714500" y="4367213"/>
          <p14:tracePt t="146174" x="1752600" y="4367213"/>
          <p14:tracePt t="146178" x="1778000" y="4379913"/>
          <p14:tracePt t="146188" x="1790700" y="4379913"/>
          <p14:tracePt t="146204" x="1814513" y="4379913"/>
          <p14:tracePt t="146215" x="1827213" y="4379913"/>
          <p14:tracePt t="146220" x="1852613" y="4379913"/>
          <p14:tracePt t="146235" x="1878013" y="4379913"/>
          <p14:tracePt t="146245" x="1878013" y="4367213"/>
          <p14:tracePt t="146254" x="1890713" y="4367213"/>
          <p14:tracePt t="146260" x="1903413" y="4367213"/>
          <p14:tracePt t="146275" x="1914525" y="4367213"/>
          <p14:tracePt t="146285" x="1927225" y="4341813"/>
          <p14:tracePt t="146294" x="1952625" y="4341813"/>
          <p14:tracePt t="146311" x="1952625" y="4330700"/>
          <p14:tracePt t="146315" x="1965325" y="4318000"/>
          <p14:tracePt t="146334" x="1990725" y="4305300"/>
          <p14:tracePt t="146341" x="2027238" y="4267200"/>
          <p14:tracePt t="146357" x="2052638" y="4230688"/>
          <p14:tracePt t="146367" x="2065338" y="4205288"/>
          <p14:tracePt t="146376" x="2103438" y="4167188"/>
          <p14:tracePt t="146380" x="2116138" y="4141788"/>
          <p14:tracePt t="146391" x="2152650" y="4105275"/>
          <p14:tracePt t="146397" x="2178050" y="4067175"/>
          <p14:tracePt t="146407" x="2203450" y="4041775"/>
          <p14:tracePt t="146417" x="2228850" y="4005263"/>
          <p14:tracePt t="146420" x="2252663" y="3967163"/>
          <p14:tracePt t="146430" x="2278063" y="3941763"/>
          <p14:tracePt t="146437" x="2290763" y="3905250"/>
          <p14:tracePt t="146447" x="2316163" y="3879850"/>
          <p14:tracePt t="146456" x="2328863" y="3854450"/>
          <p14:tracePt t="146460" x="2352675" y="3829050"/>
          <p14:tracePt t="146471" x="2352675" y="3816350"/>
          <p14:tracePt t="146476" x="2352675" y="3792538"/>
          <p14:tracePt t="146486" x="2352675" y="3767138"/>
          <p14:tracePt t="146496" x="2365375" y="3741738"/>
          <p14:tracePt t="146502" x="2365375" y="3729038"/>
          <p14:tracePt t="146512" x="2365375" y="3716338"/>
          <p14:tracePt t="146516" x="2365375" y="3679825"/>
          <p14:tracePt t="146526" x="2365375" y="3654425"/>
          <p14:tracePt t="146536" x="2365375" y="3629025"/>
          <p14:tracePt t="146542" x="2365375" y="3616325"/>
          <p14:tracePt t="146553" x="2365375" y="3603625"/>
          <p14:tracePt t="146557" x="2365375" y="3590925"/>
          <p14:tracePt t="146578" x="2365375" y="3567113"/>
          <p14:tracePt t="146583" x="2352675" y="3554413"/>
          <p14:tracePt t="146593" x="2352675" y="3541713"/>
          <p14:tracePt t="146599" x="2339975" y="3541713"/>
          <p14:tracePt t="146609" x="2328863" y="3529013"/>
          <p14:tracePt t="146615" x="2290763" y="3516313"/>
          <p14:tracePt t="146625" x="2278063" y="3503613"/>
          <p14:tracePt t="146635" x="2239963" y="3479800"/>
          <p14:tracePt t="146639" x="2203450" y="3479800"/>
          <p14:tracePt t="146649" x="2165350" y="3454400"/>
          <p14:tracePt t="146654" x="2116138" y="3441700"/>
          <p14:tracePt t="146665" x="2052638" y="3441700"/>
          <p14:tracePt t="146675" x="1965325" y="3416300"/>
          <p14:tracePt t="146679" x="1914525" y="3416300"/>
          <p14:tracePt t="146688" x="1827213" y="3403600"/>
          <p14:tracePt t="146694" x="1765300" y="3403600"/>
          <p14:tracePt t="146705" x="1689100" y="3403600"/>
          <p14:tracePt t="146715" x="1601788" y="3403600"/>
          <p14:tracePt t="146719" x="1565275" y="3403600"/>
          <p14:tracePt t="146731" x="1527175" y="3403600"/>
          <p14:tracePt t="146734" x="1489075" y="3403600"/>
          <p14:tracePt t="146745" x="1465263" y="3403600"/>
          <p14:tracePt t="146754" x="1439863" y="3403600"/>
          <p14:tracePt t="146760" x="1427163" y="3403600"/>
          <p14:tracePt t="146770" x="1401763" y="3416300"/>
          <p14:tracePt t="146785" x="1389063" y="3416300"/>
          <p14:tracePt t="146794" x="1389063" y="3429000"/>
          <p14:tracePt t="146800" x="1363663" y="3454400"/>
          <p14:tracePt t="146811" x="1363663" y="3479800"/>
          <p14:tracePt t="146814" x="1363663" y="3516313"/>
          <p14:tracePt t="146826" x="1363663" y="3567113"/>
          <p14:tracePt t="146837" x="1339850" y="3616325"/>
          <p14:tracePt t="146841" x="1339850" y="3692525"/>
          <p14:tracePt t="146850" x="1339850" y="3729038"/>
          <p14:tracePt t="146856" x="1339850" y="3754438"/>
          <p14:tracePt t="146866" x="1339850" y="3803650"/>
          <p14:tracePt t="146877" x="1339850" y="3829050"/>
          <p14:tracePt t="146881" x="1339850" y="3854450"/>
          <p14:tracePt t="146891" x="1339850" y="3892550"/>
          <p14:tracePt t="146897" x="1352550" y="3916363"/>
          <p14:tracePt t="146906" x="1352550" y="3929063"/>
          <p14:tracePt t="146916" x="1352550" y="3941763"/>
          <p14:tracePt t="146922" x="1363663" y="3967163"/>
          <p14:tracePt t="146933" x="1376363" y="3992563"/>
          <p14:tracePt t="146936" x="1389063" y="4005263"/>
          <p14:tracePt t="146947" x="1414463" y="4041775"/>
          <p14:tracePt t="146956" x="1439863" y="4067175"/>
          <p14:tracePt t="146965" x="1465263" y="4092575"/>
          <p14:tracePt t="146973" x="1476375" y="4105275"/>
          <p14:tracePt t="146977" x="1489075" y="4117975"/>
          <p14:tracePt t="146986" x="1539875" y="4154488"/>
          <p14:tracePt t="146997" x="1577975" y="4167188"/>
          <p14:tracePt t="147002" x="1614488" y="4179888"/>
          <p14:tracePt t="147014" x="1639888" y="4192588"/>
          <p14:tracePt t="147016" x="1665288" y="4205288"/>
          <p14:tracePt t="147026" x="1677988" y="4205288"/>
          <p14:tracePt t="147036" x="1701800" y="4205288"/>
          <p14:tracePt t="147043" x="1739900" y="4205288"/>
          <p14:tracePt t="147053" x="1765300" y="4205288"/>
          <p14:tracePt t="147057" x="1790700" y="4205288"/>
          <p14:tracePt t="147066" x="1814513" y="4205288"/>
          <p14:tracePt t="147079" x="1839913" y="4205288"/>
          <p14:tracePt t="147082" x="1878013" y="4205288"/>
          <p14:tracePt t="147092" x="1914525" y="4205288"/>
          <p14:tracePt t="147098" x="1978025" y="4192588"/>
          <p14:tracePt t="147109" x="2027238" y="4167188"/>
          <p14:tracePt t="147119" x="2090738" y="4129088"/>
          <p14:tracePt t="147122" x="2127250" y="4105275"/>
          <p14:tracePt t="147133" x="2152650" y="4105275"/>
          <p14:tracePt t="147139" x="2190750" y="4079875"/>
          <p14:tracePt t="147148" x="2216150" y="4067175"/>
          <p14:tracePt t="147158" x="2228850" y="4054475"/>
          <p14:tracePt t="147175" x="2252663" y="4029075"/>
          <p14:tracePt t="147199" x="2252663" y="4005263"/>
          <p14:tracePt t="147205" x="2290763" y="3967163"/>
          <p14:tracePt t="147215" x="2290763" y="3941763"/>
          <p14:tracePt t="147218" x="2290763" y="3892550"/>
          <p14:tracePt t="147229" x="2303463" y="3854450"/>
          <p14:tracePt t="147238" x="2316163" y="3803650"/>
          <p14:tracePt t="147245" x="2316163" y="3754438"/>
          <p14:tracePt t="147254" x="2316163" y="3703638"/>
          <p14:tracePt t="147261" x="2303463" y="3641725"/>
          <p14:tracePt t="147270" x="2290763" y="3616325"/>
          <p14:tracePt t="147281" x="2278063" y="3579813"/>
          <p14:tracePt t="147285" x="2265363" y="3541713"/>
          <p14:tracePt t="147295" x="2228850" y="3503613"/>
          <p14:tracePt t="147301" x="2228850" y="3490913"/>
          <p14:tracePt t="147311" x="2190750" y="3467100"/>
          <p14:tracePt t="147320" x="2190750" y="3454400"/>
          <p14:tracePt t="147324" x="2178050" y="3454400"/>
          <p14:tracePt t="147335" x="2165350" y="3441700"/>
          <p14:tracePt t="147341" x="2139950" y="3441700"/>
          <p14:tracePt t="147350" x="2103438" y="3441700"/>
          <p14:tracePt t="147361" x="2065338" y="3441700"/>
          <p14:tracePt t="147365" x="2027238" y="3441700"/>
          <p14:tracePt t="147375" x="1990725" y="3441700"/>
          <p14:tracePt t="147380" x="1939925" y="3441700"/>
          <p14:tracePt t="147390" x="1878013" y="3454400"/>
          <p14:tracePt t="147401" x="1852613" y="3490913"/>
          <p14:tracePt t="147405" x="1801813" y="3529013"/>
          <p14:tracePt t="147417" x="1752600" y="3590925"/>
          <p14:tracePt t="147420" x="1714500" y="3679825"/>
          <p14:tracePt t="147430" x="1701800" y="3716338"/>
          <p14:tracePt t="147441" x="1677988" y="3792538"/>
          <p14:tracePt t="147447" x="1677988" y="3829050"/>
          <p14:tracePt t="147457" x="1677988" y="3905250"/>
          <p14:tracePt t="147460" x="1677988" y="3954463"/>
          <p14:tracePt t="147470" x="1677988" y="3992563"/>
          <p14:tracePt t="147481" x="1677988" y="4041775"/>
          <p14:tracePt t="147487" x="1677988" y="4079875"/>
          <p14:tracePt t="147497" x="1689100" y="4141788"/>
          <p14:tracePt t="147501" x="1752600" y="4205288"/>
          <p14:tracePt t="147512" x="1790700" y="4230688"/>
          <p14:tracePt t="147522" x="1827213" y="4292600"/>
          <p14:tracePt t="147526" x="1878013" y="4330700"/>
          <p14:tracePt t="147537" x="1903413" y="4354513"/>
          <p14:tracePt t="147544" x="1965325" y="4392613"/>
          <p14:tracePt t="147553" x="2014538" y="4418013"/>
          <p14:tracePt t="147563" x="2065338" y="4430713"/>
          <p14:tracePt t="147567" x="2090738" y="4430713"/>
          <p14:tracePt t="147577" x="2127250" y="4430713"/>
          <p14:tracePt t="147582" x="2152650" y="4430713"/>
          <p14:tracePt t="147593" x="2178050" y="4430713"/>
          <p14:tracePt t="147603" x="2203450" y="4430713"/>
          <p14:tracePt t="147608" x="2228850" y="4418013"/>
          <p14:tracePt t="147617" x="2252663" y="4405313"/>
          <p14:tracePt t="147623" x="2265363" y="4379913"/>
          <p14:tracePt t="147632" x="2290763" y="4354513"/>
          <p14:tracePt t="147642" x="2290763" y="4318000"/>
          <p14:tracePt t="147649" x="2290763" y="4279900"/>
          <p14:tracePt t="147659" x="2290763" y="4205288"/>
          <p14:tracePt t="147663" x="2290763" y="4141788"/>
          <p14:tracePt t="147673" x="2290763" y="4041775"/>
          <p14:tracePt t="147682" x="2290763" y="3967163"/>
          <p14:tracePt t="147688" x="2252663" y="3867150"/>
          <p14:tracePt t="147699" x="2252663" y="3829050"/>
          <p14:tracePt t="147703" x="2216150" y="3767138"/>
          <p14:tracePt t="147712" x="2190750" y="3741738"/>
          <p14:tracePt t="147725" x="2165350" y="3716338"/>
          <p14:tracePt t="147728" x="2152650" y="3703638"/>
          <p14:tracePt t="147739" x="2127250" y="3679825"/>
          <p14:tracePt t="147754" x="2116138" y="3667125"/>
          <p14:tracePt t="147765" x="2116138" y="3654425"/>
          <p14:tracePt t="147778" x="2103438" y="3654425"/>
          <p14:tracePt t="147805" x="2078038" y="3654425"/>
          <p14:tracePt t="147815" x="2052638" y="3654425"/>
          <p14:tracePt t="147819" x="2039938" y="3654425"/>
          <p14:tracePt t="147829" x="2003425" y="3716338"/>
          <p14:tracePt t="147834" x="1965325" y="3829050"/>
          <p14:tracePt t="147845" x="1939925" y="3916363"/>
          <p14:tracePt t="147855" x="1939925" y="3992563"/>
          <p14:tracePt t="147860" x="1939925" y="4092575"/>
          <p14:tracePt t="147870" x="1939925" y="4192588"/>
          <p14:tracePt t="147874" x="1939925" y="4267200"/>
          <p14:tracePt t="147884" x="1939925" y="4341813"/>
          <p14:tracePt t="147894" x="1939925" y="4405313"/>
          <p14:tracePt t="147900" x="1965325" y="4467225"/>
          <p14:tracePt t="147910" x="2003425" y="4530725"/>
          <p14:tracePt t="147914" x="2003425" y="4543425"/>
          <p14:tracePt t="147924" x="2027238" y="4592638"/>
          <p14:tracePt t="147935" x="2039938" y="4618038"/>
          <p14:tracePt t="147941" x="2065338" y="4630738"/>
          <p14:tracePt t="147950" x="2065338" y="4643438"/>
          <p14:tracePt t="147957" x="2090738" y="4656138"/>
          <p14:tracePt t="147977" x="2103438" y="4667250"/>
          <p14:tracePt t="147981" x="2127250" y="4667250"/>
          <p14:tracePt t="147991" x="2127250" y="4679950"/>
          <p14:tracePt t="148006" x="2139950" y="4679950"/>
          <p14:tracePt t="148040" x="2152650" y="4679950"/>
          <p14:tracePt t="148056" x="2165350" y="4679950"/>
          <p14:tracePt t="148067" x="2190750" y="4679950"/>
          <p14:tracePt t="148073" x="2203450" y="4667250"/>
          <p14:tracePt t="148082" x="2228850" y="4667250"/>
          <p14:tracePt t="148086" x="2265363" y="4656138"/>
          <p14:tracePt t="148097" x="2265363" y="4643438"/>
          <p14:tracePt t="148107" x="2290763" y="4630738"/>
          <p14:tracePt t="148112" x="2316163" y="4618038"/>
          <p14:tracePt t="148122" x="2328863" y="4605338"/>
          <p14:tracePt t="148127" x="2339975" y="4592638"/>
          <p14:tracePt t="148146" x="2352675" y="4567238"/>
          <p14:tracePt t="148162" x="2352675" y="4554538"/>
          <p14:tracePt t="148166" x="2352675" y="4543425"/>
          <p14:tracePt t="148177" x="2352675" y="4518025"/>
          <p14:tracePt t="148187" x="2352675" y="4492625"/>
          <p14:tracePt t="148193" x="2352675" y="4467225"/>
          <p14:tracePt t="148203" x="2352675" y="4443413"/>
          <p14:tracePt t="148206" x="2328863" y="4405313"/>
          <p14:tracePt t="148228" x="2303463" y="4392613"/>
          <p14:tracePt t="148232" x="2278063" y="4354513"/>
          <p14:tracePt t="148243" x="2265363" y="4354513"/>
          <p14:tracePt t="148258" x="2252663" y="4354513"/>
          <p14:tracePt t="148270" x="2228850" y="4330700"/>
          <p14:tracePt t="148282" x="2203450" y="4330700"/>
          <p14:tracePt t="148289" x="2190750" y="4330700"/>
          <p14:tracePt t="148298" x="2178050" y="4330700"/>
          <p14:tracePt t="148309" x="2165350" y="4330700"/>
          <p14:tracePt t="148315" x="2152650" y="4330700"/>
          <p14:tracePt t="148324" x="2116138" y="4330700"/>
          <p14:tracePt t="148328" x="2103438" y="4330700"/>
          <p14:tracePt t="148339" x="2065338" y="4341813"/>
          <p14:tracePt t="148349" x="2052638" y="4354513"/>
          <p14:tracePt t="148354" x="2039938" y="4354513"/>
          <p14:tracePt t="148364" x="2014538" y="4367213"/>
          <p14:tracePt t="148370" x="2003425" y="4379913"/>
          <p14:tracePt t="148388" x="1990725" y="4392613"/>
          <p14:tracePt t="148435" x="1990725" y="4405313"/>
          <p14:tracePt t="148444" x="1990725" y="4418013"/>
          <p14:tracePt t="148454" x="1990725" y="4430713"/>
          <p14:tracePt t="148460" x="1990725" y="4443413"/>
          <p14:tracePt t="148470" x="1990725" y="4454525"/>
          <p14:tracePt t="148475" x="2003425" y="4492625"/>
          <p14:tracePt t="148495" x="2014538" y="4505325"/>
          <p14:tracePt t="148501" x="2027238" y="4505325"/>
          <p14:tracePt t="148511" x="2039938" y="4518025"/>
          <p14:tracePt t="148524" x="2065338" y="4530725"/>
          <p14:tracePt t="148536" x="2078038" y="4530725"/>
          <p14:tracePt t="148540" x="2103438" y="4543425"/>
          <p14:tracePt t="148551" x="2116138" y="4543425"/>
          <p14:tracePt t="148555" x="2127250" y="4543425"/>
          <p14:tracePt t="148566" x="2139950" y="4543425"/>
          <p14:tracePt t="148577" x="2165350" y="4543425"/>
          <p14:tracePt t="148581" x="2178050" y="4543425"/>
          <p14:tracePt t="148590" x="2203450" y="4543425"/>
          <p14:tracePt t="148597" x="2216150" y="4530725"/>
          <p14:tracePt t="148606" x="2228850" y="4530725"/>
          <p14:tracePt t="148618" x="2239963" y="4530725"/>
          <p14:tracePt t="148620" x="2239963" y="4518025"/>
          <p14:tracePt t="148630" x="2265363" y="4505325"/>
          <p14:tracePt t="148651" x="2278063" y="4492625"/>
          <p14:tracePt t="148759" x="2265363" y="4492625"/>
          <p14:tracePt t="148762" x="2239963" y="4492625"/>
          <p14:tracePt t="148772" x="2216150" y="4492625"/>
          <p14:tracePt t="148777" x="2203450" y="4492625"/>
          <p14:tracePt t="148789" x="2190750" y="4492625"/>
          <p14:tracePt t="148812" x="2165350" y="4492625"/>
          <p14:tracePt t="149309" x="2152650" y="4492625"/>
          <p14:tracePt t="149343" x="2203450" y="4492625"/>
          <p14:tracePt t="149349" x="2239963" y="4492625"/>
          <p14:tracePt t="149359" x="2265363" y="4492625"/>
          <p14:tracePt t="149369" x="2290763" y="4492625"/>
          <p14:tracePt t="149372" x="2316163" y="4492625"/>
          <p14:tracePt t="149382" x="2365375" y="4492625"/>
          <p14:tracePt t="149389" x="2390775" y="4492625"/>
          <p14:tracePt t="149398" x="2403475" y="4492625"/>
          <p14:tracePt t="149409" x="2428875" y="4492625"/>
          <p14:tracePt t="149423" x="2441575" y="4479925"/>
          <p14:tracePt t="149475" x="2452688" y="4479925"/>
          <p14:tracePt t="149826" x="2441575" y="4479925"/>
          <p14:tracePt t="149847" x="2428875" y="4479925"/>
          <p14:tracePt t="149866" x="2403475" y="4454525"/>
          <p14:tracePt t="149883" x="2390775" y="4454525"/>
          <p14:tracePt t="149897" x="2378075" y="4454525"/>
          <p14:tracePt t="149906" x="2365375" y="4454525"/>
          <p14:tracePt t="149922" x="2352675" y="4454525"/>
          <p14:tracePt t="149937" x="2339975" y="4454525"/>
          <p14:tracePt t="149953" x="2328863" y="4454525"/>
          <p14:tracePt t="149988" x="2303463" y="4454525"/>
          <p14:tracePt t="150022" x="2290763" y="4454525"/>
          <p14:tracePt t="150032" x="2278063" y="4443413"/>
          <p14:tracePt t="150443" x="2278063" y="4430713"/>
          <p14:tracePt t="150453" x="2378075" y="4379913"/>
          <p14:tracePt t="150457" x="2503488" y="4305300"/>
          <p14:tracePt t="150467" x="2654300" y="4217988"/>
          <p14:tracePt t="150472" x="2778125" y="4141788"/>
          <p14:tracePt t="150482" x="2928938" y="4017963"/>
          <p14:tracePt t="150492" x="3041650" y="3929063"/>
          <p14:tracePt t="150497" x="3116263" y="3829050"/>
          <p14:tracePt t="150509" x="3167063" y="3741738"/>
          <p14:tracePt t="150513" x="3254375" y="3629025"/>
          <p14:tracePt t="150522" x="3305175" y="3529013"/>
          <p14:tracePt t="150532" x="3328988" y="3441700"/>
          <p14:tracePt t="150539" x="3367088" y="3367088"/>
          <p14:tracePt t="150549" x="3392488" y="3290888"/>
          <p14:tracePt t="150553" x="3405188" y="3228975"/>
          <p14:tracePt t="150562" x="3405188" y="3154363"/>
          <p14:tracePt t="150572" x="3429000" y="3078163"/>
          <p14:tracePt t="150579" x="3467100" y="2990850"/>
          <p14:tracePt t="150589" x="3467100" y="2965450"/>
          <p14:tracePt t="150592" x="3467100" y="2916238"/>
          <p14:tracePt t="150602" x="3467100" y="2865438"/>
          <p14:tracePt t="150612" x="3479800" y="2816225"/>
          <p14:tracePt t="150619" x="3479800" y="2790825"/>
          <p14:tracePt t="150629" x="3479800" y="2752725"/>
          <p14:tracePt t="150633" x="3479800" y="2703513"/>
          <p14:tracePt t="150642" x="3479800" y="2678113"/>
          <p14:tracePt t="150658" x="3479800" y="2652713"/>
          <p14:tracePt t="150669" x="3467100" y="2627313"/>
          <p14:tracePt t="150674" x="3454400" y="2603500"/>
          <p14:tracePt t="150684" x="3441700" y="2603500"/>
          <p14:tracePt t="150694" x="3405188" y="2565400"/>
          <p14:tracePt t="150698" x="3354388" y="2540000"/>
          <p14:tracePt t="150709" x="3292475" y="2540000"/>
          <p14:tracePt t="150715" x="3228975" y="2527300"/>
          <p14:tracePt t="150724" x="3128963" y="2527300"/>
          <p14:tracePt t="150734" x="3003550" y="2527300"/>
          <p14:tracePt t="150740" x="2879725" y="2527300"/>
          <p14:tracePt t="150750" x="2728913" y="2527300"/>
          <p14:tracePt t="150754" x="2590800" y="2527300"/>
          <p14:tracePt t="150764" x="2478088" y="2527300"/>
          <p14:tracePt t="150775" x="2365375" y="2527300"/>
          <p14:tracePt t="150780" x="2239963" y="2527300"/>
          <p14:tracePt t="150791" x="2139950" y="2527300"/>
          <p14:tracePt t="150795" x="2027238" y="2503488"/>
          <p14:tracePt t="150804" x="1939925" y="2490788"/>
          <p14:tracePt t="150815" x="1865313" y="2490788"/>
          <p14:tracePt t="150820" x="1814513" y="2490788"/>
          <p14:tracePt t="150831" x="1790700" y="2465388"/>
          <p14:tracePt t="150837" x="1778000" y="2465388"/>
          <p14:tracePt t="150844" x="1765300" y="2465388"/>
          <p14:tracePt t="150856" x="1739900" y="2465388"/>
          <p14:tracePt t="150917" x="1727200" y="2452688"/>
          <p14:tracePt t="150927" x="1727200" y="2439988"/>
          <p14:tracePt t="150942" x="1727200" y="2414588"/>
          <p14:tracePt t="150962" x="1727200" y="2403475"/>
          <p14:tracePt t="150982" x="1727200" y="2378075"/>
          <p14:tracePt t="151002" x="1752600" y="2365375"/>
          <p14:tracePt t="151006" x="1752600" y="2352675"/>
          <p14:tracePt t="151022" x="1765300" y="2339975"/>
          <p14:tracePt t="151033" x="1765300" y="2327275"/>
          <p14:tracePt t="151042" x="1778000" y="2314575"/>
          <p14:tracePt t="151046" x="1778000" y="2303463"/>
          <p14:tracePt t="151057" x="1790700" y="2278063"/>
          <p14:tracePt t="151063" x="1801813" y="2265363"/>
          <p14:tracePt t="151072" x="1801813" y="2252663"/>
          <p14:tracePt t="151082" x="1814513" y="2239963"/>
          <p14:tracePt t="151098" x="1827213" y="2239963"/>
          <p14:tracePt t="151113" x="1827213" y="2214563"/>
          <p14:tracePt t="151195" x="1839913" y="2201863"/>
          <p14:tracePt t="151208" x="1852613" y="2201863"/>
          <p14:tracePt t="151228" x="1865313" y="2201863"/>
          <p14:tracePt t="151234" x="1890713" y="2201863"/>
          <p14:tracePt t="151245" x="1914525" y="2201863"/>
          <p14:tracePt t="151249" x="1939925" y="2201863"/>
          <p14:tracePt t="151258" x="1965325" y="2201863"/>
          <p14:tracePt t="151269" x="1978025" y="2201863"/>
          <p14:tracePt t="151275" x="2003425" y="2201863"/>
          <p14:tracePt t="151285" x="2014538" y="2201863"/>
          <p14:tracePt t="151288" x="2027238" y="2201863"/>
          <p14:tracePt t="151300" x="2039938" y="2201863"/>
          <p14:tracePt t="151308" x="2052638" y="2201863"/>
          <p14:tracePt t="151316" x="2065338" y="2201863"/>
          <p14:tracePt t="151330" x="2078038" y="2201863"/>
          <p14:tracePt t="151351" x="2090738" y="2201863"/>
          <p14:tracePt t="151354" x="2103438" y="2201863"/>
          <p14:tracePt t="151370" x="2116138" y="2201863"/>
          <p14:tracePt t="151382" x="2127250" y="2201863"/>
          <p14:tracePt t="151391" x="2139950" y="2201863"/>
          <p14:tracePt t="151394" x="2165350" y="2201863"/>
          <p14:tracePt t="151405" x="2178050" y="2201863"/>
          <p14:tracePt t="151421" x="2190750" y="2201863"/>
          <p14:tracePt t="151440" x="2203450" y="2201863"/>
          <p14:tracePt t="151567" x="2216150" y="2201863"/>
          <p14:tracePt t="151583" x="2239963" y="2201863"/>
          <p14:tracePt t="151593" x="2252663" y="2201863"/>
          <p14:tracePt t="151596" x="2290763" y="2201863"/>
          <p14:tracePt t="151607" x="2328863" y="2201863"/>
          <p14:tracePt t="151614" x="2378075" y="2201863"/>
          <p14:tracePt t="151622" x="2403475" y="2201863"/>
          <p14:tracePt t="151632" x="2465388" y="2227263"/>
          <p14:tracePt t="151637" x="2503488" y="2239963"/>
          <p14:tracePt t="151662" x="2516188" y="2239963"/>
          <p14:tracePt t="151683" x="2528888" y="2239963"/>
          <p14:tracePt t="151795" x="2503488" y="2252663"/>
          <p14:tracePt t="151799" x="2465388" y="2265363"/>
          <p14:tracePt t="151808" x="2403475" y="2290763"/>
          <p14:tracePt t="151814" x="2339975" y="2290763"/>
          <p14:tracePt t="151825" x="2303463" y="2303463"/>
          <p14:tracePt t="151834" x="2265363" y="2303463"/>
          <p14:tracePt t="151838" x="2239963" y="2303463"/>
          <p14:tracePt t="151849" x="2190750" y="2314575"/>
          <p14:tracePt t="151854" x="2127250" y="2314575"/>
          <p14:tracePt t="151864" x="2090738" y="2327275"/>
          <p14:tracePt t="151875" x="2052638" y="2327275"/>
          <p14:tracePt t="151879" x="2003425" y="2327275"/>
          <p14:tracePt t="151889" x="1978025" y="2339975"/>
          <p14:tracePt t="151904" x="1952625" y="2339975"/>
          <p14:tracePt t="151915" x="1927225" y="2339975"/>
          <p14:tracePt t="151931" x="1914525" y="2352675"/>
          <p14:tracePt t="152056" x="1952625" y="2352675"/>
          <p14:tracePt t="152066" x="2003425" y="2352675"/>
          <p14:tracePt t="152070" x="2039938" y="2352675"/>
          <p14:tracePt t="152080" x="2078038" y="2352675"/>
          <p14:tracePt t="152087" x="2139950" y="2352675"/>
          <p14:tracePt t="152097" x="2165350" y="2352675"/>
          <p14:tracePt t="152106" x="2203450" y="2352675"/>
          <p14:tracePt t="152113" x="2228850" y="2352675"/>
          <p14:tracePt t="152123" x="2265363" y="2314575"/>
          <p14:tracePt t="152127" x="2278063" y="2314575"/>
          <p14:tracePt t="152137" x="2290763" y="2303463"/>
          <p14:tracePt t="152146" x="2303463" y="2303463"/>
          <p14:tracePt t="152162" x="2303463" y="2290763"/>
          <p14:tracePt t="152242" x="2303463" y="2278063"/>
          <p14:tracePt t="152249" x="2290763" y="2278063"/>
          <p14:tracePt t="152258" x="2278063" y="2278063"/>
          <p14:tracePt t="152262" x="2252663" y="2252663"/>
          <p14:tracePt t="152273" x="2228850" y="2252663"/>
          <p14:tracePt t="152283" x="2216150" y="2252663"/>
          <p14:tracePt t="152465" x="2228850" y="2252663"/>
          <p14:tracePt t="152630" x="2239963" y="2252663"/>
          <p14:tracePt t="152641" x="2252663" y="2252663"/>
          <p14:tracePt t="153111" x="2265363" y="2252663"/>
          <p14:tracePt t="153121" x="2278063" y="2252663"/>
          <p14:tracePt t="153124" x="2290763" y="2252663"/>
          <p14:tracePt t="153140" x="2316163" y="2252663"/>
          <p14:tracePt t="153151" x="2328863" y="2227263"/>
          <p14:tracePt t="153160" x="2339975" y="2227263"/>
          <p14:tracePt t="153177" x="2365375" y="2214563"/>
          <p14:tracePt t="153180" x="2378075" y="2214563"/>
          <p14:tracePt t="153191" x="2403475" y="2214563"/>
          <p14:tracePt t="153200" x="2403475" y="2201863"/>
          <p14:tracePt t="153206" x="2416175" y="2201863"/>
          <p14:tracePt t="153217" x="2428875" y="2201863"/>
          <p14:tracePt t="153221" x="2441575" y="2201863"/>
          <p14:tracePt t="153230" x="2452688" y="2201863"/>
          <p14:tracePt t="153257" x="2478088" y="2201863"/>
          <p14:tracePt t="153260" x="2478088" y="2190750"/>
          <p14:tracePt t="153307" x="2490788" y="2190750"/>
          <p14:tracePt t="153409" x="2490788" y="2178050"/>
          <p14:tracePt t="153787" x="2478088" y="2178050"/>
          <p14:tracePt t="153810" x="2465388" y="2178050"/>
          <p14:tracePt t="153866" x="2452688" y="2178050"/>
          <p14:tracePt t="154245" x="2452688" y="2190750"/>
          <p14:tracePt t="154251" x="2452688" y="2214563"/>
          <p14:tracePt t="154261" x="2452688" y="2227263"/>
          <p14:tracePt t="154264" x="2452688" y="2265363"/>
          <p14:tracePt t="154275" x="2452688" y="2290763"/>
          <p14:tracePt t="154285" x="2452688" y="2303463"/>
          <p14:tracePt t="154290" x="2465388" y="2352675"/>
          <p14:tracePt t="154300" x="2465388" y="2365375"/>
          <p14:tracePt t="154307" x="2465388" y="2378075"/>
          <p14:tracePt t="154317" x="2478088" y="2414588"/>
          <p14:tracePt t="154327" x="2478088" y="2427288"/>
          <p14:tracePt t="154331" x="2478088" y="2439988"/>
          <p14:tracePt t="154340" x="2490788" y="2465388"/>
          <p14:tracePt t="154367" x="2490788" y="2478088"/>
          <p14:tracePt t="154427" x="2503488" y="2478088"/>
          <p14:tracePt t="154447" x="2516188" y="2478088"/>
          <p14:tracePt t="154456" x="2554288" y="2478088"/>
          <p14:tracePt t="154466" x="2590800" y="2478088"/>
          <p14:tracePt t="154472" x="2641600" y="2465388"/>
          <p14:tracePt t="154483" x="2703513" y="2414588"/>
          <p14:tracePt t="154486" x="2803525" y="2327275"/>
          <p14:tracePt t="154497" x="2928938" y="2252663"/>
          <p14:tracePt t="154506" x="3003550" y="2190750"/>
          <p14:tracePt t="154513" x="3103563" y="2114550"/>
          <p14:tracePt t="154523" x="3167063" y="2065338"/>
          <p14:tracePt t="154527" x="3254375" y="1978025"/>
          <p14:tracePt t="154538" x="3292475" y="1965325"/>
          <p14:tracePt t="154549" x="3354388" y="1901825"/>
          <p14:tracePt t="154553" x="3417888" y="1876425"/>
          <p14:tracePt t="154562" x="3454400" y="1827213"/>
          <p14:tracePt t="154569" x="3492500" y="1801813"/>
          <p14:tracePt t="154578" x="3505200" y="1776413"/>
          <p14:tracePt t="154589" x="3530600" y="1765300"/>
          <p14:tracePt t="154594" x="3541713" y="1752600"/>
          <p14:tracePt t="154611" x="3554413" y="1739900"/>
          <p14:tracePt t="154708" x="3567113" y="1739900"/>
          <p14:tracePt t="154804" x="3567113" y="1765300"/>
          <p14:tracePt t="154815" x="3567113" y="1827213"/>
          <p14:tracePt t="154820" x="3592513" y="1914525"/>
          <p14:tracePt t="154831" x="3605213" y="2014538"/>
          <p14:tracePt t="154834" x="3630613" y="2114550"/>
          <p14:tracePt t="154844" x="3630613" y="2201863"/>
          <p14:tracePt t="154855" x="3630613" y="2278063"/>
          <p14:tracePt t="154860" x="3630613" y="2339975"/>
          <p14:tracePt t="154871" x="3630613" y="2427288"/>
          <p14:tracePt t="154875" x="3654425" y="2527300"/>
          <p14:tracePt t="154884" x="3654425" y="2616200"/>
          <p14:tracePt t="154897" x="3654425" y="2678113"/>
          <p14:tracePt t="154900" x="3667125" y="2752725"/>
          <p14:tracePt t="154910" x="3667125" y="2816225"/>
          <p14:tracePt t="154916" x="3667125" y="2852738"/>
          <p14:tracePt t="154927" x="3679825" y="2890838"/>
          <p14:tracePt t="154937" x="3679825" y="2903538"/>
          <p14:tracePt t="154959" x="3679825" y="2916238"/>
          <p14:tracePt t="154991" x="3679825" y="2928938"/>
          <p14:tracePt t="154996" x="3692525" y="2928938"/>
          <p14:tracePt t="155013" x="3717925" y="2928938"/>
          <p14:tracePt t="155023" x="3743325" y="2928938"/>
          <p14:tracePt t="155036" x="3779838" y="2928938"/>
          <p14:tracePt t="155047" x="3805238" y="2903538"/>
          <p14:tracePt t="155053" x="3867150" y="2865438"/>
          <p14:tracePt t="155063" x="3917950" y="2828925"/>
          <p14:tracePt t="155073" x="4017963" y="2778125"/>
          <p14:tracePt t="155077" x="4092575" y="2728913"/>
          <p14:tracePt t="155087" x="4205288" y="2678113"/>
          <p14:tracePt t="155093" x="4330700" y="2616200"/>
          <p14:tracePt t="155102" x="4443413" y="2565400"/>
          <p14:tracePt t="155112" x="4556125" y="2527300"/>
          <p14:tracePt t="155117" x="4643438" y="2490788"/>
          <p14:tracePt t="155127" x="4756150" y="2478088"/>
          <p14:tracePt t="155133" x="4819650" y="2439988"/>
          <p14:tracePt t="155142" x="4894263" y="2403475"/>
          <p14:tracePt t="155153" x="4981575" y="2390775"/>
          <p14:tracePt t="155159" x="5032375" y="2365375"/>
          <p14:tracePt t="155169" x="5094288" y="2365375"/>
          <p14:tracePt t="155173" x="5132388" y="2352675"/>
          <p14:tracePt t="155183" x="5219700" y="2352675"/>
          <p14:tracePt t="155193" x="5245100" y="2339975"/>
          <p14:tracePt t="155198" x="5270500" y="2339975"/>
          <p14:tracePt t="155208" x="5294313" y="2339975"/>
          <p14:tracePt t="155212" x="5319713" y="2339975"/>
          <p14:tracePt t="155223" x="5319713" y="2327275"/>
          <p14:tracePt t="155232" x="5332413" y="2327275"/>
          <p14:tracePt t="155289" x="5345113" y="2314575"/>
          <p14:tracePt t="155304" x="5357813" y="2314575"/>
          <p14:tracePt t="155314" x="5370513" y="2314575"/>
          <p14:tracePt t="155339" x="5383213" y="2303463"/>
          <p14:tracePt t="155358" x="5394325" y="2290763"/>
          <p14:tracePt t="155385" x="5394325" y="2278063"/>
          <p14:tracePt t="155394" x="5394325" y="2265363"/>
          <p14:tracePt t="155400" x="5394325" y="2227263"/>
          <p14:tracePt t="155411" x="5394325" y="2178050"/>
          <p14:tracePt t="155420" x="5332413" y="2114550"/>
          <p14:tracePt t="155425" x="5219700" y="2052638"/>
          <p14:tracePt t="155434" x="5106988" y="2001838"/>
          <p14:tracePt t="155440" x="4994275" y="1952625"/>
          <p14:tracePt t="155451" x="4894263" y="1914525"/>
          <p14:tracePt t="155461" x="4781550" y="1876425"/>
          <p14:tracePt t="155465" x="4694238" y="1839913"/>
          <p14:tracePt t="155475" x="4619625" y="1801813"/>
          <p14:tracePt t="155480" x="4543425" y="1776413"/>
          <p14:tracePt t="155490" x="4506913" y="1752600"/>
          <p14:tracePt t="155500" x="4468813" y="1752600"/>
          <p14:tracePt t="155507" x="4456113" y="1739900"/>
          <p14:tracePt t="155516" x="4443413" y="1727200"/>
          <p14:tracePt t="155521" x="4430713" y="1727200"/>
          <p14:tracePt t="155697" x="4443413" y="1739900"/>
          <p14:tracePt t="155703" x="4468813" y="1765300"/>
          <p14:tracePt t="155712" x="4530725" y="1789113"/>
          <p14:tracePt t="155716" x="4568825" y="1827213"/>
          <p14:tracePt t="155728" x="4656138" y="1876425"/>
          <p14:tracePt t="155738" x="4756150" y="1939925"/>
          <p14:tracePt t="155742" x="4843463" y="1989138"/>
          <p14:tracePt t="155753" x="4956175" y="2039938"/>
          <p14:tracePt t="155758" x="5094288" y="2089150"/>
          <p14:tracePt t="155770" x="5219700" y="2139950"/>
          <p14:tracePt t="155779" x="5294313" y="2165350"/>
          <p14:tracePt t="155783" x="5383213" y="2190750"/>
          <p14:tracePt t="155793" x="5445125" y="2201863"/>
          <p14:tracePt t="155798" x="5483225" y="2214563"/>
          <p14:tracePt t="155808" x="5507038" y="2227263"/>
          <p14:tracePt t="155819" x="5519738" y="2227263"/>
          <p14:tracePt t="156004" x="5507038" y="2239963"/>
          <p14:tracePt t="156015" x="5483225" y="2252663"/>
          <p14:tracePt t="156020" x="5419725" y="2290763"/>
          <p14:tracePt t="156030" x="5383213" y="2303463"/>
          <p14:tracePt t="156041" x="5294313" y="2352675"/>
          <p14:tracePt t="156046" x="5207000" y="2414588"/>
          <p14:tracePt t="156057" x="5094288" y="2478088"/>
          <p14:tracePt t="156060" x="4945063" y="2552700"/>
          <p14:tracePt t="156071" x="4768850" y="2652713"/>
          <p14:tracePt t="156081" x="4594225" y="2703513"/>
          <p14:tracePt t="156086" x="4530725" y="2765425"/>
          <p14:tracePt t="156097" x="4394200" y="2840038"/>
          <p14:tracePt t="156101" x="4330700" y="2878138"/>
          <p14:tracePt t="156110" x="4294188" y="2878138"/>
          <p14:tracePt t="156121" x="4256088" y="2903538"/>
          <p14:tracePt t="156127" x="4230688" y="2916238"/>
          <p14:tracePt t="156160" x="4217988" y="2928938"/>
          <p14:tracePt t="156196" x="4205288" y="2941638"/>
          <p14:tracePt t="156212" x="4205288" y="2952750"/>
          <p14:tracePt t="156223" x="4192588" y="2990850"/>
          <p14:tracePt t="156233" x="4156075" y="3054350"/>
          <p14:tracePt t="156237" x="4143375" y="3090863"/>
          <p14:tracePt t="156246" x="4105275" y="3178175"/>
          <p14:tracePt t="156252" x="4043363" y="3290888"/>
          <p14:tracePt t="156262" x="3968750" y="3390900"/>
          <p14:tracePt t="156272" x="3867150" y="3554413"/>
          <p14:tracePt t="156276" x="3767138" y="3703638"/>
          <p14:tracePt t="156286" x="3643313" y="3916363"/>
          <p14:tracePt t="156292" x="3530600" y="4079875"/>
          <p14:tracePt t="156303" x="3441700" y="4217988"/>
          <p14:tracePt t="156312" x="3367088" y="4367213"/>
          <p14:tracePt t="156319" x="3241675" y="4505325"/>
          <p14:tracePt t="156329" x="3141663" y="4618038"/>
          <p14:tracePt t="156333" x="3028950" y="4718050"/>
          <p14:tracePt t="156343" x="2903538" y="4779963"/>
          <p14:tracePt t="156353" x="2790825" y="4856163"/>
          <p14:tracePt t="156359" x="2754313" y="4892675"/>
          <p14:tracePt t="156368" x="2703513" y="4930775"/>
          <p14:tracePt t="156372" x="2678113" y="4930775"/>
          <p14:tracePt t="156382" x="2654300" y="4956175"/>
          <p14:tracePt t="156399" x="2641600" y="4956175"/>
          <p14:tracePt t="156408" x="2628900" y="4956175"/>
          <p14:tracePt t="156434" x="2603500" y="4956175"/>
          <p14:tracePt t="156439" x="2578100" y="4956175"/>
          <p14:tracePt t="156454" x="2554288" y="4956175"/>
          <p14:tracePt t="156474" x="2528888" y="4956175"/>
          <p14:tracePt t="156478" x="2516188" y="4943475"/>
          <p14:tracePt t="156490" x="2478088" y="4943475"/>
          <p14:tracePt t="156494" x="2452688" y="4943475"/>
          <p14:tracePt t="156521" x="2428875" y="4943475"/>
          <p14:tracePt t="156545" x="2416175" y="4943475"/>
          <p14:tracePt t="156550" x="2403475" y="4943475"/>
          <p14:tracePt t="156570" x="2390775" y="4943475"/>
          <p14:tracePt t="156574" x="2352675" y="4968875"/>
          <p14:tracePt t="156585" x="2316163" y="5018088"/>
          <p14:tracePt t="156591" x="2303463" y="5105400"/>
          <p14:tracePt t="156601" x="2265363" y="5156200"/>
          <p14:tracePt t="156610" x="2228850" y="5230813"/>
          <p14:tracePt t="156615" x="2203450" y="5305425"/>
          <p14:tracePt t="156625" x="2190750" y="5356225"/>
          <p14:tracePt t="156630" x="2178050" y="5407025"/>
          <p14:tracePt t="156641" x="2165350" y="5430838"/>
          <p14:tracePt t="156650" x="2139950" y="5456238"/>
          <p14:tracePt t="156656" x="2127250" y="5468938"/>
          <p14:tracePt t="156667" x="2116138" y="5481638"/>
          <p14:tracePt t="156670" x="2090738" y="5507038"/>
          <p14:tracePt t="156681" x="2090738" y="5518150"/>
          <p14:tracePt t="156691" x="2078038" y="5518150"/>
          <p14:tracePt t="156697" x="2065338" y="5518150"/>
          <p14:tracePt t="156721" x="2065338" y="5530850"/>
          <p14:tracePt t="156737" x="2052638" y="5543550"/>
          <p14:tracePt t="156827" x="2039938" y="5543550"/>
          <p14:tracePt t="156842" x="2027238" y="5543550"/>
          <p14:tracePt t="156853" x="2014538" y="5543550"/>
          <p14:tracePt t="156868" x="2003425" y="5543550"/>
          <p14:tracePt t="156893" x="1990725" y="5543550"/>
          <p14:tracePt t="157055" x="1990725" y="5556250"/>
          <p14:tracePt t="157069" x="2014538" y="5556250"/>
          <p14:tracePt t="157078" x="2039938" y="5568950"/>
          <p14:tracePt t="157089" x="2065338" y="5568950"/>
          <p14:tracePt t="157095" x="2078038" y="5594350"/>
          <p14:tracePt t="157105" x="2090738" y="5594350"/>
          <p14:tracePt t="157110" x="2103438" y="5594350"/>
          <p14:tracePt t="157155" x="2116138" y="5594350"/>
          <p14:tracePt t="157230" x="2065338" y="5594350"/>
          <p14:tracePt t="157236" x="2027238" y="5594350"/>
          <p14:tracePt t="157247" x="2003425" y="5594350"/>
          <p14:tracePt t="157257" x="1952625" y="5594350"/>
          <p14:tracePt t="157260" x="1890713" y="5594350"/>
          <p14:tracePt t="157271" x="1852613" y="5594350"/>
          <p14:tracePt t="157276" x="1790700" y="5594350"/>
          <p14:tracePt t="157287" x="1727200" y="5594350"/>
          <p14:tracePt t="157297" x="1689100" y="5594350"/>
          <p14:tracePt t="157301" x="1665288" y="5594350"/>
          <p14:tracePt t="157310" x="1652588" y="5594350"/>
          <p14:tracePt t="157317" x="1639888" y="5594350"/>
          <p14:tracePt t="157432" x="1652588" y="5594350"/>
          <p14:tracePt t="157443" x="1677988" y="5594350"/>
          <p14:tracePt t="157449" x="1714500" y="5594350"/>
          <p14:tracePt t="157458" x="1765300" y="5594350"/>
          <p14:tracePt t="157463" x="1801813" y="5594350"/>
          <p14:tracePt t="157473" x="1827213" y="5594350"/>
          <p14:tracePt t="157482" x="1839913" y="5594350"/>
          <p14:tracePt t="157489" x="1852613" y="5594350"/>
          <p14:tracePt t="157619" x="1839913" y="5594350"/>
          <p14:tracePt t="157625" x="1814513" y="5594350"/>
          <p14:tracePt t="157634" x="1790700" y="5594350"/>
          <p14:tracePt t="157639" x="1765300" y="5619750"/>
          <p14:tracePt t="157649" x="1752600" y="5619750"/>
          <p14:tracePt t="157665" x="1739900" y="5619750"/>
          <p14:tracePt t="157777" x="1801813" y="5630863"/>
          <p14:tracePt t="157781" x="1852613" y="5630863"/>
          <p14:tracePt t="157791" x="1903413" y="5630863"/>
          <p14:tracePt t="157796" x="1939925" y="5643563"/>
          <p14:tracePt t="157807" x="1978025" y="5643563"/>
          <p14:tracePt t="157817" x="2027238" y="5643563"/>
          <p14:tracePt t="157821" x="2052638" y="5643563"/>
          <p14:tracePt t="157830" x="2090738" y="5643563"/>
          <p14:tracePt t="157847" x="2116138" y="5643563"/>
          <p14:tracePt t="158129" x="2116138" y="5656263"/>
          <p14:tracePt t="158433" x="2139950" y="5656263"/>
          <p14:tracePt t="158466" x="2152650" y="5656263"/>
          <p14:tracePt t="158482" x="2165350" y="5630863"/>
          <p14:tracePt t="158492" x="2203450" y="5607050"/>
          <p14:tracePt t="158497" x="2228850" y="5594350"/>
          <p14:tracePt t="158506" x="2290763" y="5556250"/>
          <p14:tracePt t="158513" x="2339975" y="5507038"/>
          <p14:tracePt t="158522" x="2403475" y="5468938"/>
          <p14:tracePt t="158533" x="2478088" y="5418138"/>
          <p14:tracePt t="158536" x="2554288" y="5343525"/>
          <p14:tracePt t="158547" x="2654300" y="5230813"/>
          <p14:tracePt t="158553" x="2778125" y="5143500"/>
          <p14:tracePt t="158562" x="2941638" y="4981575"/>
          <p14:tracePt t="158572" x="3167063" y="4805363"/>
          <p14:tracePt t="158577" x="3379788" y="4618038"/>
          <p14:tracePt t="158587" x="3592513" y="4467225"/>
          <p14:tracePt t="158593" x="3817938" y="4254500"/>
          <p14:tracePt t="158603" x="3968750" y="4117975"/>
          <p14:tracePt t="158612" x="4092575" y="3992563"/>
          <p14:tracePt t="158618" x="4143375" y="3905250"/>
          <p14:tracePt t="158629" x="4217988" y="3779838"/>
          <p14:tracePt t="158633" x="4294188" y="3667125"/>
          <p14:tracePt t="158642" x="4368800" y="3567113"/>
          <p14:tracePt t="158652" x="4406900" y="3490913"/>
          <p14:tracePt t="158659" x="4443413" y="3403600"/>
          <p14:tracePt t="158668" x="4481513" y="3328988"/>
          <p14:tracePt t="158672" x="4506913" y="3241675"/>
          <p14:tracePt t="158683" x="4530725" y="3190875"/>
          <p14:tracePt t="158692" x="4530725" y="3165475"/>
          <p14:tracePt t="158699" x="4543425" y="3128963"/>
          <p14:tracePt t="158709" x="4543425" y="3116263"/>
          <p14:tracePt t="158715" x="4543425" y="3103563"/>
          <p14:tracePt t="158724" x="4556125" y="3103563"/>
          <p14:tracePt t="158734" x="4556125" y="3090863"/>
          <p14:tracePt t="158738" x="4568825" y="3078163"/>
          <p14:tracePt t="158749" x="4594225" y="3054350"/>
          <p14:tracePt t="158755" x="4606925" y="3028950"/>
          <p14:tracePt t="158765" x="4643438" y="3016250"/>
          <p14:tracePt t="158774" x="4656138" y="2990850"/>
          <p14:tracePt t="158778" x="4706938" y="2965450"/>
          <p14:tracePt t="158789" x="4743450" y="2928938"/>
          <p14:tracePt t="158795" x="4768850" y="2916238"/>
          <p14:tracePt t="158804" x="4794250" y="2916238"/>
          <p14:tracePt t="158815" x="4794250" y="2903538"/>
          <p14:tracePt t="158820" x="4806950" y="2903538"/>
          <p14:tracePt t="158875" x="4806950" y="2916238"/>
          <p14:tracePt t="158885" x="4806950" y="2965450"/>
          <p14:tracePt t="158890" x="4706938" y="3041650"/>
          <p14:tracePt t="158900" x="4543425" y="3128963"/>
          <p14:tracePt t="158904" x="4318000" y="3241675"/>
          <p14:tracePt t="158915" x="4068763" y="3341688"/>
          <p14:tracePt t="158925" x="3843338" y="3441700"/>
          <p14:tracePt t="158931" x="3667125" y="3529013"/>
          <p14:tracePt t="158940" x="3517900" y="3590925"/>
          <p14:tracePt t="158947" x="3405188" y="3667125"/>
          <p14:tracePt t="158965" x="3292475" y="3729038"/>
          <p14:tracePt t="158967" x="3192463" y="3779838"/>
          <p14:tracePt t="158970" x="3092450" y="3841750"/>
          <p14:tracePt t="158981" x="2992438" y="3905250"/>
          <p14:tracePt t="158987" x="2867025" y="3967163"/>
          <p14:tracePt t="158997" x="2778125" y="4029075"/>
          <p14:tracePt t="159007" x="2728913" y="4079875"/>
          <p14:tracePt t="159010" x="2703513" y="4105275"/>
          <p14:tracePt t="159020" x="2667000" y="4141788"/>
          <p14:tracePt t="159027" x="2654300" y="4154488"/>
          <p14:tracePt t="159037" x="2641600" y="4167188"/>
          <p14:tracePt t="159047" x="2628900" y="4205288"/>
          <p14:tracePt t="159061" x="2628900" y="4217988"/>
          <p14:tracePt t="159067" x="2616200" y="4230688"/>
          <p14:tracePt t="159087" x="2603500" y="4254500"/>
          <p14:tracePt t="159106" x="2590800" y="4254500"/>
          <p14:tracePt t="159123" x="2578100" y="4267200"/>
          <p14:tracePt t="159132" x="2565400" y="4267200"/>
          <p14:tracePt t="159136" x="2490788" y="4267200"/>
          <p14:tracePt t="159147" x="2428875" y="4279900"/>
          <p14:tracePt t="159159" x="2339975" y="4279900"/>
          <p14:tracePt t="159163" x="2228850" y="4279900"/>
          <p14:tracePt t="159172" x="2116138" y="4279900"/>
          <p14:tracePt t="159179" x="2003425" y="4279900"/>
          <p14:tracePt t="159189" x="1939925" y="4279900"/>
          <p14:tracePt t="159199" x="1878013" y="4279900"/>
          <p14:tracePt t="159202" x="1852613" y="4279900"/>
          <p14:tracePt t="159212" x="1814513" y="4279900"/>
          <p14:tracePt t="159229" x="1801813" y="4279900"/>
          <p14:tracePt t="159345" x="1839913" y="4279900"/>
          <p14:tracePt t="159349" x="1939925" y="4279900"/>
          <p14:tracePt t="159359" x="2052638" y="4279900"/>
          <p14:tracePt t="159369" x="2190750" y="4279900"/>
          <p14:tracePt t="159375" x="2316163" y="4279900"/>
          <p14:tracePt t="159384" x="2452688" y="4279900"/>
          <p14:tracePt t="159388" x="2565400" y="4279900"/>
          <p14:tracePt t="159399" x="2667000" y="4279900"/>
          <p14:tracePt t="159411" x="2741613" y="4279900"/>
          <p14:tracePt t="159414" x="2778125" y="4279900"/>
          <p14:tracePt t="159425" x="2790825" y="4279900"/>
          <p14:tracePt t="159505" x="2816225" y="4279900"/>
          <p14:tracePt t="159546" x="2828925" y="4279900"/>
          <p14:tracePt t="159557" x="2841625" y="4279900"/>
          <p14:tracePt t="159567" x="2854325" y="4267200"/>
          <p14:tracePt t="159570" x="2867025" y="4267200"/>
          <p14:tracePt t="159580" x="2890838" y="4267200"/>
          <p14:tracePt t="159587" x="2903538" y="4254500"/>
          <p14:tracePt t="159597" x="2928938" y="4254500"/>
          <p14:tracePt t="159607" x="2941638" y="4254500"/>
          <p14:tracePt t="159611" x="2979738" y="4254500"/>
          <p14:tracePt t="159620" x="3016250" y="4254500"/>
          <p14:tracePt t="159626" x="3054350" y="4254500"/>
          <p14:tracePt t="159636" x="3116263" y="4254500"/>
          <p14:tracePt t="159646" x="3179763" y="4254500"/>
          <p14:tracePt t="159653" x="3254375" y="4254500"/>
          <p14:tracePt t="159663" x="3305175" y="4254500"/>
          <p14:tracePt t="159666" x="3354388" y="4241800"/>
          <p14:tracePt t="159676" x="3367088" y="4241800"/>
          <p14:tracePt t="159687" x="3392488" y="4241800"/>
          <p14:tracePt t="159703" x="3417888" y="4230688"/>
          <p14:tracePt t="160180" x="3392488" y="4230688"/>
          <p14:tracePt t="160226" x="3379788" y="4230688"/>
          <p14:tracePt t="160348" x="3367088" y="4217988"/>
          <p14:tracePt t="160706" x="3354388" y="4217988"/>
          <p14:tracePt t="160731" x="3341688" y="4230688"/>
          <p14:tracePt t="160982" x="3341688" y="4241800"/>
          <p14:tracePt t="160993" x="3341688" y="4254500"/>
          <p14:tracePt t="161008" x="3354388" y="4279900"/>
          <p14:tracePt t="161018" x="3367088" y="4279900"/>
          <p14:tracePt t="161022" x="3379788" y="4292600"/>
          <p14:tracePt t="161035" x="3392488" y="4305300"/>
          <p14:tracePt t="161049" x="3405188" y="4305300"/>
          <p14:tracePt t="161059" x="3417888" y="4318000"/>
          <p14:tracePt t="161066" x="3429000" y="4318000"/>
          <p14:tracePt t="161074" x="3441700" y="4330700"/>
          <p14:tracePt t="161079" x="3479800" y="4341813"/>
          <p14:tracePt t="161088" x="3505200" y="4341813"/>
          <p14:tracePt t="161174" x="3517900" y="4341813"/>
          <p14:tracePt t="161185" x="3530600" y="4341813"/>
          <p14:tracePt t="161191" x="3554413" y="4341813"/>
          <p14:tracePt t="161200" x="3579813" y="4341813"/>
          <p14:tracePt t="161210" x="3605213" y="4341813"/>
          <p14:tracePt t="161215" x="3654425" y="4354513"/>
          <p14:tracePt t="161225" x="3692525" y="4354513"/>
          <p14:tracePt t="161231" x="3730625" y="4354513"/>
          <p14:tracePt t="161241" x="3756025" y="4354513"/>
          <p14:tracePt t="161250" x="3805238" y="4354513"/>
          <p14:tracePt t="161266" x="3817938" y="4354513"/>
          <p14:tracePt t="161271" x="3843338" y="4367213"/>
          <p14:tracePt t="161290" x="3856038" y="4367213"/>
          <p14:tracePt t="161307" x="3867150" y="4367213"/>
          <p14:tracePt t="161310" x="3879850" y="4367213"/>
          <p14:tracePt t="161320" x="3892550" y="4367213"/>
          <p14:tracePt t="161332" x="3905250" y="4367213"/>
          <p14:tracePt t="161377" x="3917950" y="4367213"/>
          <p14:tracePt t="161423" x="3930650" y="4367213"/>
          <p14:tracePt t="161437" x="3943350" y="4367213"/>
          <p14:tracePt t="161473" x="3968750" y="4367213"/>
          <p14:tracePt t="161499" x="3979863" y="4379913"/>
          <p14:tracePt t="161559" x="3992563" y="4392613"/>
          <p14:tracePt t="161689" x="4005263" y="4392613"/>
          <p14:tracePt t="161709" x="4017963" y="4392613"/>
          <p14:tracePt t="161724" x="4030663" y="4392613"/>
          <p14:tracePt t="161741" x="4043363" y="4405313"/>
          <p14:tracePt t="161751" x="4056063" y="4418013"/>
          <p14:tracePt t="161770" x="4068763" y="4418013"/>
          <p14:tracePt t="161790" x="4068763" y="4430713"/>
          <p14:tracePt t="161841" x="4081463" y="4430713"/>
          <p14:tracePt t="161982" x="4017963" y="4430713"/>
          <p14:tracePt t="161987" x="3905250" y="4443413"/>
          <p14:tracePt t="161997" x="3830638" y="4454525"/>
          <p14:tracePt t="162007" x="3743325" y="4467225"/>
          <p14:tracePt t="162013" x="3643313" y="4467225"/>
          <p14:tracePt t="162022" x="3554413" y="4467225"/>
          <p14:tracePt t="162029" x="3454400" y="4467225"/>
          <p14:tracePt t="162039" x="3341688" y="4467225"/>
          <p14:tracePt t="162049" x="3205163" y="4467225"/>
          <p14:tracePt t="162053" x="3041650" y="4467225"/>
          <p14:tracePt t="162063" x="2767013" y="4467225"/>
          <p14:tracePt t="162069" x="2452688" y="4467225"/>
          <p14:tracePt t="162079" x="2116138" y="4467225"/>
          <p14:tracePt t="162088" x="1839913" y="4467225"/>
          <p14:tracePt t="162093" x="1652588" y="4467225"/>
          <p14:tracePt t="162103" x="1501775" y="4467225"/>
          <p14:tracePt t="162109" x="1439863" y="4467225"/>
          <p14:tracePt t="162119" x="1401763" y="4467225"/>
          <p14:tracePt t="162355" x="1465263" y="4467225"/>
          <p14:tracePt t="162361" x="1552575" y="4467225"/>
          <p14:tracePt t="162370" x="1701800" y="4467225"/>
          <p14:tracePt t="162380" x="1865313" y="4467225"/>
          <p14:tracePt t="162384" x="2052638" y="4467225"/>
          <p14:tracePt t="162395" x="2216150" y="4467225"/>
          <p14:tracePt t="162401" x="2378075" y="4467225"/>
          <p14:tracePt t="162411" x="2541588" y="4467225"/>
          <p14:tracePt t="162421" x="2690813" y="4467225"/>
          <p14:tracePt t="162426" x="2778125" y="4467225"/>
          <p14:tracePt t="162436" x="2828925" y="4467225"/>
          <p14:tracePt t="162441" x="2841625" y="4467225"/>
          <p14:tracePt t="162450" x="2854325" y="4467225"/>
          <p14:tracePt t="162609" x="2828925" y="4467225"/>
          <p14:tracePt t="162612" x="2741613" y="4467225"/>
          <p14:tracePt t="162622" x="2616200" y="4479925"/>
          <p14:tracePt t="162632" x="2516188" y="4518025"/>
          <p14:tracePt t="162639" x="2416175" y="4518025"/>
          <p14:tracePt t="162648" x="2316163" y="4543425"/>
          <p14:tracePt t="162652" x="2228850" y="4543425"/>
          <p14:tracePt t="162663" x="2152650" y="4554538"/>
          <p14:tracePt t="162673" x="2127250" y="4554538"/>
          <p14:tracePt t="162678" x="2116138" y="4554538"/>
          <p14:tracePt t="162689" x="2103438" y="4554538"/>
          <p14:tracePt t="162977" x="2116138" y="4554538"/>
          <p14:tracePt t="162996" x="2127250" y="4554538"/>
          <p14:tracePt t="163027" x="2139950" y="4554538"/>
          <p14:tracePt t="163057" x="2152650" y="4554538"/>
          <p14:tracePt t="163076" x="2178050" y="4554538"/>
          <p14:tracePt t="163087" x="2190750" y="4554538"/>
          <p14:tracePt t="163103" x="2216150" y="4543425"/>
          <p14:tracePt t="163112" x="2239963" y="4530725"/>
          <p14:tracePt t="163116" x="2252663" y="4518025"/>
          <p14:tracePt t="163172" x="2265363" y="4518025"/>
          <p14:tracePt t="163335" x="2278063" y="4518025"/>
          <p14:tracePt t="163354" x="2290763" y="4518025"/>
          <p14:tracePt t="163378" x="2303463" y="4518025"/>
          <p14:tracePt t="163384" x="2316163" y="4518025"/>
          <p14:tracePt t="163395" x="2339975" y="4518025"/>
          <p14:tracePt t="163404" x="2352675" y="4518025"/>
          <p14:tracePt t="163408" x="2365375" y="4518025"/>
          <p14:tracePt t="163418" x="2390775" y="4518025"/>
          <p14:tracePt t="163425" x="2416175" y="4518025"/>
          <p14:tracePt t="163435" x="2452688" y="4518025"/>
          <p14:tracePt t="163444" x="2465388" y="4518025"/>
          <p14:tracePt t="163450" x="2503488" y="4518025"/>
          <p14:tracePt t="163465" x="2516188" y="4518025"/>
          <p14:tracePt t="163484" x="2528888" y="4518025"/>
          <p14:tracePt t="163722" x="2516188" y="4518025"/>
          <p14:tracePt t="163726" x="2490788" y="4518025"/>
          <p14:tracePt t="163737" x="2452688" y="4505325"/>
          <p14:tracePt t="163747" x="2441575" y="4505325"/>
          <p14:tracePt t="163753" x="2428875" y="4505325"/>
          <p14:tracePt t="163764" x="2416175" y="4492625"/>
          <p14:tracePt t="163882" x="2403475" y="4492625"/>
          <p14:tracePt t="163935" x="2390775" y="4492625"/>
          <p14:tracePt t="163948" x="2390775" y="4505325"/>
          <p14:tracePt t="163964" x="2390775" y="4518025"/>
          <p14:tracePt t="163974" x="2416175" y="4543425"/>
          <p14:tracePt t="163991" x="2428875" y="4543425"/>
          <p14:tracePt t="163994" x="2441575" y="4543425"/>
          <p14:tracePt t="164005" x="2452688" y="4543425"/>
          <p14:tracePt t="164015" x="2478088" y="4543425"/>
          <p14:tracePt t="164020" x="2490788" y="4543425"/>
          <p14:tracePt t="164030" x="2503488" y="4543425"/>
          <p14:tracePt t="164035" x="2516188" y="4543425"/>
          <p14:tracePt t="164055" x="2541588" y="4543425"/>
          <p14:tracePt t="164061" x="2554288" y="4543425"/>
          <p14:tracePt t="164075" x="2578100" y="4530725"/>
          <p14:tracePt t="164085" x="2590800" y="4505325"/>
          <p14:tracePt t="164095" x="2603500" y="4505325"/>
          <p14:tracePt t="164100" x="2603500" y="4467225"/>
          <p14:tracePt t="164112" x="2616200" y="4454525"/>
          <p14:tracePt t="164114" x="2628900" y="4443413"/>
          <p14:tracePt t="164134" x="2628900" y="4418013"/>
          <p14:tracePt t="164140" x="2628900" y="4405313"/>
          <p14:tracePt t="164151" x="2628900" y="4392613"/>
          <p14:tracePt t="164157" x="2628900" y="4379913"/>
          <p14:tracePt t="164167" x="2628900" y="4367213"/>
          <p14:tracePt t="164178" x="2628900" y="4354513"/>
          <p14:tracePt t="164180" x="2628900" y="4341813"/>
          <p14:tracePt t="164190" x="2628900" y="4318000"/>
          <p14:tracePt t="164197" x="2628900" y="4305300"/>
          <p14:tracePt t="164207" x="2616200" y="4279900"/>
          <p14:tracePt t="164216" x="2578100" y="4279900"/>
          <p14:tracePt t="164220" x="2541588" y="4254500"/>
          <p14:tracePt t="164233" x="2490788" y="4241800"/>
          <p14:tracePt t="164236" x="2416175" y="4217988"/>
          <p14:tracePt t="164247" x="2378075" y="4217988"/>
          <p14:tracePt t="164256" x="2328863" y="4217988"/>
          <p14:tracePt t="164262" x="2290763" y="4217988"/>
          <p14:tracePt t="164272" x="2252663" y="4192588"/>
          <p14:tracePt t="164277" x="2216150" y="4192588"/>
          <p14:tracePt t="164286" x="2190750" y="4192588"/>
          <p14:tracePt t="164296" x="2152650" y="4192588"/>
          <p14:tracePt t="164313" x="2127250" y="4192588"/>
          <p14:tracePt t="164317" x="2116138" y="4192588"/>
          <p14:tracePt t="164327" x="2103438" y="4192588"/>
          <p14:tracePt t="164336" x="2090738" y="4192588"/>
          <p14:tracePt t="164344" x="2078038" y="4192588"/>
          <p14:tracePt t="164357" x="2065338" y="4205288"/>
          <p14:tracePt t="164379" x="2039938" y="4230688"/>
          <p14:tracePt t="164393" x="2027238" y="4241800"/>
          <p14:tracePt t="164398" x="2027238" y="4267200"/>
          <p14:tracePt t="164409" x="2003425" y="4330700"/>
          <p14:tracePt t="164418" x="2003425" y="4367213"/>
          <p14:tracePt t="164422" x="2003425" y="4392613"/>
          <p14:tracePt t="164433" x="2003425" y="4443413"/>
          <p14:tracePt t="164439" x="2003425" y="4467225"/>
          <p14:tracePt t="164449" x="2039938" y="4505325"/>
          <p14:tracePt t="164460" x="2065338" y="4554538"/>
          <p14:tracePt t="164462" x="2103438" y="4567238"/>
          <p14:tracePt t="164473" x="2127250" y="4605338"/>
          <p14:tracePt t="164479" x="2139950" y="4618038"/>
          <p14:tracePt t="164489" x="2178050" y="4630738"/>
          <p14:tracePt t="164499" x="2216150" y="4643438"/>
          <p14:tracePt t="164504" x="2252663" y="4643438"/>
          <p14:tracePt t="164514" x="2290763" y="4643438"/>
          <p14:tracePt t="164518" x="2316163" y="4643438"/>
          <p14:tracePt t="164529" x="2378075" y="4643438"/>
          <p14:tracePt t="164539" x="2441575" y="4643438"/>
          <p14:tracePt t="164545" x="2503488" y="4605338"/>
          <p14:tracePt t="164554" x="2565400" y="4567238"/>
          <p14:tracePt t="164559" x="2590800" y="4543425"/>
          <p14:tracePt t="164571" x="2616200" y="4505325"/>
          <p14:tracePt t="164580" x="2641600" y="4479925"/>
          <p14:tracePt t="164584" x="2654300" y="4454525"/>
          <p14:tracePt t="164595" x="2654300" y="4443413"/>
          <p14:tracePt t="164601" x="2654300" y="4405313"/>
          <p14:tracePt t="164610" x="2654300" y="4379913"/>
          <p14:tracePt t="164635" x="2654300" y="4354513"/>
          <p14:tracePt t="164651" x="2641600" y="4341813"/>
          <p14:tracePt t="164660" x="2628900" y="4341813"/>
          <p14:tracePt t="164664" x="2603500" y="4341813"/>
          <p14:tracePt t="164675" x="2578100" y="4341813"/>
          <p14:tracePt t="164680" x="2565400" y="4341813"/>
          <p14:tracePt t="164691" x="2554288" y="4341813"/>
          <p14:tracePt t="164701" x="2528888" y="4341813"/>
          <p14:tracePt t="164705" x="2503488" y="4341813"/>
          <p14:tracePt t="164716" x="2490788" y="4354513"/>
          <p14:tracePt t="164720" x="2465388" y="4367213"/>
          <p14:tracePt t="164730" x="2441575" y="4392613"/>
          <p14:tracePt t="164741" x="2441575" y="4418013"/>
          <p14:tracePt t="164746" x="2416175" y="4443413"/>
          <p14:tracePt t="164761" x="2403475" y="4467225"/>
          <p14:tracePt t="164791" x="2403475" y="4479925"/>
          <p14:tracePt t="164807" x="2403475" y="4492625"/>
          <p14:tracePt t="164817" x="2403475" y="4505325"/>
          <p14:tracePt t="164833" x="2403475" y="4518025"/>
          <p14:tracePt t="165099" x="2428875" y="4518025"/>
          <p14:tracePt t="165108" x="2452688" y="4518025"/>
          <p14:tracePt t="165118" x="2478088" y="4518025"/>
          <p14:tracePt t="165124" x="2503488" y="4518025"/>
          <p14:tracePt t="165135" x="2516188" y="4518025"/>
          <p14:tracePt t="165200" x="2528888" y="4518025"/>
          <p14:tracePt t="165205" x="2541588" y="4518025"/>
          <p14:tracePt t="165215" x="2554288" y="4505325"/>
          <p14:tracePt t="165221" x="2565400" y="4479925"/>
          <p14:tracePt t="165230" x="2603500" y="4418013"/>
          <p14:tracePt t="165241" x="2667000" y="4341813"/>
          <p14:tracePt t="165245" x="2703513" y="4241800"/>
          <p14:tracePt t="165254" x="2754313" y="4129088"/>
          <p14:tracePt t="165261" x="2828925" y="3992563"/>
          <p14:tracePt t="165271" x="2879725" y="3841750"/>
          <p14:tracePt t="165280" x="2979738" y="3654425"/>
          <p14:tracePt t="165284" x="3054350" y="3441700"/>
          <p14:tracePt t="165294" x="3103563" y="3290888"/>
          <p14:tracePt t="165300" x="3116263" y="3128963"/>
          <p14:tracePt t="165310" x="3141663" y="3003550"/>
          <p14:tracePt t="165321" x="3154363" y="2903538"/>
          <p14:tracePt t="165326" x="3154363" y="2816225"/>
          <p14:tracePt t="165337" x="3154363" y="2765425"/>
          <p14:tracePt t="165340" x="3154363" y="2703513"/>
          <p14:tracePt t="165350" x="3154363" y="2665413"/>
          <p14:tracePt t="165360" x="3154363" y="2627313"/>
          <p14:tracePt t="165367" x="3154363" y="2603500"/>
          <p14:tracePt t="165377" x="3154363" y="2578100"/>
          <p14:tracePt t="165381" x="3154363" y="2540000"/>
          <p14:tracePt t="165390" x="3141663" y="2527300"/>
          <p14:tracePt t="165403" x="3128963" y="2503488"/>
          <p14:tracePt t="165407" x="3116263" y="2503488"/>
          <p14:tracePt t="165417" x="3103563" y="2490788"/>
          <p14:tracePt t="165442" x="3079750" y="2465388"/>
          <p14:tracePt t="165446" x="3067050" y="2465388"/>
          <p14:tracePt t="165473" x="3041650" y="2452688"/>
          <p14:tracePt t="165486" x="3016250" y="2452688"/>
          <p14:tracePt t="165503" x="3003550" y="2439988"/>
          <p14:tracePt t="165523" x="2992438" y="2439988"/>
          <p14:tracePt t="165529" x="2992438" y="2427288"/>
          <p14:tracePt t="165549" x="2979738" y="2427288"/>
          <p14:tracePt t="165553" x="2967038" y="2414588"/>
          <p14:tracePt t="165579" x="2954338" y="2390775"/>
          <p14:tracePt t="165588" x="2941638" y="2390775"/>
          <p14:tracePt t="165592" x="2928938" y="2378075"/>
          <p14:tracePt t="165603" x="2916238" y="2365375"/>
          <p14:tracePt t="165619" x="2903538" y="2352675"/>
          <p14:tracePt t="165629" x="2879725" y="2352675"/>
          <p14:tracePt t="165635" x="2879725" y="2339975"/>
          <p14:tracePt t="165645" x="2854325" y="2327275"/>
          <p14:tracePt t="165654" x="2828925" y="2303463"/>
          <p14:tracePt t="165679" x="2803525" y="2290763"/>
          <p14:tracePt t="165699" x="2803525" y="2278063"/>
          <p14:tracePt t="165890" x="2790825" y="2265363"/>
          <p14:tracePt t="165900" x="2767013" y="2265363"/>
          <p14:tracePt t="165917" x="2754313" y="2265363"/>
          <p14:tracePt t="165931" x="2741613" y="2265363"/>
          <p14:tracePt t="165940" x="2716213" y="2265363"/>
          <p14:tracePt t="167424" x="2716213" y="2278063"/>
          <p14:tracePt t="167435" x="2741613" y="2352675"/>
          <p14:tracePt t="167441" x="2754313" y="2390775"/>
          <p14:tracePt t="167451" x="2778125" y="2427288"/>
          <p14:tracePt t="167455" x="2803525" y="2465388"/>
          <p14:tracePt t="167464" x="2816225" y="2503488"/>
          <p14:tracePt t="167475" x="2841625" y="2527300"/>
          <p14:tracePt t="167481" x="2854325" y="2540000"/>
          <p14:tracePt t="167490" x="2867025" y="2565400"/>
          <p14:tracePt t="167505" x="2879725" y="2590800"/>
          <p14:tracePt t="167530" x="2890838" y="2603500"/>
          <p14:tracePt t="167587" x="2903538" y="2616200"/>
          <p14:tracePt t="167590" x="2903538" y="2627313"/>
          <p14:tracePt t="167607" x="2916238" y="2627313"/>
          <p14:tracePt t="167650" x="2941638" y="2627313"/>
          <p14:tracePt t="167656" x="2979738" y="2627313"/>
          <p14:tracePt t="167666" x="3054350" y="2590800"/>
          <p14:tracePt t="167677" x="3167063" y="2503488"/>
          <p14:tracePt t="167682" x="3241675" y="2439988"/>
          <p14:tracePt t="167691" x="3354388" y="2365375"/>
          <p14:tracePt t="167697" x="3454400" y="2265363"/>
          <p14:tracePt t="167706" x="3554413" y="2201863"/>
          <p14:tracePt t="167716" x="3630613" y="2152650"/>
          <p14:tracePt t="167722" x="3717925" y="2089150"/>
          <p14:tracePt t="167733" x="3792538" y="2052638"/>
          <p14:tracePt t="167737" x="3856038" y="2014538"/>
          <p14:tracePt t="167746" x="3879850" y="2001838"/>
          <p14:tracePt t="167756" x="3892550" y="1989138"/>
          <p14:tracePt t="167763" x="3917950" y="1978025"/>
          <p14:tracePt t="167773" x="3917950" y="1965325"/>
          <p14:tracePt t="167777" x="3930650" y="1952625"/>
          <p14:tracePt t="168266" x="3930650" y="1965325"/>
          <p14:tracePt t="168276" x="3943350" y="1978025"/>
          <p14:tracePt t="168283" x="3943350" y="1989138"/>
          <p14:tracePt t="168292" x="3956050" y="2001838"/>
          <p14:tracePt t="168296" x="3968750" y="2014538"/>
          <p14:tracePt t="168307" x="3968750" y="2039938"/>
          <p14:tracePt t="168317" x="3992563" y="2039938"/>
          <p14:tracePt t="168322" x="3992563" y="2052638"/>
          <p14:tracePt t="168333" x="4005263" y="2052638"/>
          <p14:tracePt t="168347" x="4030663" y="2065338"/>
          <p14:tracePt t="168356" x="4056063" y="2065338"/>
          <p14:tracePt t="168362" x="4117975" y="2078038"/>
          <p14:tracePt t="168373" x="4156075" y="2101850"/>
          <p14:tracePt t="168377" x="4181475" y="2101850"/>
          <p14:tracePt t="168386" x="4230688" y="2127250"/>
          <p14:tracePt t="168397" x="4256088" y="2127250"/>
          <p14:tracePt t="168402" x="4294188" y="2127250"/>
          <p14:tracePt t="168413" x="4330700" y="2139950"/>
          <p14:tracePt t="168418" x="4381500" y="2139950"/>
          <p14:tracePt t="168428" x="4418013" y="2139950"/>
          <p14:tracePt t="168438" x="4481513" y="2165350"/>
          <p14:tracePt t="168442" x="4530725" y="2165350"/>
          <p14:tracePt t="168452" x="4619625" y="2165350"/>
          <p14:tracePt t="168458" x="4668838" y="2165350"/>
          <p14:tracePt t="168469" x="4756150" y="2165350"/>
          <p14:tracePt t="168479" x="4832350" y="2165350"/>
          <p14:tracePt t="168482" x="4932363" y="2165350"/>
          <p14:tracePt t="168492" x="5045075" y="2165350"/>
          <p14:tracePt t="168499" x="5145088" y="2165350"/>
          <p14:tracePt t="168509" x="5245100" y="2165350"/>
          <p14:tracePt t="168518" x="5357813" y="2152650"/>
          <p14:tracePt t="168524" x="5432425" y="2139950"/>
          <p14:tracePt t="168535" x="5495925" y="2127250"/>
          <p14:tracePt t="168539" x="5545138" y="2127250"/>
          <p14:tracePt t="168548" x="5583238" y="2127250"/>
          <p14:tracePt t="168558" x="5607050" y="2127250"/>
          <p14:tracePt t="168575" x="5632450" y="2101850"/>
          <p14:tracePt t="168578" x="5657850" y="2101850"/>
          <p14:tracePt t="168598" x="5683250" y="2101850"/>
          <p14:tracePt t="168615" x="5695950" y="2101850"/>
          <p14:tracePt t="168619" x="5708650" y="2101850"/>
          <p14:tracePt t="168628" x="5719763" y="2101850"/>
          <p14:tracePt t="168641" x="5732463" y="2101850"/>
          <p14:tracePt t="168645" x="5745163" y="2101850"/>
          <p14:tracePt t="168654" x="5757863" y="2101850"/>
          <p14:tracePt t="168660" x="5783263" y="2101850"/>
          <p14:tracePt t="168670" x="5795963" y="2101850"/>
          <p14:tracePt t="168681" x="5821363" y="2127250"/>
          <p14:tracePt t="168695" x="5832475" y="2127250"/>
          <p14:tracePt t="168714" x="5845175" y="2127250"/>
          <p14:tracePt t="168741" x="5870575" y="2127250"/>
          <p14:tracePt t="168754" x="5895975" y="2127250"/>
          <p14:tracePt t="168766" x="5921375" y="2127250"/>
          <p14:tracePt t="168770" x="5932488" y="2127250"/>
          <p14:tracePt t="168781" x="5945188" y="2152650"/>
          <p14:tracePt t="168791" x="5983288" y="2152650"/>
          <p14:tracePt t="168797" x="6008688" y="2152650"/>
          <p14:tracePt t="168806" x="6021388" y="2152650"/>
          <p14:tracePt t="168811" x="6045200" y="2152650"/>
          <p14:tracePt t="168820" x="6057900" y="2152650"/>
          <p14:tracePt t="168830" x="6083300" y="2152650"/>
          <p14:tracePt t="168837" x="6121400" y="2178050"/>
          <p14:tracePt t="168846" x="6146800" y="2190750"/>
          <p14:tracePt t="168850" x="6157913" y="2190750"/>
          <p14:tracePt t="168860" x="6183313" y="2190750"/>
          <p14:tracePt t="168873" x="6208713" y="2201863"/>
          <p14:tracePt t="168877" x="6221413" y="2214563"/>
          <p14:tracePt t="168887" x="6234113" y="2214563"/>
          <p14:tracePt t="168892" x="6283325" y="2214563"/>
          <p14:tracePt t="168903" x="6321425" y="2227263"/>
          <p14:tracePt t="168913" x="6346825" y="2239963"/>
          <p14:tracePt t="168917" x="6383338" y="2252663"/>
          <p14:tracePt t="168926" x="6396038" y="2252663"/>
          <p14:tracePt t="168933" x="6421438" y="2265363"/>
          <p14:tracePt t="168952" x="6446838" y="2278063"/>
          <p14:tracePt t="168968" x="6459538" y="2290763"/>
          <p14:tracePt t="168998" x="6483350" y="2303463"/>
          <p14:tracePt t="169043" x="6496050" y="2314575"/>
          <p14:tracePt t="169058" x="6496050" y="2327275"/>
          <p14:tracePt t="169068" x="6496050" y="2352675"/>
          <p14:tracePt t="169073" x="6508750" y="2352675"/>
          <p14:tracePt t="169098" x="6508750" y="2365375"/>
          <p14:tracePt t="169401" x="6483350" y="2365375"/>
          <p14:tracePt t="169410" x="6472238" y="2378075"/>
          <p14:tracePt t="169420" x="6446838" y="2378075"/>
          <p14:tracePt t="169426" x="6421438" y="2378075"/>
          <p14:tracePt t="169436" x="6383338" y="2378075"/>
          <p14:tracePt t="169443" x="6334125" y="2414588"/>
          <p14:tracePt t="169453" x="6283325" y="2414588"/>
          <p14:tracePt t="169462" x="6196013" y="2452688"/>
          <p14:tracePt t="169466" x="6096000" y="2478088"/>
          <p14:tracePt t="169477" x="5945188" y="2490788"/>
          <p14:tracePt t="169483" x="5770563" y="2516188"/>
          <p14:tracePt t="169492" x="5595938" y="2540000"/>
          <p14:tracePt t="169502" x="5383213" y="2565400"/>
          <p14:tracePt t="169508" x="5145088" y="2616200"/>
          <p14:tracePt t="169517" x="4932363" y="2627313"/>
          <p14:tracePt t="169522" x="4694238" y="2627313"/>
          <p14:tracePt t="169532" x="4381500" y="2627313"/>
          <p14:tracePt t="169542" x="4143375" y="2627313"/>
          <p14:tracePt t="169549" x="3930650" y="2627313"/>
          <p14:tracePt t="169558" x="3756025" y="2627313"/>
          <p14:tracePt t="169562" x="3605213" y="2627313"/>
          <p14:tracePt t="169573" x="3467100" y="2627313"/>
          <p14:tracePt t="169582" x="3392488" y="2627313"/>
          <p14:tracePt t="169588" x="3317875" y="2627313"/>
          <p14:tracePt t="169598" x="3292475" y="2627313"/>
          <p14:tracePt t="169602" x="3279775" y="2627313"/>
          <p14:tracePt t="169612" x="3267075" y="2627313"/>
          <p14:tracePt t="169624" x="3254375" y="2627313"/>
          <p14:tracePt t="169694" x="3241675" y="2640013"/>
          <p14:tracePt t="169709" x="3228975" y="2652713"/>
          <p14:tracePt t="169714" x="3192463" y="2665413"/>
          <p14:tracePt t="169734" x="3167063" y="2690813"/>
          <p14:tracePt t="169738" x="3128963" y="2703513"/>
          <p14:tracePt t="169748" x="3103563" y="2728913"/>
          <p14:tracePt t="169756" x="3067050" y="2752725"/>
          <p14:tracePt t="169765" x="3041650" y="2765425"/>
          <p14:tracePt t="169775" x="3003550" y="2778125"/>
          <p14:tracePt t="169779" x="3003550" y="2790825"/>
          <p14:tracePt t="169790" x="2979738" y="2790825"/>
          <p14:tracePt t="169794" x="2967038" y="2803525"/>
          <p14:tracePt t="169805" x="2941638" y="2816225"/>
          <p14:tracePt t="169821" x="2916238" y="2828925"/>
          <p14:tracePt t="169840" x="2903538" y="2828925"/>
          <p14:tracePt t="169845" x="2890838" y="2828925"/>
          <p14:tracePt t="169855" x="2879725" y="2840038"/>
          <p14:tracePt t="169864" x="2854325" y="2840038"/>
          <p14:tracePt t="169885" x="2841625" y="2852738"/>
          <p14:tracePt t="169905" x="2841625" y="2865438"/>
          <p14:tracePt t="170077" x="2828925" y="2865438"/>
          <p14:tracePt t="170087" x="2828925" y="2828925"/>
          <p14:tracePt t="170097" x="2828925" y="2752725"/>
          <p14:tracePt t="170103" x="2828925" y="2716213"/>
          <p14:tracePt t="170112" x="2828925" y="2665413"/>
          <p14:tracePt t="170116" x="2828925" y="2627313"/>
          <p14:tracePt t="170126" x="2816225" y="2590800"/>
          <p14:tracePt t="170137" x="2803525" y="2578100"/>
          <p14:tracePt t="170143" x="2778125" y="2552700"/>
          <p14:tracePt t="170158" x="2754313" y="2527300"/>
          <p14:tracePt t="170170" x="2728913" y="2516188"/>
          <p14:tracePt t="170179" x="2678113" y="2490788"/>
          <p14:tracePt t="170183" x="2641600" y="2490788"/>
          <p14:tracePt t="170193" x="2554288" y="2490788"/>
          <p14:tracePt t="170198" x="2465388" y="2490788"/>
          <p14:tracePt t="170209" x="2365375" y="2490788"/>
          <p14:tracePt t="170219" x="2303463" y="2490788"/>
          <p14:tracePt t="170223" x="2228850" y="2490788"/>
          <p14:tracePt t="170232" x="2178050" y="2516188"/>
          <p14:tracePt t="170238" x="2152650" y="2540000"/>
          <p14:tracePt t="170249" x="2090738" y="2565400"/>
          <p14:tracePt t="170258" x="2065338" y="2590800"/>
          <p14:tracePt t="170265" x="2052638" y="2640013"/>
          <p14:tracePt t="170275" x="2039938" y="2665413"/>
          <p14:tracePt t="170278" x="2027238" y="2740025"/>
          <p14:tracePt t="170289" x="2027238" y="2828925"/>
          <p14:tracePt t="170299" x="1990725" y="2916238"/>
          <p14:tracePt t="170304" x="1990725" y="3016250"/>
          <p14:tracePt t="170315" x="1965325" y="3103563"/>
          <p14:tracePt t="170319" x="1965325" y="3203575"/>
          <p14:tracePt t="170331" x="1965325" y="3290888"/>
          <p14:tracePt t="170340" x="1965325" y="3354388"/>
          <p14:tracePt t="170348" x="1965325" y="3429000"/>
          <p14:tracePt t="170354" x="1965325" y="3467100"/>
          <p14:tracePt t="170364" x="1990725" y="3516313"/>
          <p14:tracePt t="170369" x="2027238" y="3579813"/>
          <p14:tracePt t="170379" x="2065338" y="3616325"/>
          <p14:tracePt t="170384" x="2090738" y="3641725"/>
          <p14:tracePt t="170394" x="2152650" y="3692525"/>
          <p14:tracePt t="170405" x="2178050" y="3716338"/>
          <p14:tracePt t="170409" x="2216150" y="3729038"/>
          <p14:tracePt t="170419" x="2252663" y="3729038"/>
          <p14:tracePt t="170424" x="2290763" y="3741738"/>
          <p14:tracePt t="170435" x="2339975" y="3741738"/>
          <p14:tracePt t="170445" x="2365375" y="3741738"/>
          <p14:tracePt t="170452" x="2428875" y="3729038"/>
          <p14:tracePt t="170460" x="2441575" y="3716338"/>
          <p14:tracePt t="170465" x="2503488" y="3667125"/>
          <p14:tracePt t="170474" x="2516188" y="3641725"/>
          <p14:tracePt t="170485" x="2528888" y="3616325"/>
          <p14:tracePt t="170490" x="2528888" y="3579813"/>
          <p14:tracePt t="170501" x="2528888" y="3554413"/>
          <p14:tracePt t="170505" x="2528888" y="3503613"/>
          <p14:tracePt t="170514" x="2528888" y="3467100"/>
          <p14:tracePt t="170524" x="2528888" y="3429000"/>
          <p14:tracePt t="170530" x="2528888" y="3390900"/>
          <p14:tracePt t="170541" x="2503488" y="3341688"/>
          <p14:tracePt t="170545" x="2478088" y="3316288"/>
          <p14:tracePt t="170555" x="2403475" y="3241675"/>
          <p14:tracePt t="170564" x="2378075" y="3241675"/>
          <p14:tracePt t="170570" x="2316163" y="3241675"/>
          <p14:tracePt t="170580" x="2265363" y="3241675"/>
          <p14:tracePt t="170585" x="2203450" y="3241675"/>
          <p14:tracePt t="170594" x="2127250" y="3241675"/>
          <p14:tracePt t="170606" x="2090738" y="3241675"/>
          <p14:tracePt t="170610" x="2027238" y="3267075"/>
          <p14:tracePt t="170620" x="1952625" y="3316288"/>
          <p14:tracePt t="170626" x="1903413" y="3354388"/>
          <p14:tracePt t="170636" x="1852613" y="3403600"/>
          <p14:tracePt t="170647" x="1801813" y="3441700"/>
          <p14:tracePt t="170651" x="1778000" y="3467100"/>
          <p14:tracePt t="170661" x="1765300" y="3503613"/>
          <p14:tracePt t="170667" x="1752600" y="3516313"/>
          <p14:tracePt t="170676" x="1752600" y="3541713"/>
          <p14:tracePt t="170687" x="1752600" y="3590925"/>
          <p14:tracePt t="170690" x="1752600" y="3629025"/>
          <p14:tracePt t="170703" x="1752600" y="3679825"/>
          <p14:tracePt t="170707" x="1790700" y="3729038"/>
          <p14:tracePt t="170717" x="1839913" y="3779838"/>
          <p14:tracePt t="170726" x="1890713" y="3803650"/>
          <p14:tracePt t="170733" x="1952625" y="3829050"/>
          <p14:tracePt t="170743" x="2003425" y="3841750"/>
          <p14:tracePt t="170746" x="2039938" y="3841750"/>
          <p14:tracePt t="170756" x="2103438" y="3841750"/>
          <p14:tracePt t="170767" x="2139950" y="3841750"/>
          <p14:tracePt t="170773" x="2190750" y="3841750"/>
          <p14:tracePt t="170783" x="2278063" y="3841750"/>
          <p14:tracePt t="170786" x="2390775" y="3779838"/>
          <p14:tracePt t="170799" x="2452688" y="3716338"/>
          <p14:tracePt t="170807" x="2516188" y="3654425"/>
          <p14:tracePt t="170813" x="2554288" y="3579813"/>
          <p14:tracePt t="170823" x="2603500" y="3490913"/>
          <p14:tracePt t="170829" x="2616200" y="3390900"/>
          <p14:tracePt t="170838" x="2628900" y="3316288"/>
          <p14:tracePt t="170850" x="2654300" y="3216275"/>
          <p14:tracePt t="170852" x="2654300" y="3154363"/>
          <p14:tracePt t="170863" x="2654300" y="3116263"/>
          <p14:tracePt t="170869" x="2654300" y="3054350"/>
          <p14:tracePt t="170879" x="2654300" y="2990850"/>
          <p14:tracePt t="170888" x="2654300" y="2941638"/>
          <p14:tracePt t="170892" x="2616200" y="2903538"/>
          <p14:tracePt t="170903" x="2590800" y="2865438"/>
          <p14:tracePt t="170909" x="2554288" y="2852738"/>
          <p14:tracePt t="170918" x="2516188" y="2828925"/>
          <p14:tracePt t="170929" x="2441575" y="2828925"/>
          <p14:tracePt t="170932" x="2328863" y="2828925"/>
          <p14:tracePt t="170943" x="2216150" y="2828925"/>
          <p14:tracePt t="170949" x="2052638" y="2852738"/>
          <p14:tracePt t="170966" x="1927225" y="2903538"/>
          <p14:tracePt t="170968" x="1765300" y="2965450"/>
          <p14:tracePt t="170975" x="1639888" y="3041650"/>
          <p14:tracePt t="170985" x="1552575" y="3116263"/>
          <p14:tracePt t="170989" x="1501775" y="3165475"/>
          <p14:tracePt t="170998" x="1489075" y="3190875"/>
          <p14:tracePt t="171009" x="1489075" y="3216275"/>
          <p14:tracePt t="171015" x="1489075" y="3241675"/>
          <p14:tracePt t="171025" x="1489075" y="3267075"/>
          <p14:tracePt t="171031" x="1489075" y="3278188"/>
          <p14:tracePt t="171040" x="1489075" y="3316288"/>
          <p14:tracePt t="171050" x="1489075" y="3354388"/>
          <p14:tracePt t="171055" x="1501775" y="3367088"/>
          <p14:tracePt t="171065" x="1577975" y="3390900"/>
          <p14:tracePt t="171070" x="1665288" y="3403600"/>
          <p14:tracePt t="171081" x="1765300" y="3403600"/>
          <p14:tracePt t="171090" x="1914525" y="3403600"/>
          <p14:tracePt t="171094" x="2065338" y="3403600"/>
          <p14:tracePt t="171105" x="2228850" y="3403600"/>
          <p14:tracePt t="171111" x="2403475" y="3354388"/>
          <p14:tracePt t="171121" x="2541588" y="3303588"/>
          <p14:tracePt t="171131" x="2690813" y="3228975"/>
          <p14:tracePt t="171134" x="2778125" y="3178175"/>
          <p14:tracePt t="171145" x="2828925" y="3116263"/>
          <p14:tracePt t="171150" x="2867025" y="3078163"/>
          <p14:tracePt t="171160" x="2890838" y="3041650"/>
          <p14:tracePt t="171170" x="2890838" y="3028950"/>
          <p14:tracePt t="171174" x="2890838" y="3003550"/>
          <p14:tracePt t="171184" x="2890838" y="2941638"/>
          <p14:tracePt t="171191" x="2879725" y="2903538"/>
          <p14:tracePt t="171200" x="2816225" y="2840038"/>
          <p14:tracePt t="171211" x="2703513" y="2740025"/>
          <p14:tracePt t="171217" x="2590800" y="2678113"/>
          <p14:tracePt t="171227" x="2428875" y="2616200"/>
          <p14:tracePt t="171230" x="2278063" y="2590800"/>
          <p14:tracePt t="171240" x="2127250" y="2578100"/>
          <p14:tracePt t="171250" x="1978025" y="2578100"/>
          <p14:tracePt t="171256" x="1878013" y="2578100"/>
          <p14:tracePt t="171267" x="1778000" y="2578100"/>
          <p14:tracePt t="171271" x="1701800" y="2590800"/>
          <p14:tracePt t="171280" x="1639888" y="2616200"/>
          <p14:tracePt t="171292" x="1589088" y="2640013"/>
          <p14:tracePt t="171296" x="1565275" y="2690813"/>
          <p14:tracePt t="171307" x="1527175" y="2778125"/>
          <p14:tracePt t="171313" x="1527175" y="2816225"/>
          <p14:tracePt t="171323" x="1527175" y="2903538"/>
          <p14:tracePt t="171332" x="1527175" y="2965450"/>
          <p14:tracePt t="171336" x="1527175" y="3054350"/>
          <p14:tracePt t="171347" x="1565275" y="3128963"/>
          <p14:tracePt t="171353" x="1601788" y="3190875"/>
          <p14:tracePt t="171363" x="1689100" y="3278188"/>
          <p14:tracePt t="171372" x="1752600" y="3341688"/>
          <p14:tracePt t="171379" x="1790700" y="3390900"/>
          <p14:tracePt t="171389" x="1865313" y="3429000"/>
          <p14:tracePt t="171393" x="1914525" y="3441700"/>
          <p14:tracePt t="171402" x="1990725" y="3467100"/>
          <p14:tracePt t="171412" x="2065338" y="3467100"/>
          <p14:tracePt t="171419" x="2127250" y="3467100"/>
          <p14:tracePt t="171429" x="2216150" y="3467100"/>
          <p14:tracePt t="171433" x="2290763" y="3467100"/>
          <p14:tracePt t="171442" x="2339975" y="3429000"/>
          <p14:tracePt t="171453" x="2416175" y="3390900"/>
          <p14:tracePt t="171458" x="2441575" y="3341688"/>
          <p14:tracePt t="171468" x="2452688" y="3303588"/>
          <p14:tracePt t="171473" x="2478088" y="3241675"/>
          <p14:tracePt t="171482" x="2478088" y="3178175"/>
          <p14:tracePt t="171494" x="2478088" y="3103563"/>
          <p14:tracePt t="171498" x="2478088" y="3041650"/>
          <p14:tracePt t="171509" x="2478088" y="2965450"/>
          <p14:tracePt t="171513" x="2441575" y="2890838"/>
          <p14:tracePt t="171522" x="2403475" y="2816225"/>
          <p14:tracePt t="171532" x="2352675" y="2740025"/>
          <p14:tracePt t="171539" x="2316163" y="2703513"/>
          <p14:tracePt t="171549" x="2303463" y="2690813"/>
          <p14:tracePt t="171554" x="2290763" y="2690813"/>
          <p14:tracePt t="171564" x="2252663" y="2678113"/>
          <p14:tracePt t="171574" x="2239963" y="2678113"/>
          <p14:tracePt t="171579" x="2216150" y="2678113"/>
          <p14:tracePt t="171589" x="2190750" y="2678113"/>
          <p14:tracePt t="171595" x="2152650" y="2678113"/>
          <p14:tracePt t="171604" x="2127250" y="2716213"/>
          <p14:tracePt t="171614" x="2103438" y="2740025"/>
          <p14:tracePt t="171620" x="2078038" y="2778125"/>
          <p14:tracePt t="171630" x="2065338" y="2803525"/>
          <p14:tracePt t="171634" x="2052638" y="2840038"/>
          <p14:tracePt t="171644" x="2052638" y="2865438"/>
          <p14:tracePt t="171650" x="2039938" y="2890838"/>
          <p14:tracePt t="171660" x="2039938" y="2916238"/>
          <p14:tracePt t="171671" x="2039938" y="2928938"/>
          <p14:tracePt t="171675" x="2039938" y="2952750"/>
          <p14:tracePt t="171685" x="2039938" y="2978150"/>
          <p14:tracePt t="171694" x="2065338" y="3028950"/>
          <p14:tracePt t="171700" x="2065338" y="3054350"/>
          <p14:tracePt t="171710" x="2090738" y="3065463"/>
          <p14:tracePt t="171714" x="2116138" y="3090863"/>
          <p14:tracePt t="171726" x="2139950" y="3103563"/>
          <p14:tracePt t="171736" x="2165350" y="3116263"/>
          <p14:tracePt t="171740" x="2178050" y="3116263"/>
          <p14:tracePt t="171750" x="2203450" y="3116263"/>
          <p14:tracePt t="171757" x="2228850" y="3116263"/>
          <p14:tracePt t="171766" x="2239963" y="3116263"/>
          <p14:tracePt t="171776" x="2252663" y="3116263"/>
          <p14:tracePt t="171780" x="2265363" y="3116263"/>
          <p14:tracePt t="171820" x="2265363" y="3090863"/>
          <p14:tracePt t="171837" x="2265363" y="3078163"/>
          <p14:tracePt t="172588" x="2278063" y="3065463"/>
          <p14:tracePt t="172609" x="2328863" y="3065463"/>
          <p14:tracePt t="172613" x="2352675" y="3078163"/>
          <p14:tracePt t="172623" x="2378075" y="3090863"/>
          <p14:tracePt t="172628" x="2441575" y="3128963"/>
          <p14:tracePt t="172639" x="2465388" y="3141663"/>
          <p14:tracePt t="172649" x="2478088" y="3154363"/>
          <p14:tracePt t="172653" x="2541588" y="3178175"/>
          <p14:tracePt t="172662" x="2554288" y="3190875"/>
          <p14:tracePt t="172669" x="2578100" y="3216275"/>
          <p14:tracePt t="172679" x="2603500" y="3228975"/>
          <p14:tracePt t="172689" x="2641600" y="3254375"/>
          <p14:tracePt t="172695" x="2654300" y="3267075"/>
          <p14:tracePt t="172704" x="2678113" y="3278188"/>
          <p14:tracePt t="172708" x="2690813" y="3278188"/>
          <p14:tracePt t="172720" x="2703513" y="3290888"/>
          <p14:tracePt t="172729" x="2728913" y="3303588"/>
          <p14:tracePt t="172735" x="2767013" y="3316288"/>
          <p14:tracePt t="172744" x="2790825" y="3341688"/>
          <p14:tracePt t="172751" x="2828925" y="3354388"/>
          <p14:tracePt t="172760" x="2867025" y="3378200"/>
          <p14:tracePt t="172770" x="2916238" y="3416300"/>
          <p14:tracePt t="172775" x="2954338" y="3429000"/>
          <p14:tracePt t="172785" x="2979738" y="3441700"/>
          <p14:tracePt t="172790" x="3016250" y="3454400"/>
          <p14:tracePt t="172802" x="3054350" y="3467100"/>
          <p14:tracePt t="172811" x="3103563" y="3490913"/>
          <p14:tracePt t="172815" x="3141663" y="3490913"/>
          <p14:tracePt t="172824" x="3167063" y="3503613"/>
          <p14:tracePt t="172830" x="3192463" y="3516313"/>
          <p14:tracePt t="172841" x="3205163" y="3516313"/>
          <p14:tracePt t="172851" x="3228975" y="3529013"/>
          <p14:tracePt t="172855" x="3241675" y="3529013"/>
          <p14:tracePt t="172864" x="3254375" y="3529013"/>
          <p14:tracePt t="172870" x="3267075" y="3541713"/>
          <p14:tracePt t="172891" x="3279775" y="3554413"/>
          <p14:tracePt t="172904" x="3292475" y="3554413"/>
          <p14:tracePt t="173053" x="3279775" y="3567113"/>
          <p14:tracePt t="173063" x="3254375" y="3579813"/>
          <p14:tracePt t="173067" x="3216275" y="3590925"/>
          <p14:tracePt t="173076" x="3205163" y="3603625"/>
          <p14:tracePt t="173083" x="3179763" y="3616325"/>
          <p14:tracePt t="173093" x="3141663" y="3616325"/>
          <p14:tracePt t="173099" x="3103563" y="3641725"/>
          <p14:tracePt t="173108" x="3092450" y="3654425"/>
          <p14:tracePt t="173118" x="3067050" y="3667125"/>
          <p14:tracePt t="173122" x="3028950" y="3692525"/>
          <p14:tracePt t="173133" x="3016250" y="3703638"/>
          <p14:tracePt t="173138" x="2992438" y="3716338"/>
          <p14:tracePt t="173149" x="2967038" y="3729038"/>
          <p14:tracePt t="173159" x="2928938" y="3741738"/>
          <p14:tracePt t="173165" x="2916238" y="3754438"/>
          <p14:tracePt t="173175" x="2903538" y="3767138"/>
          <p14:tracePt t="173189" x="2890838" y="3779838"/>
          <p14:tracePt t="174017" x="2890838" y="3792538"/>
          <p14:tracePt t="174033" x="2916238" y="3803650"/>
          <p14:tracePt t="174057" x="2916238" y="3816350"/>
          <p14:tracePt t="174169" x="2916238" y="3803650"/>
          <p14:tracePt t="174179" x="2916238" y="3741738"/>
          <p14:tracePt t="174189" x="2916238" y="3667125"/>
          <p14:tracePt t="174193" x="2916238" y="3579813"/>
          <p14:tracePt t="174203" x="2916238" y="3479800"/>
          <p14:tracePt t="174210" x="2916238" y="3403600"/>
          <p14:tracePt t="174219" x="2916238" y="3303588"/>
          <p14:tracePt t="174229" x="2916238" y="3216275"/>
          <p14:tracePt t="174233" x="2916238" y="3128963"/>
          <p14:tracePt t="174243" x="2916238" y="3041650"/>
          <p14:tracePt t="174248" x="2916238" y="2978150"/>
          <p14:tracePt t="174259" x="2916238" y="2941638"/>
          <p14:tracePt t="174268" x="2916238" y="2890838"/>
          <p14:tracePt t="174273" x="2916238" y="2852738"/>
          <p14:tracePt t="174283" x="2916238" y="2828925"/>
          <p14:tracePt t="174289" x="2916238" y="2816225"/>
          <p14:tracePt t="174298" x="2916238" y="2778125"/>
          <p14:tracePt t="174309" x="2916238" y="2765425"/>
          <p14:tracePt t="174325" x="2916238" y="2740025"/>
          <p14:tracePt t="174339" x="2916238" y="2728913"/>
          <p14:tracePt t="174349" x="2903538" y="2703513"/>
          <p14:tracePt t="174354" x="2903538" y="2690813"/>
          <p14:tracePt t="174368" x="2890838" y="2690813"/>
          <p14:tracePt t="174395" x="2879725" y="2678113"/>
          <p14:tracePt t="174414" x="2879725" y="2665413"/>
          <p14:tracePt t="174451" x="2879725" y="2640013"/>
          <p14:tracePt t="174474" x="2879725" y="2627313"/>
          <p14:tracePt t="174491" x="2867025" y="2603500"/>
          <p14:tracePt t="174556" x="2867025" y="2590800"/>
          <p14:tracePt t="174587" x="2854325" y="2578100"/>
          <p14:tracePt t="174590" x="2854325" y="2565400"/>
          <p14:tracePt t="174601" x="2854325" y="2552700"/>
          <p14:tracePt t="174616" x="2854325" y="2527300"/>
          <p14:tracePt t="174640" x="2854325" y="2516188"/>
          <p14:tracePt t="174652" x="2854325" y="2503488"/>
          <p14:tracePt t="174657" x="2854325" y="2490788"/>
          <p14:tracePt t="174666" x="2854325" y="2478088"/>
          <p14:tracePt t="174673" x="2854325" y="2465388"/>
          <p14:tracePt t="174690" x="2854325" y="2439988"/>
          <p14:tracePt t="174706" x="2854325" y="2427288"/>
          <p14:tracePt t="174717" x="2854325" y="2414588"/>
          <p14:tracePt t="174722" x="2854325" y="2403475"/>
          <p14:tracePt t="174731" x="2854325" y="2390775"/>
          <p14:tracePt t="174737" x="2828925" y="2365375"/>
          <p14:tracePt t="174756" x="2828925" y="2352675"/>
          <p14:tracePt t="174762" x="2828925" y="2339975"/>
          <p14:tracePt t="174777" x="2828925" y="2327275"/>
          <p14:tracePt t="175937" x="2816225" y="2314575"/>
          <p14:tracePt t="175947" x="2778125" y="2290763"/>
          <p14:tracePt t="175956" x="2754313" y="2265363"/>
          <p14:tracePt t="175962" x="2716213" y="2252663"/>
          <p14:tracePt t="175972" x="2667000" y="2227263"/>
          <p14:tracePt t="175976" x="2641600" y="2201863"/>
          <p14:tracePt t="175986" x="2565400" y="2165350"/>
          <p14:tracePt t="175997" x="2528888" y="2152650"/>
          <p14:tracePt t="176002" x="2503488" y="2139950"/>
          <p14:tracePt t="176013" x="2478088" y="2139950"/>
          <p14:tracePt t="176019" x="2416175" y="2101850"/>
          <p14:tracePt t="176030" x="2403475" y="2089150"/>
          <p14:tracePt t="176038" x="2390775" y="2089150"/>
          <p14:tracePt t="176042" x="2365375" y="2089150"/>
          <p14:tracePt t="176059" x="2352675" y="2078038"/>
          <p14:tracePt t="176069" x="2339975" y="2078038"/>
          <p14:tracePt t="176080" x="2316163" y="2078038"/>
          <p14:tracePt t="176082" x="2290763" y="2078038"/>
          <p14:tracePt t="176093" x="2265363" y="2078038"/>
          <p14:tracePt t="176098" x="2228850" y="2078038"/>
          <p14:tracePt t="176109" x="2203450" y="2078038"/>
          <p14:tracePt t="176119" x="2165350" y="2101850"/>
          <p14:tracePt t="176122" x="2127250" y="2139950"/>
          <p14:tracePt t="176132" x="2103438" y="2152650"/>
          <p14:tracePt t="176138" x="2078038" y="2178050"/>
          <p14:tracePt t="176149" x="2065338" y="2214563"/>
          <p14:tracePt t="176159" x="2052638" y="2239963"/>
          <p14:tracePt t="176164" x="2027238" y="2265363"/>
          <p14:tracePt t="176175" x="2027238" y="2290763"/>
          <p14:tracePt t="176179" x="2027238" y="2314575"/>
          <p14:tracePt t="176189" x="2027238" y="2352675"/>
          <p14:tracePt t="176204" x="2027238" y="2378075"/>
          <p14:tracePt t="176214" x="2027238" y="2403475"/>
          <p14:tracePt t="176219" x="2027238" y="2427288"/>
          <p14:tracePt t="176229" x="2052638" y="2439988"/>
          <p14:tracePt t="176238" x="2116138" y="2465388"/>
          <p14:tracePt t="176245" x="2165350" y="2478088"/>
          <p14:tracePt t="176255" x="2228850" y="2478088"/>
          <p14:tracePt t="176261" x="2303463" y="2478088"/>
          <p14:tracePt t="176270" x="2365375" y="2478088"/>
          <p14:tracePt t="176280" x="2452688" y="2478088"/>
          <p14:tracePt t="176284" x="2516188" y="2478088"/>
          <p14:tracePt t="176295" x="2590800" y="2478088"/>
          <p14:tracePt t="176300" x="2616200" y="2465388"/>
          <p14:tracePt t="176311" x="2654300" y="2439988"/>
          <p14:tracePt t="176320" x="2667000" y="2439988"/>
          <p14:tracePt t="176324" x="2678113" y="2427288"/>
          <p14:tracePt t="176334" x="2703513" y="2403475"/>
          <p14:tracePt t="176340" x="2703513" y="2378075"/>
          <p14:tracePt t="176350" x="2703513" y="2352675"/>
          <p14:tracePt t="176361" x="2703513" y="2339975"/>
          <p14:tracePt t="176367" x="2703513" y="2314575"/>
          <p14:tracePt t="176377" x="2703513" y="2265363"/>
          <p14:tracePt t="176380" x="2690813" y="2214563"/>
          <p14:tracePt t="176391" x="2667000" y="2190750"/>
          <p14:tracePt t="176401" x="2654300" y="2165350"/>
          <p14:tracePt t="176406" x="2628900" y="2139950"/>
          <p14:tracePt t="176416" x="2616200" y="2127250"/>
          <p14:tracePt t="176421" x="2603500" y="2127250"/>
          <p14:tracePt t="176430" x="2590800" y="2114550"/>
          <p14:tracePt t="176440" x="2578100" y="2114550"/>
          <p14:tracePt t="176446" x="2565400" y="2114550"/>
          <p14:tracePt t="176456" x="2554288" y="2114550"/>
          <p14:tracePt t="176461" x="2541588" y="2114550"/>
          <p14:tracePt t="176471" x="2516188" y="2114550"/>
          <p14:tracePt t="176480" x="2503488" y="2139950"/>
          <p14:tracePt t="176486" x="2490788" y="2152650"/>
          <p14:tracePt t="176497" x="2478088" y="2178050"/>
          <p14:tracePt t="176502" x="2478088" y="2201863"/>
          <p14:tracePt t="176513" x="2478088" y="2227263"/>
          <p14:tracePt t="176522" x="2478088" y="2252663"/>
          <p14:tracePt t="176527" x="2478088" y="2265363"/>
          <p14:tracePt t="176536" x="2478088" y="2290763"/>
          <p14:tracePt t="176543" x="2478088" y="2303463"/>
          <p14:tracePt t="176553" x="2478088" y="2314575"/>
          <p14:tracePt t="176562" x="2478088" y="2327275"/>
          <p14:tracePt t="176587" x="2478088" y="2339975"/>
          <p14:tracePt t="176602" x="2478088" y="2352675"/>
          <p14:tracePt t="176623" x="2503488" y="2352675"/>
          <p14:tracePt t="176629" x="2516188" y="2352675"/>
          <p14:tracePt t="176639" x="2528888" y="2352675"/>
          <p14:tracePt t="176643" x="2565400" y="2352675"/>
          <p14:tracePt t="176652" x="2603500" y="2352675"/>
          <p14:tracePt t="176662" x="2641600" y="2352675"/>
          <p14:tracePt t="176679" x="2678113" y="2352675"/>
          <p14:tracePt t="176682" x="2678113" y="2339975"/>
          <p14:tracePt t="176694" x="2690813" y="2339975"/>
          <p14:tracePt t="176705" x="2703513" y="2314575"/>
          <p14:tracePt t="176719" x="2703513" y="2303463"/>
          <p14:tracePt t="176725" x="2703513" y="2278063"/>
          <p14:tracePt t="176735" x="2703513" y="2265363"/>
          <p14:tracePt t="176744" x="2703513" y="2239963"/>
          <p14:tracePt t="176748" x="2703513" y="2227263"/>
          <p14:tracePt t="176759" x="2690813" y="2214563"/>
          <p14:tracePt t="176765" x="2654300" y="2178050"/>
          <p14:tracePt t="176775" x="2628900" y="2165350"/>
          <p14:tracePt t="176785" x="2603500" y="2152650"/>
          <p14:tracePt t="176789" x="2554288" y="2127250"/>
          <p14:tracePt t="176799" x="2528888" y="2127250"/>
          <p14:tracePt t="176804" x="2503488" y="2127250"/>
          <p14:tracePt t="176814" x="2478088" y="2127250"/>
          <p14:tracePt t="176825" x="2452688" y="2127250"/>
          <p14:tracePt t="176830" x="2428875" y="2127250"/>
          <p14:tracePt t="176841" x="2378075" y="2127250"/>
          <p14:tracePt t="176845" x="2328863" y="2165350"/>
          <p14:tracePt t="176854" x="2303463" y="2190750"/>
          <p14:tracePt t="176865" x="2278063" y="2252663"/>
          <p14:tracePt t="176870" x="2252663" y="2278063"/>
          <p14:tracePt t="176880" x="2239963" y="2314575"/>
          <p14:tracePt t="176884" x="2239963" y="2339975"/>
          <p14:tracePt t="176894" x="2228850" y="2365375"/>
          <p14:tracePt t="176904" x="2228850" y="2390775"/>
          <p14:tracePt t="176910" x="2228850" y="2414588"/>
          <p14:tracePt t="176920" x="2228850" y="2439988"/>
          <p14:tracePt t="176925" x="2228850" y="2452688"/>
          <p14:tracePt t="176935" x="2228850" y="2490788"/>
          <p14:tracePt t="176945" x="2239963" y="2503488"/>
          <p14:tracePt t="176950" x="2252663" y="2516188"/>
          <p14:tracePt t="176961" x="2265363" y="2527300"/>
          <p14:tracePt t="176976" x="2303463" y="2552700"/>
          <p14:tracePt t="176986" x="2339975" y="2552700"/>
          <p14:tracePt t="176991" x="2390775" y="2552700"/>
          <p14:tracePt t="177001" x="2452688" y="2552700"/>
          <p14:tracePt t="177007" x="2503488" y="2552700"/>
          <p14:tracePt t="177016" x="2590800" y="2552700"/>
          <p14:tracePt t="177026" x="2678113" y="2552700"/>
          <p14:tracePt t="177031" x="2778125" y="2552700"/>
          <p14:tracePt t="177043" x="2867025" y="2540000"/>
          <p14:tracePt t="177047" x="2941638" y="2516188"/>
          <p14:tracePt t="177057" x="3041650" y="2478088"/>
          <p14:tracePt t="177066" x="3079750" y="2465388"/>
          <p14:tracePt t="177073" x="3116263" y="2427288"/>
          <p14:tracePt t="177087" x="3116263" y="2414588"/>
          <p14:tracePt t="177097" x="3116263" y="2378075"/>
          <p14:tracePt t="177106" x="3116263" y="2365375"/>
          <p14:tracePt t="177112" x="3116263" y="2327275"/>
          <p14:tracePt t="177123" x="3116263" y="2314575"/>
          <p14:tracePt t="177127" x="3116263" y="2278063"/>
          <p14:tracePt t="177139" x="3092450" y="2239963"/>
          <p14:tracePt t="177146" x="3041650" y="2201863"/>
          <p14:tracePt t="177152" x="3003550" y="2190750"/>
          <p14:tracePt t="177163" x="2979738" y="2178050"/>
          <p14:tracePt t="177169" x="2916238" y="2165350"/>
          <p14:tracePt t="177178" x="2879725" y="2139950"/>
          <p14:tracePt t="177189" x="2803525" y="2139950"/>
          <p14:tracePt t="177193" x="2716213" y="2139950"/>
          <p14:tracePt t="177202" x="2641600" y="2139950"/>
          <p14:tracePt t="177209" x="2528888" y="2152650"/>
          <p14:tracePt t="177218" x="2465388" y="2190750"/>
          <p14:tracePt t="177229" x="2416175" y="2214563"/>
          <p14:tracePt t="177233" x="2378075" y="2252663"/>
          <p14:tracePt t="177242" x="2328863" y="2290763"/>
          <p14:tracePt t="177249" x="2316163" y="2314575"/>
          <p14:tracePt t="177259" x="2303463" y="2327275"/>
          <p14:tracePt t="177268" x="2290763" y="2352675"/>
          <p14:tracePt t="177272" x="2290763" y="2365375"/>
          <p14:tracePt t="177282" x="2290763" y="2378075"/>
          <p14:tracePt t="177290" x="2290763" y="2390775"/>
          <p14:tracePt t="177308" x="2290763" y="2414588"/>
          <p14:tracePt t="177329" x="2290763" y="2427288"/>
          <p14:tracePt t="177338" x="2290763" y="2439988"/>
          <p14:tracePt t="177349" x="2290763" y="2452688"/>
          <p14:tracePt t="177355" x="2316163" y="2452688"/>
          <p14:tracePt t="177365" x="2339975" y="2465388"/>
          <p14:tracePt t="177369" x="2378075" y="2465388"/>
          <p14:tracePt t="177378" x="2441575" y="2465388"/>
          <p14:tracePt t="177391" x="2516188" y="2465388"/>
          <p14:tracePt t="177394" x="2578100" y="2465388"/>
          <p14:tracePt t="177404" x="2628900" y="2465388"/>
          <p14:tracePt t="177410" x="2690813" y="2439988"/>
          <p14:tracePt t="177421" x="2741613" y="2414588"/>
          <p14:tracePt t="177430" x="2741613" y="2403475"/>
          <p14:tracePt t="177434" x="2754313" y="2390775"/>
          <p14:tracePt t="177445" x="2767013" y="2378075"/>
          <p14:tracePt t="177450" x="2778125" y="2365375"/>
          <p14:tracePt t="177460" x="2778125" y="2352675"/>
          <p14:tracePt t="177471" x="2778125" y="2327275"/>
          <p14:tracePt t="177475" x="2778125" y="2290763"/>
          <p14:tracePt t="177486" x="2778125" y="2278063"/>
          <p14:tracePt t="177490" x="2754313" y="2252663"/>
          <p14:tracePt t="177500" x="2716213" y="2227263"/>
          <p14:tracePt t="177510" x="2667000" y="2227263"/>
          <p14:tracePt t="177514" x="2641600" y="2227263"/>
          <p14:tracePt t="177527" x="2616200" y="2227263"/>
          <p14:tracePt t="177531" x="2590800" y="2227263"/>
          <p14:tracePt t="177540" x="2565400" y="2227263"/>
          <p14:tracePt t="177551" x="2541588" y="2239963"/>
          <p14:tracePt t="177557" x="2516188" y="2303463"/>
          <p14:tracePt t="177567" x="2503488" y="2390775"/>
          <p14:tracePt t="177570" x="2503488" y="2452688"/>
          <p14:tracePt t="177580" x="2503488" y="2527300"/>
          <p14:tracePt t="177591" x="2503488" y="2590800"/>
          <p14:tracePt t="177597" x="2503488" y="2616200"/>
          <p14:tracePt t="177607" x="2503488" y="2640013"/>
          <p14:tracePt t="177611" x="2503488" y="2665413"/>
          <p14:tracePt t="177636" x="2503488" y="2678113"/>
          <p14:tracePt t="177657" x="2516188" y="2690813"/>
          <p14:tracePt t="177663" x="2528888" y="2690813"/>
          <p14:tracePt t="177672" x="2541588" y="2690813"/>
          <p14:tracePt t="177676" x="2565400" y="2690813"/>
          <p14:tracePt t="177687" x="2616200" y="2665413"/>
          <p14:tracePt t="177697" x="2641600" y="2640013"/>
          <p14:tracePt t="177703" x="2678113" y="2578100"/>
          <p14:tracePt t="177713" x="2716213" y="2540000"/>
          <p14:tracePt t="177718" x="2754313" y="2465388"/>
          <p14:tracePt t="177728" x="2790825" y="2390775"/>
          <p14:tracePt t="177739" x="2790825" y="2339975"/>
          <p14:tracePt t="177742" x="2803525" y="2303463"/>
          <p14:tracePt t="177752" x="2803525" y="2278063"/>
          <p14:tracePt t="177769" x="2803525" y="2252663"/>
          <p14:tracePt t="177779" x="2803525" y="2239963"/>
          <p14:tracePt t="177799" x="2803525" y="2227263"/>
          <p14:tracePt t="177812" x="2803525" y="2214563"/>
          <p14:tracePt t="177822" x="2778125" y="2214563"/>
          <p14:tracePt t="177828" x="2754313" y="2214563"/>
          <p14:tracePt t="177839" x="2728913" y="2214563"/>
          <p14:tracePt t="177849" x="2703513" y="2214563"/>
          <p14:tracePt t="177855" x="2690813" y="2214563"/>
          <p14:tracePt t="177864" x="2667000" y="2214563"/>
          <p14:tracePt t="177868" x="2641600" y="2227263"/>
          <p14:tracePt t="177879" x="2616200" y="2239963"/>
          <p14:tracePt t="177889" x="2616200" y="2252663"/>
          <p14:tracePt t="177895" x="2590800" y="2278063"/>
          <p14:tracePt t="177904" x="2565400" y="2290763"/>
          <p14:tracePt t="177908" x="2565400" y="2303463"/>
          <p14:tracePt t="177919" x="2554288" y="2314575"/>
          <p14:tracePt t="177929" x="2541588" y="2327275"/>
          <p14:tracePt t="177944" x="2528888" y="2339975"/>
          <p14:tracePt t="177967" x="2528888" y="2352675"/>
          <p14:tracePt t="177969" x="2516188" y="2352675"/>
          <p14:tracePt t="177975" x="2516188" y="2365375"/>
          <p14:tracePt t="177984" x="2503488" y="2378075"/>
          <p14:tracePt t="178001" x="2503488" y="2390775"/>
          <p14:tracePt t="178010" x="2503488" y="2403475"/>
          <p14:tracePt t="178015" x="2503488" y="2414588"/>
          <p14:tracePt t="178034" x="2490788" y="2427288"/>
          <p14:tracePt t="178186" x="2490788" y="2439988"/>
          <p14:tracePt t="178197" x="2490788" y="2452688"/>
          <p14:tracePt t="178210" x="2490788" y="2465388"/>
          <p14:tracePt t="178243" x="2490788" y="2478088"/>
          <p14:tracePt t="178257" x="2490788" y="2490788"/>
          <p14:tracePt t="178287" x="2490788" y="2516188"/>
          <p14:tracePt t="178333" x="2490788" y="2527300"/>
          <p14:tracePt t="178349" x="2490788" y="2540000"/>
          <p14:tracePt t="178352" x="2516188" y="2565400"/>
          <p14:tracePt t="178362" x="2590800" y="2578100"/>
          <p14:tracePt t="178373" x="2716213" y="2603500"/>
          <p14:tracePt t="178380" x="2854325" y="2616200"/>
          <p14:tracePt t="178389" x="3003550" y="2616200"/>
          <p14:tracePt t="178392" x="3154363" y="2616200"/>
          <p14:tracePt t="178402" x="3317875" y="2616200"/>
          <p14:tracePt t="178413" x="3541713" y="2616200"/>
          <p14:tracePt t="178419" x="3779838" y="2616200"/>
          <p14:tracePt t="178430" x="4017963" y="2616200"/>
          <p14:tracePt t="178432" x="4230688" y="2616200"/>
          <p14:tracePt t="178444" x="4406900" y="2616200"/>
          <p14:tracePt t="178455" x="4556125" y="2616200"/>
          <p14:tracePt t="178459" x="4643438" y="2616200"/>
          <p14:tracePt t="178469" x="4719638" y="2603500"/>
          <p14:tracePt t="178474" x="4756150" y="2590800"/>
          <p14:tracePt t="178484" x="4768850" y="2578100"/>
          <p14:tracePt t="178496" x="4794250" y="2565400"/>
          <p14:tracePt t="178509" x="4806950" y="2552700"/>
          <p14:tracePt t="178514" x="4806950" y="2540000"/>
          <p14:tracePt t="178524" x="4819650" y="2527300"/>
          <p14:tracePt t="178575" x="4832350" y="2516188"/>
          <p14:tracePt t="178670" x="4832350" y="2503488"/>
          <p14:tracePt t="178696" x="4819650" y="2490788"/>
          <p14:tracePt t="178712" x="4819650" y="2478088"/>
          <p14:tracePt t="178731" x="4806950" y="2478088"/>
          <p14:tracePt t="179055" x="4806950" y="2452688"/>
          <p14:tracePt t="179069" x="4806950" y="2439988"/>
          <p14:tracePt t="179155" x="4794250" y="2427288"/>
          <p14:tracePt t="179165" x="4768850" y="2427288"/>
          <p14:tracePt t="179170" x="4719638" y="2427288"/>
          <p14:tracePt t="179180" x="4619625" y="2478088"/>
          <p14:tracePt t="179190" x="4530725" y="2578100"/>
          <p14:tracePt t="179195" x="4456113" y="2652713"/>
          <p14:tracePt t="179204" x="4330700" y="2790825"/>
          <p14:tracePt t="179210" x="4230688" y="2941638"/>
          <p14:tracePt t="179220" x="4156075" y="3078163"/>
          <p14:tracePt t="179231" x="4005263" y="3267075"/>
          <p14:tracePt t="179234" x="3856038" y="3479800"/>
          <p14:tracePt t="179246" x="3692525" y="3692525"/>
          <p14:tracePt t="179250" x="3467100" y="3967163"/>
          <p14:tracePt t="179260" x="3305175" y="4217988"/>
          <p14:tracePt t="179270" x="3167063" y="4418013"/>
          <p14:tracePt t="179276" x="3041650" y="4592638"/>
          <p14:tracePt t="179286" x="2903538" y="4805363"/>
          <p14:tracePt t="179292" x="2778125" y="4981575"/>
          <p14:tracePt t="179300" x="2590800" y="5194300"/>
          <p14:tracePt t="179310" x="2428875" y="5430838"/>
          <p14:tracePt t="179316" x="2203450" y="5656263"/>
          <p14:tracePt t="179326" x="1927225" y="5956300"/>
          <p14:tracePt t="179332" x="1677988" y="6181725"/>
          <p14:tracePt t="179343" x="1439863" y="6419850"/>
          <p14:tracePt t="179352" x="1289050" y="6557963"/>
          <p14:tracePt t="179357" x="1089025" y="6670675"/>
          <p14:tracePt t="179366" x="950913" y="6770688"/>
          <p14:tracePt t="180669" x="0" y="0"/>
        </p14:tracePtLst>
        <p14:tracePtLst>
          <p14:tracePt t="192431" x="3446463" y="6269038"/>
          <p14:tracePt t="192617" x="2316163" y="6381750"/>
          <p14:tracePt t="192626" x="2316163" y="5981700"/>
          <p14:tracePt t="192632" x="2316163" y="5607050"/>
          <p14:tracePt t="192643" x="2328863" y="5381625"/>
          <p14:tracePt t="192647" x="2328863" y="5205413"/>
          <p14:tracePt t="192657" x="2328863" y="5018088"/>
          <p14:tracePt t="192669" x="2328863" y="4843463"/>
          <p14:tracePt t="192673" x="2328863" y="4618038"/>
          <p14:tracePt t="192684" x="2328863" y="4454525"/>
          <p14:tracePt t="192689" x="2328863" y="4305300"/>
          <p14:tracePt t="192698" x="2328863" y="4167188"/>
          <p14:tracePt t="192708" x="2328863" y="4067175"/>
          <p14:tracePt t="192713" x="2328863" y="3979863"/>
          <p14:tracePt t="192722" x="2328863" y="3916363"/>
          <p14:tracePt t="192729" x="2328863" y="3841750"/>
          <p14:tracePt t="192738" x="2328863" y="3792538"/>
          <p14:tracePt t="192748" x="2328863" y="3767138"/>
          <p14:tracePt t="192754" x="2328863" y="3729038"/>
          <p14:tracePt t="192768" x="2303463" y="3692525"/>
          <p14:tracePt t="192865" x="2290763" y="3692525"/>
          <p14:tracePt t="192868" x="2278063" y="3667125"/>
          <p14:tracePt t="192880" x="2252663" y="3667125"/>
          <p14:tracePt t="192884" x="2239963" y="3641725"/>
          <p14:tracePt t="192895" x="2216150" y="3641725"/>
          <p14:tracePt t="192904" x="2165350" y="3603625"/>
          <p14:tracePt t="192910" x="2152650" y="3590925"/>
          <p14:tracePt t="192921" x="2116138" y="3579813"/>
          <p14:tracePt t="192925" x="2090738" y="3554413"/>
          <p14:tracePt t="192934" x="2065338" y="3554413"/>
          <p14:tracePt t="192945" x="2039938" y="3554413"/>
          <p14:tracePt t="192951" x="2014538" y="3554413"/>
          <p14:tracePt t="192968" x="1978025" y="3554413"/>
          <p14:tracePt t="192974" x="1952625" y="3554413"/>
          <p14:tracePt t="192987" x="1939925" y="3554413"/>
          <p14:tracePt t="192990" x="1914525" y="3554413"/>
          <p14:tracePt t="193001" x="1903413" y="3554413"/>
          <p14:tracePt t="193006" x="1878013" y="3554413"/>
          <p14:tracePt t="193017" x="1865313" y="3554413"/>
          <p14:tracePt t="193026" x="1839913" y="3554413"/>
          <p14:tracePt t="193030" x="1778000" y="3590925"/>
          <p14:tracePt t="193047" x="1752600" y="3603625"/>
          <p14:tracePt t="193066" x="1739900" y="3603625"/>
          <p14:tracePt t="193122" x="1739900" y="3616325"/>
          <p14:tracePt t="193126" x="1739900" y="3654425"/>
          <p14:tracePt t="193137" x="1827213" y="3692525"/>
          <p14:tracePt t="193147" x="1952625" y="3729038"/>
          <p14:tracePt t="193153" x="2065338" y="3741738"/>
          <p14:tracePt t="193162" x="2228850" y="3767138"/>
          <p14:tracePt t="193166" x="2352675" y="3767138"/>
          <p14:tracePt t="193177" x="2490788" y="3767138"/>
          <p14:tracePt t="193188" x="2641600" y="3767138"/>
          <p14:tracePt t="193192" x="2754313" y="3767138"/>
          <p14:tracePt t="193203" x="2854325" y="3767138"/>
          <p14:tracePt t="193209" x="2903538" y="3767138"/>
          <p14:tracePt t="193218" x="2928938" y="3767138"/>
          <p14:tracePt t="193278" x="2928938" y="3729038"/>
          <p14:tracePt t="193283" x="2854325" y="3703638"/>
          <p14:tracePt t="193294" x="2754313" y="3692525"/>
          <p14:tracePt t="193303" x="2616200" y="3692525"/>
          <p14:tracePt t="193308" x="2516188" y="3667125"/>
          <p14:tracePt t="193319" x="2428875" y="3667125"/>
          <p14:tracePt t="193325" x="2352675" y="3667125"/>
          <p14:tracePt t="193334" x="2278063" y="3667125"/>
          <p14:tracePt t="193345" x="2216150" y="3667125"/>
          <p14:tracePt t="193349" x="2165350" y="3667125"/>
          <p14:tracePt t="193358" x="2127250" y="3667125"/>
          <p14:tracePt t="193365" x="2103438" y="3667125"/>
          <p14:tracePt t="193374" x="2065338" y="3667125"/>
          <p14:tracePt t="193388" x="2052638" y="3679825"/>
          <p14:tracePt t="193445" x="2052638" y="3692525"/>
          <p14:tracePt t="193455" x="2052638" y="3716338"/>
          <p14:tracePt t="193465" x="2065338" y="3729038"/>
          <p14:tracePt t="193470" x="2116138" y="3729038"/>
          <p14:tracePt t="193481" x="2190750" y="3754438"/>
          <p14:tracePt t="193485" x="2252663" y="3754438"/>
          <p14:tracePt t="193495" x="2328863" y="3754438"/>
          <p14:tracePt t="193505" x="2365375" y="3754438"/>
          <p14:tracePt t="193511" x="2416175" y="3754438"/>
          <p14:tracePt t="193520" x="2452688" y="3729038"/>
          <p14:tracePt t="193524" x="2478088" y="3703638"/>
          <p14:tracePt t="193545" x="2490788" y="3679825"/>
          <p14:tracePt t="193560" x="2490788" y="3667125"/>
          <p14:tracePt t="193577" x="2452688" y="3629025"/>
          <p14:tracePt t="193586" x="2403475" y="3590925"/>
          <p14:tracePt t="193591" x="2316163" y="3567113"/>
          <p14:tracePt t="193600" x="2252663" y="3567113"/>
          <p14:tracePt t="193607" x="2152650" y="3567113"/>
          <p14:tracePt t="193617" x="2078038" y="3567113"/>
          <p14:tracePt t="193627" x="1978025" y="3567113"/>
          <p14:tracePt t="193631" x="1903413" y="3567113"/>
          <p14:tracePt t="193640" x="1827213" y="3603625"/>
          <p14:tracePt t="193647" x="1752600" y="3641725"/>
          <p14:tracePt t="193656" x="1714500" y="3667125"/>
          <p14:tracePt t="193667" x="1665288" y="3703638"/>
          <p14:tracePt t="193672" x="1652588" y="3729038"/>
          <p14:tracePt t="193682" x="1639888" y="3741738"/>
          <p14:tracePt t="193687" x="1639888" y="3767138"/>
          <p14:tracePt t="193698" x="1639888" y="3792538"/>
          <p14:tracePt t="193713" x="1639888" y="3816350"/>
          <p14:tracePt t="193736" x="1639888" y="3841750"/>
          <p14:tracePt t="193747" x="1665288" y="3841750"/>
          <p14:tracePt t="193752" x="1714500" y="3841750"/>
          <p14:tracePt t="193763" x="1752600" y="3841750"/>
          <p14:tracePt t="193769" x="1801813" y="3841750"/>
          <p14:tracePt t="193780" x="1839913" y="3841750"/>
          <p14:tracePt t="193789" x="1903413" y="3816350"/>
          <p14:tracePt t="193793" x="1939925" y="3779838"/>
          <p14:tracePt t="193802" x="1965325" y="3741738"/>
          <p14:tracePt t="193808" x="2003425" y="3679825"/>
          <p14:tracePt t="193818" x="2003425" y="3641725"/>
          <p14:tracePt t="193829" x="2003425" y="3616325"/>
          <p14:tracePt t="193832" x="2003425" y="3579813"/>
          <p14:tracePt t="193842" x="2003425" y="3529013"/>
          <p14:tracePt t="193848" x="2003425" y="3516313"/>
          <p14:tracePt t="193858" x="2003425" y="3490913"/>
          <p14:tracePt t="193868" x="1978025" y="3467100"/>
          <p14:tracePt t="193872" x="1952625" y="3441700"/>
          <p14:tracePt t="193882" x="1927225" y="3441700"/>
          <p14:tracePt t="193888" x="1903413" y="3429000"/>
          <p14:tracePt t="193898" x="1878013" y="3429000"/>
          <p14:tracePt t="193909" x="1852613" y="3429000"/>
          <p14:tracePt t="193913" x="1827213" y="3429000"/>
          <p14:tracePt t="193924" x="1801813" y="3429000"/>
          <p14:tracePt t="193930" x="1765300" y="3429000"/>
          <p14:tracePt t="193939" x="1714500" y="3429000"/>
          <p14:tracePt t="193949" x="1677988" y="3429000"/>
          <p14:tracePt t="193963" x="1627188" y="3429000"/>
          <p14:tracePt t="193964" x="1601788" y="3441700"/>
          <p14:tracePt t="193979" x="1577975" y="3467100"/>
          <p14:tracePt t="193989" x="1539875" y="3467100"/>
          <p14:tracePt t="193995" x="1539875" y="3490913"/>
          <p14:tracePt t="194005" x="1514475" y="3490913"/>
          <p14:tracePt t="194010" x="1514475" y="3529013"/>
          <p14:tracePt t="194020" x="1489075" y="3554413"/>
          <p14:tracePt t="194030" x="1476375" y="3590925"/>
          <p14:tracePt t="194034" x="1465263" y="3603625"/>
          <p14:tracePt t="194046" x="1452563" y="3654425"/>
          <p14:tracePt t="194050" x="1439863" y="3692525"/>
          <p14:tracePt t="194062" x="1427163" y="3716338"/>
          <p14:tracePt t="194070" x="1401763" y="3754438"/>
          <p14:tracePt t="194074" x="1401763" y="3779838"/>
          <p14:tracePt t="194085" x="1401763" y="3803650"/>
          <p14:tracePt t="194090" x="1401763" y="3829050"/>
          <p14:tracePt t="194100" x="1401763" y="3867150"/>
          <p14:tracePt t="194111" x="1401763" y="3892550"/>
          <p14:tracePt t="194114" x="1401763" y="3916363"/>
          <p14:tracePt t="194130" x="1401763" y="3954463"/>
          <p14:tracePt t="194140" x="1427163" y="3979863"/>
          <p14:tracePt t="194151" x="1452563" y="4017963"/>
          <p14:tracePt t="194157" x="1476375" y="4041775"/>
          <p14:tracePt t="194166" x="1514475" y="4067175"/>
          <p14:tracePt t="194170" x="1527175" y="4092575"/>
          <p14:tracePt t="194181" x="1539875" y="4092575"/>
          <p14:tracePt t="194190" x="1552575" y="4092575"/>
          <p14:tracePt t="194197" x="1577975" y="4117975"/>
          <p14:tracePt t="194206" x="1601788" y="4117975"/>
          <p14:tracePt t="194212" x="1627188" y="4129088"/>
          <p14:tracePt t="194221" x="1665288" y="4129088"/>
          <p14:tracePt t="194231" x="1701800" y="4129088"/>
          <p14:tracePt t="194237" x="1790700" y="4141788"/>
          <p14:tracePt t="194246" x="1852613" y="4141788"/>
          <p14:tracePt t="194252" x="1939925" y="4141788"/>
          <p14:tracePt t="194262" x="2039938" y="4141788"/>
          <p14:tracePt t="194273" x="2127250" y="4141788"/>
          <p14:tracePt t="194278" x="2228850" y="4141788"/>
          <p14:tracePt t="194286" x="2265363" y="4141788"/>
          <p14:tracePt t="194292" x="2316163" y="4129088"/>
          <p14:tracePt t="194303" x="2339975" y="4117975"/>
          <p14:tracePt t="194312" x="2390775" y="4092575"/>
          <p14:tracePt t="194317" x="2403475" y="4054475"/>
          <p14:tracePt t="194328" x="2416175" y="4041775"/>
          <p14:tracePt t="194332" x="2441575" y="3992563"/>
          <p14:tracePt t="194343" x="2452688" y="3954463"/>
          <p14:tracePt t="194353" x="2452688" y="3879850"/>
          <p14:tracePt t="194359" x="2452688" y="3816350"/>
          <p14:tracePt t="194368" x="2452688" y="3741738"/>
          <p14:tracePt t="194372" x="2452688" y="3641725"/>
          <p14:tracePt t="194383" x="2452688" y="3579813"/>
          <p14:tracePt t="194393" x="2452688" y="3541713"/>
          <p14:tracePt t="194399" x="2452688" y="3516313"/>
          <p14:tracePt t="194408" x="2452688" y="3490913"/>
          <p14:tracePt t="194412" x="2452688" y="3454400"/>
          <p14:tracePt t="194422" x="2452688" y="3441700"/>
          <p14:tracePt t="194433" x="2441575" y="3429000"/>
          <p14:tracePt t="194439" x="2428875" y="3403600"/>
          <p14:tracePt t="194448" x="2428875" y="3390900"/>
          <p14:tracePt t="194453" x="2416175" y="3378200"/>
          <p14:tracePt t="194463" x="2390775" y="3378200"/>
          <p14:tracePt t="194472" x="2365375" y="3354388"/>
          <p14:tracePt t="194478" x="2328863" y="3354388"/>
          <p14:tracePt t="194489" x="2278063" y="3341688"/>
          <p14:tracePt t="194493" x="2203450" y="3341688"/>
          <p14:tracePt t="194504" x="2139950" y="3341688"/>
          <p14:tracePt t="194515" x="2052638" y="3341688"/>
          <p14:tracePt t="194519" x="1965325" y="3354388"/>
          <p14:tracePt t="194529" x="1878013" y="3403600"/>
          <p14:tracePt t="194534" x="1801813" y="3429000"/>
          <p14:tracePt t="194545" x="1727200" y="3503613"/>
          <p14:tracePt t="194555" x="1665288" y="3529013"/>
          <p14:tracePt t="194561" x="1614488" y="3579813"/>
          <p14:tracePt t="194569" x="1577975" y="3616325"/>
          <p14:tracePt t="194574" x="1552575" y="3641725"/>
          <p14:tracePt t="194585" x="1527175" y="3667125"/>
          <p14:tracePt t="194595" x="1489075" y="3692525"/>
          <p14:tracePt t="194601" x="1489075" y="3716338"/>
          <p14:tracePt t="194611" x="1489075" y="3741738"/>
          <p14:tracePt t="194614" x="1476375" y="3779838"/>
          <p14:tracePt t="194625" x="1465263" y="3792538"/>
          <p14:tracePt t="194635" x="1465263" y="3829050"/>
          <p14:tracePt t="194640" x="1465263" y="3867150"/>
          <p14:tracePt t="194651" x="1465263" y="3892550"/>
          <p14:tracePt t="194654" x="1465263" y="3929063"/>
          <p14:tracePt t="194664" x="1465263" y="3954463"/>
          <p14:tracePt t="194675" x="1476375" y="3979863"/>
          <p14:tracePt t="194681" x="1501775" y="4017963"/>
          <p14:tracePt t="194690" x="1552575" y="4054475"/>
          <p14:tracePt t="194696" x="1589088" y="4079875"/>
          <p14:tracePt t="194707" x="1627188" y="4092575"/>
          <p14:tracePt t="194717" x="1701800" y="4129088"/>
          <p14:tracePt t="194720" x="1778000" y="4154488"/>
          <p14:tracePt t="194731" x="1839913" y="4154488"/>
          <p14:tracePt t="194737" x="1927225" y="4154488"/>
          <p14:tracePt t="194747" x="2039938" y="4154488"/>
          <p14:tracePt t="194756" x="2127250" y="4154488"/>
          <p14:tracePt t="194761" x="2190750" y="4117975"/>
          <p14:tracePt t="194770" x="2216150" y="4092575"/>
          <p14:tracePt t="194777" x="2265363" y="4041775"/>
          <p14:tracePt t="194786" x="2265363" y="4017963"/>
          <p14:tracePt t="194796" x="2278063" y="3992563"/>
          <p14:tracePt t="194800" x="2278063" y="3954463"/>
          <p14:tracePt t="194810" x="2278063" y="3879850"/>
          <p14:tracePt t="194816" x="2278063" y="3829050"/>
          <p14:tracePt t="194827" x="2265363" y="3741738"/>
          <p14:tracePt t="194837" x="2265363" y="3703638"/>
          <p14:tracePt t="194841" x="2252663" y="3667125"/>
          <p14:tracePt t="194853" x="2228850" y="3590925"/>
          <p14:tracePt t="194857" x="2216150" y="3541713"/>
          <p14:tracePt t="194866" x="2190750" y="3479800"/>
          <p14:tracePt t="194876" x="2178050" y="3429000"/>
          <p14:tracePt t="194883" x="2165350" y="3354388"/>
          <p14:tracePt t="194893" x="2152650" y="3328988"/>
          <p14:tracePt t="194896" x="2152650" y="3278188"/>
          <p14:tracePt t="194906" x="2127250" y="3241675"/>
          <p14:tracePt t="194917" x="2116138" y="3203575"/>
          <p14:tracePt t="194923" x="2103438" y="3116263"/>
          <p14:tracePt t="194933" x="2065338" y="3041650"/>
          <p14:tracePt t="194938" x="2052638" y="2928938"/>
          <p14:tracePt t="194949" x="2052638" y="2840038"/>
          <p14:tracePt t="194960" x="2052638" y="2728913"/>
          <p14:tracePt t="194962" x="2052638" y="2603500"/>
          <p14:tracePt t="194972" x="2052638" y="2490788"/>
          <p14:tracePt t="194978" x="2052638" y="2390775"/>
          <p14:tracePt t="194988" x="2052638" y="2303463"/>
          <p14:tracePt t="194998" x="2052638" y="2214563"/>
          <p14:tracePt t="195002" x="2052638" y="2152650"/>
          <p14:tracePt t="195013" x="2052638" y="2065338"/>
          <p14:tracePt t="195019" x="2052638" y="2001838"/>
          <p14:tracePt t="195028" x="2052638" y="1952625"/>
          <p14:tracePt t="195039" x="2052638" y="1901825"/>
          <p14:tracePt t="195043" x="2052638" y="1839913"/>
          <p14:tracePt t="195053" x="2027238" y="1789113"/>
          <p14:tracePt t="195059" x="2027238" y="1776413"/>
          <p14:tracePt t="195068" x="2027238" y="1752600"/>
          <p14:tracePt t="195079" x="2027238" y="1714500"/>
          <p14:tracePt t="195085" x="2027238" y="1701800"/>
          <p14:tracePt t="195094" x="2027238" y="1676400"/>
          <p14:tracePt t="195098" x="2027238" y="1652588"/>
          <p14:tracePt t="195109" x="2027238" y="1639888"/>
          <p14:tracePt t="195118" x="2027238" y="1627188"/>
          <p14:tracePt t="195135" x="2027238" y="1601788"/>
          <p14:tracePt t="195139" x="2027238" y="1576388"/>
          <p14:tracePt t="195164" x="2027238" y="1563688"/>
          <p14:tracePt t="195175" x="2014538" y="1552575"/>
          <p14:tracePt t="195327" x="2014538" y="1539875"/>
          <p14:tracePt t="195572" x="2003425" y="1539875"/>
          <p14:tracePt t="195579" x="2003425" y="1563688"/>
          <p14:tracePt t="195588" x="2003425" y="1589088"/>
          <p14:tracePt t="195592" x="2003425" y="1676400"/>
          <p14:tracePt t="195603" x="2003425" y="1714500"/>
          <p14:tracePt t="195613" x="2003425" y="1765300"/>
          <p14:tracePt t="195619" x="2003425" y="1852613"/>
          <p14:tracePt t="195629" x="2027238" y="1914525"/>
          <p14:tracePt t="195634" x="2027238" y="1952625"/>
          <p14:tracePt t="195644" x="2027238" y="2001838"/>
          <p14:tracePt t="195656" x="2039938" y="2039938"/>
          <p14:tracePt t="195658" x="2052638" y="2065338"/>
          <p14:tracePt t="195668" x="2052638" y="2089150"/>
          <p14:tracePt t="195674" x="2065338" y="2101850"/>
          <p14:tracePt t="195684" x="2065338" y="2114550"/>
          <p14:tracePt t="195698" x="2065338" y="2127250"/>
          <p14:tracePt t="195718" x="2065338" y="2139950"/>
          <p14:tracePt t="195748" x="2078038" y="2139950"/>
          <p14:tracePt t="195754" x="2103438" y="2139950"/>
          <p14:tracePt t="195764" x="2165350" y="2139950"/>
          <p14:tracePt t="195768" x="2252663" y="2078038"/>
          <p14:tracePt t="195779" x="2365375" y="1978025"/>
          <p14:tracePt t="195790" x="2490788" y="1889125"/>
          <p14:tracePt t="195794" x="2654300" y="1776413"/>
          <p14:tracePt t="195805" x="2803525" y="1652588"/>
          <p14:tracePt t="195809" x="2941638" y="1552575"/>
          <p14:tracePt t="195819" x="3041650" y="1476375"/>
          <p14:tracePt t="195830" x="3154363" y="1401763"/>
          <p14:tracePt t="195834" x="3241675" y="1339850"/>
          <p14:tracePt t="195845" x="3267075" y="1314450"/>
          <p14:tracePt t="195851" x="3317875" y="1276350"/>
          <p14:tracePt t="196722" x="3305175" y="1276350"/>
          <p14:tracePt t="196753" x="3292475" y="1276350"/>
          <p14:tracePt t="196762" x="3279775" y="1289050"/>
          <p14:tracePt t="196769" x="3254375" y="1314450"/>
          <p14:tracePt t="196778" x="3205163" y="1376363"/>
          <p14:tracePt t="196782" x="3179763" y="1427163"/>
          <p14:tracePt t="196793" x="3116263" y="1539875"/>
          <p14:tracePt t="196803" x="3028950" y="1652588"/>
          <p14:tracePt t="196808" x="2967038" y="1752600"/>
          <p14:tracePt t="196819" x="2867025" y="1939925"/>
          <p14:tracePt t="196823" x="2803525" y="2065338"/>
          <p14:tracePt t="196833" x="2754313" y="2201863"/>
          <p14:tracePt t="196843" x="2703513" y="2314575"/>
          <p14:tracePt t="196848" x="2667000" y="2465388"/>
          <p14:tracePt t="196859" x="2628900" y="2590800"/>
          <p14:tracePt t="196863" x="2578100" y="2765425"/>
          <p14:tracePt t="196875" x="2541588" y="2890838"/>
          <p14:tracePt t="196883" x="2516188" y="3016250"/>
          <p14:tracePt t="196888" x="2503488" y="3154363"/>
          <p14:tracePt t="196898" x="2478088" y="3290888"/>
          <p14:tracePt t="196904" x="2478088" y="3390900"/>
          <p14:tracePt t="196915" x="2478088" y="3490913"/>
          <p14:tracePt t="196925" x="2478088" y="3603625"/>
          <p14:tracePt t="196929" x="2478088" y="3716338"/>
          <p14:tracePt t="196938" x="2478088" y="3841750"/>
          <p14:tracePt t="196945" x="2554288" y="4041775"/>
          <p14:tracePt t="196955" x="2616200" y="4179888"/>
          <p14:tracePt t="196969" x="2790825" y="4479925"/>
          <p14:tracePt t="196978" x="2854325" y="4605338"/>
          <p14:tracePt t="196985" x="2916238" y="4692650"/>
          <p14:tracePt t="196994" x="2941638" y="4756150"/>
          <p14:tracePt t="197005" x="2967038" y="4779963"/>
          <p14:tracePt t="197008" x="2967038" y="4792663"/>
          <p14:tracePt t="197018" x="2967038" y="4805363"/>
          <p14:tracePt t="197121" x="2954338" y="4792663"/>
          <p14:tracePt t="197125" x="2954338" y="4779963"/>
          <p14:tracePt t="197135" x="2954338" y="4743450"/>
          <p14:tracePt t="197145" x="2954338" y="4730750"/>
          <p14:tracePt t="197161" x="2941638" y="4705350"/>
          <p14:tracePt t="197167" x="2941638" y="4692650"/>
          <p14:tracePt t="197176" x="2941638" y="4656138"/>
          <p14:tracePt t="197186" x="2941638" y="4630738"/>
          <p14:tracePt t="197201" x="2941638" y="4605338"/>
          <p14:tracePt t="197206" x="2941638" y="4554538"/>
          <p14:tracePt t="197217" x="2941638" y="4530725"/>
          <p14:tracePt t="197226" x="2941638" y="4492625"/>
          <p14:tracePt t="197231" x="2941638" y="4443413"/>
          <p14:tracePt t="197241" x="2941638" y="4405313"/>
          <p14:tracePt t="197247" x="2941638" y="4354513"/>
          <p14:tracePt t="197256" x="2916238" y="4305300"/>
          <p14:tracePt t="197267" x="2916238" y="4254500"/>
          <p14:tracePt t="197273" x="2890838" y="4217988"/>
          <p14:tracePt t="197284" x="2879725" y="4154488"/>
          <p14:tracePt t="197287" x="2867025" y="4129088"/>
          <p14:tracePt t="197297" x="2867025" y="4105275"/>
          <p14:tracePt t="197306" x="2854325" y="4067175"/>
          <p14:tracePt t="197313" x="2841625" y="4029075"/>
          <p14:tracePt t="197323" x="2828925" y="4017963"/>
          <p14:tracePt t="197329" x="2828925" y="3979863"/>
          <p14:tracePt t="197338" x="2828925" y="3954463"/>
          <p14:tracePt t="197349" x="2828925" y="3929063"/>
          <p14:tracePt t="197353" x="2803525" y="3916363"/>
          <p14:tracePt t="197362" x="2803525" y="3905250"/>
          <p14:tracePt t="197369" x="2790825" y="3879850"/>
          <p14:tracePt t="197378" x="2778125" y="3879850"/>
          <p14:tracePt t="197389" x="2767013" y="3854450"/>
          <p14:tracePt t="197393" x="2754313" y="3854450"/>
          <p14:tracePt t="197402" x="2754313" y="3841750"/>
          <p14:tracePt t="197409" x="2741613" y="3829050"/>
          <p14:tracePt t="197428" x="2728913" y="3816350"/>
          <p14:tracePt t="197434" x="2716213" y="3803650"/>
          <p14:tracePt t="197443" x="2690813" y="3792538"/>
          <p14:tracePt t="197449" x="2690813" y="3779838"/>
          <p14:tracePt t="197458" x="2667000" y="3767138"/>
          <p14:tracePt t="197468" x="2641600" y="3754438"/>
          <p14:tracePt t="197473" x="2628900" y="3741738"/>
          <p14:tracePt t="197483" x="2616200" y="3729038"/>
          <p14:tracePt t="197489" x="2578100" y="3703638"/>
          <p14:tracePt t="197500" x="2578100" y="3679825"/>
          <p14:tracePt t="197515" x="2541588" y="3654425"/>
          <p14:tracePt t="197529" x="2528888" y="3629025"/>
          <p14:tracePt t="197549" x="2503488" y="3616325"/>
          <p14:tracePt t="197555" x="2478088" y="3603625"/>
          <p14:tracePt t="197565" x="2465388" y="3579813"/>
          <p14:tracePt t="197569" x="2452688" y="3579813"/>
          <p14:tracePt t="197578" x="2428875" y="3554413"/>
          <p14:tracePt t="197588" x="2403475" y="3554413"/>
          <p14:tracePt t="197595" x="2378075" y="3541713"/>
          <p14:tracePt t="197604" x="2352675" y="3529013"/>
          <p14:tracePt t="197620" x="2339975" y="3516313"/>
          <p14:tracePt t="197632" x="2328863" y="3516313"/>
          <p14:tracePt t="197634" x="2303463" y="3516313"/>
          <p14:tracePt t="197644" x="2278063" y="3516313"/>
          <p14:tracePt t="197660" x="2252663" y="3516313"/>
          <p14:tracePt t="197670" x="2228850" y="3516313"/>
          <p14:tracePt t="197676" x="2203450" y="3516313"/>
          <p14:tracePt t="197687" x="2152650" y="3516313"/>
          <p14:tracePt t="197691" x="2090738" y="3516313"/>
          <p14:tracePt t="197700" x="2039938" y="3516313"/>
          <p14:tracePt t="197710" x="1990725" y="3516313"/>
          <p14:tracePt t="197717" x="1927225" y="3516313"/>
          <p14:tracePt t="197727" x="1878013" y="3516313"/>
          <p14:tracePt t="197732" x="1839913" y="3516313"/>
          <p14:tracePt t="197740" x="1790700" y="3516313"/>
          <p14:tracePt t="197751" x="1752600" y="3516313"/>
          <p14:tracePt t="197757" x="1714500" y="3516313"/>
          <p14:tracePt t="197767" x="1652588" y="3529013"/>
          <p14:tracePt t="197771" x="1627188" y="3529013"/>
          <p14:tracePt t="197781" x="1565275" y="3567113"/>
          <p14:tracePt t="197790" x="1489075" y="3629025"/>
          <p14:tracePt t="197797" x="1439863" y="3654425"/>
          <p14:tracePt t="197807" x="1352550" y="3716338"/>
          <p14:tracePt t="197810" x="1327150" y="3741738"/>
          <p14:tracePt t="197821" x="1301750" y="3779838"/>
          <p14:tracePt t="197831" x="1263650" y="3841750"/>
          <p14:tracePt t="197836" x="1239838" y="3879850"/>
          <p14:tracePt t="197847" x="1227138" y="3916363"/>
          <p14:tracePt t="197853" x="1227138" y="3954463"/>
          <p14:tracePt t="197863" x="1227138" y="3979863"/>
          <p14:tracePt t="197873" x="1227138" y="4005263"/>
          <p14:tracePt t="197877" x="1227138" y="4029075"/>
          <p14:tracePt t="197887" x="1227138" y="4054475"/>
          <p14:tracePt t="197893" x="1227138" y="4079875"/>
          <p14:tracePt t="197902" x="1263650" y="4129088"/>
          <p14:tracePt t="197913" x="1276350" y="4141788"/>
          <p14:tracePt t="197917" x="1327150" y="4167188"/>
          <p14:tracePt t="197927" x="1389063" y="4179888"/>
          <p14:tracePt t="197933" x="1452563" y="4179888"/>
          <p14:tracePt t="197942" x="1565275" y="4179888"/>
          <p14:tracePt t="197952" x="1701800" y="4179888"/>
          <p14:tracePt t="197965" x="1814513" y="4179888"/>
          <p14:tracePt t="197969" x="1952625" y="4129088"/>
          <p14:tracePt t="197972" x="2090738" y="4092575"/>
          <p14:tracePt t="197982" x="2228850" y="4017963"/>
          <p14:tracePt t="197993" x="2328863" y="3967163"/>
          <p14:tracePt t="197999" x="2416175" y="3905250"/>
          <p14:tracePt t="198008" x="2465388" y="3867150"/>
          <p14:tracePt t="198013" x="2490788" y="3803650"/>
          <p14:tracePt t="198022" x="2516188" y="3754438"/>
          <p14:tracePt t="198034" x="2528888" y="3703638"/>
          <p14:tracePt t="198038" x="2528888" y="3654425"/>
          <p14:tracePt t="198049" x="2528888" y="3629025"/>
          <p14:tracePt t="198055" x="2528888" y="3590925"/>
          <p14:tracePt t="198064" x="2528888" y="3579813"/>
          <p14:tracePt t="198074" x="2528888" y="3567113"/>
          <p14:tracePt t="198080" x="2516188" y="3529013"/>
          <p14:tracePt t="198089" x="2478088" y="3503613"/>
          <p14:tracePt t="198095" x="2452688" y="3490913"/>
          <p14:tracePt t="198104" x="2428875" y="3479800"/>
          <p14:tracePt t="198114" x="2390775" y="3467100"/>
          <p14:tracePt t="198119" x="2339975" y="3467100"/>
          <p14:tracePt t="198131" x="2316163" y="3467100"/>
          <p14:tracePt t="198135" x="2278063" y="3467100"/>
          <p14:tracePt t="198144" x="2239963" y="3467100"/>
          <p14:tracePt t="198154" x="2190750" y="3467100"/>
          <p14:tracePt t="198158" x="2165350" y="3467100"/>
          <p14:tracePt t="198168" x="2127250" y="3467100"/>
          <p14:tracePt t="198174" x="2103438" y="3467100"/>
          <p14:tracePt t="198185" x="2065338" y="3467100"/>
          <p14:tracePt t="198195" x="2052638" y="3479800"/>
          <p14:tracePt t="198200" x="2027238" y="3479800"/>
          <p14:tracePt t="198210" x="2003425" y="3490913"/>
          <p14:tracePt t="198215" x="1978025" y="3503613"/>
          <p14:tracePt t="198224" x="1965325" y="3516313"/>
          <p14:tracePt t="198234" x="1952625" y="3541713"/>
          <p14:tracePt t="198240" x="1927225" y="3567113"/>
          <p14:tracePt t="198251" x="1927225" y="3603625"/>
          <p14:tracePt t="198255" x="1903413" y="3629025"/>
          <p14:tracePt t="198266" x="1903413" y="3641725"/>
          <p14:tracePt t="198276" x="1878013" y="3703638"/>
          <p14:tracePt t="198280" x="1878013" y="3716338"/>
          <p14:tracePt t="198290" x="1878013" y="3741738"/>
          <p14:tracePt t="198296" x="1878013" y="3792538"/>
          <p14:tracePt t="198306" x="1878013" y="3803650"/>
          <p14:tracePt t="198316" x="1878013" y="3829050"/>
          <p14:tracePt t="198321" x="1878013" y="3854450"/>
          <p14:tracePt t="198331" x="1878013" y="3867150"/>
          <p14:tracePt t="198337" x="1878013" y="3879850"/>
          <p14:tracePt t="198346" x="1878013" y="3916363"/>
          <p14:tracePt t="198362" x="1890713" y="3929063"/>
          <p14:tracePt t="198372" x="1903413" y="3941763"/>
          <p14:tracePt t="198376" x="1914525" y="3954463"/>
          <p14:tracePt t="198387" x="1914525" y="3967163"/>
          <p14:tracePt t="198396" x="1927225" y="3967163"/>
          <p14:tracePt t="198402" x="1927225" y="3979863"/>
          <p14:tracePt t="198413" x="1939925" y="3979863"/>
          <p14:tracePt t="198417" x="1965325" y="3979863"/>
          <p14:tracePt t="198427" x="1978025" y="3979863"/>
          <p14:tracePt t="198436" x="1990725" y="3979863"/>
          <p14:tracePt t="198442" x="2003425" y="3979863"/>
          <p14:tracePt t="198453" x="2014538" y="3979863"/>
          <p14:tracePt t="198466" x="2027238" y="3979863"/>
          <p14:tracePt t="198493" x="2052638" y="3979863"/>
          <p14:tracePt t="198516" x="2065338" y="3979863"/>
          <p14:tracePt t="198543" x="2078038" y="3979863"/>
          <p14:tracePt t="198820" x="2078038" y="3992563"/>
          <p14:tracePt t="198840" x="2103438" y="3992563"/>
          <p14:tracePt t="198855" x="2103438" y="3967163"/>
          <p14:tracePt t="198871" x="2103438" y="3941763"/>
          <p14:tracePt t="198881" x="2103438" y="3916363"/>
          <p14:tracePt t="198886" x="2103438" y="3892550"/>
          <p14:tracePt t="198897" x="2090738" y="3879850"/>
          <p14:tracePt t="198900" x="2065338" y="3867150"/>
          <p14:tracePt t="198911" x="2039938" y="3854450"/>
          <p14:tracePt t="198920" x="2014538" y="3829050"/>
          <p14:tracePt t="198927" x="1978025" y="3829050"/>
          <p14:tracePt t="198937" x="1939925" y="3803650"/>
          <p14:tracePt t="198940" x="1890713" y="3803650"/>
          <p14:tracePt t="198951" x="1852613" y="3803650"/>
          <p14:tracePt t="198961" x="1801813" y="3803650"/>
          <p14:tracePt t="198966" x="1752600" y="3803650"/>
          <p14:tracePt t="198977" x="1701800" y="3803650"/>
          <p14:tracePt t="198983" x="1652588" y="3803650"/>
          <p14:tracePt t="198993" x="1627188" y="3803650"/>
          <p14:tracePt t="199003" x="1589088" y="3803650"/>
          <p14:tracePt t="199006" x="1565275" y="3803650"/>
          <p14:tracePt t="199017" x="1527175" y="3816350"/>
          <p14:tracePt t="199023" x="1501775" y="3816350"/>
          <p14:tracePt t="199033" x="1476375" y="3829050"/>
          <p14:tracePt t="199043" x="1465263" y="3841750"/>
          <p14:tracePt t="199046" x="1452563" y="3854450"/>
          <p14:tracePt t="199057" x="1439863" y="3867150"/>
          <p14:tracePt t="199063" x="1427163" y="3879850"/>
          <p14:tracePt t="199088" x="1427163" y="3892550"/>
          <p14:tracePt t="199099" x="1427163" y="3905250"/>
          <p14:tracePt t="199102" x="1427163" y="3916363"/>
          <p14:tracePt t="199133" x="1427163" y="3929063"/>
          <p14:tracePt t="199148" x="1427163" y="3941763"/>
          <p14:tracePt t="199219" x="1439863" y="3941763"/>
          <p14:tracePt t="199224" x="1452563" y="3941763"/>
          <p14:tracePt t="199234" x="1465263" y="3941763"/>
          <p14:tracePt t="199244" x="1476375" y="3941763"/>
          <p14:tracePt t="199248" x="1489075" y="3941763"/>
          <p14:tracePt t="199259" x="1501775" y="3941763"/>
          <p14:tracePt t="199265" x="1514475" y="3929063"/>
          <p14:tracePt t="199276" x="1527175" y="3929063"/>
          <p14:tracePt t="199284" x="1527175" y="3916363"/>
          <p14:tracePt t="199288" x="1539875" y="3916363"/>
          <p14:tracePt t="199298" x="1539875" y="3905250"/>
          <p14:tracePt t="199456" x="1552575" y="3905250"/>
          <p14:tracePt t="199466" x="1565275" y="3905250"/>
          <p14:tracePt t="199470" x="1589088" y="3905250"/>
          <p14:tracePt t="199481" x="1614488" y="3905250"/>
          <p14:tracePt t="199487" x="1652588" y="3905250"/>
          <p14:tracePt t="199496" x="1701800" y="3905250"/>
          <p14:tracePt t="199507" x="1739900" y="3905250"/>
          <p14:tracePt t="199510" x="1778000" y="3905250"/>
          <p14:tracePt t="199520" x="1827213" y="3905250"/>
          <p14:tracePt t="199526" x="1852613" y="3905250"/>
          <p14:tracePt t="199537" x="1878013" y="3905250"/>
          <p14:tracePt t="199586" x="1890713" y="3892550"/>
          <p14:tracePt t="199637" x="1865313" y="3892550"/>
          <p14:tracePt t="199647" x="1827213" y="3892550"/>
          <p14:tracePt t="199652" x="1778000" y="3892550"/>
          <p14:tracePt t="199662" x="1689100" y="3954463"/>
          <p14:tracePt t="199673" x="1601788" y="4029075"/>
          <p14:tracePt t="199678" x="1489075" y="4117975"/>
          <p14:tracePt t="199689" x="1401763" y="4230688"/>
          <p14:tracePt t="199692" x="1327150" y="4341813"/>
          <p14:tracePt t="199702" x="1263650" y="4443413"/>
          <p14:tracePt t="199712" x="1201738" y="4567238"/>
          <p14:tracePt t="199718" x="1163638" y="4692650"/>
          <p14:tracePt t="199728" x="1127125" y="4830763"/>
          <p14:tracePt t="199732" x="1127125" y="4930775"/>
          <p14:tracePt t="199742" x="1101725" y="5030788"/>
          <p14:tracePt t="199753" x="1101725" y="5130800"/>
          <p14:tracePt t="199759" x="1101725" y="5194300"/>
          <p14:tracePt t="199769" x="1101725" y="5294313"/>
          <p14:tracePt t="199774" x="1127125" y="5368925"/>
          <p14:tracePt t="199782" x="1163638" y="5443538"/>
          <p14:tracePt t="199792" x="1214438" y="5530850"/>
          <p14:tracePt t="199798" x="1276350" y="5643563"/>
          <p14:tracePt t="199808" x="1327150" y="5732463"/>
          <p14:tracePt t="199814" x="1414463" y="5843588"/>
          <p14:tracePt t="199825" x="1476375" y="5956300"/>
          <p14:tracePt t="199834" x="1527175" y="6056313"/>
          <p14:tracePt t="199840" x="1601788" y="6169025"/>
          <p14:tracePt t="199848" x="1677988" y="6269038"/>
          <p14:tracePt t="199854" x="1727200" y="6370638"/>
          <p14:tracePt t="199865" x="1814513" y="6457950"/>
          <p14:tracePt t="199874" x="1914525" y="6583363"/>
          <p14:tracePt t="199878" x="1990725" y="6657975"/>
          <p14:tracePt t="199889" x="2052638" y="6719888"/>
          <p14:tracePt t="199894" x="2116138" y="6783388"/>
          <p14:tracePt t="199906" x="2165350" y="6819900"/>
          <p14:tracePt t="199914" x="2203450" y="6845300"/>
          <p14:tracePt t="199970" x="2554288" y="6683375"/>
          <p14:tracePt t="199975" x="2578100" y="6557963"/>
          <p14:tracePt t="199986" x="2590800" y="6407150"/>
          <p14:tracePt t="199997" x="2628900" y="6245225"/>
          <p14:tracePt t="200001" x="2628900" y="6081713"/>
          <p14:tracePt t="200011" x="2628900" y="5932488"/>
          <p14:tracePt t="200017" x="2578100" y="5794375"/>
          <p14:tracePt t="200026" x="2541588" y="5668963"/>
          <p14:tracePt t="200036" x="2503488" y="5581650"/>
          <p14:tracePt t="200040" x="2465388" y="5507038"/>
          <p14:tracePt t="200050" x="2416175" y="5430838"/>
          <p14:tracePt t="200056" x="2365375" y="5381625"/>
          <p14:tracePt t="200066" x="2303463" y="5368925"/>
          <p14:tracePt t="200076" x="2216150" y="5356225"/>
          <p14:tracePt t="200081" x="2078038" y="5318125"/>
          <p14:tracePt t="200091" x="1965325" y="5318125"/>
          <p14:tracePt t="200097" x="1839913" y="5318125"/>
          <p14:tracePt t="200106" x="1727200" y="5318125"/>
          <p14:tracePt t="200117" x="1665288" y="5318125"/>
          <p14:tracePt t="200121" x="1539875" y="5318125"/>
          <p14:tracePt t="200130" x="1465263" y="5343525"/>
          <p14:tracePt t="200137" x="1376363" y="5356225"/>
          <p14:tracePt t="200146" x="1327150" y="5394325"/>
          <p14:tracePt t="200157" x="1263650" y="5443538"/>
          <p14:tracePt t="200162" x="1214438" y="5494338"/>
          <p14:tracePt t="200173" x="1201738" y="5530850"/>
          <p14:tracePt t="200176" x="1176338" y="5568950"/>
          <p14:tracePt t="200186" x="1176338" y="5643563"/>
          <p14:tracePt t="200196" x="1163638" y="5694363"/>
          <p14:tracePt t="200202" x="1163638" y="5743575"/>
          <p14:tracePt t="200212" x="1163638" y="5807075"/>
          <p14:tracePt t="200217" x="1163638" y="5881688"/>
          <p14:tracePt t="200227" x="1163638" y="5932488"/>
          <p14:tracePt t="200238" x="1176338" y="6019800"/>
          <p14:tracePt t="200242" x="1239838" y="6107113"/>
          <p14:tracePt t="200252" x="1327150" y="6194425"/>
          <p14:tracePt t="200259" x="1389063" y="6257925"/>
          <p14:tracePt t="200269" x="1476375" y="6307138"/>
          <p14:tracePt t="200278" x="1552575" y="6345238"/>
          <p14:tracePt t="200282" x="1652588" y="6370638"/>
          <p14:tracePt t="200293" x="1752600" y="6381750"/>
          <p14:tracePt t="200299" x="1903413" y="6381750"/>
          <p14:tracePt t="200308" x="2052638" y="6381750"/>
          <p14:tracePt t="200319" x="2239963" y="6381750"/>
          <p14:tracePt t="200322" x="2441575" y="6281738"/>
          <p14:tracePt t="200335" x="2616200" y="6169025"/>
          <p14:tracePt t="200339" x="2754313" y="6081713"/>
          <p14:tracePt t="200348" x="2867025" y="5945188"/>
          <p14:tracePt t="200359" x="2916238" y="5843588"/>
          <p14:tracePt t="200365" x="2941638" y="5743575"/>
          <p14:tracePt t="200375" x="2941638" y="5643563"/>
          <p14:tracePt t="200379" x="2941638" y="5556250"/>
          <p14:tracePt t="200388" x="2941638" y="5456238"/>
          <p14:tracePt t="200399" x="2903538" y="5381625"/>
          <p14:tracePt t="200405" x="2828925" y="5330825"/>
          <p14:tracePt t="200415" x="2790825" y="5318125"/>
          <p14:tracePt t="200419" x="2716213" y="5294313"/>
          <p14:tracePt t="200429" x="2641600" y="5294313"/>
          <p14:tracePt t="200438" x="2516188" y="5294313"/>
          <p14:tracePt t="200444" x="2416175" y="5294313"/>
          <p14:tracePt t="200455" x="2278063" y="5368925"/>
          <p14:tracePt t="200459" x="2203450" y="5418138"/>
          <p14:tracePt t="200468" x="2103438" y="5494338"/>
          <p14:tracePt t="200478" x="2052638" y="5556250"/>
          <p14:tracePt t="200485" x="2003425" y="5630863"/>
          <p14:tracePt t="200495" x="1978025" y="5694363"/>
          <p14:tracePt t="200501" x="1965325" y="5732463"/>
          <p14:tracePt t="200510" x="1965325" y="5756275"/>
          <p14:tracePt t="200521" x="1965325" y="5807075"/>
          <p14:tracePt t="200525" x="1965325" y="5819775"/>
          <p14:tracePt t="200535" x="1965325" y="5832475"/>
          <p14:tracePt t="200540" x="1965325" y="5868988"/>
          <p14:tracePt t="200550" x="1990725" y="5907088"/>
          <p14:tracePt t="200560" x="2003425" y="5907088"/>
          <p14:tracePt t="200564" x="2027238" y="5945188"/>
          <p14:tracePt t="200577" x="2027238" y="5956300"/>
          <p14:tracePt t="200580" x="2052638" y="5969000"/>
          <p14:tracePt t="200591" x="2052638" y="5981700"/>
          <p14:tracePt t="200600" x="2065338" y="5994400"/>
          <p14:tracePt t="200617" x="2078038" y="6007100"/>
          <p14:tracePt t="200621" x="2090738" y="6007100"/>
          <p14:tracePt t="200630" x="2090738" y="6019800"/>
          <p14:tracePt t="200647" x="2103438" y="6019800"/>
          <p14:tracePt t="200829" x="2116138" y="6032500"/>
          <p14:tracePt t="202639" x="2139950" y="6069013"/>
          <p14:tracePt t="202649" x="2165350" y="6119813"/>
          <p14:tracePt t="202653" x="2203450" y="6181725"/>
          <p14:tracePt t="202663" x="2203450" y="6219825"/>
          <p14:tracePt t="202668" x="2239963" y="6294438"/>
          <p14:tracePt t="202679" x="2252663" y="6332538"/>
          <p14:tracePt t="202688" x="2265363" y="6381750"/>
          <p14:tracePt t="202695" x="2278063" y="6407150"/>
          <p14:tracePt t="202705" x="2278063" y="6445250"/>
          <p14:tracePt t="202708" x="2290763" y="6507163"/>
          <p14:tracePt t="202718" x="2303463" y="6545263"/>
          <p14:tracePt t="202729" x="2303463" y="6570663"/>
          <p14:tracePt t="202734" x="2303463" y="6594475"/>
          <p14:tracePt t="202746" x="2303463" y="6632575"/>
          <p14:tracePt t="202748" x="2303463" y="6645275"/>
          <p14:tracePt t="202759" x="2303463" y="6683375"/>
          <p14:tracePt t="202770" x="2303463" y="6707188"/>
          <p14:tracePt t="202775" x="2303463" y="6719888"/>
          <p14:tracePt t="202784" x="2328863" y="6745288"/>
          <p14:tracePt t="202790" x="2328863" y="6757988"/>
          <p14:tracePt t="202801" x="2328863" y="6770688"/>
          <p14:tracePt t="202880" x="2328863" y="6796088"/>
          <p14:tracePt t="202907" x="2328863" y="6807200"/>
          <p14:tracePt t="202921" x="2328863" y="6819900"/>
          <p14:tracePt t="202930" x="2328863" y="6832600"/>
          <p14:tracePt t="202940" x="2328863" y="6845300"/>
          <p14:tracePt t="203547" x="0" y="0"/>
        </p14:tracePtLst>
        <p14:tracePtLst>
          <p14:tracePt t="234793" x="3446463" y="6232525"/>
          <p14:tracePt t="234836" x="2590800" y="6445250"/>
          <p14:tracePt t="234847" x="2616200" y="6145213"/>
          <p14:tracePt t="234853" x="2728913" y="5781675"/>
          <p14:tracePt t="234862" x="2828925" y="5430838"/>
          <p14:tracePt t="234873" x="2879725" y="5168900"/>
          <p14:tracePt t="234877" x="2928938" y="4943475"/>
          <p14:tracePt t="234888" x="2954338" y="4768850"/>
          <p14:tracePt t="234892" x="2967038" y="4643438"/>
          <p14:tracePt t="234903" x="2992438" y="4479925"/>
          <p14:tracePt t="234913" x="2992438" y="4418013"/>
          <p14:tracePt t="234919" x="2992438" y="4330700"/>
          <p14:tracePt t="234928" x="2992438" y="4267200"/>
          <p14:tracePt t="234932" x="2992438" y="4192588"/>
          <p14:tracePt t="234943" x="2992438" y="4141788"/>
          <p14:tracePt t="234954" x="2979738" y="4054475"/>
          <p14:tracePt t="234959" x="2967038" y="4005263"/>
          <p14:tracePt t="234969" x="2941638" y="3941763"/>
          <p14:tracePt t="234972" x="2928938" y="3892550"/>
          <p14:tracePt t="234985" x="2903538" y="3816350"/>
          <p14:tracePt t="234994" x="2867025" y="3729038"/>
          <p14:tracePt t="234998" x="2841625" y="3654425"/>
          <p14:tracePt t="235009" x="2790825" y="3590925"/>
          <p14:tracePt t="235015" x="2754313" y="3541713"/>
          <p14:tracePt t="235025" x="2741613" y="3479800"/>
          <p14:tracePt t="235035" x="2690813" y="3441700"/>
          <p14:tracePt t="235039" x="2667000" y="3390900"/>
          <p14:tracePt t="235049" x="2654300" y="3354388"/>
          <p14:tracePt t="235054" x="2616200" y="3290888"/>
          <p14:tracePt t="235064" x="2590800" y="3241675"/>
          <p14:tracePt t="235075" x="2578100" y="3203575"/>
          <p14:tracePt t="235081" x="2541588" y="3128963"/>
          <p14:tracePt t="235090" x="2541588" y="3103563"/>
          <p14:tracePt t="235094" x="2528888" y="3065463"/>
          <p14:tracePt t="235105" x="2478088" y="3003550"/>
          <p14:tracePt t="235115" x="2452688" y="2965450"/>
          <p14:tracePt t="235121" x="2416175" y="2952750"/>
          <p14:tracePt t="235131" x="2378075" y="2928938"/>
          <p14:tracePt t="235135" x="2328863" y="2903538"/>
          <p14:tracePt t="235145" x="2290763" y="2903538"/>
          <p14:tracePt t="235154" x="2228850" y="2878138"/>
          <p14:tracePt t="235160" x="2178050" y="2878138"/>
          <p14:tracePt t="235170" x="2127250" y="2878138"/>
          <p14:tracePt t="235175" x="2065338" y="2878138"/>
          <p14:tracePt t="235185" x="1990725" y="2878138"/>
          <p14:tracePt t="235194" x="1914525" y="2903538"/>
          <p14:tracePt t="235201" x="1827213" y="2928938"/>
          <p14:tracePt t="235211" x="1790700" y="2952750"/>
          <p14:tracePt t="235214" x="1739900" y="3003550"/>
          <p14:tracePt t="235226" x="1701800" y="3054350"/>
          <p14:tracePt t="235237" x="1652588" y="3103563"/>
          <p14:tracePt t="235241" x="1627188" y="3165475"/>
          <p14:tracePt t="235251" x="1614488" y="3241675"/>
          <p14:tracePt t="235256" x="1589088" y="3328988"/>
          <p14:tracePt t="235268" x="1589088" y="3429000"/>
          <p14:tracePt t="235277" x="1589088" y="3541713"/>
          <p14:tracePt t="235281" x="1589088" y="3629025"/>
          <p14:tracePt t="235291" x="1589088" y="3741738"/>
          <p14:tracePt t="235296" x="1589088" y="3841750"/>
          <p14:tracePt t="235306" x="1601788" y="3941763"/>
          <p14:tracePt t="235317" x="1639888" y="4054475"/>
          <p14:tracePt t="235323" x="1689100" y="4141788"/>
          <p14:tracePt t="235332" x="1778000" y="4230688"/>
          <p14:tracePt t="235336" x="1827213" y="4330700"/>
          <p14:tracePt t="235347" x="1903413" y="4405313"/>
          <p14:tracePt t="235357" x="1939925" y="4467225"/>
          <p14:tracePt t="235362" x="2003425" y="4492625"/>
          <p14:tracePt t="235372" x="2027238" y="4505325"/>
          <p14:tracePt t="235376" x="2090738" y="4518025"/>
          <p14:tracePt t="235387" x="2190750" y="4518025"/>
          <p14:tracePt t="235396" x="2278063" y="4518025"/>
          <p14:tracePt t="235402" x="2378075" y="4518025"/>
          <p14:tracePt t="235412" x="2441575" y="4518025"/>
          <p14:tracePt t="235417" x="2516188" y="4479925"/>
          <p14:tracePt t="235426" x="2565400" y="4430713"/>
          <p14:tracePt t="235438" x="2628900" y="4367213"/>
          <p14:tracePt t="235442" x="2654300" y="4305300"/>
          <p14:tracePt t="235453" x="2678113" y="4179888"/>
          <p14:tracePt t="235458" x="2690813" y="4067175"/>
          <p14:tracePt t="235468" x="2690813" y="3941763"/>
          <p14:tracePt t="235479" x="2690813" y="3841750"/>
          <p14:tracePt t="235483" x="2690813" y="3779838"/>
          <p14:tracePt t="235493" x="2690813" y="3754438"/>
          <p14:tracePt t="235498" x="2690813" y="3729038"/>
          <p14:tracePt t="235508" x="2678113" y="3679825"/>
          <p14:tracePt t="235522" x="2654300" y="3667125"/>
          <p14:tracePt t="235533" x="2654300" y="3654425"/>
          <p14:tracePt t="235538" x="2616200" y="3654425"/>
          <p14:tracePt t="235548" x="2554288" y="3654425"/>
          <p14:tracePt t="235559" x="2441575" y="3654425"/>
          <p14:tracePt t="235562" x="2339975" y="3654425"/>
          <p14:tracePt t="235575" x="2203450" y="3692525"/>
          <p14:tracePt t="235579" x="2078038" y="3754438"/>
          <p14:tracePt t="235588" x="1965325" y="3816350"/>
          <p14:tracePt t="235601" x="1865313" y="3916363"/>
          <p14:tracePt t="235605" x="1801813" y="3967163"/>
          <p14:tracePt t="235615" x="1752600" y="4054475"/>
          <p14:tracePt t="235618" x="1714500" y="4117975"/>
          <p14:tracePt t="235628" x="1689100" y="4179888"/>
          <p14:tracePt t="235639" x="1677988" y="4254500"/>
          <p14:tracePt t="235645" x="1677988" y="4318000"/>
          <p14:tracePt t="235655" x="1677988" y="4367213"/>
          <p14:tracePt t="235661" x="1677988" y="4430713"/>
          <p14:tracePt t="235670" x="1677988" y="4479925"/>
          <p14:tracePt t="235680" x="1714500" y="4518025"/>
          <p14:tracePt t="235685" x="1752600" y="4579938"/>
          <p14:tracePt t="235695" x="1801813" y="4630738"/>
          <p14:tracePt t="235701" x="1839913" y="4630738"/>
          <p14:tracePt t="235710" x="1914525" y="4643438"/>
          <p14:tracePt t="235721" x="2027238" y="4656138"/>
          <p14:tracePt t="235725" x="2152650" y="4656138"/>
          <p14:tracePt t="235734" x="2316163" y="4656138"/>
          <p14:tracePt t="235740" x="2452688" y="4656138"/>
          <p14:tracePt t="235750" x="2590800" y="4579938"/>
          <p14:tracePt t="235760" x="2678113" y="4492625"/>
          <p14:tracePt t="235767" x="2754313" y="4430713"/>
          <p14:tracePt t="235777" x="2803525" y="4354513"/>
          <p14:tracePt t="235780" x="2803525" y="4318000"/>
          <p14:tracePt t="235790" x="2803525" y="4267200"/>
          <p14:tracePt t="235801" x="2803525" y="4167188"/>
          <p14:tracePt t="235806" x="2803525" y="4079875"/>
          <p14:tracePt t="235817" x="2790825" y="3992563"/>
          <p14:tracePt t="235820" x="2728913" y="3905250"/>
          <p14:tracePt t="235830" x="2690813" y="3841750"/>
          <p14:tracePt t="235840" x="2616200" y="3792538"/>
          <p14:tracePt t="235847" x="2541588" y="3767138"/>
          <p14:tracePt t="235857" x="2478088" y="3767138"/>
          <p14:tracePt t="235860" x="2390775" y="3767138"/>
          <p14:tracePt t="235870" x="2316163" y="3767138"/>
          <p14:tracePt t="235881" x="2228850" y="3767138"/>
          <p14:tracePt t="235886" x="2139950" y="3816350"/>
          <p14:tracePt t="235896" x="2052638" y="3879850"/>
          <p14:tracePt t="235900" x="1990725" y="3954463"/>
          <p14:tracePt t="235912" x="1952625" y="4029075"/>
          <p14:tracePt t="235922" x="1952625" y="4067175"/>
          <p14:tracePt t="235926" x="1952625" y="4117975"/>
          <p14:tracePt t="235937" x="1952625" y="4141788"/>
          <p14:tracePt t="235943" x="1952625" y="4179888"/>
          <p14:tracePt t="235966" x="1965325" y="4241800"/>
          <p14:tracePt t="235977" x="2039938" y="4241800"/>
          <p14:tracePt t="235983" x="2127250" y="4241800"/>
          <p14:tracePt t="235992" x="2239963" y="4241800"/>
          <p14:tracePt t="236002" x="2365375" y="4241800"/>
          <p14:tracePt t="236008" x="2490788" y="4192588"/>
          <p14:tracePt t="236018" x="2654300" y="4092575"/>
          <p14:tracePt t="236022" x="2767013" y="3992563"/>
          <p14:tracePt t="236033" x="2879725" y="3854450"/>
          <p14:tracePt t="236043" x="3016250" y="3641725"/>
          <p14:tracePt t="236049" x="3141663" y="3416300"/>
          <p14:tracePt t="236059" x="3228975" y="3141663"/>
          <p14:tracePt t="236063" x="3317875" y="2890838"/>
          <p14:tracePt t="236072" x="3354388" y="2665413"/>
          <p14:tracePt t="236083" x="3354388" y="2465388"/>
          <p14:tracePt t="236089" x="3354388" y="2290763"/>
          <p14:tracePt t="236099" x="3354388" y="2165350"/>
          <p14:tracePt t="236104" x="3328988" y="2014538"/>
          <p14:tracePt t="236115" x="3267075" y="1889125"/>
          <p14:tracePt t="236119" x="3192463" y="1752600"/>
          <p14:tracePt t="236132" x="3067050" y="1601788"/>
          <p14:tracePt t="236140" x="2992438" y="1489075"/>
          <p14:tracePt t="236145" x="2928938" y="1401763"/>
          <p14:tracePt t="236155" x="2854325" y="1314450"/>
          <p14:tracePt t="236161" x="2790825" y="1201738"/>
          <p14:tracePt t="236170" x="2741613" y="1138238"/>
          <p14:tracePt t="236182" x="2716213" y="1114425"/>
          <p14:tracePt t="236185" x="2678113" y="1076325"/>
          <p14:tracePt t="236194" x="2678113" y="1050925"/>
          <p14:tracePt t="236200" x="2654300" y="1050925"/>
          <p14:tracePt t="236240" x="2641600" y="1050925"/>
          <p14:tracePt t="236260" x="2628900" y="1050925"/>
          <p14:tracePt t="236276" x="2616200" y="1050925"/>
          <p14:tracePt t="236287" x="2603500" y="1050925"/>
          <p14:tracePt t="236311" x="2578100" y="1050925"/>
          <p14:tracePt t="236334" x="2554288" y="1050925"/>
          <p14:tracePt t="236340" x="2541588" y="1050925"/>
          <p14:tracePt t="236351" x="2503488" y="1025525"/>
          <p14:tracePt t="236391" x="2490788" y="1025525"/>
          <p14:tracePt t="236400" x="2478088" y="1025525"/>
          <p14:tracePt t="236407" x="2465388" y="1025525"/>
          <p14:tracePt t="236416" x="2452688" y="1025525"/>
          <p14:tracePt t="236420" x="2428875" y="1025525"/>
          <p14:tracePt t="236431" x="2416175" y="1038225"/>
          <p14:tracePt t="236440" x="2390775" y="1063625"/>
          <p14:tracePt t="236447" x="2365375" y="1089025"/>
          <p14:tracePt t="236456" x="2339975" y="1138238"/>
          <p14:tracePt t="236460" x="2316163" y="1189038"/>
          <p14:tracePt t="236470" x="2290763" y="1238250"/>
          <p14:tracePt t="236481" x="2252663" y="1314450"/>
          <p14:tracePt t="236487" x="2228850" y="1376363"/>
          <p14:tracePt t="236497" x="2203450" y="1463675"/>
          <p14:tracePt t="236502" x="2190750" y="1563688"/>
          <p14:tracePt t="236514" x="2178050" y="1652588"/>
          <p14:tracePt t="236523" x="2165350" y="1752600"/>
          <p14:tracePt t="236527" x="2152650" y="1839913"/>
          <p14:tracePt t="236536" x="2152650" y="1939925"/>
          <p14:tracePt t="236542" x="2152650" y="2039938"/>
          <p14:tracePt t="236553" x="2152650" y="2127250"/>
          <p14:tracePt t="236563" x="2152650" y="2190750"/>
          <p14:tracePt t="236566" x="2152650" y="2278063"/>
          <p14:tracePt t="236577" x="2152650" y="2365375"/>
          <p14:tracePt t="236583" x="2165350" y="2414588"/>
          <p14:tracePt t="236593" x="2190750" y="2478088"/>
          <p14:tracePt t="236602" x="2216150" y="2516188"/>
          <p14:tracePt t="236609" x="2239963" y="2540000"/>
          <p14:tracePt t="236619" x="2278063" y="2590800"/>
          <p14:tracePt t="236623" x="2290763" y="2590800"/>
          <p14:tracePt t="236633" x="2316163" y="2616200"/>
          <p14:tracePt t="236642" x="2316163" y="2627313"/>
          <p14:tracePt t="236649" x="2328863" y="2627313"/>
          <p14:tracePt t="236658" x="2352675" y="2627313"/>
          <p14:tracePt t="236663" x="2365375" y="2627313"/>
          <p14:tracePt t="236672" x="2390775" y="2627313"/>
          <p14:tracePt t="236684" x="2416175" y="2616200"/>
          <p14:tracePt t="236688" x="2441575" y="2578100"/>
          <p14:tracePt t="236698" x="2478088" y="2516188"/>
          <p14:tracePt t="236702" x="2490788" y="2452688"/>
          <p14:tracePt t="236715" x="2503488" y="2403475"/>
          <p14:tracePt t="236724" x="2503488" y="2327275"/>
          <p14:tracePt t="236729" x="2503488" y="2265363"/>
          <p14:tracePt t="236739" x="2503488" y="2239963"/>
          <p14:tracePt t="236746" x="2503488" y="2214563"/>
          <p14:tracePt t="236754" x="2503488" y="2201863"/>
          <p14:tracePt t="236764" x="2503488" y="2190750"/>
          <p14:tracePt t="236768" x="2490788" y="2165350"/>
          <p14:tracePt t="236785" x="2490788" y="2139950"/>
          <p14:tracePt t="236795" x="2465388" y="2101850"/>
          <p14:tracePt t="236804" x="2452688" y="2065338"/>
          <p14:tracePt t="236808" x="2416175" y="2027238"/>
          <p14:tracePt t="236818" x="2403475" y="2001838"/>
          <p14:tracePt t="236824" x="2378075" y="1978025"/>
          <p14:tracePt t="236834" x="2365375" y="1978025"/>
          <p14:tracePt t="236845" x="2339975" y="1952625"/>
          <p14:tracePt t="236850" x="2316163" y="1952625"/>
          <p14:tracePt t="236861" x="2316163" y="1939925"/>
          <p14:tracePt t="236865" x="2303463" y="1939925"/>
          <p14:tracePt t="236875" x="2290763" y="1939925"/>
          <p14:tracePt t="236885" x="2278063" y="1939925"/>
          <p14:tracePt t="236900" x="2252663" y="1939925"/>
          <p14:tracePt t="236904" x="2216150" y="1965325"/>
          <p14:tracePt t="236914" x="2165350" y="2001838"/>
          <p14:tracePt t="236927" x="2139950" y="2027238"/>
          <p14:tracePt t="236930" x="2078038" y="2089150"/>
          <p14:tracePt t="236940" x="2039938" y="2165350"/>
          <p14:tracePt t="236947" x="2014538" y="2201863"/>
          <p14:tracePt t="236963" x="1978025" y="2265363"/>
          <p14:tracePt t="236966" x="1952625" y="2314575"/>
          <p14:tracePt t="236970" x="1914525" y="2378075"/>
          <p14:tracePt t="236980" x="1903413" y="2414588"/>
          <p14:tracePt t="236987" x="1890713" y="2465388"/>
          <p14:tracePt t="236997" x="1878013" y="2503488"/>
          <p14:tracePt t="237006" x="1878013" y="2516188"/>
          <p14:tracePt t="237012" x="1878013" y="2527300"/>
          <p14:tracePt t="237020" x="1878013" y="2540000"/>
          <p14:tracePt t="237037" x="1878013" y="2552700"/>
          <p14:tracePt t="237096" x="1890713" y="2540000"/>
          <p14:tracePt t="237103" x="1914525" y="2516188"/>
          <p14:tracePt t="237113" x="1939925" y="2452688"/>
          <p14:tracePt t="237122" x="1965325" y="2414588"/>
          <p14:tracePt t="237127" x="2003425" y="2339975"/>
          <p14:tracePt t="237137" x="2039938" y="2252663"/>
          <p14:tracePt t="237144" x="2078038" y="2214563"/>
          <p14:tracePt t="237153" x="2116138" y="2152650"/>
          <p14:tracePt t="237163" x="2127250" y="2114550"/>
          <p14:tracePt t="237166" x="2152650" y="2065338"/>
          <p14:tracePt t="237177" x="2165350" y="2039938"/>
          <p14:tracePt t="237183" x="2165350" y="2001838"/>
          <p14:tracePt t="237193" x="2190750" y="1989138"/>
          <p14:tracePt t="237203" x="2190750" y="1978025"/>
          <p14:tracePt t="237208" x="2203450" y="1965325"/>
          <p14:tracePt t="237218" x="2216150" y="1952625"/>
          <p14:tracePt t="237242" x="2228850" y="1927225"/>
          <p14:tracePt t="237249" x="2239963" y="1927225"/>
          <p14:tracePt t="237263" x="2239963" y="1914525"/>
          <p14:tracePt t="237283" x="2252663" y="1914525"/>
          <p14:tracePt t="237304" x="2265363" y="1914525"/>
          <p14:tracePt t="237315" x="2278063" y="1914525"/>
          <p14:tracePt t="237319" x="2290763" y="1914525"/>
          <p14:tracePt t="237328" x="2316163" y="1914525"/>
          <p14:tracePt t="237338" x="2352675" y="1939925"/>
          <p14:tracePt t="237344" x="2378075" y="1989138"/>
          <p14:tracePt t="237355" x="2403475" y="2039938"/>
          <p14:tracePt t="237360" x="2428875" y="2101850"/>
          <p14:tracePt t="237368" x="2441575" y="2178050"/>
          <p14:tracePt t="237378" x="2465388" y="2265363"/>
          <p14:tracePt t="237385" x="2478088" y="2314575"/>
          <p14:tracePt t="237394" x="2478088" y="2390775"/>
          <p14:tracePt t="237399" x="2503488" y="2452688"/>
          <p14:tracePt t="237411" x="2503488" y="2490788"/>
          <p14:tracePt t="237420" x="2503488" y="2516188"/>
          <p14:tracePt t="237460" x="2503488" y="2527300"/>
          <p14:tracePt t="237521" x="2516188" y="2527300"/>
          <p14:tracePt t="237530" x="2554288" y="2490788"/>
          <p14:tracePt t="237536" x="2628900" y="2414588"/>
          <p14:tracePt t="237547" x="2690813" y="2352675"/>
          <p14:tracePt t="237550" x="2767013" y="2303463"/>
          <p14:tracePt t="237560" x="2841625" y="2239963"/>
          <p14:tracePt t="237570" x="2903538" y="2201863"/>
          <p14:tracePt t="237577" x="2941638" y="2178050"/>
          <p14:tracePt t="237586" x="2992438" y="2139950"/>
          <p14:tracePt t="237600" x="3016250" y="2114550"/>
          <p14:tracePt t="237616" x="3041650" y="2089150"/>
          <p14:tracePt t="237630" x="3067050" y="2078038"/>
          <p14:tracePt t="237643" x="3092450" y="2052638"/>
          <p14:tracePt t="237652" x="3103563" y="2039938"/>
          <p14:tracePt t="237657" x="3103563" y="2027238"/>
          <p14:tracePt t="237672" x="3128963" y="2014538"/>
          <p14:tracePt t="237693" x="3141663" y="2001838"/>
          <p14:tracePt t="238797" x="3128963" y="2001838"/>
          <p14:tracePt t="238802" x="3128963" y="2039938"/>
          <p14:tracePt t="238812" x="3103563" y="2127250"/>
          <p14:tracePt t="238817" x="3103563" y="2201863"/>
          <p14:tracePt t="238827" x="3103563" y="2265363"/>
          <p14:tracePt t="238837" x="3103563" y="2339975"/>
          <p14:tracePt t="238842" x="3103563" y="2390775"/>
          <p14:tracePt t="238854" x="3103563" y="2427288"/>
          <p14:tracePt t="238857" x="3103563" y="2452688"/>
          <p14:tracePt t="238866" x="3103563" y="2503488"/>
          <p14:tracePt t="238893" x="3103563" y="2527300"/>
          <p14:tracePt t="238907" x="3103563" y="2552700"/>
          <p14:tracePt t="238922" x="3103563" y="2565400"/>
          <p14:tracePt t="238932" x="3103563" y="2578100"/>
          <p14:tracePt t="238938" x="3092450" y="2603500"/>
          <p14:tracePt t="238955" x="3092450" y="2616200"/>
          <p14:tracePt t="238958" x="3092450" y="2640013"/>
          <p14:tracePt t="238962" x="3067050" y="2678113"/>
          <p14:tracePt t="238972" x="3067050" y="2716213"/>
          <p14:tracePt t="238979" x="3067050" y="2740025"/>
          <p14:tracePt t="238989" x="3067050" y="2765425"/>
          <p14:tracePt t="238999" x="3067050" y="2816225"/>
          <p14:tracePt t="239003" x="3067050" y="2852738"/>
          <p14:tracePt t="239013" x="3067050" y="2890838"/>
          <p14:tracePt t="239020" x="3067050" y="2941638"/>
          <p14:tracePt t="239029" x="3067050" y="2965450"/>
          <p14:tracePt t="239039" x="3067050" y="3016250"/>
          <p14:tracePt t="239044" x="3067050" y="3054350"/>
          <p14:tracePt t="239054" x="3067050" y="3078163"/>
          <p14:tracePt t="239058" x="3067050" y="3128963"/>
          <p14:tracePt t="239070" x="3067050" y="3165475"/>
          <p14:tracePt t="239078" x="3067050" y="3216275"/>
          <p14:tracePt t="239084" x="3067050" y="3228975"/>
          <p14:tracePt t="239094" x="3067050" y="3241675"/>
          <p14:tracePt t="239098" x="3067050" y="3267075"/>
          <p14:tracePt t="239121" x="3067050" y="3278188"/>
          <p14:tracePt t="239124" x="3067050" y="3290888"/>
          <p14:tracePt t="239140" x="3067050" y="3303588"/>
          <p14:tracePt t="239160" x="3067050" y="3316288"/>
          <p14:tracePt t="239164" x="3067050" y="3328988"/>
          <p14:tracePt t="239180" x="3067050" y="3341688"/>
          <p14:tracePt t="239201" x="3067050" y="3354388"/>
          <p14:tracePt t="239217" x="3067050" y="3378200"/>
          <p14:tracePt t="239240" x="3067050" y="3390900"/>
          <p14:tracePt t="239257" x="3067050" y="3403600"/>
          <p14:tracePt t="239266" x="3067050" y="3416300"/>
          <p14:tracePt t="239286" x="3067050" y="3429000"/>
          <p14:tracePt t="239618" x="3067050" y="3454400"/>
          <p14:tracePt t="239635" x="3067050" y="3479800"/>
          <p14:tracePt t="239644" x="3067050" y="3490913"/>
          <p14:tracePt t="239654" x="3067050" y="3529013"/>
          <p14:tracePt t="239659" x="3067050" y="3541713"/>
          <p14:tracePt t="239668" x="3067050" y="3554413"/>
          <p14:tracePt t="239675" x="3067050" y="3567113"/>
          <p14:tracePt t="239685" x="3067050" y="3579813"/>
          <p14:tracePt t="239694" x="3067050" y="3590925"/>
          <p14:tracePt t="239710" x="3067050" y="3616325"/>
          <p14:tracePt t="239735" x="3067050" y="3629025"/>
          <p14:tracePt t="239761" x="3067050" y="3641725"/>
          <p14:tracePt t="240073" x="3067050" y="3654425"/>
          <p14:tracePt t="240083" x="3067050" y="3667125"/>
          <p14:tracePt t="240088" x="3067050" y="3679825"/>
          <p14:tracePt t="240102" x="3067050" y="3703638"/>
          <p14:tracePt t="240112" x="3067050" y="3729038"/>
          <p14:tracePt t="240123" x="3067050" y="3754438"/>
          <p14:tracePt t="240129" x="3067050" y="3779838"/>
          <p14:tracePt t="240138" x="3028950" y="3816350"/>
          <p14:tracePt t="240145" x="3003550" y="3867150"/>
          <p14:tracePt t="240155" x="3003550" y="3905250"/>
          <p14:tracePt t="240165" x="2979738" y="3941763"/>
          <p14:tracePt t="240169" x="2967038" y="3992563"/>
          <p14:tracePt t="240178" x="2941638" y="4041775"/>
          <p14:tracePt t="240185" x="2941638" y="4092575"/>
          <p14:tracePt t="240194" x="2916238" y="4129088"/>
          <p14:tracePt t="240201" x="2903538" y="4192588"/>
          <p14:tracePt t="240210" x="2879725" y="4230688"/>
          <p14:tracePt t="240220" x="2879725" y="4279900"/>
          <p14:tracePt t="240225" x="2854325" y="4341813"/>
          <p14:tracePt t="240235" x="2841625" y="4392613"/>
          <p14:tracePt t="240241" x="2816225" y="4454525"/>
          <p14:tracePt t="240251" x="2816225" y="4492625"/>
          <p14:tracePt t="240260" x="2803525" y="4518025"/>
          <p14:tracePt t="240265" x="2790825" y="4554538"/>
          <p14:tracePt t="240274" x="2778125" y="4592638"/>
          <p14:tracePt t="240281" x="2754313" y="4618038"/>
          <p14:tracePt t="240290" x="2728913" y="4643438"/>
          <p14:tracePt t="240300" x="2716213" y="4643438"/>
          <p14:tracePt t="240306" x="2690813" y="4656138"/>
          <p14:tracePt t="240320" x="2678113" y="4656138"/>
          <p14:tracePt t="240332" x="2667000" y="4656138"/>
          <p14:tracePt t="240340" x="2641600" y="4656138"/>
          <p14:tracePt t="240346" x="2603500" y="4656138"/>
          <p14:tracePt t="240357" x="2541588" y="4630738"/>
          <p14:tracePt t="240361" x="2490788" y="4567238"/>
          <p14:tracePt t="240370" x="2416175" y="4454525"/>
          <p14:tracePt t="240381" x="2378075" y="4367213"/>
          <p14:tracePt t="240387" x="2328863" y="4241800"/>
          <p14:tracePt t="240397" x="2290763" y="4167188"/>
          <p14:tracePt t="240401" x="2252663" y="4079875"/>
          <p14:tracePt t="240413" x="2216150" y="4029075"/>
          <p14:tracePt t="240422" x="2190750" y="3979863"/>
          <p14:tracePt t="240436" x="2190750" y="3967163"/>
          <p14:tracePt t="240442" x="2178050" y="3967163"/>
          <p14:tracePt t="240472" x="2152650" y="3967163"/>
          <p14:tracePt t="240476" x="2127250" y="3967163"/>
          <p14:tracePt t="240493" x="2090738" y="3992563"/>
          <p14:tracePt t="240502" x="2090738" y="4017963"/>
          <p14:tracePt t="240514" x="2065338" y="4079875"/>
          <p14:tracePt t="240519" x="2065338" y="4105275"/>
          <p14:tracePt t="240529" x="2065338" y="4154488"/>
          <p14:tracePt t="240532" x="2065338" y="4192588"/>
          <p14:tracePt t="240542" x="2065338" y="4217988"/>
          <p14:tracePt t="240553" x="2065338" y="4267200"/>
          <p14:tracePt t="240559" x="2065338" y="4292600"/>
          <p14:tracePt t="240569" x="2065338" y="4330700"/>
          <p14:tracePt t="240573" x="2078038" y="4341813"/>
          <p14:tracePt t="240593" x="2090738" y="4354513"/>
          <p14:tracePt t="240613" x="2116138" y="4354513"/>
          <p14:tracePt t="240623" x="2152650" y="4354513"/>
          <p14:tracePt t="240634" x="2178050" y="4354513"/>
          <p14:tracePt t="240638" x="2239963" y="4354513"/>
          <p14:tracePt t="240649" x="2365375" y="4330700"/>
          <p14:tracePt t="240655" x="2452688" y="4267200"/>
          <p14:tracePt t="240665" x="2541588" y="4179888"/>
          <p14:tracePt t="240674" x="2616200" y="4092575"/>
          <p14:tracePt t="240679" x="2703513" y="3967163"/>
          <p14:tracePt t="240688" x="2767013" y="3879850"/>
          <p14:tracePt t="240694" x="2803525" y="3816350"/>
          <p14:tracePt t="240704" x="2828925" y="3741738"/>
          <p14:tracePt t="240714" x="2841625" y="3692525"/>
          <p14:tracePt t="240719" x="2841625" y="3667125"/>
          <p14:tracePt t="240730" x="2841625" y="3603625"/>
          <p14:tracePt t="240735" x="2841625" y="3567113"/>
          <p14:tracePt t="240745" x="2841625" y="3541713"/>
          <p14:tracePt t="240755" x="2841625" y="3516313"/>
          <p14:tracePt t="240759" x="2841625" y="3490913"/>
          <p14:tracePt t="240770" x="2841625" y="3479800"/>
          <p14:tracePt t="240774" x="2841625" y="3454400"/>
          <p14:tracePt t="240785" x="2828925" y="3454400"/>
          <p14:tracePt t="240800" x="2816225" y="3429000"/>
          <p14:tracePt t="240811" x="2778125" y="3429000"/>
          <p14:tracePt t="240815" x="2754313" y="3429000"/>
          <p14:tracePt t="240824" x="2678113" y="3429000"/>
          <p14:tracePt t="240834" x="2616200" y="3429000"/>
          <p14:tracePt t="240840" x="2554288" y="3429000"/>
          <p14:tracePt t="240850" x="2478088" y="3454400"/>
          <p14:tracePt t="240857" x="2403475" y="3503613"/>
          <p14:tracePt t="240866" x="2339975" y="3567113"/>
          <p14:tracePt t="240876" x="2290763" y="3616325"/>
          <p14:tracePt t="240881" x="2228850" y="3679825"/>
          <p14:tracePt t="240891" x="2178050" y="3741738"/>
          <p14:tracePt t="240897" x="2152650" y="3792538"/>
          <p14:tracePt t="240907" x="2139950" y="3829050"/>
          <p14:tracePt t="240917" x="2116138" y="3879850"/>
          <p14:tracePt t="240921" x="2103438" y="3929063"/>
          <p14:tracePt t="240930" x="2078038" y="3992563"/>
          <p14:tracePt t="240937" x="2078038" y="4041775"/>
          <p14:tracePt t="240947" x="2078038" y="4092575"/>
          <p14:tracePt t="240964" x="2078038" y="4179888"/>
          <p14:tracePt t="240972" x="2078038" y="4217988"/>
          <p14:tracePt t="240977" x="2078038" y="4230688"/>
          <p14:tracePt t="240987" x="2078038" y="4241800"/>
          <p14:tracePt t="240997" x="2078038" y="4267200"/>
          <p14:tracePt t="241013" x="2090738" y="4267200"/>
          <p14:tracePt t="241026" x="2116138" y="4267200"/>
          <p14:tracePt t="241042" x="2139950" y="4267200"/>
          <p14:tracePt t="241053" x="2190750" y="4254500"/>
          <p14:tracePt t="241056" x="2203450" y="4230688"/>
          <p14:tracePt t="241066" x="2228850" y="4192588"/>
          <p14:tracePt t="241076" x="2239963" y="4129088"/>
          <p14:tracePt t="241082" x="2239963" y="4054475"/>
          <p14:tracePt t="241093" x="2239963" y="3992563"/>
          <p14:tracePt t="241096" x="2239963" y="3916363"/>
          <p14:tracePt t="241107" x="2239963" y="3867150"/>
          <p14:tracePt t="241118" x="2239963" y="3829050"/>
          <p14:tracePt t="241123" x="2203450" y="3779838"/>
          <p14:tracePt t="241133" x="2178050" y="3767138"/>
          <p14:tracePt t="241138" x="2165350" y="3754438"/>
          <p14:tracePt t="241148" x="2152650" y="3741738"/>
          <p14:tracePt t="241163" x="2139950" y="3729038"/>
          <p14:tracePt t="241202" x="2116138" y="3729038"/>
          <p14:tracePt t="241219" x="2103438" y="3729038"/>
          <p14:tracePt t="241229" x="2078038" y="3741738"/>
          <p14:tracePt t="241234" x="2065338" y="3767138"/>
          <p14:tracePt t="241245" x="2052638" y="3803650"/>
          <p14:tracePt t="241255" x="2027238" y="3867150"/>
          <p14:tracePt t="241259" x="2027238" y="3929063"/>
          <p14:tracePt t="241268" x="2014538" y="3967163"/>
          <p14:tracePt t="241274" x="2014538" y="4041775"/>
          <p14:tracePt t="241285" x="2014538" y="4105275"/>
          <p14:tracePt t="241295" x="2014538" y="4179888"/>
          <p14:tracePt t="241301" x="2065338" y="4267200"/>
          <p14:tracePt t="241311" x="2090738" y="4330700"/>
          <p14:tracePt t="241314" x="2127250" y="4379913"/>
          <p14:tracePt t="241325" x="2165350" y="4443413"/>
          <p14:tracePt t="241335" x="2216150" y="4492625"/>
          <p14:tracePt t="241341" x="2239963" y="4530725"/>
          <p14:tracePt t="241350" x="2265363" y="4554538"/>
          <p14:tracePt t="241354" x="2290763" y="4567238"/>
          <p14:tracePt t="241364" x="2339975" y="4592638"/>
          <p14:tracePt t="241375" x="2365375" y="4592638"/>
          <p14:tracePt t="241380" x="2390775" y="4592638"/>
          <p14:tracePt t="241390" x="2428875" y="4592638"/>
          <p14:tracePt t="241395" x="2478088" y="4592638"/>
          <p14:tracePt t="241404" x="2516188" y="4592638"/>
          <p14:tracePt t="241415" x="2565400" y="4530725"/>
          <p14:tracePt t="241420" x="2616200" y="4454525"/>
          <p14:tracePt t="241430" x="2667000" y="4330700"/>
          <p14:tracePt t="241434" x="2690813" y="4217988"/>
          <p14:tracePt t="241445" x="2716213" y="4092575"/>
          <p14:tracePt t="241455" x="2728913" y="3979863"/>
          <p14:tracePt t="241461" x="2728913" y="3867150"/>
          <p14:tracePt t="241470" x="2728913" y="3767138"/>
          <p14:tracePt t="241478" x="2728913" y="3679825"/>
          <p14:tracePt t="241487" x="2728913" y="3603625"/>
          <p14:tracePt t="241497" x="2716213" y="3554413"/>
          <p14:tracePt t="241500" x="2678113" y="3503613"/>
          <p14:tracePt t="241511" x="2667000" y="3467100"/>
          <p14:tracePt t="241516" x="2616200" y="3441700"/>
          <p14:tracePt t="241527" x="2590800" y="3416300"/>
          <p14:tracePt t="241537" x="2554288" y="3390900"/>
          <p14:tracePt t="241540" x="2516188" y="3378200"/>
          <p14:tracePt t="241550" x="2478088" y="3378200"/>
          <p14:tracePt t="241557" x="2428875" y="3378200"/>
          <p14:tracePt t="241567" x="2390775" y="3378200"/>
          <p14:tracePt t="241578" x="2339975" y="3378200"/>
          <p14:tracePt t="241582" x="2316163" y="3378200"/>
          <p14:tracePt t="241593" x="2239963" y="3378200"/>
          <p14:tracePt t="241597" x="2216150" y="3403600"/>
          <p14:tracePt t="241606" x="2165350" y="3479800"/>
          <p14:tracePt t="241617" x="2127250" y="3554413"/>
          <p14:tracePt t="241623" x="2090738" y="3629025"/>
          <p14:tracePt t="241633" x="2052638" y="3716338"/>
          <p14:tracePt t="241638" x="2027238" y="3803650"/>
          <p14:tracePt t="241649" x="2014538" y="3892550"/>
          <p14:tracePt t="241660" x="1990725" y="3941763"/>
          <p14:tracePt t="241663" x="1990725" y="4017963"/>
          <p14:tracePt t="241673" x="1990725" y="4079875"/>
          <p14:tracePt t="241678" x="1990725" y="4117975"/>
          <p14:tracePt t="241689" x="1990725" y="4154488"/>
          <p14:tracePt t="241698" x="2027238" y="4217988"/>
          <p14:tracePt t="241703" x="2103438" y="4279900"/>
          <p14:tracePt t="241713" x="2178050" y="4330700"/>
          <p14:tracePt t="241718" x="2203450" y="4392613"/>
          <p14:tracePt t="241728" x="2278063" y="4443413"/>
          <p14:tracePt t="241738" x="2339975" y="4454525"/>
          <p14:tracePt t="241743" x="2416175" y="4479925"/>
          <p14:tracePt t="241753" x="2465388" y="4479925"/>
          <p14:tracePt t="241759" x="2528888" y="4479925"/>
          <p14:tracePt t="241768" x="2603500" y="4479925"/>
          <p14:tracePt t="241779" x="2641600" y="4479925"/>
          <p14:tracePt t="241783" x="2690813" y="4443413"/>
          <p14:tracePt t="241794" x="2754313" y="4379913"/>
          <p14:tracePt t="241798" x="2790825" y="4305300"/>
          <p14:tracePt t="241810" x="2816225" y="4230688"/>
          <p14:tracePt t="241819" x="2828925" y="4129088"/>
          <p14:tracePt t="241826" x="2828925" y="4067175"/>
          <p14:tracePt t="241834" x="2828925" y="3979863"/>
          <p14:tracePt t="241838" x="2803525" y="3892550"/>
          <p14:tracePt t="241848" x="2754313" y="3803650"/>
          <p14:tracePt t="241859" x="2716213" y="3741738"/>
          <p14:tracePt t="241864" x="2678113" y="3667125"/>
          <p14:tracePt t="241875" x="2641600" y="3641725"/>
          <p14:tracePt t="241878" x="2616200" y="3616325"/>
          <p14:tracePt t="241888" x="2603500" y="3590925"/>
          <p14:tracePt t="241901" x="2578100" y="3579813"/>
          <p14:tracePt t="241904" x="2541588" y="3579813"/>
          <p14:tracePt t="241920" x="2490788" y="3579813"/>
          <p14:tracePt t="241931" x="2452688" y="3603625"/>
          <p14:tracePt t="241941" x="2403475" y="3629025"/>
          <p14:tracePt t="241944" x="2365375" y="3679825"/>
          <p14:tracePt t="241954" x="2339975" y="3703638"/>
          <p14:tracePt t="241960" x="2290763" y="3754438"/>
          <p14:tracePt t="241970" x="2278063" y="3792538"/>
          <p14:tracePt t="241980" x="2265363" y="3841750"/>
          <p14:tracePt t="241985" x="2265363" y="3879850"/>
          <p14:tracePt t="241994" x="2265363" y="3916363"/>
          <p14:tracePt t="242000" x="2265363" y="3954463"/>
          <p14:tracePt t="242010" x="2265363" y="3979863"/>
          <p14:tracePt t="242020" x="2265363" y="4005263"/>
          <p14:tracePt t="242027" x="2265363" y="4029075"/>
          <p14:tracePt t="242037" x="2265363" y="4054475"/>
          <p14:tracePt t="242042" x="2278063" y="4079875"/>
          <p14:tracePt t="242060" x="2303463" y="4105275"/>
          <p14:tracePt t="242066" x="2316163" y="4105275"/>
          <p14:tracePt t="242077" x="2339975" y="4105275"/>
          <p14:tracePt t="242081" x="2416175" y="4117975"/>
          <p14:tracePt t="242091" x="2478088" y="4117975"/>
          <p14:tracePt t="242101" x="2578100" y="4117975"/>
          <p14:tracePt t="242110" x="2641600" y="4117975"/>
          <p14:tracePt t="242117" x="2741613" y="4105275"/>
          <p14:tracePt t="242121" x="2841625" y="4041775"/>
          <p14:tracePt t="242130" x="2903538" y="4005263"/>
          <p14:tracePt t="242142" x="2979738" y="3941763"/>
          <p14:tracePt t="242146" x="3028950" y="3879850"/>
          <p14:tracePt t="242157" x="3054350" y="3816350"/>
          <p14:tracePt t="242162" x="3054350" y="3779838"/>
          <p14:tracePt t="242172" x="3054350" y="3729038"/>
          <p14:tracePt t="242182" x="3054350" y="3667125"/>
          <p14:tracePt t="242186" x="3041650" y="3603625"/>
          <p14:tracePt t="242196" x="3003550" y="3541713"/>
          <p14:tracePt t="242202" x="2967038" y="3490913"/>
          <p14:tracePt t="242212" x="2903538" y="3441700"/>
          <p14:tracePt t="242223" x="2879725" y="3441700"/>
          <p14:tracePt t="242229" x="2828925" y="3429000"/>
          <p14:tracePt t="242239" x="2790825" y="3429000"/>
          <p14:tracePt t="242242" x="2690813" y="3429000"/>
          <p14:tracePt t="242252" x="2565400" y="3429000"/>
          <p14:tracePt t="242263" x="2452688" y="3454400"/>
          <p14:tracePt t="242269" x="2365375" y="3479800"/>
          <p14:tracePt t="242278" x="2265363" y="3541713"/>
          <p14:tracePt t="242282" x="2190750" y="3603625"/>
          <p14:tracePt t="242293" x="2127250" y="3667125"/>
          <p14:tracePt t="242303" x="2065338" y="3729038"/>
          <p14:tracePt t="242308" x="2027238" y="3803650"/>
          <p14:tracePt t="242318" x="2014538" y="3854450"/>
          <p14:tracePt t="242324" x="1990725" y="3916363"/>
          <p14:tracePt t="242333" x="1990725" y="3954463"/>
          <p14:tracePt t="242342" x="1990725" y="4017963"/>
          <p14:tracePt t="242348" x="1990725" y="4041775"/>
          <p14:tracePt t="242358" x="1990725" y="4067175"/>
          <p14:tracePt t="242363" x="1990725" y="4092575"/>
          <p14:tracePt t="242373" x="1990725" y="4105275"/>
          <p14:tracePt t="242390" x="2003425" y="4117975"/>
          <p14:tracePt t="242399" x="2027238" y="4117975"/>
          <p14:tracePt t="242404" x="2090738" y="4117975"/>
          <p14:tracePt t="242414" x="2190750" y="4117975"/>
          <p14:tracePt t="242424" x="2278063" y="4117975"/>
          <p14:tracePt t="242429" x="2416175" y="4092575"/>
          <p14:tracePt t="242439" x="2554288" y="4029075"/>
          <p14:tracePt t="242445" x="2628900" y="3967163"/>
          <p14:tracePt t="242454" x="2690813" y="3929063"/>
          <p14:tracePt t="242465" x="2716213" y="3905250"/>
          <p14:tracePt t="242469" x="2716213" y="3854450"/>
          <p14:tracePt t="242479" x="2716213" y="3816350"/>
          <p14:tracePt t="242485" x="2716213" y="3779838"/>
          <p14:tracePt t="242494" x="2716213" y="3729038"/>
          <p14:tracePt t="242504" x="2703513" y="3692525"/>
          <p14:tracePt t="242510" x="2667000" y="3654425"/>
          <p14:tracePt t="242521" x="2616200" y="3629025"/>
          <p14:tracePt t="242525" x="2565400" y="3603625"/>
          <p14:tracePt t="242534" x="2503488" y="3603625"/>
          <p14:tracePt t="242545" x="2416175" y="3603625"/>
          <p14:tracePt t="242551" x="2303463" y="3603625"/>
          <p14:tracePt t="242561" x="2203450" y="3603625"/>
          <p14:tracePt t="242567" x="2116138" y="3603625"/>
          <p14:tracePt t="242576" x="2027238" y="3641725"/>
          <p14:tracePt t="242587" x="1952625" y="3667125"/>
          <p14:tracePt t="242590" x="1927225" y="3679825"/>
          <p14:tracePt t="242601" x="1890713" y="3729038"/>
          <p14:tracePt t="242607" x="1839913" y="3792538"/>
          <p14:tracePt t="242616" x="1827213" y="3816350"/>
          <p14:tracePt t="242626" x="1790700" y="3867150"/>
          <p14:tracePt t="242631" x="1790700" y="3905250"/>
          <p14:tracePt t="242640" x="1790700" y="3941763"/>
          <p14:tracePt t="242647" x="1790700" y="3992563"/>
          <p14:tracePt t="242657" x="1790700" y="4029075"/>
          <p14:tracePt t="242667" x="1790700" y="4079875"/>
          <p14:tracePt t="242671" x="1790700" y="4117975"/>
          <p14:tracePt t="242680" x="1801813" y="4154488"/>
          <p14:tracePt t="242687" x="1814513" y="4179888"/>
          <p14:tracePt t="242697" x="1839913" y="4217988"/>
          <p14:tracePt t="242707" x="1865313" y="4230688"/>
          <p14:tracePt t="242710" x="1878013" y="4241800"/>
          <p14:tracePt t="242720" x="1903413" y="4241800"/>
          <p14:tracePt t="242726" x="1952625" y="4241800"/>
          <p14:tracePt t="242737" x="1990725" y="4241800"/>
          <p14:tracePt t="242746" x="2052638" y="4241800"/>
          <p14:tracePt t="242753" x="2116138" y="4241800"/>
          <p14:tracePt t="242762" x="2203450" y="4230688"/>
          <p14:tracePt t="242766" x="2290763" y="4192588"/>
          <p14:tracePt t="242776" x="2339975" y="4154488"/>
          <p14:tracePt t="242786" x="2416175" y="4092575"/>
          <p14:tracePt t="242792" x="2428875" y="4067175"/>
          <p14:tracePt t="242802" x="2452688" y="4041775"/>
          <p14:tracePt t="242808" x="2452688" y="4005263"/>
          <p14:tracePt t="242818" x="2452688" y="3979863"/>
          <p14:tracePt t="242829" x="2452688" y="3954463"/>
          <p14:tracePt t="242833" x="2452688" y="3905250"/>
          <p14:tracePt t="242849" x="2452688" y="3879850"/>
          <p14:tracePt t="242858" x="2441575" y="3829050"/>
          <p14:tracePt t="242868" x="2416175" y="3816350"/>
          <p14:tracePt t="242873" x="2403475" y="3803650"/>
          <p14:tracePt t="242883" x="2352675" y="3792538"/>
          <p14:tracePt t="242889" x="2278063" y="3779838"/>
          <p14:tracePt t="242898" x="2216150" y="3779838"/>
          <p14:tracePt t="242908" x="2127250" y="3779838"/>
          <p14:tracePt t="242913" x="2052638" y="3779838"/>
          <p14:tracePt t="242925" x="2003425" y="3779838"/>
          <p14:tracePt t="242928" x="1965325" y="3779838"/>
          <p14:tracePt t="242939" x="1939925" y="3779838"/>
          <p14:tracePt t="242949" x="1927225" y="3779838"/>
          <p14:tracePt t="242955" x="1914525" y="3779838"/>
          <p14:tracePt t="242972" x="1890713" y="3792538"/>
          <p14:tracePt t="242994" x="1878013" y="3816350"/>
          <p14:tracePt t="243005" x="1865313" y="3829050"/>
          <p14:tracePt t="243019" x="1865313" y="3841750"/>
          <p14:tracePt t="243060" x="1865313" y="3854450"/>
          <p14:tracePt t="243542" x="1865313" y="3879850"/>
          <p14:tracePt t="243544" x="1865313" y="3916363"/>
          <p14:tracePt t="243548" x="1865313" y="3954463"/>
          <p14:tracePt t="243553" x="1865313" y="3967163"/>
          <p14:tracePt t="243559" x="1890713" y="3979863"/>
          <p14:tracePt t="243582" x="1903413" y="3992563"/>
          <p14:tracePt t="243599" x="1914525" y="3992563"/>
          <p14:tracePt t="243609" x="1927225" y="3992563"/>
          <p14:tracePt t="243619" x="1965325" y="3992563"/>
          <p14:tracePt t="243622" x="2027238" y="3992563"/>
          <p14:tracePt t="243632" x="2103438" y="3992563"/>
          <p14:tracePt t="243638" x="2203450" y="3967163"/>
          <p14:tracePt t="243649" x="2316163" y="3892550"/>
          <p14:tracePt t="243659" x="2428875" y="3803650"/>
          <p14:tracePt t="243665" x="2516188" y="3716338"/>
          <p14:tracePt t="243674" x="2628900" y="3629025"/>
          <p14:tracePt t="243679" x="2716213" y="3529013"/>
          <p14:tracePt t="243689" x="2790825" y="3479800"/>
          <p14:tracePt t="243698" x="2854325" y="3429000"/>
          <p14:tracePt t="243704" x="2879725" y="3403600"/>
          <p14:tracePt t="243714" x="2916238" y="3378200"/>
          <p14:tracePt t="243719" x="2916238" y="3367088"/>
          <p14:tracePt t="243729" x="2928938" y="3367088"/>
          <p14:tracePt t="243740" x="2928938" y="3354388"/>
          <p14:tracePt t="244076" x="2928938" y="3367088"/>
          <p14:tracePt t="244082" x="2916238" y="3390900"/>
          <p14:tracePt t="244093" x="2890838" y="3454400"/>
          <p14:tracePt t="244099" x="2890838" y="3490913"/>
          <p14:tracePt t="244109" x="2867025" y="3590925"/>
          <p14:tracePt t="244118" x="2854325" y="3667125"/>
          <p14:tracePt t="244122" x="2854325" y="3779838"/>
          <p14:tracePt t="244133" x="2828925" y="3867150"/>
          <p14:tracePt t="244138" x="2828925" y="3979863"/>
          <p14:tracePt t="244151" x="2828925" y="4105275"/>
          <p14:tracePt t="244159" x="2828925" y="4217988"/>
          <p14:tracePt t="244162" x="2854325" y="4367213"/>
          <p14:tracePt t="244172" x="2890838" y="4505325"/>
          <p14:tracePt t="244179" x="2941638" y="4656138"/>
          <p14:tracePt t="244189" x="2979738" y="4792663"/>
          <p14:tracePt t="244199" x="3016250" y="4968875"/>
          <p14:tracePt t="244204" x="3054350" y="5081588"/>
          <p14:tracePt t="244215" x="3103563" y="5218113"/>
          <p14:tracePt t="244218" x="3141663" y="5356225"/>
          <p14:tracePt t="244229" x="3179763" y="5481638"/>
          <p14:tracePt t="244238" x="3241675" y="5607050"/>
          <p14:tracePt t="244244" x="3267075" y="5719763"/>
          <p14:tracePt t="244255" x="3305175" y="5856288"/>
          <p14:tracePt t="244258" x="3317875" y="5932488"/>
          <p14:tracePt t="244268" x="3341688" y="6032500"/>
          <p14:tracePt t="244278" x="3341688" y="6119813"/>
          <p14:tracePt t="244284" x="3341688" y="6169025"/>
          <p14:tracePt t="244294" x="3341688" y="6207125"/>
          <p14:tracePt t="244299" x="3341688" y="6232525"/>
          <p14:tracePt t="244308" x="3341688" y="6281738"/>
          <p14:tracePt t="244319" x="3317875" y="6345238"/>
          <p14:tracePt t="244324" x="3267075" y="6419850"/>
          <p14:tracePt t="244335" x="3216275" y="6483350"/>
          <p14:tracePt t="244338" x="3154363" y="6545263"/>
          <p14:tracePt t="244350" x="3092450" y="6594475"/>
          <p14:tracePt t="244360" x="3016250" y="6645275"/>
          <p14:tracePt t="244365" x="2979738" y="6696075"/>
          <p14:tracePt t="244374" x="2903538" y="6770688"/>
          <p14:tracePt t="244380" x="2854325" y="6807200"/>
          <p14:tracePt t="244547" x="2465388" y="6607175"/>
          <p14:tracePt t="244552" x="2452688" y="6432550"/>
          <p14:tracePt t="244562" x="2403475" y="6219825"/>
          <p14:tracePt t="244572" x="2365375" y="5932488"/>
          <p14:tracePt t="244577" x="2316163" y="5568950"/>
          <p14:tracePt t="244587" x="2290763" y="5156200"/>
          <p14:tracePt t="244593" x="2252663" y="4768850"/>
          <p14:tracePt t="244603" x="2252663" y="4330700"/>
          <p14:tracePt t="244612" x="2252663" y="3879850"/>
          <p14:tracePt t="244616" x="2252663" y="3441700"/>
          <p14:tracePt t="244627" x="2252663" y="3003550"/>
          <p14:tracePt t="244632" x="2252663" y="2678113"/>
          <p14:tracePt t="244642" x="2303463" y="2414588"/>
          <p14:tracePt t="244652" x="2339975" y="2227263"/>
          <p14:tracePt t="244657" x="2378075" y="2027238"/>
          <p14:tracePt t="244667" x="2390775" y="1876425"/>
          <p14:tracePt t="244673" x="2428875" y="1727200"/>
          <p14:tracePt t="244683" x="2441575" y="1589088"/>
          <p14:tracePt t="244693" x="2465388" y="1439863"/>
          <p14:tracePt t="244699" x="2465388" y="1339850"/>
          <p14:tracePt t="244709" x="2465388" y="1250950"/>
          <p14:tracePt t="244713" x="2465388" y="1189038"/>
          <p14:tracePt t="244722" x="2465388" y="1114425"/>
          <p14:tracePt t="244732" x="2428875" y="1076325"/>
          <p14:tracePt t="244738" x="2416175" y="1050925"/>
          <p14:tracePt t="244749" x="2403475" y="1050925"/>
          <p14:tracePt t="244778" x="2403475" y="1038225"/>
          <p14:tracePt t="244789" x="2390775" y="1038225"/>
          <p14:tracePt t="244793" x="2365375" y="1038225"/>
          <p14:tracePt t="244804" x="2328863" y="1050925"/>
          <p14:tracePt t="244815" x="2290763" y="1101725"/>
          <p14:tracePt t="244819" x="2216150" y="1201738"/>
          <p14:tracePt t="244829" x="2139950" y="1289050"/>
          <p14:tracePt t="244834" x="2065338" y="1389063"/>
          <p14:tracePt t="244844" x="1990725" y="1489075"/>
          <p14:tracePt t="244854" x="1914525" y="1601788"/>
          <p14:tracePt t="244859" x="1827213" y="1727200"/>
          <p14:tracePt t="244869" x="1765300" y="1827213"/>
          <p14:tracePt t="244875" x="1701800" y="1939925"/>
          <p14:tracePt t="244885" x="1652588" y="2078038"/>
          <p14:tracePt t="244894" x="1565275" y="2201863"/>
          <p14:tracePt t="244900" x="1489075" y="2378075"/>
          <p14:tracePt t="244911" x="1476375" y="2503488"/>
          <p14:tracePt t="244915" x="1439863" y="2616200"/>
          <p14:tracePt t="244925" x="1439863" y="2790825"/>
          <p14:tracePt t="244934" x="1414463" y="2941638"/>
          <p14:tracePt t="244940" x="1414463" y="3065463"/>
          <p14:tracePt t="244951" x="1414463" y="3216275"/>
          <p14:tracePt t="244965" x="1476375" y="3479800"/>
          <p14:tracePt t="244974" x="1514475" y="3554413"/>
          <p14:tracePt t="244981" x="1565275" y="3667125"/>
          <p14:tracePt t="244990" x="1639888" y="3767138"/>
          <p14:tracePt t="244994" x="1677988" y="3816350"/>
          <p14:tracePt t="245005" x="1701800" y="3879850"/>
          <p14:tracePt t="245014" x="1752600" y="3929063"/>
          <p14:tracePt t="245020" x="1790700" y="3967163"/>
          <p14:tracePt t="245033" x="1801813" y="3979863"/>
          <p14:tracePt t="245036" x="1814513" y="3979863"/>
          <p14:tracePt t="245047" x="1814513" y="3992563"/>
          <p14:tracePt t="245052" x="1827213" y="3992563"/>
          <p14:tracePt t="245063" x="1852613" y="3992563"/>
          <p14:tracePt t="245073" x="1865313" y="3992563"/>
          <p14:tracePt t="245077" x="1890713" y="3992563"/>
          <p14:tracePt t="245087" x="1952625" y="3954463"/>
          <p14:tracePt t="245092" x="2039938" y="3879850"/>
          <p14:tracePt t="245103" x="2103438" y="3803650"/>
          <p14:tracePt t="245113" x="2139950" y="3703638"/>
          <p14:tracePt t="245117" x="2165350" y="3579813"/>
          <p14:tracePt t="245127" x="2178050" y="3441700"/>
          <p14:tracePt t="245132" x="2203450" y="3278188"/>
          <p14:tracePt t="245142" x="2252663" y="3116263"/>
          <p14:tracePt t="245153" x="2265363" y="2952750"/>
          <p14:tracePt t="245159" x="2290763" y="2840038"/>
          <p14:tracePt t="245169" x="2316163" y="2740025"/>
          <p14:tracePt t="245172" x="2339975" y="2690813"/>
          <p14:tracePt t="245182" x="2365375" y="2603500"/>
          <p14:tracePt t="245193" x="2365375" y="2578100"/>
          <p14:tracePt t="245199" x="2365375" y="2552700"/>
          <p14:tracePt t="245209" x="2365375" y="2503488"/>
          <p14:tracePt t="245213" x="2365375" y="2478088"/>
          <p14:tracePt t="245223" x="2365375" y="2439988"/>
          <p14:tracePt t="245234" x="2365375" y="2403475"/>
          <p14:tracePt t="245239" x="2365375" y="2365375"/>
          <p14:tracePt t="245248" x="2365375" y="2303463"/>
          <p14:tracePt t="245254" x="2328863" y="2252663"/>
          <p14:tracePt t="245265" x="2278063" y="2165350"/>
          <p14:tracePt t="245275" x="2216150" y="2101850"/>
          <p14:tracePt t="245279" x="2190750" y="2039938"/>
          <p14:tracePt t="245295" x="2178050" y="2027238"/>
          <p14:tracePt t="245304" x="2165350" y="2027238"/>
          <p14:tracePt t="245340" x="2165350" y="2014538"/>
          <p14:tracePt t="245394" x="2152650" y="2014538"/>
          <p14:tracePt t="245420" x="2127250" y="2014538"/>
          <p14:tracePt t="245431" x="2103438" y="2014538"/>
          <p14:tracePt t="245445" x="2090738" y="2027238"/>
          <p14:tracePt t="245451" x="2052638" y="2027238"/>
          <p14:tracePt t="245460" x="2027238" y="2039938"/>
          <p14:tracePt t="245476" x="2014538" y="2039938"/>
          <p14:tracePt t="245487" x="2003425" y="2039938"/>
          <p14:tracePt t="245491" x="1978025" y="2039938"/>
          <p14:tracePt t="245500" x="1965325" y="2039938"/>
          <p14:tracePt t="245512" x="1952625" y="2039938"/>
          <p14:tracePt t="245516" x="1952625" y="2052638"/>
          <p14:tracePt t="245531" x="1939925" y="2065338"/>
          <p14:tracePt t="245540" x="1927225" y="2065338"/>
          <p14:tracePt t="245546" x="1927225" y="2078038"/>
          <p14:tracePt t="245557" x="1927225" y="2089150"/>
          <p14:tracePt t="245570" x="1927225" y="2101850"/>
          <p14:tracePt t="245580" x="1914525" y="2114550"/>
          <p14:tracePt t="245586" x="1903413" y="2127250"/>
          <p14:tracePt t="245597" x="1903413" y="2139950"/>
          <p14:tracePt t="245622" x="1890713" y="2178050"/>
          <p14:tracePt t="245627" x="1878013" y="2214563"/>
          <p14:tracePt t="245636" x="1852613" y="2278063"/>
          <p14:tracePt t="245642" x="1852613" y="2327275"/>
          <p14:tracePt t="245653" x="1852613" y="2390775"/>
          <p14:tracePt t="245663" x="1852613" y="2465388"/>
          <p14:tracePt t="245666" x="1852613" y="2527300"/>
          <p14:tracePt t="245677" x="1852613" y="2640013"/>
          <p14:tracePt t="245683" x="1852613" y="2765425"/>
          <p14:tracePt t="245694" x="1878013" y="2916238"/>
          <p14:tracePt t="245702" x="1878013" y="3041650"/>
          <p14:tracePt t="245706" x="1890713" y="3190875"/>
          <p14:tracePt t="245717" x="1939925" y="3328988"/>
          <p14:tracePt t="245723" x="1939925" y="3429000"/>
          <p14:tracePt t="245733" x="1965325" y="3554413"/>
          <p14:tracePt t="245743" x="2003425" y="3692525"/>
          <p14:tracePt t="245748" x="2039938" y="3841750"/>
          <p14:tracePt t="245761" x="2090738" y="3979863"/>
          <p14:tracePt t="245763" x="2103438" y="4105275"/>
          <p14:tracePt t="245773" x="2127250" y="4217988"/>
          <p14:tracePt t="245782" x="2139950" y="4341813"/>
          <p14:tracePt t="245788" x="2165350" y="4443413"/>
          <p14:tracePt t="245799" x="2165350" y="4530725"/>
          <p14:tracePt t="245802" x="2178050" y="4630738"/>
          <p14:tracePt t="245814" x="2178050" y="4730750"/>
          <p14:tracePt t="245824" x="2203450" y="4830763"/>
          <p14:tracePt t="245828" x="2203450" y="4892675"/>
          <p14:tracePt t="245838" x="2203450" y="4968875"/>
          <p14:tracePt t="245844" x="2203450" y="5030788"/>
          <p14:tracePt t="245854" x="2203450" y="5081588"/>
          <p14:tracePt t="245864" x="2178050" y="5143500"/>
          <p14:tracePt t="245868" x="2152650" y="5168900"/>
          <p14:tracePt t="245878" x="2127250" y="5205413"/>
          <p14:tracePt t="245884" x="2103438" y="5218113"/>
          <p14:tracePt t="245894" x="2078038" y="5230813"/>
          <p14:tracePt t="245905" x="2039938" y="5230813"/>
          <p14:tracePt t="245909" x="2014538" y="5230813"/>
          <p14:tracePt t="245918" x="1965325" y="5230813"/>
          <p14:tracePt t="245925" x="1927225" y="5230813"/>
          <p14:tracePt t="245935" x="1903413" y="5230813"/>
          <p14:tracePt t="245944" x="1827213" y="5205413"/>
          <p14:tracePt t="245950" x="1739900" y="5068888"/>
          <p14:tracePt t="245961" x="1614488" y="4830763"/>
          <p14:tracePt t="245965" x="1465263" y="4567238"/>
          <p14:tracePt t="245976" x="1276350" y="4241800"/>
          <p14:tracePt t="245984" x="1076325" y="3816350"/>
          <p14:tracePt t="245990" x="963613" y="3503613"/>
          <p14:tracePt t="246000" x="863600" y="3154363"/>
          <p14:tracePt t="246005" x="788988" y="2890838"/>
          <p14:tracePt t="246015" x="750888" y="2627313"/>
          <p14:tracePt t="246026" x="750888" y="2465388"/>
          <p14:tracePt t="246030" x="750888" y="2314575"/>
          <p14:tracePt t="246040" x="750888" y="2152650"/>
          <p14:tracePt t="246044" x="801688" y="1989138"/>
          <p14:tracePt t="246055" x="850900" y="1839913"/>
          <p14:tracePt t="246066" x="925513" y="1714500"/>
          <p14:tracePt t="246070" x="1001713" y="1539875"/>
          <p14:tracePt t="246081" x="1050925" y="1414463"/>
          <p14:tracePt t="246087" x="1089025" y="1314450"/>
          <p14:tracePt t="246097" x="1176338" y="1201738"/>
          <p14:tracePt t="246106" x="1227138" y="1101725"/>
          <p14:tracePt t="246110" x="1276350" y="1038225"/>
          <p14:tracePt t="246121" x="1339850" y="950913"/>
          <p14:tracePt t="246127" x="1401763" y="889000"/>
          <p14:tracePt t="246137" x="1465263" y="825500"/>
          <p14:tracePt t="246146" x="1501775" y="776288"/>
          <p14:tracePt t="246152" x="1601788" y="712788"/>
          <p14:tracePt t="246163" x="1701800" y="650875"/>
          <p14:tracePt t="246167" x="1765300" y="638175"/>
          <p14:tracePt t="246177" x="1827213" y="638175"/>
          <p14:tracePt t="246186" x="1927225" y="638175"/>
          <p14:tracePt t="246193" x="1990725" y="638175"/>
          <p14:tracePt t="246203" x="2078038" y="638175"/>
          <p14:tracePt t="246207" x="2139950" y="676275"/>
          <p14:tracePt t="246217" x="2228850" y="738188"/>
          <p14:tracePt t="246226" x="2290763" y="801688"/>
          <p14:tracePt t="246232" x="2365375" y="901700"/>
          <p14:tracePt t="246243" x="2441575" y="1050925"/>
          <p14:tracePt t="246246" x="2516188" y="1201738"/>
          <p14:tracePt t="246257" x="2554288" y="1350963"/>
          <p14:tracePt t="246267" x="2565400" y="1514475"/>
          <p14:tracePt t="246273" x="2565400" y="1727200"/>
          <p14:tracePt t="246282" x="2565400" y="1927225"/>
          <p14:tracePt t="246286" x="2565400" y="2165350"/>
          <p14:tracePt t="246297" x="2565400" y="2403475"/>
          <p14:tracePt t="246309" x="2565400" y="2590800"/>
          <p14:tracePt t="246312" x="2503488" y="2765425"/>
          <p14:tracePt t="246323" x="2465388" y="2916238"/>
          <p14:tracePt t="246329" x="2403475" y="3078163"/>
          <p14:tracePt t="246338" x="2339975" y="3216275"/>
          <p14:tracePt t="246348" x="2278063" y="3341688"/>
          <p14:tracePt t="246352" x="2203450" y="3454400"/>
          <p14:tracePt t="246363" x="2139950" y="3554413"/>
          <p14:tracePt t="246369" x="2078038" y="3629025"/>
          <p14:tracePt t="246379" x="2014538" y="3692525"/>
          <p14:tracePt t="246388" x="1952625" y="3729038"/>
          <p14:tracePt t="246392" x="1903413" y="3741738"/>
          <p14:tracePt t="246404" x="1839913" y="3754438"/>
          <p14:tracePt t="246409" x="1801813" y="3754438"/>
          <p14:tracePt t="246419" x="1765300" y="3754438"/>
          <p14:tracePt t="246429" x="1727200" y="3754438"/>
          <p14:tracePt t="246434" x="1689100" y="3716338"/>
          <p14:tracePt t="246444" x="1639888" y="3629025"/>
          <p14:tracePt t="246448" x="1565275" y="3490913"/>
          <p14:tracePt t="246458" x="1527175" y="3290888"/>
          <p14:tracePt t="246468" x="1452563" y="3028950"/>
          <p14:tracePt t="246475" x="1352550" y="2652713"/>
          <p14:tracePt t="246485" x="1327150" y="2403475"/>
          <p14:tracePt t="246491" x="1301750" y="2178050"/>
          <p14:tracePt t="246500" x="1301750" y="2014538"/>
          <p14:tracePt t="246510" x="1301750" y="1876425"/>
          <p14:tracePt t="246514" x="1301750" y="1789113"/>
          <p14:tracePt t="246525" x="1327150" y="1701800"/>
          <p14:tracePt t="246530" x="1401763" y="1627188"/>
          <p14:tracePt t="246541" x="1465263" y="1563688"/>
          <p14:tracePt t="246550" x="1552575" y="1514475"/>
          <p14:tracePt t="246554" x="1627188" y="1476375"/>
          <p14:tracePt t="246565" x="1778000" y="1450975"/>
          <p14:tracePt t="246571" x="1965325" y="1439863"/>
          <p14:tracePt t="246580" x="2116138" y="1439863"/>
          <p14:tracePt t="246591" x="2278063" y="1439863"/>
          <p14:tracePt t="246594" x="2416175" y="1476375"/>
          <p14:tracePt t="246605" x="2554288" y="1527175"/>
          <p14:tracePt t="246610" x="2667000" y="1614488"/>
          <p14:tracePt t="246620" x="2754313" y="1727200"/>
          <p14:tracePt t="246630" x="2841625" y="1827213"/>
          <p14:tracePt t="246634" x="2928938" y="1978025"/>
          <p14:tracePt t="246644" x="2979738" y="2165350"/>
          <p14:tracePt t="246650" x="3016250" y="2314575"/>
          <p14:tracePt t="246660" x="3016250" y="2490788"/>
          <p14:tracePt t="246670" x="3016250" y="2665413"/>
          <p14:tracePt t="246676" x="3016250" y="2816225"/>
          <p14:tracePt t="246687" x="2967038" y="2941638"/>
          <p14:tracePt t="246691" x="2916238" y="3016250"/>
          <p14:tracePt t="246701" x="2841625" y="3090863"/>
          <p14:tracePt t="246711" x="2778125" y="3141663"/>
          <p14:tracePt t="246716" x="2703513" y="3165475"/>
          <p14:tracePt t="246727" x="2590800" y="3165475"/>
          <p14:tracePt t="246737" x="2490788" y="3165475"/>
          <p14:tracePt t="246741" x="2403475" y="3165475"/>
          <p14:tracePt t="246751" x="2303463" y="3128963"/>
          <p14:tracePt t="246757" x="2190750" y="3016250"/>
          <p14:tracePt t="246767" x="2052638" y="2840038"/>
          <p14:tracePt t="246776" x="1890713" y="2603500"/>
          <p14:tracePt t="246780" x="1765300" y="2403475"/>
          <p14:tracePt t="246791" x="1714500" y="2278063"/>
          <p14:tracePt t="246797" x="1677988" y="2178050"/>
          <p14:tracePt t="246807" x="1677988" y="2139950"/>
          <p14:tracePt t="246817" x="1677988" y="2089150"/>
          <p14:tracePt t="246820" x="1677988" y="2052638"/>
          <p14:tracePt t="246833" x="1677988" y="2027238"/>
          <p14:tracePt t="246836" x="1701800" y="1965325"/>
          <p14:tracePt t="246846" x="1727200" y="1952625"/>
          <p14:tracePt t="246857" x="1778000" y="1901825"/>
          <p14:tracePt t="246863" x="1814513" y="1889125"/>
          <p14:tracePt t="246873" x="1890713" y="1889125"/>
          <p14:tracePt t="246876" x="1952625" y="1889125"/>
          <p14:tracePt t="246886" x="2003425" y="1889125"/>
          <p14:tracePt t="246896" x="2039938" y="1889125"/>
          <p14:tracePt t="246902" x="2116138" y="1901825"/>
          <p14:tracePt t="246913" x="2152650" y="1927225"/>
          <p14:tracePt t="246916" x="2228850" y="1989138"/>
          <p14:tracePt t="246926" x="2265363" y="2039938"/>
          <p14:tracePt t="246937" x="2316163" y="2114550"/>
          <p14:tracePt t="246943" x="2339975" y="2214563"/>
          <p14:tracePt t="246952" x="2403475" y="2303463"/>
          <p14:tracePt t="246957" x="2441575" y="2414588"/>
          <p14:tracePt t="246967" x="2490788" y="2527300"/>
          <p14:tracePt t="246977" x="2528888" y="2652713"/>
          <p14:tracePt t="246983" x="2565400" y="2778125"/>
          <p14:tracePt t="246993" x="2578100" y="2890838"/>
          <p14:tracePt t="246998" x="2578100" y="3016250"/>
          <p14:tracePt t="247008" x="2578100" y="3178175"/>
          <p14:tracePt t="247018" x="2578100" y="3341688"/>
          <p14:tracePt t="247023" x="2578100" y="3503613"/>
          <p14:tracePt t="247033" x="2578100" y="3679825"/>
          <p14:tracePt t="247039" x="2565400" y="3829050"/>
          <p14:tracePt t="247048" x="2528888" y="3992563"/>
          <p14:tracePt t="247059" x="2490788" y="4129088"/>
          <p14:tracePt t="247063" x="2478088" y="4241800"/>
          <p14:tracePt t="247073" x="2478088" y="4341813"/>
          <p14:tracePt t="247078" x="2452688" y="4430713"/>
          <p14:tracePt t="247089" x="2441575" y="4505325"/>
          <p14:tracePt t="247099" x="2441575" y="4554538"/>
          <p14:tracePt t="247106" x="2416175" y="4630738"/>
          <p14:tracePt t="247115" x="2416175" y="4656138"/>
          <p14:tracePt t="247119" x="2416175" y="4718050"/>
          <p14:tracePt t="247128" x="2416175" y="4756150"/>
          <p14:tracePt t="247139" x="2416175" y="4805363"/>
          <p14:tracePt t="247145" x="2416175" y="4879975"/>
          <p14:tracePt t="247155" x="2416175" y="4943475"/>
          <p14:tracePt t="247159" x="2416175" y="5018088"/>
          <p14:tracePt t="247168" x="2416175" y="5081588"/>
          <p14:tracePt t="247178" x="2416175" y="5143500"/>
          <p14:tracePt t="247185" x="2416175" y="5194300"/>
          <p14:tracePt t="247195" x="2416175" y="5294313"/>
          <p14:tracePt t="247199" x="2441575" y="5356225"/>
          <p14:tracePt t="247208" x="2478088" y="5456238"/>
          <p14:tracePt t="247221" x="2490788" y="5518150"/>
          <p14:tracePt t="247225" x="2528888" y="5607050"/>
          <p14:tracePt t="247234" x="2554288" y="5694363"/>
          <p14:tracePt t="247241" x="2590800" y="5768975"/>
          <p14:tracePt t="247250" x="2641600" y="5881688"/>
          <p14:tracePt t="247260" x="2641600" y="5919788"/>
          <p14:tracePt t="247265" x="2678113" y="5969000"/>
          <p14:tracePt t="247275" x="2690813" y="6007100"/>
          <p14:tracePt t="247280" x="2703513" y="6019800"/>
          <p14:tracePt t="247290" x="2703513" y="6045200"/>
          <p14:tracePt t="247301" x="2703513" y="6069013"/>
          <p14:tracePt t="247305" x="2703513" y="6094413"/>
          <p14:tracePt t="247314" x="2703513" y="6132513"/>
          <p14:tracePt t="247322" x="2703513" y="6181725"/>
          <p14:tracePt t="247330" x="2703513" y="6257925"/>
          <p14:tracePt t="247340" x="2703513" y="6357938"/>
          <p14:tracePt t="247346" x="2703513" y="6445250"/>
          <p14:tracePt t="247357" x="2703513" y="6557963"/>
          <p14:tracePt t="247361" x="2703513" y="6670675"/>
          <p14:tracePt t="247371" x="2703513" y="6770688"/>
          <p14:tracePt t="247927" x="0" y="0"/>
        </p14:tracePtLst>
        <p14:tracePtLst>
          <p14:tracePt t="273606" x="3340100" y="6269038"/>
          <p14:tracePt t="273746" x="2716213" y="6494463"/>
          <p14:tracePt t="273751" x="3003550" y="6081713"/>
          <p14:tracePt t="273760" x="3379788" y="5568950"/>
          <p14:tracePt t="273768" x="3717925" y="5030788"/>
          <p14:tracePt t="273777" x="3968750" y="4443413"/>
          <p14:tracePt t="273787" x="4068763" y="4005263"/>
          <p14:tracePt t="273790" x="4143375" y="3541713"/>
          <p14:tracePt t="273802" x="4205288" y="3090863"/>
          <p14:tracePt t="273806" x="4217988" y="2703513"/>
          <p14:tracePt t="273818" x="4217988" y="2327275"/>
          <p14:tracePt t="273827" x="4217988" y="2089150"/>
          <p14:tracePt t="273831" x="4217988" y="1927225"/>
          <p14:tracePt t="273841" x="4181475" y="1801813"/>
          <p14:tracePt t="273846" x="4168775" y="1714500"/>
          <p14:tracePt t="273857" x="4130675" y="1663700"/>
          <p14:tracePt t="273867" x="4117975" y="1627188"/>
          <p14:tracePt t="273870" x="4105275" y="1601788"/>
          <p14:tracePt t="273884" x="4092575" y="1589088"/>
          <p14:tracePt t="273887" x="4043363" y="1563688"/>
          <p14:tracePt t="273896" x="3992563" y="1563688"/>
          <p14:tracePt t="273907" x="3930650" y="1563688"/>
          <p14:tracePt t="273913" x="3817938" y="1563688"/>
          <p14:tracePt t="273922" x="3692525" y="1563688"/>
          <p14:tracePt t="273926" x="3592513" y="1563688"/>
          <p14:tracePt t="273937" x="3441700" y="1639888"/>
          <p14:tracePt t="273947" x="3305175" y="1676400"/>
          <p14:tracePt t="273952" x="3103563" y="1739900"/>
          <p14:tracePt t="273967" x="2816225" y="1865313"/>
          <p14:tracePt t="273977" x="2667000" y="1952625"/>
          <p14:tracePt t="273989" x="2528888" y="2027238"/>
          <p14:tracePt t="273992" x="2390775" y="2101850"/>
          <p14:tracePt t="274002" x="2265363" y="2178050"/>
          <p14:tracePt t="274008" x="2165350" y="2239963"/>
          <p14:tracePt t="274018" x="2039938" y="2303463"/>
          <p14:tracePt t="274029" x="1927225" y="2390775"/>
          <p14:tracePt t="274034" x="1827213" y="2465388"/>
          <p14:tracePt t="274042" x="1739900" y="2540000"/>
          <p14:tracePt t="274051" x="1665288" y="2640013"/>
          <p14:tracePt t="274058" x="1614488" y="2716213"/>
          <p14:tracePt t="274069" x="1552575" y="2803525"/>
          <p14:tracePt t="274074" x="1501775" y="2890838"/>
          <p14:tracePt t="274084" x="1452563" y="3003550"/>
          <p14:tracePt t="274088" x="1427163" y="3103563"/>
          <p14:tracePt t="274100" x="1427163" y="3190875"/>
          <p14:tracePt t="274108" x="1427163" y="3278188"/>
          <p14:tracePt t="274114" x="1427163" y="3378200"/>
          <p14:tracePt t="274124" x="1427163" y="3441700"/>
          <p14:tracePt t="274128" x="1427163" y="3503613"/>
          <p14:tracePt t="274143" x="1427163" y="3567113"/>
          <p14:tracePt t="274150" x="1465263" y="3641725"/>
          <p14:tracePt t="274152" x="1501775" y="3692525"/>
          <p14:tracePt t="274163" x="1565275" y="3754438"/>
          <p14:tracePt t="274173" x="1614488" y="3829050"/>
          <p14:tracePt t="274178" x="1677988" y="3879850"/>
          <p14:tracePt t="274189" x="1752600" y="3929063"/>
          <p14:tracePt t="274193" x="1814513" y="3967163"/>
          <p14:tracePt t="274202" x="1903413" y="4005263"/>
          <p14:tracePt t="274216" x="2003425" y="4029075"/>
          <p14:tracePt t="274218" x="2090738" y="4041775"/>
          <p14:tracePt t="274229" x="2152650" y="4041775"/>
          <p14:tracePt t="274235" x="2228850" y="4041775"/>
          <p14:tracePt t="274244" x="2278063" y="4041775"/>
          <p14:tracePt t="274254" x="2316163" y="4041775"/>
          <p14:tracePt t="274259" x="2378075" y="4005263"/>
          <p14:tracePt t="274269" x="2416175" y="4005263"/>
          <p14:tracePt t="274275" x="2465388" y="3967163"/>
          <p14:tracePt t="274285" x="2516188" y="3929063"/>
          <p14:tracePt t="274294" x="2590800" y="3879850"/>
          <p14:tracePt t="274299" x="2616200" y="3854450"/>
          <p14:tracePt t="274308" x="2654300" y="3829050"/>
          <p14:tracePt t="274316" x="2654300" y="3792538"/>
          <p14:tracePt t="274324" x="2678113" y="3754438"/>
          <p14:tracePt t="274334" x="2678113" y="3729038"/>
          <p14:tracePt t="274341" x="2690813" y="3679825"/>
          <p14:tracePt t="274350" x="2690813" y="3603625"/>
          <p14:tracePt t="274354" x="2690813" y="3567113"/>
          <p14:tracePt t="274365" x="2641600" y="3503613"/>
          <p14:tracePt t="274375" x="2616200" y="3467100"/>
          <p14:tracePt t="274382" x="2565400" y="3429000"/>
          <p14:tracePt t="274391" x="2528888" y="3390900"/>
          <p14:tracePt t="274395" x="2478088" y="3378200"/>
          <p14:tracePt t="274404" x="2441575" y="3378200"/>
          <p14:tracePt t="274415" x="2416175" y="3378200"/>
          <p14:tracePt t="274420" x="2378075" y="3378200"/>
          <p14:tracePt t="274431" x="2328863" y="3378200"/>
          <p14:tracePt t="274437" x="2265363" y="3416300"/>
          <p14:tracePt t="274447" x="2178050" y="3490913"/>
          <p14:tracePt t="274456" x="2090738" y="3567113"/>
          <p14:tracePt t="274460" x="1990725" y="3679825"/>
          <p14:tracePt t="274471" x="1952625" y="3754438"/>
          <p14:tracePt t="274477" x="1890713" y="3867150"/>
          <p14:tracePt t="274486" x="1839913" y="3954463"/>
          <p14:tracePt t="274498" x="1814513" y="4041775"/>
          <p14:tracePt t="274500" x="1801813" y="4092575"/>
          <p14:tracePt t="274510" x="1801813" y="4167188"/>
          <p14:tracePt t="274516" x="1801813" y="4230688"/>
          <p14:tracePt t="274526" x="1801813" y="4279900"/>
          <p14:tracePt t="274536" x="1801813" y="4318000"/>
          <p14:tracePt t="274540" x="1827213" y="4392613"/>
          <p14:tracePt t="274551" x="1865313" y="4430713"/>
          <p14:tracePt t="274557" x="1914525" y="4479925"/>
          <p14:tracePt t="274566" x="1952625" y="4492625"/>
          <p14:tracePt t="274576" x="1990725" y="4530725"/>
          <p14:tracePt t="274582" x="2039938" y="4530725"/>
          <p14:tracePt t="274593" x="2116138" y="4554538"/>
          <p14:tracePt t="274597" x="2203450" y="4554538"/>
          <p14:tracePt t="274607" x="2265363" y="4554538"/>
          <p14:tracePt t="274616" x="2339975" y="4518025"/>
          <p14:tracePt t="274623" x="2428875" y="4443413"/>
          <p14:tracePt t="274633" x="2452688" y="4379913"/>
          <p14:tracePt t="274637" x="2490788" y="4292600"/>
          <p14:tracePt t="274647" x="2490788" y="4205288"/>
          <p14:tracePt t="274657" x="2490788" y="4117975"/>
          <p14:tracePt t="274663" x="2490788" y="4017963"/>
          <p14:tracePt t="274672" x="2490788" y="3979863"/>
          <p14:tracePt t="274679" x="2465388" y="3941763"/>
          <p14:tracePt t="274689" x="2428875" y="3879850"/>
          <p14:tracePt t="274698" x="2403475" y="3867150"/>
          <p14:tracePt t="274702" x="2365375" y="3816350"/>
          <p14:tracePt t="274714" x="2328863" y="3803650"/>
          <p14:tracePt t="274719" x="2252663" y="3803650"/>
          <p14:tracePt t="274728" x="2165350" y="3803650"/>
          <p14:tracePt t="274738" x="2103438" y="3803650"/>
          <p14:tracePt t="274743" x="2014538" y="3803650"/>
          <p14:tracePt t="274753" x="1927225" y="3816350"/>
          <p14:tracePt t="274759" x="1827213" y="3892550"/>
          <p14:tracePt t="274769" x="1727200" y="3941763"/>
          <p14:tracePt t="274778" x="1639888" y="4017963"/>
          <p14:tracePt t="274785" x="1577975" y="4092575"/>
          <p14:tracePt t="274795" x="1527175" y="4154488"/>
          <p14:tracePt t="274798" x="1489075" y="4267200"/>
          <p14:tracePt t="274809" x="1452563" y="4354513"/>
          <p14:tracePt t="274818" x="1427163" y="4430713"/>
          <p14:tracePt t="274824" x="1427163" y="4479925"/>
          <p14:tracePt t="274834" x="1427163" y="4518025"/>
          <p14:tracePt t="274839" x="1427163" y="4567238"/>
          <p14:tracePt t="274849" x="1452563" y="4592638"/>
          <p14:tracePt t="274858" x="1465263" y="4618038"/>
          <p14:tracePt t="274864" x="1527175" y="4630738"/>
          <p14:tracePt t="274874" x="1565275" y="4643438"/>
          <p14:tracePt t="274881" x="1665288" y="4643438"/>
          <p14:tracePt t="274890" x="1739900" y="4643438"/>
          <p14:tracePt t="274894" x="1865313" y="4643438"/>
          <p14:tracePt t="274905" x="2003425" y="4579938"/>
          <p14:tracePt t="274915" x="2127250" y="4518025"/>
          <p14:tracePt t="274921" x="2216150" y="4443413"/>
          <p14:tracePt t="274931" x="2278063" y="4379913"/>
          <p14:tracePt t="274936" x="2316163" y="4292600"/>
          <p14:tracePt t="274947" x="2316163" y="4217988"/>
          <p14:tracePt t="274964" x="2316163" y="4141788"/>
          <p14:tracePt t="274971" x="2316163" y="4117975"/>
          <p14:tracePt t="274976" x="2316163" y="4105275"/>
          <p14:tracePt t="274986" x="2316163" y="4092575"/>
          <p14:tracePt t="274997" x="2303463" y="4079875"/>
          <p14:tracePt t="275001" x="2265363" y="4067175"/>
          <p14:tracePt t="275010" x="2216150" y="4067175"/>
          <p14:tracePt t="275017" x="2178050" y="4067175"/>
          <p14:tracePt t="275027" x="2116138" y="4067175"/>
          <p14:tracePt t="275037" x="2065338" y="4067175"/>
          <p14:tracePt t="275043" x="2003425" y="4067175"/>
          <p14:tracePt t="275052" x="1939925" y="4117975"/>
          <p14:tracePt t="275057" x="1890713" y="4154488"/>
          <p14:tracePt t="275066" x="1852613" y="4192588"/>
          <p14:tracePt t="275077" x="1814513" y="4241800"/>
          <p14:tracePt t="275083" x="1801813" y="4267200"/>
          <p14:tracePt t="275092" x="1801813" y="4292600"/>
          <p14:tracePt t="275097" x="1801813" y="4318000"/>
          <p14:tracePt t="275109" x="1801813" y="4354513"/>
          <p14:tracePt t="275119" x="1801813" y="4367213"/>
          <p14:tracePt t="275122" x="1801813" y="4392613"/>
          <p14:tracePt t="275133" x="1827213" y="4405313"/>
          <p14:tracePt t="275138" x="1852613" y="4430713"/>
          <p14:tracePt t="275149" x="1927225" y="4430713"/>
          <p14:tracePt t="275159" x="2027238" y="4443413"/>
          <p14:tracePt t="275163" x="2116138" y="4443413"/>
          <p14:tracePt t="275173" x="2228850" y="4443413"/>
          <p14:tracePt t="275179" x="2352675" y="4443413"/>
          <p14:tracePt t="275188" x="2452688" y="4405313"/>
          <p14:tracePt t="275199" x="2541588" y="4354513"/>
          <p14:tracePt t="275203" x="2578100" y="4330700"/>
          <p14:tracePt t="275213" x="2603500" y="4318000"/>
          <p14:tracePt t="275218" x="2616200" y="4279900"/>
          <p14:tracePt t="275229" x="2616200" y="4241800"/>
          <p14:tracePt t="275239" x="2616200" y="4192588"/>
          <p14:tracePt t="275243" x="2616200" y="4167188"/>
          <p14:tracePt t="275253" x="2603500" y="4129088"/>
          <p14:tracePt t="275258" x="2528888" y="4054475"/>
          <p14:tracePt t="275268" x="2452688" y="3979863"/>
          <p14:tracePt t="275279" x="2352675" y="3929063"/>
          <p14:tracePt t="275285" x="2316163" y="3892550"/>
          <p14:tracePt t="275295" x="2239963" y="3892550"/>
          <p14:tracePt t="275298" x="2178050" y="3867150"/>
          <p14:tracePt t="275308" x="2078038" y="3867150"/>
          <p14:tracePt t="275318" x="1990725" y="3867150"/>
          <p14:tracePt t="275324" x="1914525" y="3867150"/>
          <p14:tracePt t="275335" x="1865313" y="3892550"/>
          <p14:tracePt t="275339" x="1801813" y="3929063"/>
          <p14:tracePt t="275348" x="1778000" y="3954463"/>
          <p14:tracePt t="275361" x="1752600" y="3967163"/>
          <p14:tracePt t="275365" x="1752600" y="4005263"/>
          <p14:tracePt t="275374" x="1714500" y="4029075"/>
          <p14:tracePt t="275390" x="1714500" y="4054475"/>
          <p14:tracePt t="275405" x="1714500" y="4067175"/>
          <p14:tracePt t="275415" x="1727200" y="4092575"/>
          <p14:tracePt t="275430" x="1765300" y="4105275"/>
          <p14:tracePt t="275441" x="1790700" y="4105275"/>
          <p14:tracePt t="275445" x="1852613" y="4105275"/>
          <p14:tracePt t="275455" x="1939925" y="4105275"/>
          <p14:tracePt t="275461" x="2027238" y="4105275"/>
          <p14:tracePt t="275470" x="2127250" y="4067175"/>
          <p14:tracePt t="275481" x="2203450" y="4029075"/>
          <p14:tracePt t="275485" x="2278063" y="4005263"/>
          <p14:tracePt t="275495" x="2339975" y="3954463"/>
          <p14:tracePt t="275504" x="2365375" y="3929063"/>
          <p14:tracePt t="275511" x="2416175" y="3867150"/>
          <p14:tracePt t="275521" x="2428875" y="3841750"/>
          <p14:tracePt t="275525" x="2465388" y="3792538"/>
          <p14:tracePt t="275535" x="2478088" y="3754438"/>
          <p14:tracePt t="275550" x="2478088" y="3741738"/>
          <p14:tracePt t="275564" x="2478088" y="3729038"/>
          <p14:tracePt t="275575" x="2478088" y="3716338"/>
          <p14:tracePt t="275585" x="2478088" y="3703638"/>
          <p14:tracePt t="275590" x="2478088" y="3692525"/>
          <p14:tracePt t="275601" x="2465388" y="3679825"/>
          <p14:tracePt t="275615" x="2441575" y="3654425"/>
          <p14:tracePt t="275627" x="2416175" y="3654425"/>
          <p14:tracePt t="275630" x="2378075" y="3654425"/>
          <p14:tracePt t="275647" x="2352675" y="3654425"/>
          <p14:tracePt t="275657" x="2339975" y="3654425"/>
          <p14:tracePt t="275666" x="2316163" y="3654425"/>
          <p14:tracePt t="275670" x="2278063" y="3654425"/>
          <p14:tracePt t="275803" x="2316163" y="3654425"/>
          <p14:tracePt t="275807" x="2365375" y="3654425"/>
          <p14:tracePt t="275817" x="2441575" y="3654425"/>
          <p14:tracePt t="275828" x="2516188" y="3654425"/>
          <p14:tracePt t="275832" x="2590800" y="3654425"/>
          <p14:tracePt t="275843" x="2703513" y="3692525"/>
          <p14:tracePt t="275849" x="2767013" y="3692525"/>
          <p14:tracePt t="275860" x="2828925" y="3692525"/>
          <p14:tracePt t="275868" x="2854325" y="3692525"/>
          <p14:tracePt t="275873" x="2867025" y="3692525"/>
          <p14:tracePt t="275945" x="2754313" y="3692525"/>
          <p14:tracePt t="275954" x="2590800" y="3692525"/>
          <p14:tracePt t="275959" x="2441575" y="3692525"/>
          <p14:tracePt t="275969" x="2290763" y="3692525"/>
          <p14:tracePt t="275975" x="2178050" y="3692525"/>
          <p14:tracePt t="275985" x="2027238" y="3692525"/>
          <p14:tracePt t="275994" x="1890713" y="3692525"/>
          <p14:tracePt t="275998" x="1727200" y="3692525"/>
          <p14:tracePt t="276009" x="1614488" y="3692525"/>
          <p14:tracePt t="276015" x="1577975" y="3692525"/>
          <p14:tracePt t="276025" x="1539875" y="3692525"/>
          <p14:tracePt t="276034" x="1527175" y="3692525"/>
          <p14:tracePt t="276100" x="1639888" y="3692525"/>
          <p14:tracePt t="276105" x="1778000" y="3716338"/>
          <p14:tracePt t="276114" x="1978025" y="3716338"/>
          <p14:tracePt t="276120" x="2152650" y="3716338"/>
          <p14:tracePt t="276130" x="2365375" y="3716338"/>
          <p14:tracePt t="276141" x="2503488" y="3716338"/>
          <p14:tracePt t="276145" x="2628900" y="3716338"/>
          <p14:tracePt t="276154" x="2703513" y="3716338"/>
          <p14:tracePt t="276160" x="2741613" y="3716338"/>
          <p14:tracePt t="276171" x="2767013" y="3716338"/>
          <p14:tracePt t="276236" x="2654300" y="3716338"/>
          <p14:tracePt t="276240" x="2478088" y="3716338"/>
          <p14:tracePt t="276251" x="2290763" y="3716338"/>
          <p14:tracePt t="276260" x="2078038" y="3741738"/>
          <p14:tracePt t="276267" x="1952625" y="3767138"/>
          <p14:tracePt t="276276" x="1839913" y="3779838"/>
          <p14:tracePt t="276280" x="1752600" y="3803650"/>
          <p14:tracePt t="276292" x="1689100" y="3816350"/>
          <p14:tracePt t="276300" x="1652588" y="3829050"/>
          <p14:tracePt t="276308" x="1639888" y="3829050"/>
          <p14:tracePt t="276373" x="1727200" y="3841750"/>
          <p14:tracePt t="276383" x="1852613" y="3841750"/>
          <p14:tracePt t="276386" x="1990725" y="3841750"/>
          <p14:tracePt t="276396" x="2139950" y="3841750"/>
          <p14:tracePt t="276407" x="2239963" y="3841750"/>
          <p14:tracePt t="276413" x="2303463" y="3841750"/>
          <p14:tracePt t="276424" x="2339975" y="3841750"/>
          <p14:tracePt t="276492" x="2228850" y="3841750"/>
          <p14:tracePt t="276499" x="2052638" y="3841750"/>
          <p14:tracePt t="276509" x="1890713" y="3841750"/>
          <p14:tracePt t="276513" x="1739900" y="3841750"/>
          <p14:tracePt t="276523" x="1614488" y="3841750"/>
          <p14:tracePt t="276533" x="1514475" y="3841750"/>
          <p14:tracePt t="276540" x="1476375" y="3841750"/>
          <p14:tracePt t="276549" x="1439863" y="3841750"/>
          <p14:tracePt t="276564" x="1427163" y="3841750"/>
          <p14:tracePt t="276614" x="1452563" y="3841750"/>
          <p14:tracePt t="276624" x="1539875" y="3841750"/>
          <p14:tracePt t="276634" x="1665288" y="3841750"/>
          <p14:tracePt t="276639" x="1852613" y="3841750"/>
          <p14:tracePt t="276649" x="2052638" y="3841750"/>
          <p14:tracePt t="276655" x="2265363" y="3841750"/>
          <p14:tracePt t="276665" x="2503488" y="3841750"/>
          <p14:tracePt t="276674" x="2678113" y="3841750"/>
          <p14:tracePt t="276680" x="2816225" y="3841750"/>
          <p14:tracePt t="276691" x="2916238" y="3841750"/>
          <p14:tracePt t="276694" x="2967038" y="3841750"/>
          <p14:tracePt t="276706" x="2979738" y="3841750"/>
          <p14:tracePt t="276755" x="2967038" y="3829050"/>
          <p14:tracePt t="276766" x="2854325" y="3829050"/>
          <p14:tracePt t="276777" x="2690813" y="3829050"/>
          <p14:tracePt t="276780" x="2528888" y="3829050"/>
          <p14:tracePt t="276790" x="2352675" y="3829050"/>
          <p14:tracePt t="276796" x="2203450" y="3829050"/>
          <p14:tracePt t="276807" x="2090738" y="3829050"/>
          <p14:tracePt t="276816" x="1990725" y="3829050"/>
          <p14:tracePt t="276820" x="1939925" y="3829050"/>
          <p14:tracePt t="276830" x="1927225" y="3829050"/>
          <p14:tracePt t="276837" x="1914525" y="3829050"/>
          <p14:tracePt t="276907" x="2052638" y="3867150"/>
          <p14:tracePt t="276917" x="2203450" y="3867150"/>
          <p14:tracePt t="276923" x="2390775" y="3892550"/>
          <p14:tracePt t="276933" x="2590800" y="3892550"/>
          <p14:tracePt t="276937" x="2841625" y="3892550"/>
          <p14:tracePt t="276946" x="3003550" y="3892550"/>
          <p14:tracePt t="276956" x="3128963" y="3892550"/>
          <p14:tracePt t="276973" x="3241675" y="3892550"/>
          <p14:tracePt t="277023" x="3192463" y="3879850"/>
          <p14:tracePt t="277032" x="3079750" y="3854450"/>
          <p14:tracePt t="277039" x="2916238" y="3829050"/>
          <p14:tracePt t="277049" x="2716213" y="3816350"/>
          <p14:tracePt t="277053" x="2452688" y="3767138"/>
          <p14:tracePt t="277062" x="2190750" y="3729038"/>
          <p14:tracePt t="277072" x="1865313" y="3667125"/>
          <p14:tracePt t="277079" x="1489075" y="3654425"/>
          <p14:tracePt t="277089" x="1001713" y="3603625"/>
          <p14:tracePt t="277094" x="476250" y="3541713"/>
          <p14:tracePt t="277105" x="25400" y="3541713"/>
          <p14:tracePt t="277235" x="300038" y="3590925"/>
          <p14:tracePt t="277244" x="576263" y="3590925"/>
          <p14:tracePt t="277250" x="750888" y="3590925"/>
          <p14:tracePt t="277260" x="914400" y="3590925"/>
          <p14:tracePt t="277272" x="1127125" y="3590925"/>
          <p14:tracePt t="277275" x="1252538" y="3590925"/>
          <p14:tracePt t="277285" x="1414463" y="3590925"/>
          <p14:tracePt t="277291" x="1539875" y="3590925"/>
          <p14:tracePt t="277301" x="1639888" y="3590925"/>
          <p14:tracePt t="277310" x="1677988" y="3590925"/>
          <p14:tracePt t="277314" x="1701800" y="3590925"/>
          <p14:tracePt t="277325" x="1714500" y="3579813"/>
          <p14:tracePt t="277416" x="1701800" y="3579813"/>
          <p14:tracePt t="277421" x="1677988" y="3579813"/>
          <p14:tracePt t="277432" x="1652588" y="3579813"/>
          <p14:tracePt t="277442" x="1614488" y="3579813"/>
          <p14:tracePt t="277446" x="1589088" y="3579813"/>
          <p14:tracePt t="277456" x="1552575" y="3590925"/>
          <p14:tracePt t="277462" x="1527175" y="3603625"/>
          <p14:tracePt t="277483" x="1501775" y="3629025"/>
          <p14:tracePt t="277522" x="1501775" y="3641725"/>
          <p14:tracePt t="277549" x="1527175" y="3679825"/>
          <p14:tracePt t="277559" x="1565275" y="3679825"/>
          <p14:tracePt t="277562" x="1639888" y="3703638"/>
          <p14:tracePt t="277572" x="1739900" y="3703638"/>
          <p14:tracePt t="277578" x="1852613" y="3703638"/>
          <p14:tracePt t="277589" x="1939925" y="3703638"/>
          <p14:tracePt t="277599" x="2039938" y="3703638"/>
          <p14:tracePt t="277603" x="2103438" y="3703638"/>
          <p14:tracePt t="277612" x="2178050" y="3703638"/>
          <p14:tracePt t="277620" x="2203450" y="3703638"/>
          <p14:tracePt t="277729" x="2152650" y="3703638"/>
          <p14:tracePt t="277734" x="2052638" y="3703638"/>
          <p14:tracePt t="277745" x="1990725" y="3703638"/>
          <p14:tracePt t="277755" x="1890713" y="3703638"/>
          <p14:tracePt t="277760" x="1814513" y="3703638"/>
          <p14:tracePt t="277769" x="1765300" y="3703638"/>
          <p14:tracePt t="277774" x="1727200" y="3703638"/>
          <p14:tracePt t="277794" x="1701800" y="3703638"/>
          <p14:tracePt t="277885" x="1790700" y="3703638"/>
          <p14:tracePt t="277890" x="1914525" y="3703638"/>
          <p14:tracePt t="277901" x="2039938" y="3703638"/>
          <p14:tracePt t="277911" x="2165350" y="3703638"/>
          <p14:tracePt t="277918" x="2265363" y="3703638"/>
          <p14:tracePt t="277927" x="2328863" y="3703638"/>
          <p14:tracePt t="277933" x="2416175" y="3703638"/>
          <p14:tracePt t="277942" x="2478088" y="3703638"/>
          <p14:tracePt t="277946" x="2578100" y="3703638"/>
          <p14:tracePt t="277969" x="2641600" y="3703638"/>
          <p14:tracePt t="277973" x="2667000" y="3703638"/>
          <p14:tracePt t="277988" x="2690813" y="3703638"/>
          <p14:tracePt t="278089" x="2628900" y="3703638"/>
          <p14:tracePt t="278093" x="2503488" y="3703638"/>
          <p14:tracePt t="278103" x="2390775" y="3703638"/>
          <p14:tracePt t="278108" x="2303463" y="3703638"/>
          <p14:tracePt t="278118" x="2252663" y="3703638"/>
          <p14:tracePt t="278129" x="2190750" y="3703638"/>
          <p14:tracePt t="278135" x="2165350" y="3703638"/>
          <p14:tracePt t="278144" x="2139950" y="3716338"/>
          <p14:tracePt t="278148" x="2116138" y="3716338"/>
          <p14:tracePt t="278209" x="2116138" y="3729038"/>
          <p14:tracePt t="278233" x="2116138" y="3767138"/>
          <p14:tracePt t="278243" x="2152650" y="3767138"/>
          <p14:tracePt t="278249" x="2252663" y="3803650"/>
          <p14:tracePt t="278258" x="2328863" y="3803650"/>
          <p14:tracePt t="278262" x="2428875" y="3803650"/>
          <p14:tracePt t="278275" x="2516188" y="3803650"/>
          <p14:tracePt t="278285" x="2616200" y="3803650"/>
          <p14:tracePt t="278289" x="2654300" y="3803650"/>
          <p14:tracePt t="278301" x="2703513" y="3803650"/>
          <p14:tracePt t="278304" x="2716213" y="3803650"/>
          <p14:tracePt t="279721" x="2703513" y="3803650"/>
          <p14:tracePt t="279727" x="2678113" y="3803650"/>
          <p14:tracePt t="279751" x="2654300" y="3803650"/>
          <p14:tracePt t="279766" x="2628900" y="3803650"/>
          <p14:tracePt t="279777" x="2616200" y="3803650"/>
          <p14:tracePt t="279787" x="2603500" y="3803650"/>
          <p14:tracePt t="279793" x="2578100" y="3803650"/>
          <p14:tracePt t="279803" x="2528888" y="3803650"/>
          <p14:tracePt t="279806" x="2490788" y="3803650"/>
          <p14:tracePt t="279816" x="2441575" y="3792538"/>
          <p14:tracePt t="279827" x="2403475" y="3792538"/>
          <p14:tracePt t="279833" x="2352675" y="3792538"/>
          <p14:tracePt t="279844" x="2290763" y="3767138"/>
          <p14:tracePt t="279846" x="2278063" y="3767138"/>
          <p14:tracePt t="279856" x="2252663" y="3767138"/>
          <p14:tracePt t="279866" x="2228850" y="3767138"/>
          <p14:tracePt t="279873" x="2190750" y="3767138"/>
          <p14:tracePt t="279883" x="2165350" y="3767138"/>
          <p14:tracePt t="279888" x="2152650" y="3741738"/>
          <p14:tracePt t="279898" x="2139950" y="3741738"/>
          <p14:tracePt t="279909" x="2116138" y="3741738"/>
          <p14:tracePt t="280559" x="2127250" y="3741738"/>
          <p14:tracePt t="280598" x="2139950" y="3741738"/>
          <p14:tracePt t="280615" x="2152650" y="3741738"/>
          <p14:tracePt t="280625" x="2165350" y="3741738"/>
          <p14:tracePt t="280634" x="2178050" y="3741738"/>
          <p14:tracePt t="280638" x="2203450" y="3741738"/>
          <p14:tracePt t="280648" x="2252663" y="3741738"/>
          <p14:tracePt t="280654" x="2290763" y="3741738"/>
          <p14:tracePt t="280664" x="2316163" y="3741738"/>
          <p14:tracePt t="280675" x="2339975" y="3741738"/>
          <p14:tracePt t="280679" x="2365375" y="3741738"/>
          <p14:tracePt t="280691" x="2416175" y="3716338"/>
          <p14:tracePt t="280695" x="2441575" y="3703638"/>
          <p14:tracePt t="280704" x="2478088" y="3703638"/>
          <p14:tracePt t="280715" x="2503488" y="3692525"/>
          <p14:tracePt t="280721" x="2541588" y="3679825"/>
          <p14:tracePt t="280731" x="2603500" y="3641725"/>
          <p14:tracePt t="280735" x="2690813" y="3603625"/>
          <p14:tracePt t="280744" x="2741613" y="3579813"/>
          <p14:tracePt t="280754" x="2828925" y="3541713"/>
          <p14:tracePt t="280760" x="2890838" y="3503613"/>
          <p14:tracePt t="280770" x="2928938" y="3503613"/>
          <p14:tracePt t="280777" x="2967038" y="3479800"/>
          <p14:tracePt t="280786" x="2992438" y="3467100"/>
          <p14:tracePt t="280957" x="2954338" y="3467100"/>
          <p14:tracePt t="280962" x="2890838" y="3454400"/>
          <p14:tracePt t="280973" x="2828925" y="3454400"/>
          <p14:tracePt t="280977" x="2741613" y="3454400"/>
          <p14:tracePt t="280987" x="2678113" y="3454400"/>
          <p14:tracePt t="280996" x="2578100" y="3454400"/>
          <p14:tracePt t="281002" x="2490788" y="3454400"/>
          <p14:tracePt t="281013" x="2416175" y="3454400"/>
          <p14:tracePt t="281019" x="2316163" y="3454400"/>
          <p14:tracePt t="281028" x="2239963" y="3454400"/>
          <p14:tracePt t="281040" x="2165350" y="3454400"/>
          <p14:tracePt t="281043" x="2078038" y="3454400"/>
          <p14:tracePt t="281053" x="2003425" y="3454400"/>
          <p14:tracePt t="281058" x="1927225" y="3454400"/>
          <p14:tracePt t="281069" x="1865313" y="3454400"/>
          <p14:tracePt t="281079" x="1827213" y="3454400"/>
          <p14:tracePt t="281083" x="1765300" y="3454400"/>
          <p14:tracePt t="281093" x="1714500" y="3454400"/>
          <p14:tracePt t="281099" x="1677988" y="3454400"/>
          <p14:tracePt t="281108" x="1652588" y="3454400"/>
          <p14:tracePt t="281119" x="1614488" y="3454400"/>
          <p14:tracePt t="281124" x="1589088" y="3454400"/>
          <p14:tracePt t="281134" x="1577975" y="3454400"/>
          <p14:tracePt t="281139" x="1565275" y="3454400"/>
          <p14:tracePt t="281158" x="1552575" y="3454400"/>
          <p14:tracePt t="281251" x="1552575" y="3490913"/>
          <p14:tracePt t="281254" x="1577975" y="3516313"/>
          <p14:tracePt t="281264" x="1601788" y="3541713"/>
          <p14:tracePt t="281274" x="1639888" y="3579813"/>
          <p14:tracePt t="281281" x="1665288" y="3603625"/>
          <p14:tracePt t="281291" x="1714500" y="3616325"/>
          <p14:tracePt t="281295" x="1752600" y="3641725"/>
          <p14:tracePt t="281305" x="1790700" y="3641725"/>
          <p14:tracePt t="281314" x="1814513" y="3641725"/>
          <p14:tracePt t="281322" x="1852613" y="3641725"/>
          <p14:tracePt t="281330" x="1903413" y="3641725"/>
          <p14:tracePt t="281337" x="1939925" y="3641725"/>
          <p14:tracePt t="281344" x="1978025" y="3641725"/>
          <p14:tracePt t="281356" x="2014538" y="3641725"/>
          <p14:tracePt t="281362" x="2039938" y="3641725"/>
          <p14:tracePt t="281372" x="2065338" y="3641725"/>
          <p14:tracePt t="281376" x="2090738" y="3641725"/>
          <p14:tracePt t="281393" x="2116138" y="3641725"/>
          <p14:tracePt t="281402" x="2127250" y="3641725"/>
          <p14:tracePt t="281413" x="2139950" y="3641725"/>
          <p14:tracePt t="281608" x="2165350" y="3641725"/>
          <p14:tracePt t="281624" x="2178050" y="3654425"/>
          <p14:tracePt t="281634" x="2216150" y="3667125"/>
          <p14:tracePt t="281638" x="2216150" y="3679825"/>
          <p14:tracePt t="281648" x="2228850" y="3679825"/>
          <p14:tracePt t="281654" x="2228850" y="3692525"/>
          <p14:tracePt t="281665" x="2239963" y="3692525"/>
          <p14:tracePt t="281678" x="2252663" y="3703638"/>
          <p14:tracePt t="281714" x="2265363" y="3703638"/>
          <p14:tracePt t="281754" x="2265363" y="3716338"/>
          <p14:tracePt t="281764" x="2265363" y="3729038"/>
          <p14:tracePt t="281775" x="2265363" y="3741738"/>
          <p14:tracePt t="281790" x="2265363" y="3767138"/>
          <p14:tracePt t="281794" x="2265363" y="3779838"/>
          <p14:tracePt t="281806" x="2265363" y="3816350"/>
          <p14:tracePt t="281820" x="2265363" y="3829050"/>
          <p14:tracePt t="281831" x="2265363" y="3854450"/>
          <p14:tracePt t="281837" x="2252663" y="3854450"/>
          <p14:tracePt t="281857" x="2239963" y="3879850"/>
          <p14:tracePt t="281860" x="2228850" y="3879850"/>
          <p14:tracePt t="281876" x="2216150" y="3892550"/>
          <p14:tracePt t="281895" x="2190750" y="3892550"/>
          <p14:tracePt t="281900" x="2165350" y="3892550"/>
          <p14:tracePt t="281911" x="2127250" y="3892550"/>
          <p14:tracePt t="281920" x="2103438" y="3892550"/>
          <p14:tracePt t="281924" x="2090738" y="3892550"/>
          <p14:tracePt t="281936" x="2078038" y="3892550"/>
          <p14:tracePt t="281940" x="2065338" y="3892550"/>
          <p14:tracePt t="282172" x="2065338" y="3879850"/>
          <p14:tracePt t="282189" x="2078038" y="3879850"/>
          <p14:tracePt t="282199" x="2090738" y="3879850"/>
          <p14:tracePt t="282208" x="2116138" y="3879850"/>
          <p14:tracePt t="282212" x="2152650" y="3854450"/>
          <p14:tracePt t="282223" x="2165350" y="3854450"/>
          <p14:tracePt t="282229" x="2178050" y="3841750"/>
          <p14:tracePt t="282239" x="2203450" y="3829050"/>
          <p14:tracePt t="282252" x="2228850" y="3816350"/>
          <p14:tracePt t="282262" x="2252663" y="3803650"/>
          <p14:tracePt t="282279" x="2265363" y="3792538"/>
          <p14:tracePt t="282289" x="2278063" y="3792538"/>
          <p14:tracePt t="282292" x="2290763" y="3792538"/>
          <p14:tracePt t="282305" x="2303463" y="3792538"/>
          <p14:tracePt t="282328" x="2328863" y="3779838"/>
          <p14:tracePt t="282344" x="2352675" y="3779838"/>
          <p14:tracePt t="282368" x="2365375" y="3779838"/>
          <p14:tracePt t="282374" x="2403475" y="3779838"/>
          <p14:tracePt t="282389" x="2428875" y="3779838"/>
          <p14:tracePt t="282399" x="2452688" y="3779838"/>
          <p14:tracePt t="282408" x="2478088" y="3792538"/>
          <p14:tracePt t="282414" x="2516188" y="3792538"/>
          <p14:tracePt t="282425" x="2541588" y="3792538"/>
          <p14:tracePt t="282431" x="2578100" y="3803650"/>
          <p14:tracePt t="282451" x="2590800" y="3803650"/>
          <p14:tracePt t="282454" x="2603500" y="3803650"/>
          <p14:tracePt t="282480" x="2616200" y="3803650"/>
          <p14:tracePt t="282525" x="2628900" y="3803650"/>
          <p14:tracePt t="282540" x="2641600" y="3803650"/>
          <p14:tracePt t="282551" x="2654300" y="3803650"/>
          <p14:tracePt t="282557" x="2678113" y="3803650"/>
          <p14:tracePt t="282567" x="2703513" y="3803650"/>
          <p14:tracePt t="282570" x="2728913" y="3803650"/>
          <p14:tracePt t="282580" x="2741613" y="3803650"/>
          <p14:tracePt t="282590" x="2767013" y="3803650"/>
          <p14:tracePt t="282597" x="2778125" y="3803650"/>
          <p14:tracePt t="282610" x="2790825" y="3792538"/>
          <p14:tracePt t="282620" x="2803525" y="3792538"/>
          <p14:tracePt t="282637" x="2816225" y="3792538"/>
          <p14:tracePt t="282652" x="2828925" y="3792538"/>
          <p14:tracePt t="282673" x="2841625" y="3792538"/>
          <p14:tracePt t="282677" x="2854325" y="3792538"/>
          <p14:tracePt t="282702" x="2867025" y="3792538"/>
          <p14:tracePt t="283504" x="2879725" y="3792538"/>
          <p14:tracePt t="283529" x="2890838" y="3779838"/>
          <p14:tracePt t="284139" x="2890838" y="3767138"/>
          <p14:tracePt t="284175" x="2890838" y="3754438"/>
          <p14:tracePt t="284245" x="2867025" y="3803650"/>
          <p14:tracePt t="284255" x="2828925" y="3879850"/>
          <p14:tracePt t="284267" x="2803525" y="3954463"/>
          <p14:tracePt t="284270" x="2767013" y="4041775"/>
          <p14:tracePt t="284280" x="2741613" y="4141788"/>
          <p14:tracePt t="284287" x="2728913" y="4230688"/>
          <p14:tracePt t="284296" x="2690813" y="4341813"/>
          <p14:tracePt t="284306" x="2667000" y="4467225"/>
          <p14:tracePt t="284311" x="2667000" y="4567238"/>
          <p14:tracePt t="284321" x="2641600" y="4692650"/>
          <p14:tracePt t="284327" x="2616200" y="4805363"/>
          <p14:tracePt t="284336" x="2603500" y="4918075"/>
          <p14:tracePt t="284346" x="2603500" y="4992688"/>
          <p14:tracePt t="284350" x="2590800" y="5081588"/>
          <p14:tracePt t="284361" x="2578100" y="5156200"/>
          <p14:tracePt t="284367" x="2578100" y="5205413"/>
          <p14:tracePt t="284377" x="2578100" y="5268913"/>
          <p14:tracePt t="284387" x="2578100" y="5343525"/>
          <p14:tracePt t="284394" x="2616200" y="5407025"/>
          <p14:tracePt t="284402" x="2654300" y="5468938"/>
          <p14:tracePt t="284406" x="2716213" y="5556250"/>
          <p14:tracePt t="284417" x="2767013" y="5607050"/>
          <p14:tracePt t="284427" x="2828925" y="5668963"/>
          <p14:tracePt t="284433" x="2890838" y="5707063"/>
          <p14:tracePt t="284443" x="2941638" y="5743575"/>
          <p14:tracePt t="284446" x="3003550" y="5756275"/>
          <p14:tracePt t="284457" x="3028950" y="5756275"/>
          <p14:tracePt t="284469" x="3092450" y="5756275"/>
          <p14:tracePt t="284473" x="3141663" y="5756275"/>
          <p14:tracePt t="284482" x="3179763" y="5756275"/>
          <p14:tracePt t="284489" x="3205163" y="5756275"/>
          <p14:tracePt t="284498" x="3241675" y="5756275"/>
          <p14:tracePt t="284509" x="3267075" y="5743575"/>
          <p14:tracePt t="284513" x="3279775" y="5732463"/>
          <p14:tracePt t="284522" x="3292475" y="5719763"/>
          <p14:tracePt t="284529" x="3292475" y="5707063"/>
          <p14:tracePt t="284538" x="3328988" y="5681663"/>
          <p14:tracePt t="284549" x="3328988" y="5630863"/>
          <p14:tracePt t="284553" x="3341688" y="5530850"/>
          <p14:tracePt t="284562" x="3341688" y="5481638"/>
          <p14:tracePt t="284568" x="3341688" y="5407025"/>
          <p14:tracePt t="284579" x="3341688" y="5330825"/>
          <p14:tracePt t="284589" x="3341688" y="5230813"/>
          <p14:tracePt t="284593" x="3328988" y="5130800"/>
          <p14:tracePt t="284604" x="3305175" y="5030788"/>
          <p14:tracePt t="284610" x="3267075" y="4905375"/>
          <p14:tracePt t="284619" x="3241675" y="4779963"/>
          <p14:tracePt t="284629" x="3205163" y="4656138"/>
          <p14:tracePt t="284635" x="3192463" y="4567238"/>
          <p14:tracePt t="284644" x="3154363" y="4479925"/>
          <p14:tracePt t="284648" x="3141663" y="4392613"/>
          <p14:tracePt t="284659" x="3116263" y="4330700"/>
          <p14:tracePt t="284669" x="3092450" y="4241800"/>
          <p14:tracePt t="284675" x="3079750" y="4192588"/>
          <p14:tracePt t="284684" x="3054350" y="4117975"/>
          <p14:tracePt t="284688" x="3054350" y="4054475"/>
          <p14:tracePt t="284698" x="3041650" y="3979863"/>
          <p14:tracePt t="284709" x="3003550" y="3905250"/>
          <p14:tracePt t="284714" x="2979738" y="3829050"/>
          <p14:tracePt t="284725" x="2928938" y="3754438"/>
          <p14:tracePt t="284730" x="2903538" y="3703638"/>
          <p14:tracePt t="284741" x="2890838" y="3654425"/>
          <p14:tracePt t="284750" x="2867025" y="3629025"/>
          <p14:tracePt t="284755" x="2841625" y="3603625"/>
          <p14:tracePt t="284764" x="2816225" y="3579813"/>
          <p14:tracePt t="284770" x="2803525" y="3567113"/>
          <p14:tracePt t="284780" x="2790825" y="3554413"/>
          <p14:tracePt t="284791" x="2767013" y="3541713"/>
          <p14:tracePt t="284795" x="2754313" y="3541713"/>
          <p14:tracePt t="284808" x="2728913" y="3516313"/>
          <p14:tracePt t="284810" x="2703513" y="3516313"/>
          <p14:tracePt t="284820" x="2667000" y="3516313"/>
          <p14:tracePt t="284830" x="2628900" y="3516313"/>
          <p14:tracePt t="284837" x="2578100" y="3516313"/>
          <p14:tracePt t="284846" x="2541588" y="3516313"/>
          <p14:tracePt t="284850" x="2490788" y="3516313"/>
          <p14:tracePt t="284860" x="2452688" y="3554413"/>
          <p14:tracePt t="284871" x="2416175" y="3579813"/>
          <p14:tracePt t="284877" x="2365375" y="3616325"/>
          <p14:tracePt t="284886" x="2328863" y="3679825"/>
          <p14:tracePt t="284891" x="2278063" y="3741738"/>
          <p14:tracePt t="284900" x="2265363" y="3803650"/>
          <p14:tracePt t="284910" x="2265363" y="3892550"/>
          <p14:tracePt t="284917" x="2265363" y="3967163"/>
          <p14:tracePt t="284927" x="2265363" y="4029075"/>
          <p14:tracePt t="284930" x="2290763" y="4117975"/>
          <p14:tracePt t="284942" x="2378075" y="4192588"/>
          <p14:tracePt t="284959" x="2554288" y="4318000"/>
          <p14:tracePt t="284966" x="2654300" y="4318000"/>
          <p14:tracePt t="284974" x="2790825" y="4318000"/>
          <p14:tracePt t="284983" x="2941638" y="4318000"/>
          <p14:tracePt t="284993" x="3092450" y="4318000"/>
          <p14:tracePt t="284997" x="3205163" y="4267200"/>
          <p14:tracePt t="285007" x="3317875" y="4205288"/>
          <p14:tracePt t="285012" x="3367088" y="4154488"/>
          <p14:tracePt t="285024" x="3417888" y="4105275"/>
          <p14:tracePt t="285033" x="3417888" y="4029075"/>
          <p14:tracePt t="285037" x="3417888" y="3967163"/>
          <p14:tracePt t="285046" x="3417888" y="3879850"/>
          <p14:tracePt t="285052" x="3317875" y="3779838"/>
          <p14:tracePt t="285063" x="3167063" y="3667125"/>
          <p14:tracePt t="285074" x="3028950" y="3603625"/>
          <p14:tracePt t="285078" x="2916238" y="3579813"/>
          <p14:tracePt t="285091" x="2790825" y="3529013"/>
          <p14:tracePt t="285093" x="2667000" y="3529013"/>
          <p14:tracePt t="285103" x="2541588" y="3529013"/>
          <p14:tracePt t="285112" x="2428875" y="3529013"/>
          <p14:tracePt t="285118" x="2316163" y="3579813"/>
          <p14:tracePt t="285128" x="2228850" y="3616325"/>
          <p14:tracePt t="285132" x="2152650" y="3654425"/>
          <p14:tracePt t="285144" x="2116138" y="3692525"/>
          <p14:tracePt t="285155" x="2078038" y="3716338"/>
          <p14:tracePt t="285159" x="2065338" y="3754438"/>
          <p14:tracePt t="285169" x="2052638" y="3767138"/>
          <p14:tracePt t="285174" x="2052638" y="3779838"/>
          <p14:tracePt t="285185" x="2052638" y="3792538"/>
          <p14:tracePt t="285195" x="2052638" y="3803650"/>
          <p14:tracePt t="285198" x="2052638" y="3829050"/>
          <p14:tracePt t="285208" x="2065338" y="3854450"/>
          <p14:tracePt t="285214" x="2090738" y="3854450"/>
          <p14:tracePt t="285225" x="2152650" y="3867150"/>
          <p14:tracePt t="285234" x="2216150" y="3867150"/>
          <p14:tracePt t="285240" x="2290763" y="3867150"/>
          <p14:tracePt t="285248" x="2339975" y="3867150"/>
          <p14:tracePt t="285254" x="2390775" y="3867150"/>
          <p14:tracePt t="285264" x="2403475" y="3867150"/>
          <p14:tracePt t="285279" x="2416175" y="3854450"/>
          <p14:tracePt t="285305" x="2416175" y="3841750"/>
          <p14:tracePt t="285321" x="2390775" y="3816350"/>
          <p14:tracePt t="285330" x="2352675" y="3803650"/>
          <p14:tracePt t="285334" x="2290763" y="3767138"/>
          <p14:tracePt t="285345" x="2216150" y="3767138"/>
          <p14:tracePt t="285355" x="2127250" y="3767138"/>
          <p14:tracePt t="285360" x="2027238" y="3767138"/>
          <p14:tracePt t="285370" x="1990725" y="3767138"/>
          <p14:tracePt t="285375" x="1965325" y="3767138"/>
          <p14:tracePt t="285385" x="1952625" y="3767138"/>
          <p14:tracePt t="285394" x="1939925" y="3767138"/>
          <p14:tracePt t="285456" x="1990725" y="3767138"/>
          <p14:tracePt t="285467" x="2090738" y="3767138"/>
          <p14:tracePt t="285471" x="2203450" y="3767138"/>
          <p14:tracePt t="285480" x="2328863" y="3767138"/>
          <p14:tracePt t="285490" x="2441575" y="3767138"/>
          <p14:tracePt t="285497" x="2516188" y="3729038"/>
          <p14:tracePt t="285507" x="2590800" y="3692525"/>
          <p14:tracePt t="285510" x="2628900" y="3654425"/>
          <p14:tracePt t="285523" x="2641600" y="3641725"/>
          <p14:tracePt t="285532" x="2654300" y="3616325"/>
          <p14:tracePt t="285546" x="2654300" y="3567113"/>
          <p14:tracePt t="285553" x="2654300" y="3541713"/>
          <p14:tracePt t="285563" x="2654300" y="3529013"/>
          <p14:tracePt t="285573" x="2616200" y="3503613"/>
          <p14:tracePt t="285576" x="2541588" y="3503613"/>
          <p14:tracePt t="285587" x="2465388" y="3503613"/>
          <p14:tracePt t="285592" x="2390775" y="3503613"/>
          <p14:tracePt t="285602" x="2290763" y="3529013"/>
          <p14:tracePt t="285613" x="2203450" y="3579813"/>
          <p14:tracePt t="285616" x="2127250" y="3629025"/>
          <p14:tracePt t="285629" x="2078038" y="3679825"/>
          <p14:tracePt t="285633" x="2052638" y="3716338"/>
          <p14:tracePt t="285642" x="2052638" y="3754438"/>
          <p14:tracePt t="285653" x="2052638" y="3792538"/>
          <p14:tracePt t="285659" x="2052638" y="3829050"/>
          <p14:tracePt t="285668" x="2052638" y="3854450"/>
          <p14:tracePt t="285673" x="2052638" y="3879850"/>
          <p14:tracePt t="285683" x="2078038" y="3916363"/>
          <p14:tracePt t="285693" x="2152650" y="3941763"/>
          <p14:tracePt t="285698" x="2203450" y="3954463"/>
          <p14:tracePt t="285708" x="2290763" y="3954463"/>
          <p14:tracePt t="285713" x="2352675" y="3954463"/>
          <p14:tracePt t="285722" x="2403475" y="3954463"/>
          <p14:tracePt t="285733" x="2441575" y="3954463"/>
          <p14:tracePt t="285738" x="2452688" y="3941763"/>
          <p14:tracePt t="285749" x="2478088" y="3916363"/>
          <p14:tracePt t="285754" x="2478088" y="3905250"/>
          <p14:tracePt t="285762" x="2478088" y="3854450"/>
          <p14:tracePt t="285775" x="2478088" y="3829050"/>
          <p14:tracePt t="285778" x="2478088" y="3816350"/>
          <p14:tracePt t="285789" x="2478088" y="3803650"/>
          <p14:tracePt t="285794" x="2478088" y="3779838"/>
          <p14:tracePt t="285815" x="2465388" y="3767138"/>
          <p14:tracePt t="285829" x="2441575" y="3767138"/>
          <p14:tracePt t="285838" x="2428875" y="3767138"/>
          <p14:tracePt t="285844" x="2416175" y="3767138"/>
          <p14:tracePt t="285855" x="2378075" y="3779838"/>
          <p14:tracePt t="285860" x="2365375" y="3792538"/>
          <p14:tracePt t="285914" x="2352675" y="3803650"/>
          <p14:tracePt t="285931" x="2352675" y="3816350"/>
          <p14:tracePt t="285940" x="2390775" y="3816350"/>
          <p14:tracePt t="285950" x="2452688" y="3816350"/>
          <p14:tracePt t="285955" x="2528888" y="3792538"/>
          <p14:tracePt t="285964" x="2578100" y="3767138"/>
          <p14:tracePt t="285971" x="2590800" y="3754438"/>
          <p14:tracePt t="285980" x="2603500" y="3754438"/>
          <p14:tracePt t="285996" x="2603500" y="3741738"/>
          <p14:tracePt t="286007" x="2603500" y="3729038"/>
          <p14:tracePt t="286021" x="2590800" y="3716338"/>
          <p14:tracePt t="286030" x="2554288" y="3703638"/>
          <p14:tracePt t="286037" x="2541588" y="3703638"/>
          <p14:tracePt t="286047" x="2503488" y="3703638"/>
          <p14:tracePt t="286051" x="2478088" y="3703638"/>
          <p14:tracePt t="286060" x="2465388" y="3703638"/>
          <p14:tracePt t="286070" x="2452688" y="3703638"/>
          <p14:tracePt t="286076" x="2441575" y="3703638"/>
          <p14:tracePt t="286087" x="2428875" y="3703638"/>
          <p14:tracePt t="286162" x="2441575" y="3703638"/>
          <p14:tracePt t="286183" x="2452688" y="3703638"/>
          <p14:tracePt t="286187" x="2465388" y="3703638"/>
          <p14:tracePt t="286209" x="2465388" y="3692525"/>
          <p14:tracePt t="286213" x="2452688" y="3654425"/>
          <p14:tracePt t="286223" x="2452688" y="3641725"/>
          <p14:tracePt t="286229" x="2441575" y="3629025"/>
          <p14:tracePt t="286239" x="2416175" y="3616325"/>
          <p14:tracePt t="286253" x="2416175" y="3603625"/>
          <p14:tracePt t="286269" x="2403475" y="3590925"/>
          <p14:tracePt t="286289" x="2390775" y="3579813"/>
          <p14:tracePt t="286359" x="2378075" y="3579813"/>
          <p14:tracePt t="286388" x="2365375" y="3567113"/>
          <p14:tracePt t="286570" x="2365375" y="3541713"/>
          <p14:tracePt t="286597" x="2365375" y="3516313"/>
          <p14:tracePt t="286607" x="2352675" y="3503613"/>
          <p14:tracePt t="286631" x="2352675" y="3479800"/>
          <p14:tracePt t="286647" x="2352675" y="3467100"/>
          <p14:tracePt t="286667" x="2352675" y="3454400"/>
          <p14:tracePt t="286878" x="2390775" y="3454400"/>
          <p14:tracePt t="286889" x="2528888" y="3454400"/>
          <p14:tracePt t="286899" x="2654300" y="3454400"/>
          <p14:tracePt t="286905" x="2778125" y="3454400"/>
          <p14:tracePt t="286915" x="2890838" y="3454400"/>
          <p14:tracePt t="286918" x="2979738" y="3454400"/>
          <p14:tracePt t="286929" x="3041650" y="3454400"/>
          <p14:tracePt t="286938" x="3092450" y="3454400"/>
          <p14:tracePt t="286945" x="3128963" y="3454400"/>
          <p14:tracePt t="286955" x="3154363" y="3454400"/>
          <p14:tracePt t="286968" x="3167063" y="3454400"/>
          <p14:tracePt t="287035" x="3154363" y="3454400"/>
          <p14:tracePt t="287040" x="3092450" y="3454400"/>
          <p14:tracePt t="287050" x="3003550" y="3454400"/>
          <p14:tracePt t="287060" x="2903538" y="3454400"/>
          <p14:tracePt t="287066" x="2790825" y="3454400"/>
          <p14:tracePt t="287074" x="2641600" y="3454400"/>
          <p14:tracePt t="287080" x="2490788" y="3454400"/>
          <p14:tracePt t="287090" x="2328863" y="3454400"/>
          <p14:tracePt t="287100" x="2203450" y="3454400"/>
          <p14:tracePt t="287105" x="2090738" y="3454400"/>
          <p14:tracePt t="287115" x="2003425" y="3454400"/>
          <p14:tracePt t="287120" x="1965325" y="3454400"/>
          <p14:tracePt t="287131" x="1939925" y="3454400"/>
          <p14:tracePt t="287251" x="1990725" y="3454400"/>
          <p14:tracePt t="287263" x="2078038" y="3454400"/>
          <p14:tracePt t="287266" x="2190750" y="3454400"/>
          <p14:tracePt t="287277" x="2290763" y="3454400"/>
          <p14:tracePt t="287282" x="2365375" y="3454400"/>
          <p14:tracePt t="287293" x="2441575" y="3454400"/>
          <p14:tracePt t="287303" x="2541588" y="3454400"/>
          <p14:tracePt t="287306" x="2628900" y="3454400"/>
          <p14:tracePt t="287317" x="2703513" y="3454400"/>
          <p14:tracePt t="287322" x="2767013" y="3454400"/>
          <p14:tracePt t="287333" x="2816225" y="3454400"/>
          <p14:tracePt t="287342" x="2828925" y="3441700"/>
          <p14:tracePt t="287349" x="2854325" y="3441700"/>
          <p14:tracePt t="287373" x="2867025" y="3441700"/>
          <p14:tracePt t="287479" x="2879725" y="3441700"/>
          <p14:tracePt t="287488" x="2854325" y="3479800"/>
          <p14:tracePt t="287495" x="2778125" y="3616325"/>
          <p14:tracePt t="287505" x="2728913" y="3754438"/>
          <p14:tracePt t="287509" x="2654300" y="3916363"/>
          <p14:tracePt t="287519" x="2616200" y="4067175"/>
          <p14:tracePt t="287528" x="2565400" y="4205288"/>
          <p14:tracePt t="287534" x="2528888" y="4354513"/>
          <p14:tracePt t="287544" x="2516188" y="4492625"/>
          <p14:tracePt t="287548" x="2516188" y="4618038"/>
          <p14:tracePt t="287559" x="2516188" y="4718050"/>
          <p14:tracePt t="287568" x="2516188" y="4818063"/>
          <p14:tracePt t="287574" x="2516188" y="4905375"/>
          <p14:tracePt t="287584" x="2516188" y="4956175"/>
          <p14:tracePt t="287591" x="2516188" y="5030788"/>
          <p14:tracePt t="287601" x="2528888" y="5056188"/>
          <p14:tracePt t="287610" x="2541588" y="5092700"/>
          <p14:tracePt t="287614" x="2554288" y="5130800"/>
          <p14:tracePt t="287625" x="2554288" y="5156200"/>
          <p14:tracePt t="287631" x="2565400" y="5168900"/>
          <p14:tracePt t="287641" x="2578100" y="5181600"/>
          <p14:tracePt t="287654" x="2578100" y="5194300"/>
          <p14:tracePt t="287671" x="2590800" y="5194300"/>
          <p14:tracePt t="287694" x="2603500" y="5205413"/>
          <p14:tracePt t="287704" x="2628900" y="5218113"/>
          <p14:tracePt t="287731" x="2654300" y="5218113"/>
          <p14:tracePt t="287736" x="2667000" y="5218113"/>
          <p14:tracePt t="287747" x="2667000" y="5230813"/>
          <p14:tracePt t="287751" x="2678113" y="5230813"/>
          <p14:tracePt t="287760" x="2716213" y="5243513"/>
          <p14:tracePt t="287886" x="2716213" y="5256213"/>
          <p14:tracePt t="287938" x="2716213" y="5268913"/>
          <p14:tracePt t="287972" x="2703513" y="5268913"/>
          <p14:tracePt t="288305" x="2690813" y="5268913"/>
          <p14:tracePt t="288316" x="2690813" y="5168900"/>
          <p14:tracePt t="288321" x="2654300" y="5005388"/>
          <p14:tracePt t="288331" x="2654300" y="4879975"/>
          <p14:tracePt t="288336" x="2628900" y="4768850"/>
          <p14:tracePt t="288346" x="2616200" y="4643438"/>
          <p14:tracePt t="288357" x="2590800" y="4530725"/>
          <p14:tracePt t="288361" x="2590800" y="4454525"/>
          <p14:tracePt t="288370" x="2590800" y="4418013"/>
          <p14:tracePt t="288377" x="2590800" y="4392613"/>
          <p14:tracePt t="288386" x="2590800" y="4379913"/>
          <p14:tracePt t="288397" x="2590800" y="4367213"/>
          <p14:tracePt t="288402" x="2590800" y="4354513"/>
          <p14:tracePt t="288413" x="2578100" y="4354513"/>
          <p14:tracePt t="288417" x="2578100" y="4341813"/>
          <p14:tracePt t="288427" x="2554288" y="4318000"/>
          <p14:tracePt t="288436" x="2554288" y="4305300"/>
          <p14:tracePt t="288444" x="2541588" y="4279900"/>
          <p14:tracePt t="288452" x="2528888" y="4254500"/>
          <p14:tracePt t="288456" x="2528888" y="4230688"/>
          <p14:tracePt t="288466" x="2516188" y="4217988"/>
          <p14:tracePt t="288477" x="2516188" y="4205288"/>
          <p14:tracePt t="288513" x="2503488" y="4192588"/>
          <p14:tracePt t="288533" x="2503488" y="4179888"/>
          <p14:tracePt t="288548" x="2490788" y="4167188"/>
          <p14:tracePt t="288552" x="2490788" y="4154488"/>
          <p14:tracePt t="288563" x="2478088" y="4141788"/>
          <p14:tracePt t="288578" x="2478088" y="4129088"/>
          <p14:tracePt t="288628" x="2465388" y="4129088"/>
          <p14:tracePt t="288639" x="2465388" y="4241800"/>
          <p14:tracePt t="288648" x="2452688" y="4354513"/>
          <p14:tracePt t="288654" x="2416175" y="4479925"/>
          <p14:tracePt t="288665" x="2378075" y="4605338"/>
          <p14:tracePt t="288668" x="2328863" y="4718050"/>
          <p14:tracePt t="288678" x="2278063" y="4830763"/>
          <p14:tracePt t="288688" x="2252663" y="4868863"/>
          <p14:tracePt t="288695" x="2228850" y="4892675"/>
          <p14:tracePt t="288704" x="2216150" y="4918075"/>
          <p14:tracePt t="288745" x="2203450" y="4918075"/>
          <p14:tracePt t="288750" x="2165350" y="4918075"/>
          <p14:tracePt t="288760" x="2127250" y="4818063"/>
          <p14:tracePt t="288765" x="2078038" y="4705350"/>
          <p14:tracePt t="288775" x="2065338" y="4567238"/>
          <p14:tracePt t="288785" x="2065338" y="4454525"/>
          <p14:tracePt t="288790" x="2065338" y="4354513"/>
          <p14:tracePt t="288801" x="2065338" y="4318000"/>
          <p14:tracePt t="288804" x="2078038" y="4279900"/>
          <p14:tracePt t="288814" x="2103438" y="4241800"/>
          <p14:tracePt t="288826" x="2127250" y="4230688"/>
          <p14:tracePt t="288830" x="2152650" y="4230688"/>
          <p14:tracePt t="288840" x="2190750" y="4217988"/>
          <p14:tracePt t="288844" x="2228850" y="4217988"/>
          <p14:tracePt t="288855" x="2290763" y="4217988"/>
          <p14:tracePt t="288865" x="2352675" y="4217988"/>
          <p14:tracePt t="288870" x="2416175" y="4267200"/>
          <p14:tracePt t="288880" x="2441575" y="4279900"/>
          <p14:tracePt t="288885" x="2465388" y="4305300"/>
          <p14:tracePt t="288897" x="2478088" y="4341813"/>
          <p14:tracePt t="288907" x="2503488" y="4392613"/>
          <p14:tracePt t="288910" x="2503488" y="4430713"/>
          <p14:tracePt t="288921" x="2503488" y="4454525"/>
          <p14:tracePt t="288937" x="2503488" y="4479925"/>
          <p14:tracePt t="288946" x="2503488" y="4492625"/>
          <p14:tracePt t="288950" x="2490788" y="4518025"/>
          <p14:tracePt t="288966" x="2441575" y="4518025"/>
          <p14:tracePt t="288976" x="2403475" y="4492625"/>
          <p14:tracePt t="288986" x="2352675" y="4454525"/>
          <p14:tracePt t="288993" x="2316163" y="4341813"/>
          <p14:tracePt t="289003" x="2278063" y="4205288"/>
          <p14:tracePt t="289007" x="2203450" y="4029075"/>
          <p14:tracePt t="289016" x="2152650" y="3803650"/>
          <p14:tracePt t="289026" x="2103438" y="3603625"/>
          <p14:tracePt t="289032" x="2090738" y="3454400"/>
          <p14:tracePt t="289043" x="2065338" y="3316288"/>
          <p14:tracePt t="289046" x="2065338" y="3216275"/>
          <p14:tracePt t="289057" x="2065338" y="3128963"/>
          <p14:tracePt t="289069" x="2065338" y="3078163"/>
          <p14:tracePt t="289073" x="2103438" y="3003550"/>
          <p14:tracePt t="289082" x="2116138" y="2965450"/>
          <p14:tracePt t="289089" x="2139950" y="2928938"/>
          <p14:tracePt t="289099" x="2152650" y="2916238"/>
          <p14:tracePt t="289109" x="2190750" y="2890838"/>
          <p14:tracePt t="289112" x="2203450" y="2865438"/>
          <p14:tracePt t="289123" x="2216150" y="2865438"/>
          <p14:tracePt t="289129" x="2216150" y="2852738"/>
          <p14:tracePt t="289699" x="2228850" y="2852738"/>
          <p14:tracePt t="289709" x="2239963" y="2852738"/>
          <p14:tracePt t="289713" x="2252663" y="2865438"/>
          <p14:tracePt t="289723" x="2265363" y="2878138"/>
          <p14:tracePt t="289728" x="2278063" y="2890838"/>
          <p14:tracePt t="289739" x="2290763" y="2903538"/>
          <p14:tracePt t="289748" x="2303463" y="2903538"/>
          <p14:tracePt t="289752" x="2316163" y="2916238"/>
          <p14:tracePt t="289763" x="2339975" y="2928938"/>
          <p14:tracePt t="289778" x="2352675" y="2941638"/>
          <p14:tracePt t="289789" x="2365375" y="2941638"/>
          <p14:tracePt t="289793" x="2378075" y="2965450"/>
          <p14:tracePt t="289802" x="2390775" y="2965450"/>
          <p14:tracePt t="289809" x="2416175" y="2965450"/>
          <p14:tracePt t="289835" x="2428875" y="2965450"/>
          <p14:tracePt t="289844" x="2441575" y="2978150"/>
          <p14:tracePt t="289940" x="2452688" y="2978150"/>
          <p14:tracePt t="290030" x="2478088" y="2978150"/>
          <p14:tracePt t="290067" x="2490788" y="2978150"/>
          <p14:tracePt t="290077" x="2503488" y="2978150"/>
          <p14:tracePt t="290080" x="2516188" y="2978150"/>
          <p14:tracePt t="290091" x="2541588" y="2978150"/>
          <p14:tracePt t="290096" x="2578100" y="2990850"/>
          <p14:tracePt t="290116" x="2616200" y="2990850"/>
          <p14:tracePt t="290122" x="2628900" y="2990850"/>
          <p14:tracePt t="290133" x="2641600" y="3016250"/>
          <p14:tracePt t="290137" x="2654300" y="3016250"/>
          <p14:tracePt t="290157" x="2678113" y="3016250"/>
          <p14:tracePt t="290176" x="2690813" y="3016250"/>
          <p14:tracePt t="290187" x="2703513" y="3016250"/>
          <p14:tracePt t="290197" x="2716213" y="3016250"/>
          <p14:tracePt t="290203" x="2728913" y="3016250"/>
          <p14:tracePt t="290222" x="2741613" y="3016250"/>
          <p14:tracePt t="290248" x="2754313" y="3016250"/>
          <p14:tracePt t="290263" x="2767013" y="3016250"/>
          <p14:tracePt t="290273" x="2778125" y="3016250"/>
          <p14:tracePt t="290288" x="2790825" y="3016250"/>
          <p14:tracePt t="290298" x="2803525" y="3003550"/>
          <p14:tracePt t="290303" x="2803525" y="2990850"/>
          <p14:tracePt t="290312" x="2816225" y="2990850"/>
          <p14:tracePt t="290319" x="2854325" y="2978150"/>
          <p14:tracePt t="290329" x="2867025" y="2952750"/>
          <p14:tracePt t="290338" x="2890838" y="2941638"/>
          <p14:tracePt t="290342" x="2928938" y="2916238"/>
          <p14:tracePt t="290354" x="2954338" y="2878138"/>
          <p14:tracePt t="290359" x="2979738" y="2865438"/>
          <p14:tracePt t="290371" x="2992438" y="2840038"/>
          <p14:tracePt t="290378" x="3003550" y="2840038"/>
          <p14:tracePt t="290384" x="3003550" y="2828925"/>
          <p14:tracePt t="290395" x="3028950" y="2816225"/>
          <p14:tracePt t="290399" x="3028950" y="2803525"/>
          <p14:tracePt t="290409" x="3041650" y="2803525"/>
          <p14:tracePt t="290418" x="3041650" y="2790825"/>
          <p14:tracePt t="290425" x="3054350" y="2778125"/>
          <p14:tracePt t="290434" x="3054350" y="2765425"/>
          <p14:tracePt t="290716" x="3054350" y="2752725"/>
          <p14:tracePt t="290733" x="3054350" y="2740025"/>
          <p14:tracePt t="290753" x="3067050" y="2728913"/>
          <p14:tracePt t="290909" x="3079750" y="2728913"/>
          <p14:tracePt t="291185" x="3079750" y="2752725"/>
          <p14:tracePt t="291196" x="3079750" y="2765425"/>
          <p14:tracePt t="291206" x="3079750" y="2790825"/>
          <p14:tracePt t="291210" x="3079750" y="2816225"/>
          <p14:tracePt t="291221" x="3079750" y="2828925"/>
          <p14:tracePt t="291303" x="3079750" y="2840038"/>
          <p14:tracePt t="292241" x="3079750" y="2852738"/>
          <p14:tracePt t="292244" x="3079750" y="2878138"/>
          <p14:tracePt t="292265" x="3079750" y="2916238"/>
          <p14:tracePt t="292271" x="3079750" y="2928938"/>
          <p14:tracePt t="292284" x="3079750" y="2952750"/>
          <p14:tracePt t="292294" x="3079750" y="2978150"/>
          <p14:tracePt t="292305" x="3079750" y="3003550"/>
          <p14:tracePt t="292311" x="3079750" y="3028950"/>
          <p14:tracePt t="292324" x="3079750" y="3054350"/>
          <p14:tracePt t="292351" x="3079750" y="3078163"/>
          <p14:tracePt t="292367" x="3079750" y="3090863"/>
          <p14:tracePt t="292387" x="3079750" y="3116263"/>
          <p14:tracePt t="292407" x="3079750" y="3128963"/>
          <p14:tracePt t="292417" x="3079750" y="3141663"/>
          <p14:tracePt t="292431" x="3079750" y="3154363"/>
          <p14:tracePt t="292440" x="3079750" y="3178175"/>
          <p14:tracePt t="292456" x="3079750" y="3190875"/>
          <p14:tracePt t="292467" x="3079750" y="3203575"/>
          <p14:tracePt t="292473" x="3079750" y="3216275"/>
          <p14:tracePt t="292482" x="3079750" y="3254375"/>
          <p14:tracePt t="292486" x="3079750" y="3267075"/>
          <p14:tracePt t="292496" x="3116263" y="3290888"/>
          <p14:tracePt t="292507" x="3141663" y="3328988"/>
          <p14:tracePt t="292513" x="3167063" y="3367088"/>
          <p14:tracePt t="292523" x="3192463" y="3378200"/>
          <p14:tracePt t="292527" x="3216275" y="3403600"/>
          <p14:tracePt t="292536" x="3241675" y="3429000"/>
          <p14:tracePt t="292546" x="3292475" y="3454400"/>
          <p14:tracePt t="292552" x="3292475" y="3467100"/>
          <p14:tracePt t="292563" x="3317875" y="3467100"/>
          <p14:tracePt t="292569" x="3328988" y="3490913"/>
          <p14:tracePt t="292588" x="3341688" y="3503613"/>
          <p14:tracePt t="292602" x="3341688" y="3516313"/>
          <p14:tracePt t="292612" x="3354388" y="3529013"/>
          <p14:tracePt t="292619" x="3354388" y="3541713"/>
          <p14:tracePt t="292629" x="3354388" y="3567113"/>
          <p14:tracePt t="292633" x="3354388" y="3603625"/>
          <p14:tracePt t="292642" x="3292475" y="3692525"/>
          <p14:tracePt t="292653" x="3192463" y="3767138"/>
          <p14:tracePt t="292658" x="3067050" y="3879850"/>
          <p14:tracePt t="292669" x="2928938" y="3941763"/>
          <p14:tracePt t="292674" x="2816225" y="4017963"/>
          <p14:tracePt t="292685" x="2703513" y="4092575"/>
          <p14:tracePt t="292694" x="2654300" y="4117975"/>
          <p14:tracePt t="292698" x="2603500" y="4154488"/>
          <p14:tracePt t="292709" x="2590800" y="4167188"/>
          <p14:tracePt t="292715" x="2578100" y="4167188"/>
          <p14:tracePt t="292725" x="2565400" y="4167188"/>
          <p14:tracePt t="292738" x="2554288" y="4167188"/>
          <p14:tracePt t="292770" x="2554288" y="4179888"/>
          <p14:tracePt t="292785" x="2541588" y="4179888"/>
          <p14:tracePt t="292794" x="2528888" y="4179888"/>
          <p14:tracePt t="292801" x="2465388" y="4154488"/>
          <p14:tracePt t="292810" x="2428875" y="4129088"/>
          <p14:tracePt t="292820" x="2390775" y="4079875"/>
          <p14:tracePt t="292824" x="2378075" y="4067175"/>
          <p14:tracePt t="292835" x="2365375" y="4041775"/>
          <p14:tracePt t="292841" x="2352675" y="4005263"/>
          <p14:tracePt t="292852" x="2339975" y="3941763"/>
          <p14:tracePt t="292860" x="2328863" y="3929063"/>
          <p14:tracePt t="292865" x="2328863" y="3916363"/>
          <p14:tracePt t="292875" x="2328863" y="3879850"/>
          <p14:tracePt t="292880" x="2328863" y="3841750"/>
          <p14:tracePt t="292901" x="2339975" y="3803650"/>
          <p14:tracePt t="292905" x="2378075" y="3792538"/>
          <p14:tracePt t="292918" x="2403475" y="3767138"/>
          <p14:tracePt t="292920" x="2428875" y="3741738"/>
          <p14:tracePt t="292930" x="2465388" y="3729038"/>
          <p14:tracePt t="292940" x="2516188" y="3692525"/>
          <p14:tracePt t="292946" x="2554288" y="3679825"/>
          <p14:tracePt t="292956" x="2603500" y="3667125"/>
          <p14:tracePt t="292960" x="2641600" y="3667125"/>
          <p14:tracePt t="292970" x="2690813" y="3667125"/>
          <p14:tracePt t="292980" x="2728913" y="3667125"/>
          <p14:tracePt t="292986" x="2767013" y="3667125"/>
          <p14:tracePt t="292997" x="2790825" y="3667125"/>
          <p14:tracePt t="293001" x="2816225" y="3667125"/>
          <p14:tracePt t="293010" x="2841625" y="3667125"/>
          <p14:tracePt t="293020" x="2867025" y="3692525"/>
          <p14:tracePt t="293027" x="2879725" y="3703638"/>
          <p14:tracePt t="293076" x="2879725" y="3716338"/>
          <p14:tracePt t="293103" x="2879725" y="3729038"/>
          <p14:tracePt t="293106" x="2879725" y="3741738"/>
          <p14:tracePt t="293127" x="2867025" y="3754438"/>
          <p14:tracePt t="293133" x="2841625" y="3754438"/>
          <p14:tracePt t="293142" x="2803525" y="3754438"/>
          <p14:tracePt t="293146" x="2754313" y="3741738"/>
          <p14:tracePt t="293159" x="2716213" y="3729038"/>
          <p14:tracePt t="293169" x="2667000" y="3716338"/>
          <p14:tracePt t="293173" x="2641600" y="3692525"/>
          <p14:tracePt t="293183" x="2628900" y="3679825"/>
          <p14:tracePt t="293188" x="2616200" y="3667125"/>
          <p14:tracePt t="293209" x="2603500" y="3654425"/>
          <p14:tracePt t="293243" x="2603500" y="3641725"/>
          <p14:tracePt t="293415" x="2590800" y="3629025"/>
          <p14:tracePt t="293435" x="2578100" y="3629025"/>
          <p14:tracePt t="293441" x="2565400" y="3629025"/>
          <p14:tracePt t="293455" x="2554288" y="3629025"/>
          <p14:tracePt t="293474" x="2541588" y="3629025"/>
          <p14:tracePt t="293490" x="2541588" y="3641725"/>
          <p14:tracePt t="293506" x="2528888" y="3641725"/>
          <p14:tracePt t="293516" x="2528888" y="3654425"/>
          <p14:tracePt t="293521" x="2528888" y="3679825"/>
          <p14:tracePt t="293531" x="2528888" y="3716338"/>
          <p14:tracePt t="293537" x="2528888" y="3741738"/>
          <p14:tracePt t="293547" x="2528888" y="3767138"/>
          <p14:tracePt t="293556" x="2528888" y="3792538"/>
          <p14:tracePt t="293560" x="2528888" y="3803650"/>
          <p14:tracePt t="293571" x="2541588" y="3829050"/>
          <p14:tracePt t="293577" x="2554288" y="3829050"/>
          <p14:tracePt t="293586" x="2565400" y="3854450"/>
          <p14:tracePt t="293602" x="2590800" y="3854450"/>
          <p14:tracePt t="293626" x="2603500" y="3854450"/>
          <p14:tracePt t="293672" x="2616200" y="3854450"/>
          <p14:tracePt t="293703" x="2628900" y="3854450"/>
          <p14:tracePt t="293722" x="2641600" y="3854450"/>
          <p14:tracePt t="293743" x="2654300" y="3854450"/>
          <p14:tracePt t="293752" x="2667000" y="3854450"/>
          <p14:tracePt t="293768" x="2667000" y="3841750"/>
          <p14:tracePt t="293783" x="2678113" y="3829050"/>
          <p14:tracePt t="293792" x="2690813" y="3816350"/>
          <p14:tracePt t="293809" x="2690813" y="3803650"/>
          <p14:tracePt t="293819" x="2703513" y="3779838"/>
          <p14:tracePt t="293833" x="2703513" y="3754438"/>
          <p14:tracePt t="293844" x="2716213" y="3741738"/>
          <p14:tracePt t="293848" x="2716213" y="3703638"/>
          <p14:tracePt t="293859" x="2728913" y="3679825"/>
          <p14:tracePt t="293865" x="2728913" y="3641725"/>
          <p14:tracePt t="293874" x="2741613" y="3629025"/>
          <p14:tracePt t="293884" x="2741613" y="3616325"/>
          <p14:tracePt t="293888" x="2767013" y="3579813"/>
          <p14:tracePt t="293899" x="2767013" y="3567113"/>
          <p14:tracePt t="293914" x="2767013" y="3541713"/>
          <p14:tracePt t="293931" x="2767013" y="3529013"/>
          <p14:tracePt t="293951" x="2767013" y="3516313"/>
          <p14:tracePt t="293968" x="2767013" y="3503613"/>
          <p14:tracePt t="293981" x="2754313" y="3479800"/>
          <p14:tracePt t="293990" x="2728913" y="3467100"/>
          <p14:tracePt t="293994" x="2703513" y="3454400"/>
          <p14:tracePt t="294005" x="2690813" y="3454400"/>
          <p14:tracePt t="294015" x="2654300" y="3441700"/>
          <p14:tracePt t="294036" x="2641600" y="3441700"/>
          <p14:tracePt t="294046" x="2628900" y="3441700"/>
          <p14:tracePt t="294056" x="2616200" y="3441700"/>
          <p14:tracePt t="294061" x="2603500" y="3441700"/>
          <p14:tracePt t="294090" x="2590800" y="3441700"/>
          <p14:tracePt t="294117" x="2590800" y="3467100"/>
          <p14:tracePt t="294127" x="2641600" y="3503613"/>
          <p14:tracePt t="294130" x="2678113" y="3516313"/>
          <p14:tracePt t="294140" x="2741613" y="3541713"/>
          <p14:tracePt t="294146" x="2790825" y="3541713"/>
          <p14:tracePt t="294156" x="2854325" y="3541713"/>
          <p14:tracePt t="294167" x="2941638" y="3541713"/>
          <p14:tracePt t="294171" x="2992438" y="3541713"/>
          <p14:tracePt t="294183" x="3041650" y="3541713"/>
          <p14:tracePt t="294187" x="3092450" y="3541713"/>
          <p14:tracePt t="294196" x="3116263" y="3516313"/>
          <p14:tracePt t="294212" x="3128963" y="3490913"/>
          <p14:tracePt t="294222" x="3128963" y="3467100"/>
          <p14:tracePt t="294227" x="3128963" y="3441700"/>
          <p14:tracePt t="294237" x="3128963" y="3416300"/>
          <p14:tracePt t="294247" x="3128963" y="3403600"/>
          <p14:tracePt t="294252" x="3103563" y="3354388"/>
          <p14:tracePt t="294263" x="3067050" y="3328988"/>
          <p14:tracePt t="294267" x="3041650" y="3303588"/>
          <p14:tracePt t="294276" x="3016250" y="3267075"/>
          <p14:tracePt t="294287" x="3003550" y="3267075"/>
          <p14:tracePt t="294303" x="2979738" y="3267075"/>
          <p14:tracePt t="294343" x="2967038" y="3267075"/>
          <p14:tracePt t="294353" x="2954338" y="3267075"/>
          <p14:tracePt t="294369" x="2941638" y="3267075"/>
          <p14:tracePt t="294373" x="2916238" y="3290888"/>
          <p14:tracePt t="294383" x="2916238" y="3316288"/>
          <p14:tracePt t="294393" x="2903538" y="3378200"/>
          <p14:tracePt t="294401" x="2890838" y="3416300"/>
          <p14:tracePt t="294409" x="2890838" y="3467100"/>
          <p14:tracePt t="294415" x="2867025" y="3541713"/>
          <p14:tracePt t="294425" x="2854325" y="3616325"/>
          <p14:tracePt t="294434" x="2828925" y="3703638"/>
          <p14:tracePt t="294438" x="2828925" y="3754438"/>
          <p14:tracePt t="294450" x="2828925" y="3816350"/>
          <p14:tracePt t="294454" x="2828925" y="3892550"/>
          <p14:tracePt t="294465" x="2828925" y="3954463"/>
          <p14:tracePt t="294475" x="2828925" y="3979863"/>
          <p14:tracePt t="294479" x="2828925" y="4017963"/>
          <p14:tracePt t="294490" x="2828925" y="4041775"/>
          <p14:tracePt t="294494" x="2828925" y="4079875"/>
          <p14:tracePt t="294505" x="2854325" y="4141788"/>
          <p14:tracePt t="294514" x="2879725" y="4205288"/>
          <p14:tracePt t="294520" x="2890838" y="4254500"/>
          <p14:tracePt t="294530" x="2928938" y="4292600"/>
          <p14:tracePt t="294534" x="2941638" y="4367213"/>
          <p14:tracePt t="294545" x="2979738" y="4443413"/>
          <p14:tracePt t="294555" x="2992438" y="4467225"/>
          <p14:tracePt t="294560" x="3016250" y="4518025"/>
          <p14:tracePt t="294571" x="3016250" y="4543425"/>
          <p14:tracePt t="294575" x="3028950" y="4567238"/>
          <p14:tracePt t="294585" x="3028950" y="4605338"/>
          <p14:tracePt t="294594" x="3028950" y="4630738"/>
          <p14:tracePt t="294601" x="3028950" y="4656138"/>
          <p14:tracePt t="294610" x="3028950" y="4692650"/>
          <p14:tracePt t="294614" x="3028950" y="4730750"/>
          <p14:tracePt t="294625" x="3028950" y="4779963"/>
          <p14:tracePt t="294635" x="3028950" y="4843463"/>
          <p14:tracePt t="294640" x="3028950" y="4943475"/>
          <p14:tracePt t="294650" x="3054350" y="5068888"/>
          <p14:tracePt t="294657" x="3067050" y="5205413"/>
          <p14:tracePt t="294667" x="3103563" y="5394325"/>
          <p14:tracePt t="294677" x="3103563" y="5543550"/>
          <p14:tracePt t="294680" x="3141663" y="5707063"/>
          <p14:tracePt t="294690" x="3141663" y="5868988"/>
          <p14:tracePt t="294697" x="3141663" y="6019800"/>
          <p14:tracePt t="294707" x="3141663" y="6157913"/>
          <p14:tracePt t="294717" x="3141663" y="6307138"/>
          <p14:tracePt t="294720" x="3103563" y="6432550"/>
          <p14:tracePt t="294730" x="3067050" y="6494463"/>
          <p14:tracePt t="294737" x="3054350" y="6570663"/>
          <p14:tracePt t="294747" x="3028950" y="6632575"/>
          <p14:tracePt t="294757" x="2967038" y="6707188"/>
          <p14:tracePt t="294762" x="2916238" y="6757988"/>
          <p14:tracePt t="294772" x="2841625" y="6807200"/>
          <p14:tracePt t="295462"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87E2355F-A77D-1CD6-5FE5-F27FCFD18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57012"/>
    </mc:Choice>
    <mc:Fallback xmlns="">
      <p:transition spd="slow" advTm="57012"/>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3359</TotalTime>
  <Words>810</Words>
  <Application>Microsoft Office PowerPoint</Application>
  <PresentationFormat>Widescreen</PresentationFormat>
  <Paragraphs>138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Lucida Calligraphy</vt:lpstr>
      <vt:lpstr>Times New Roman</vt:lpstr>
      <vt:lpstr>Trebuchet MS</vt:lpstr>
      <vt:lpstr>Wingdings 3</vt:lpstr>
      <vt:lpstr>Facet</vt:lpstr>
      <vt:lpstr>PowerPoint Presentation</vt:lpstr>
      <vt:lpstr>Topic of Interest </vt:lpstr>
      <vt:lpstr>Static keyword in Java</vt:lpstr>
      <vt:lpstr>Java static variable</vt:lpstr>
      <vt:lpstr>Java static method</vt:lpstr>
      <vt:lpstr>Nested Classes</vt:lpstr>
      <vt:lpstr>Inner 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317</cp:revision>
  <dcterms:created xsi:type="dcterms:W3CDTF">2020-05-14T16:01:03Z</dcterms:created>
  <dcterms:modified xsi:type="dcterms:W3CDTF">2022-09-06T09:14:00Z</dcterms:modified>
</cp:coreProperties>
</file>