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8" r:id="rId7"/>
    <p:sldId id="269" r:id="rId8"/>
    <p:sldId id="270" r:id="rId9"/>
    <p:sldId id="271" r:id="rId10"/>
    <p:sldId id="272" r:id="rId11"/>
    <p:sldId id="273" r:id="rId12"/>
    <p:sldId id="274" r:id="rId13"/>
    <p:sldId id="275"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3" autoAdjust="0"/>
    <p:restoredTop sz="94660"/>
  </p:normalViewPr>
  <p:slideViewPr>
    <p:cSldViewPr snapToGrid="0">
      <p:cViewPr varScale="1">
        <p:scale>
          <a:sx n="126" d="100"/>
          <a:sy n="126" d="100"/>
        </p:scale>
        <p:origin x="342"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24-08-2022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Dr. Sudipta Sahana</a:t>
            </a:r>
          </a:p>
          <a:p>
            <a:r>
              <a:rPr lang="en-IN" dirty="0" err="1">
                <a:latin typeface="Times New Roman" pitchFamily="18" charset="0"/>
                <a:cs typeface="Times New Roman" pitchFamily="18" charset="0"/>
              </a:rPr>
              <a:t>Asso</a:t>
            </a:r>
            <a:r>
              <a:rPr lang="en-IN" dirty="0">
                <a:latin typeface="Times New Roman" pitchFamily="18" charset="0"/>
                <a:cs typeface="Times New Roman" pitchFamily="18" charset="0"/>
              </a:rPr>
              <a:t>. Prof.</a:t>
            </a:r>
          </a:p>
          <a:p>
            <a:r>
              <a:rPr lang="en-IN" dirty="0">
                <a:latin typeface="Times New Roman" pitchFamily="18" charset="0"/>
                <a:cs typeface="Times New Roman" pitchFamily="18" charset="0"/>
              </a:rPr>
              <a:t>Dept. of CSE</a:t>
            </a:r>
          </a:p>
          <a:p>
            <a:r>
              <a:rPr lang="en-IN" dirty="0">
                <a:latin typeface="Times New Roman" pitchFamily="18" charset="0"/>
                <a:cs typeface="Times New Roman"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Times New Roman" pitchFamily="18" charset="0"/>
                <a:ea typeface="Times New Roman" panose="02020603050405020304" pitchFamily="18" charset="0"/>
                <a:cs typeface="Times New Roman" pitchFamily="18" charset="0"/>
              </a:rPr>
              <a:t>Course Name - Object Oriented Programming using Java</a:t>
            </a:r>
            <a:endParaRPr lang="en-IN"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D501AE9D-8A8B-4D32-A745-26DD236007C3}"/>
              </a:ext>
            </a:extLst>
          </p:cNvPr>
          <p:cNvSpPr/>
          <p:nvPr/>
        </p:nvSpPr>
        <p:spPr>
          <a:xfrm>
            <a:off x="1547295" y="2614475"/>
            <a:ext cx="8030818" cy="400110"/>
          </a:xfrm>
          <a:prstGeom prst="rect">
            <a:avLst/>
          </a:prstGeom>
        </p:spPr>
        <p:txBody>
          <a:bodyPr wrap="square">
            <a:spAutoFit/>
          </a:bodyPr>
          <a:lstStyle/>
          <a:p>
            <a:pPr algn="just"/>
            <a:r>
              <a:rPr lang="en-US" sz="2000" b="1" dirty="0">
                <a:latin typeface="Times New Roman" panose="02020603050405020304" pitchFamily="18" charset="0"/>
                <a:cs typeface="Times New Roman" pitchFamily="18" charset="0"/>
              </a:rPr>
              <a:t>Lecture 15 – Basic String handling &amp; I/O</a:t>
            </a:r>
            <a:endParaRPr lang="en-IN" sz="2000" b="1" dirty="0">
              <a:latin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id="{BEF0FE0D-BDFD-4032-4939-96DF4F702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36847"/>
    </mc:Choice>
    <mc:Fallback xmlns="">
      <p:transition spd="slow" advTm="3684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40014"/>
            <a:ext cx="6783224" cy="518048"/>
          </a:xfrm>
        </p:spPr>
        <p:txBody>
          <a:bodyPr>
            <a:noAutofit/>
          </a:bodyPr>
          <a:lstStyle/>
          <a:p>
            <a:r>
              <a:rPr lang="en-IN" sz="2800" b="1" dirty="0" err="1">
                <a:latin typeface="Times New Roman" pitchFamily="18" charset="0"/>
                <a:cs typeface="Times New Roman" pitchFamily="18" charset="0"/>
              </a:rPr>
              <a:t>equalsIgnoreCase</a:t>
            </a:r>
            <a:r>
              <a:rPr lang="en-IN" sz="2800" b="1"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7" name="TextBox 6"/>
          <p:cNvSpPr txBox="1"/>
          <p:nvPr/>
        </p:nvSpPr>
        <p:spPr>
          <a:xfrm>
            <a:off x="1041079" y="822961"/>
            <a:ext cx="8590945"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a case insensitive method. It returns true if the contents of both the strings are same otherwise returns false.</a:t>
            </a:r>
            <a:endParaRPr lang="en-IN" dirty="0">
              <a:latin typeface="Times New Roman" pitchFamily="18" charset="0"/>
              <a:cs typeface="Times New Roman" pitchFamily="18" charset="0"/>
            </a:endParaRPr>
          </a:p>
        </p:txBody>
      </p:sp>
      <p:sp>
        <p:nvSpPr>
          <p:cNvPr id="6" name="Rounded Rectangle 5"/>
          <p:cNvSpPr/>
          <p:nvPr/>
        </p:nvSpPr>
        <p:spPr>
          <a:xfrm>
            <a:off x="1084217" y="2090058"/>
            <a:ext cx="4088673" cy="420624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s1="Hitesh";</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s2="HITESH";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s3="</a:t>
            </a:r>
            <a:r>
              <a:rPr lang="en-US" sz="1600" dirty="0" err="1">
                <a:solidFill>
                  <a:schemeClr val="tx1">
                    <a:lumMod val="95000"/>
                    <a:lumOff val="5000"/>
                  </a:schemeClr>
                </a:solidFill>
                <a:latin typeface="Times New Roman" pitchFamily="18" charset="0"/>
                <a:cs typeface="Times New Roman" pitchFamily="18" charset="0"/>
              </a:rPr>
              <a:t>Raddy</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("Compare String: "+s1.equalsIgnoreCase(s2));</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("Compare String: "+s1.equalsIgnoreCase(s3));</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293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Compare String: true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Compare String: false</a:t>
            </a:r>
          </a:p>
        </p:txBody>
      </p:sp>
      <p:pic>
        <p:nvPicPr>
          <p:cNvPr id="3" name="Picture 2">
            <a:extLst>
              <a:ext uri="{FF2B5EF4-FFF2-40B4-BE49-F238E27FC236}">
                <a16:creationId xmlns:a16="http://schemas.microsoft.com/office/drawing/2014/main" id="{D5E29215-E7EA-A4BB-6105-7FBB0D9D3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14352"/>
    </mc:Choice>
    <mc:Fallback xmlns="">
      <p:transition spd="slow" advTm="114352"/>
    </mc:Fallback>
  </mc:AlternateContent>
  <p:extLst>
    <p:ext uri="{3A86A75C-4F4B-4683-9AE1-C65F6400EC91}">
      <p14:laserTraceLst xmlns:p14="http://schemas.microsoft.com/office/powerpoint/2010/main">
        <p14:tracePtLst>
          <p14:tracePt t="16416" x="3465513" y="6205538"/>
          <p14:tracePt t="16523" x="2541588" y="6719888"/>
          <p14:tracePt t="16530" x="2565400" y="6632575"/>
          <p14:tracePt t="16539" x="2590800" y="6532563"/>
          <p14:tracePt t="16549" x="2641600" y="6394450"/>
          <p14:tracePt t="16553" x="2678113" y="6257925"/>
          <p14:tracePt t="16565" x="2703513" y="6119813"/>
          <p14:tracePt t="16569" x="2741613" y="5956300"/>
          <p14:tracePt t="16580" x="2741613" y="5807075"/>
          <p14:tracePt t="16589" x="2767013" y="5656263"/>
          <p14:tracePt t="16596" x="2778125" y="5518150"/>
          <p14:tracePt t="16605" x="2828925" y="5381625"/>
          <p14:tracePt t="16609" x="2867025" y="5230813"/>
          <p14:tracePt t="16619" x="2879725" y="5092700"/>
          <p14:tracePt t="16631" x="2916238" y="4956175"/>
          <p14:tracePt t="16635" x="2954338" y="4830763"/>
          <p14:tracePt t="16646" x="2954338" y="4705350"/>
          <p14:tracePt t="16649" x="2992438" y="4592638"/>
          <p14:tracePt t="16659" x="3003550" y="4467225"/>
          <p14:tracePt t="16669" x="3028950" y="4367213"/>
          <p14:tracePt t="16675" x="3028950" y="4279900"/>
          <p14:tracePt t="16685" x="3041650" y="4192588"/>
          <p14:tracePt t="16689" x="3067050" y="4105275"/>
          <p14:tracePt t="16701" x="3067050" y="4017963"/>
          <p14:tracePt t="16712" x="3067050" y="3941763"/>
          <p14:tracePt t="16715" x="3067050" y="3841750"/>
          <p14:tracePt t="16725" x="3067050" y="3767138"/>
          <p14:tracePt t="16731" x="3067050" y="3729038"/>
          <p14:tracePt t="16741" x="3067050" y="3667125"/>
          <p14:tracePt t="16751" x="3028950" y="3590925"/>
          <p14:tracePt t="16755" x="2992438" y="3541713"/>
          <p14:tracePt t="16765" x="2979738" y="3490913"/>
          <p14:tracePt t="16771" x="2941638" y="3441700"/>
          <p14:tracePt t="16781" x="2916238" y="3378200"/>
          <p14:tracePt t="16791" x="2879725" y="3316288"/>
          <p14:tracePt t="16797" x="2854325" y="3278188"/>
          <p14:tracePt t="16807" x="2816225" y="3216275"/>
          <p14:tracePt t="16811" x="2790825" y="3190875"/>
          <p14:tracePt t="16821" x="2767013" y="3165475"/>
          <p14:tracePt t="16831" x="2728913" y="3116263"/>
          <p14:tracePt t="16837" x="2703513" y="3078163"/>
          <p14:tracePt t="16847" x="2678113" y="3041650"/>
          <p14:tracePt t="16851" x="2667000" y="3003550"/>
          <p14:tracePt t="16861" x="2641600" y="2978150"/>
          <p14:tracePt t="16871" x="2616200" y="2952750"/>
          <p14:tracePt t="16877" x="2565400" y="2916238"/>
          <p14:tracePt t="16887" x="2516188" y="2878138"/>
          <p14:tracePt t="16892" x="2490788" y="2865438"/>
          <p14:tracePt t="16901" x="2416175" y="2816225"/>
          <p14:tracePt t="16911" x="2378075" y="2803525"/>
          <p14:tracePt t="16917" x="2339975" y="2778125"/>
          <p14:tracePt t="16927" x="2265363" y="2740025"/>
          <p14:tracePt t="16933" x="2203450" y="2716213"/>
          <p14:tracePt t="16943" x="2139950" y="2703513"/>
          <p14:tracePt t="16958" x="1978025" y="2665413"/>
          <p14:tracePt t="16967" x="1903413" y="2640013"/>
          <p14:tracePt t="16974" x="1801813" y="2640013"/>
          <p14:tracePt t="16983" x="1714500" y="2640013"/>
          <p14:tracePt t="16993" x="1652588" y="2640013"/>
          <p14:tracePt t="16997" x="1565275" y="2640013"/>
          <p14:tracePt t="17008" x="1514475" y="2640013"/>
          <p14:tracePt t="17013" x="1452563" y="2640013"/>
          <p14:tracePt t="17024" x="1427163" y="2640013"/>
          <p14:tracePt t="17033" x="1389063" y="2640013"/>
          <p14:tracePt t="17040" x="1376363" y="2652713"/>
          <p14:tracePt t="17049" x="1352550" y="2690813"/>
          <p14:tracePt t="17053" x="1339850" y="2703513"/>
          <p14:tracePt t="17063" x="1301750" y="2740025"/>
          <p14:tracePt t="17073" x="1301750" y="2816225"/>
          <p14:tracePt t="17079" x="1301750" y="2941638"/>
          <p14:tracePt t="17090" x="1301750" y="3090863"/>
          <p14:tracePt t="17093" x="1301750" y="3267075"/>
          <p14:tracePt t="17104" x="1339850" y="3416300"/>
          <p14:tracePt t="17113" x="1376363" y="3554413"/>
          <p14:tracePt t="17119" x="1439863" y="3729038"/>
          <p14:tracePt t="17129" x="1501775" y="3841750"/>
          <p14:tracePt t="17135" x="1565275" y="3979863"/>
          <p14:tracePt t="17146" x="1639888" y="4092575"/>
          <p14:tracePt t="17155" x="1701800" y="4205288"/>
          <p14:tracePt t="17159" x="1765300" y="4267200"/>
          <p14:tracePt t="17170" x="1814513" y="4341813"/>
          <p14:tracePt t="17175" x="1865313" y="4379913"/>
          <p14:tracePt t="17186" x="1914525" y="4430713"/>
          <p14:tracePt t="17195" x="1965325" y="4467225"/>
          <p14:tracePt t="17199" x="2003425" y="4467225"/>
          <p14:tracePt t="17209" x="2078038" y="4492625"/>
          <p14:tracePt t="17215" x="2165350" y="4492625"/>
          <p14:tracePt t="17225" x="2228850" y="4492625"/>
          <p14:tracePt t="17235" x="2352675" y="4492625"/>
          <p14:tracePt t="17239" x="2452688" y="4492625"/>
          <p14:tracePt t="17249" x="2541588" y="4454525"/>
          <p14:tracePt t="17255" x="2678113" y="4392613"/>
          <p14:tracePt t="17265" x="2778125" y="4354513"/>
          <p14:tracePt t="17275" x="2890838" y="4267200"/>
          <p14:tracePt t="17281" x="3003550" y="4192588"/>
          <p14:tracePt t="17291" x="3079750" y="4105275"/>
          <p14:tracePt t="17295" x="3154363" y="4005263"/>
          <p14:tracePt t="17305" x="3241675" y="3879850"/>
          <p14:tracePt t="17315" x="3267075" y="3792538"/>
          <p14:tracePt t="17321" x="3305175" y="3679825"/>
          <p14:tracePt t="17331" x="3317875" y="3567113"/>
          <p14:tracePt t="17335" x="3328988" y="3441700"/>
          <p14:tracePt t="17345" x="3341688" y="3367088"/>
          <p14:tracePt t="17355" x="3341688" y="3267075"/>
          <p14:tracePt t="17361" x="3341688" y="3178175"/>
          <p14:tracePt t="17371" x="3341688" y="3103563"/>
          <p14:tracePt t="17377" x="3341688" y="3041650"/>
          <p14:tracePt t="17387" x="3317875" y="2978150"/>
          <p14:tracePt t="17397" x="3292475" y="2928938"/>
          <p14:tracePt t="17401" x="3254375" y="2890838"/>
          <p14:tracePt t="17411" x="3241675" y="2865438"/>
          <p14:tracePt t="17418" x="3179763" y="2816225"/>
          <p14:tracePt t="17427" x="3141663" y="2803525"/>
          <p14:tracePt t="17437" x="3067050" y="2765425"/>
          <p14:tracePt t="17441" x="2979738" y="2740025"/>
          <p14:tracePt t="17452" x="2867025" y="2740025"/>
          <p14:tracePt t="17457" x="2754313" y="2740025"/>
          <p14:tracePt t="17467" x="2603500" y="2740025"/>
          <p14:tracePt t="17478" x="2503488" y="2740025"/>
          <p14:tracePt t="17483" x="2378075" y="2765425"/>
          <p14:tracePt t="17493" x="2239963" y="2852738"/>
          <p14:tracePt t="17498" x="2139950" y="2878138"/>
          <p14:tracePt t="17507" x="2039938" y="2965450"/>
          <p14:tracePt t="17517" x="1965325" y="3016250"/>
          <p14:tracePt t="17523" x="1890713" y="3078163"/>
          <p14:tracePt t="17533" x="1814513" y="3128963"/>
          <p14:tracePt t="17537" x="1778000" y="3165475"/>
          <p14:tracePt t="17548" x="1752600" y="3190875"/>
          <p14:tracePt t="17557" x="1739900" y="3228975"/>
          <p14:tracePt t="17564" x="1727200" y="3278188"/>
          <p14:tracePt t="17573" x="1714500" y="3303588"/>
          <p14:tracePt t="17577" x="1701800" y="3354388"/>
          <p14:tracePt t="17587" x="1701800" y="3390900"/>
          <p14:tracePt t="17598" x="1701800" y="3441700"/>
          <p14:tracePt t="17603" x="1701800" y="3479800"/>
          <p14:tracePt t="17614" x="1701800" y="3503613"/>
          <p14:tracePt t="17617" x="1701800" y="3529013"/>
          <p14:tracePt t="17630" x="1701800" y="3579813"/>
          <p14:tracePt t="17639" x="1701800" y="3603625"/>
          <p14:tracePt t="17643" x="1701800" y="3616325"/>
          <p14:tracePt t="17653" x="1701800" y="3641725"/>
          <p14:tracePt t="17659" x="1727200" y="3654425"/>
          <p14:tracePt t="17669" x="1727200" y="3667125"/>
          <p14:tracePt t="17680" x="1727200" y="3679825"/>
          <p14:tracePt t="17683" x="1727200" y="3692525"/>
          <p14:tracePt t="17699" x="1739900" y="3703638"/>
          <p14:tracePt t="17709" x="1752600" y="3716338"/>
          <p14:tracePt t="17725" x="1752600" y="3729038"/>
          <p14:tracePt t="17749" x="1765300" y="3741738"/>
          <p14:tracePt t="17775" x="1765300" y="3754438"/>
          <p14:tracePt t="17779" x="1778000" y="3767138"/>
          <p14:tracePt t="17789" x="1778000" y="3779838"/>
          <p14:tracePt t="17805" x="1778000" y="3792538"/>
          <p14:tracePt t="17815" x="1778000" y="3803650"/>
          <p14:tracePt t="17911" x="1765300" y="3803650"/>
          <p14:tracePt t="17921" x="1752600" y="3803650"/>
          <p14:tracePt t="17931" x="1739900" y="3803650"/>
          <p14:tracePt t="17935" x="1714500" y="3803650"/>
          <p14:tracePt t="17961" x="1689100" y="3803650"/>
          <p14:tracePt t="17971" x="1665288" y="3803650"/>
          <p14:tracePt t="17977" x="1652588" y="3803650"/>
          <p14:tracePt t="17987" x="1639888" y="3803650"/>
          <p14:tracePt t="17992" x="1614488" y="3803650"/>
          <p14:tracePt t="18001" x="1601788" y="3803650"/>
          <p14:tracePt t="18017" x="1577975" y="3803650"/>
          <p14:tracePt t="18117" x="1565275" y="3803650"/>
          <p14:tracePt t="18486" x="1552575" y="3803650"/>
          <p14:tracePt t="18497" x="1539875" y="3803650"/>
          <p14:tracePt t="18527" x="1527175" y="3803650"/>
          <p14:tracePt t="18531" x="1527175" y="3816350"/>
          <p14:tracePt t="18653" x="1514475" y="3816350"/>
          <p14:tracePt t="19274" x="1527175" y="3841750"/>
          <p14:tracePt t="19284" x="1552575" y="3841750"/>
          <p14:tracePt t="19288" x="1577975" y="3854450"/>
          <p14:tracePt t="19297" x="1614488" y="3867150"/>
          <p14:tracePt t="19309" x="1639888" y="3879850"/>
          <p14:tracePt t="19313" x="1689100" y="3905250"/>
          <p14:tracePt t="19323" x="1714500" y="3916363"/>
          <p14:tracePt t="19327" x="1752600" y="3916363"/>
          <p14:tracePt t="19339" x="1790700" y="3929063"/>
          <p14:tracePt t="19349" x="1814513" y="3929063"/>
          <p14:tracePt t="19354" x="1852613" y="3941763"/>
          <p14:tracePt t="19363" x="1903413" y="3941763"/>
          <p14:tracePt t="19370" x="1927225" y="3954463"/>
          <p14:tracePt t="19379" x="1990725" y="3954463"/>
          <p14:tracePt t="19389" x="2027238" y="3954463"/>
          <p14:tracePt t="19393" x="2090738" y="3954463"/>
          <p14:tracePt t="19403" x="2152650" y="3954463"/>
          <p14:tracePt t="19409" x="2190750" y="3954463"/>
          <p14:tracePt t="19419" x="2239963" y="3954463"/>
          <p14:tracePt t="19429" x="2278063" y="3967163"/>
          <p14:tracePt t="19434" x="2290763" y="3967163"/>
          <p14:tracePt t="19443" x="2316163" y="3967163"/>
          <p14:tracePt t="19449" x="2328863" y="3967163"/>
          <p14:tracePt t="19459" x="2339975" y="3967163"/>
          <p14:tracePt t="19469" x="2365375" y="3967163"/>
          <p14:tracePt t="19475" x="2378075" y="3992563"/>
          <p14:tracePt t="19485" x="2403475" y="3992563"/>
          <p14:tracePt t="19489" x="2416175" y="3992563"/>
          <p14:tracePt t="19501" x="2428875" y="3992563"/>
          <p14:tracePt t="19509" x="2441575" y="3992563"/>
          <p14:tracePt t="19529" x="2465388" y="3992563"/>
          <p14:tracePt t="19561" x="2478088" y="3992563"/>
          <p14:tracePt t="19585" x="2490788" y="3992563"/>
          <p14:tracePt t="19601" x="2503488" y="3992563"/>
          <p14:tracePt t="19758" x="2516188" y="3992563"/>
          <p14:tracePt t="19787" x="2528888" y="3992563"/>
          <p14:tracePt t="19813" x="2541588" y="3979863"/>
          <p14:tracePt t="19833" x="2541588" y="3967163"/>
          <p14:tracePt t="19837" x="2554288" y="3954463"/>
          <p14:tracePt t="19847" x="2554288" y="3941763"/>
          <p14:tracePt t="19873" x="2554288" y="3929063"/>
          <p14:tracePt t="19889" x="2565400" y="3929063"/>
          <p14:tracePt t="19903" x="2565400" y="3916363"/>
          <p14:tracePt t="19959" x="2565400" y="3905250"/>
          <p14:tracePt t="20024" x="2578100" y="3905250"/>
          <p14:tracePt t="20045" x="2590800" y="3905250"/>
          <p14:tracePt t="20075" x="2603500" y="3905250"/>
          <p14:tracePt t="20095" x="2603500" y="3892550"/>
          <p14:tracePt t="20099" x="2616200" y="3892550"/>
          <p14:tracePt t="20119" x="2616200" y="3879850"/>
          <p14:tracePt t="20139" x="2628900" y="3879850"/>
          <p14:tracePt t="20149" x="2641600" y="3867150"/>
          <p14:tracePt t="20453" x="2641600" y="3854450"/>
          <p14:tracePt t="20463" x="2641600" y="3829050"/>
          <p14:tracePt t="20467" x="2641600" y="3803650"/>
          <p14:tracePt t="20477" x="2616200" y="3767138"/>
          <p14:tracePt t="20487" x="2554288" y="3703638"/>
          <p14:tracePt t="20493" x="2516188" y="3641725"/>
          <p14:tracePt t="20503" x="2465388" y="3590925"/>
          <p14:tracePt t="20509" x="2441575" y="3541713"/>
          <p14:tracePt t="20519" x="2403475" y="3503613"/>
          <p14:tracePt t="20529" x="2390775" y="3490913"/>
          <p14:tracePt t="20534" x="2378075" y="3467100"/>
          <p14:tracePt t="20543" x="2365375" y="3441700"/>
          <p14:tracePt t="20551" x="2352675" y="3441700"/>
          <p14:tracePt t="20615" x="2352675" y="3429000"/>
          <p14:tracePt t="20629" x="2328863" y="3429000"/>
          <p14:tracePt t="20639" x="2316163" y="3441700"/>
          <p14:tracePt t="20645" x="2303463" y="3467100"/>
          <p14:tracePt t="20659" x="2303463" y="3479800"/>
          <p14:tracePt t="20679" x="2290763" y="3490913"/>
          <p14:tracePt t="20695" x="2290763" y="3503613"/>
          <p14:tracePt t="20699" x="2290763" y="3516313"/>
          <p14:tracePt t="20719" x="2265363" y="3529013"/>
          <p14:tracePt t="20735" x="2265363" y="3541713"/>
          <p14:tracePt t="20741" x="2265363" y="3567113"/>
          <p14:tracePt t="20751" x="2265363" y="3579813"/>
          <p14:tracePt t="20761" x="2265363" y="3590925"/>
          <p14:tracePt t="20765" x="2265363" y="3616325"/>
          <p14:tracePt t="20775" x="2265363" y="3629025"/>
          <p14:tracePt t="20781" x="2265363" y="3667125"/>
          <p14:tracePt t="20791" x="2265363" y="3679825"/>
          <p14:tracePt t="20801" x="2265363" y="3692525"/>
          <p14:tracePt t="20805" x="2265363" y="3716338"/>
          <p14:tracePt t="20815" x="2265363" y="3729038"/>
          <p14:tracePt t="20821" x="2265363" y="3767138"/>
          <p14:tracePt t="20831" x="2265363" y="3779838"/>
          <p14:tracePt t="20841" x="2265363" y="3803650"/>
          <p14:tracePt t="20847" x="2265363" y="3816350"/>
          <p14:tracePt t="20857" x="2265363" y="3829050"/>
          <p14:tracePt t="20862" x="2278063" y="3854450"/>
          <p14:tracePt t="20897" x="2290763" y="3879850"/>
          <p14:tracePt t="20921" x="2290763" y="3892550"/>
          <p14:tracePt t="20937" x="2303463" y="3905250"/>
          <p14:tracePt t="20943" x="2316163" y="3905250"/>
          <p14:tracePt t="20963" x="2316163" y="3916363"/>
          <p14:tracePt t="20973" x="2328863" y="3929063"/>
          <p14:tracePt t="21003" x="2328863" y="3941763"/>
          <p14:tracePt t="21027" x="2339975" y="3941763"/>
          <p14:tracePt t="21049" x="2352675" y="3954463"/>
          <p14:tracePt t="21063" x="2365375" y="3954463"/>
          <p14:tracePt t="21069" x="2365375" y="3967163"/>
          <p14:tracePt t="21079" x="2378075" y="3967163"/>
          <p14:tracePt t="21123" x="2390775" y="3967163"/>
          <p14:tracePt t="21139" x="2403475" y="3967163"/>
          <p14:tracePt t="21153" x="2416175" y="3967163"/>
          <p14:tracePt t="21165" x="2428875" y="3967163"/>
          <p14:tracePt t="21189" x="2441575" y="3967163"/>
          <p14:tracePt t="21195" x="2452688" y="3967163"/>
          <p14:tracePt t="21259" x="2465388" y="3967163"/>
          <p14:tracePt t="21290" x="2478088" y="3967163"/>
          <p14:tracePt t="21351" x="2490788" y="3967163"/>
          <p14:tracePt t="21417" x="2503488" y="3967163"/>
          <p14:tracePt t="21421" x="2503488" y="3954463"/>
          <p14:tracePt t="21765" x="2516188" y="3941763"/>
          <p14:tracePt t="21795" x="2541588" y="3941763"/>
          <p14:tracePt t="21819" x="2541588" y="3929063"/>
          <p14:tracePt t="21835" x="2554288" y="3916363"/>
          <p14:tracePt t="21859" x="2554288" y="3905250"/>
          <p14:tracePt t="21901" x="2554288" y="3879850"/>
          <p14:tracePt t="21935" x="2554288" y="3867150"/>
          <p14:tracePt t="22037" x="2554288" y="3854450"/>
          <p14:tracePt t="22047" x="2554288" y="3841750"/>
          <p14:tracePt t="22051" x="2541588" y="3841750"/>
          <p14:tracePt t="22061" x="2528888" y="3829050"/>
          <p14:tracePt t="22067" x="2516188" y="3829050"/>
          <p14:tracePt t="22077" x="2503488" y="3829050"/>
          <p14:tracePt t="22087" x="2478088" y="3816350"/>
          <p14:tracePt t="22103" x="2465388" y="3816350"/>
          <p14:tracePt t="22117" x="2441575" y="3816350"/>
          <p14:tracePt t="22133" x="2428875" y="3816350"/>
          <p14:tracePt t="22143" x="2416175" y="3816350"/>
          <p14:tracePt t="22147" x="2403475" y="3816350"/>
          <p14:tracePt t="22159" x="2390775" y="3816350"/>
          <p14:tracePt t="22174" x="2378075" y="3816350"/>
          <p14:tracePt t="22183" x="2365375" y="3816350"/>
          <p14:tracePt t="22209" x="2352675" y="3816350"/>
          <p14:tracePt t="22213" x="2352675" y="3829050"/>
          <p14:tracePt t="22224" x="2339975" y="3841750"/>
          <p14:tracePt t="22253" x="2328863" y="3854450"/>
          <p14:tracePt t="22279" x="2328863" y="3879850"/>
          <p14:tracePt t="22293" x="2328863" y="3892550"/>
          <p14:tracePt t="22309" x="2316163" y="3905250"/>
          <p14:tracePt t="22319" x="2303463" y="3905250"/>
          <p14:tracePt t="22329" x="2303463" y="3916363"/>
          <p14:tracePt t="22335" x="2303463" y="3929063"/>
          <p14:tracePt t="22345" x="2290763" y="3941763"/>
          <p14:tracePt t="22359" x="2265363" y="3979863"/>
          <p14:tracePt t="22369" x="2252663" y="4005263"/>
          <p14:tracePt t="22375" x="2228850" y="4005263"/>
          <p14:tracePt t="22385" x="2216150" y="4029075"/>
          <p14:tracePt t="22389" x="2178050" y="4029075"/>
          <p14:tracePt t="22399" x="2152650" y="4054475"/>
          <p14:tracePt t="22409" x="2116138" y="4067175"/>
          <p14:tracePt t="22415" x="2090738" y="4092575"/>
          <p14:tracePt t="22425" x="2078038" y="4092575"/>
          <p14:tracePt t="22429" x="2065338" y="4092575"/>
          <p14:tracePt t="22439" x="2039938" y="4105275"/>
          <p14:tracePt t="22449" x="2027238" y="4105275"/>
          <p14:tracePt t="22455" x="2003425" y="4117975"/>
          <p14:tracePt t="22465" x="1978025" y="4141788"/>
          <p14:tracePt t="22471" x="1939925" y="4141788"/>
          <p14:tracePt t="22481" x="1903413" y="4141788"/>
          <p14:tracePt t="22491" x="1865313" y="4167188"/>
          <p14:tracePt t="22495" x="1839913" y="4179888"/>
          <p14:tracePt t="22505" x="1827213" y="4179888"/>
          <p14:tracePt t="22511" x="1790700" y="4179888"/>
          <p14:tracePt t="22521" x="1778000" y="4192588"/>
          <p14:tracePt t="22545" x="1752600" y="4192588"/>
          <p14:tracePt t="23393" x="1739900" y="4192588"/>
          <p14:tracePt t="23399" x="1727200" y="4192588"/>
          <p14:tracePt t="23429" x="1714500" y="4192588"/>
          <p14:tracePt t="23449" x="1701800" y="4192588"/>
          <p14:tracePt t="23463" x="1689100" y="4192588"/>
          <p14:tracePt t="23493" x="1677988" y="4192588"/>
          <p14:tracePt t="23536" x="1665288" y="4192588"/>
          <p14:tracePt t="23625" x="1639888" y="4192588"/>
          <p14:tracePt t="23665" x="1614488" y="4192588"/>
          <p14:tracePt t="23671" x="1601788" y="4192588"/>
          <p14:tracePt t="23681" x="1589088" y="4192588"/>
          <p14:tracePt t="23685" x="1577975" y="4192588"/>
          <p14:tracePt t="23695" x="1565275" y="4192588"/>
          <p14:tracePt t="23705" x="1552575" y="4192588"/>
          <p14:tracePt t="23711" x="1539875" y="4192588"/>
          <p14:tracePt t="23721" x="1527175" y="4192588"/>
          <p14:tracePt t="23737" x="1501775" y="4192588"/>
          <p14:tracePt t="24706" x="1514475" y="4192588"/>
          <p14:tracePt t="24716" x="1527175" y="4192588"/>
          <p14:tracePt t="24720" x="1565275" y="4192588"/>
          <p14:tracePt t="24730" x="1589088" y="4192588"/>
          <p14:tracePt t="24736" x="1601788" y="4192588"/>
          <p14:tracePt t="24745" x="1627188" y="4192588"/>
          <p14:tracePt t="24755" x="1665288" y="4192588"/>
          <p14:tracePt t="24759" x="1689100" y="4192588"/>
          <p14:tracePt t="24769" x="1714500" y="4192588"/>
          <p14:tracePt t="24785" x="1727200" y="4192588"/>
          <p14:tracePt t="24801" x="1739900" y="4192588"/>
          <p14:tracePt t="24825" x="1752600" y="4192588"/>
          <p14:tracePt t="24911" x="1765300" y="4192588"/>
          <p14:tracePt t="24937" x="1778000" y="4192588"/>
          <p14:tracePt t="25017" x="1801813" y="4192588"/>
          <p14:tracePt t="25078" x="1814513" y="4192588"/>
          <p14:tracePt t="25094" x="1827213" y="4192588"/>
          <p14:tracePt t="25097" x="1839913" y="4192588"/>
          <p14:tracePt t="25110" x="1852613" y="4192588"/>
          <p14:tracePt t="25120" x="1865313" y="4192588"/>
          <p14:tracePt t="25124" x="1878013" y="4192588"/>
          <p14:tracePt t="25134" x="1890713" y="4192588"/>
          <p14:tracePt t="25159" x="1914525" y="4192588"/>
          <p14:tracePt t="25163" x="1927225" y="4192588"/>
          <p14:tracePt t="25173" x="1939925" y="4192588"/>
          <p14:tracePt t="25189" x="1965325" y="4192588"/>
          <p14:tracePt t="25205" x="1990725" y="4192588"/>
          <p14:tracePt t="25239" x="2003425" y="4192588"/>
          <p14:tracePt t="25256" x="2014538" y="4192588"/>
          <p14:tracePt t="25276" x="2027238" y="4192588"/>
          <p14:tracePt t="25285" x="2039938" y="4192588"/>
          <p14:tracePt t="25299" x="2052638" y="4192588"/>
          <p14:tracePt t="25315" x="2078038" y="4192588"/>
          <p14:tracePt t="25326" x="2103438" y="4192588"/>
          <p14:tracePt t="25331" x="2116138" y="4192588"/>
          <p14:tracePt t="25342" x="2127250" y="4192588"/>
          <p14:tracePt t="25351" x="2152650" y="4192588"/>
          <p14:tracePt t="25355" x="2178050" y="4192588"/>
          <p14:tracePt t="25371" x="2190750" y="4192588"/>
          <p14:tracePt t="25381" x="2203450" y="4192588"/>
          <p14:tracePt t="25395" x="2216150" y="4192588"/>
          <p14:tracePt t="25415" x="2228850" y="4192588"/>
          <p14:tracePt t="25437" x="2239963" y="4192588"/>
          <p14:tracePt t="25451" x="2252663" y="4205288"/>
          <p14:tracePt t="25461" x="2252663" y="4217988"/>
          <p14:tracePt t="25503" x="2265363" y="4217988"/>
          <p14:tracePt t="25527" x="2290763" y="4217988"/>
          <p14:tracePt t="25563" x="2303463" y="4217988"/>
          <p14:tracePt t="25587" x="2316163" y="4217988"/>
          <p14:tracePt t="25603" x="2328863" y="4217988"/>
          <p14:tracePt t="25685" x="2339975" y="4217988"/>
          <p14:tracePt t="25709" x="2352675" y="4217988"/>
          <p14:tracePt t="25715" x="2365375" y="4217988"/>
          <p14:tracePt t="25730" x="2378075" y="4217988"/>
          <p14:tracePt t="25755" x="2403475" y="4217988"/>
          <p14:tracePt t="25789" x="2416175" y="4217988"/>
          <p14:tracePt t="25795" x="2428875" y="4217988"/>
          <p14:tracePt t="25811" x="2441575" y="4217988"/>
          <p14:tracePt t="25831" x="2452688" y="4217988"/>
          <p14:tracePt t="25851" x="2465388" y="4217988"/>
          <p14:tracePt t="25875" x="2490788" y="4217988"/>
          <p14:tracePt t="25931" x="2503488" y="4217988"/>
          <p14:tracePt t="25997" x="2516188" y="4217988"/>
          <p14:tracePt t="26043" x="2516188" y="4205288"/>
          <p14:tracePt t="26068" x="2528888" y="4192588"/>
          <p14:tracePt t="26083" x="2541588" y="4179888"/>
          <p14:tracePt t="26093" x="2554288" y="4167188"/>
          <p14:tracePt t="26097" x="2578100" y="4154488"/>
          <p14:tracePt t="26113" x="2603500" y="4154488"/>
          <p14:tracePt t="26123" x="2616200" y="4141788"/>
          <p14:tracePt t="26133" x="2628900" y="4141788"/>
          <p14:tracePt t="26139" x="2641600" y="4141788"/>
          <p14:tracePt t="26149" x="2667000" y="4129088"/>
          <p14:tracePt t="26153" x="2678113" y="4117975"/>
          <p14:tracePt t="26163" x="2703513" y="4117975"/>
          <p14:tracePt t="26179" x="2716213" y="4117975"/>
          <p14:tracePt t="26189" x="2728913" y="4117975"/>
          <p14:tracePt t="26219" x="2741613" y="4105275"/>
          <p14:tracePt t="26286" x="2754313" y="4105275"/>
          <p14:tracePt t="26583" x="2741613" y="4105275"/>
          <p14:tracePt t="26598" x="2728913" y="4105275"/>
          <p14:tracePt t="26607" x="2716213" y="4105275"/>
          <p14:tracePt t="26613" x="2703513" y="4105275"/>
          <p14:tracePt t="26633" x="2690813" y="4105275"/>
          <p14:tracePt t="26647" x="2667000" y="4105275"/>
          <p14:tracePt t="26673" x="2667000" y="4117975"/>
          <p14:tracePt t="26693" x="2654300" y="4117975"/>
          <p14:tracePt t="26723" x="2628900" y="4117975"/>
          <p14:tracePt t="26749" x="2616200" y="4117975"/>
          <p14:tracePt t="26759" x="2603500" y="4117975"/>
          <p14:tracePt t="26763" x="2590800" y="4117975"/>
          <p14:tracePt t="26773" x="2578100" y="4117975"/>
          <p14:tracePt t="26783" x="2554288" y="4117975"/>
          <p14:tracePt t="26789" x="2541588" y="4117975"/>
          <p14:tracePt t="26799" x="2516188" y="4117975"/>
          <p14:tracePt t="26805" x="2503488" y="4117975"/>
          <p14:tracePt t="26815" x="2478088" y="4117975"/>
          <p14:tracePt t="26825" x="2452688" y="4117975"/>
          <p14:tracePt t="26829" x="2428875" y="4117975"/>
          <p14:tracePt t="26839" x="2403475" y="4117975"/>
          <p14:tracePt t="26845" x="2378075" y="4117975"/>
          <p14:tracePt t="26855" x="2328863" y="4117975"/>
          <p14:tracePt t="26866" x="2316163" y="4117975"/>
          <p14:tracePt t="26869" x="2290763" y="4117975"/>
          <p14:tracePt t="26879" x="2278063" y="4117975"/>
          <p14:tracePt t="26895" x="2252663" y="4117975"/>
          <p14:tracePt t="26909" x="2239963" y="4117975"/>
          <p14:tracePt t="26919" x="2228850" y="4117975"/>
          <p14:tracePt t="26935" x="2216150" y="4117975"/>
          <p14:tracePt t="26951" x="2203450" y="4117975"/>
          <p14:tracePt t="26966" x="2190750" y="4117975"/>
          <p14:tracePt t="26982" x="2178050" y="4129088"/>
          <p14:tracePt t="27001" x="2165350" y="4129088"/>
          <p14:tracePt t="27032" x="2139950" y="4129088"/>
          <p14:tracePt t="27051" x="2127250" y="4141788"/>
          <p14:tracePt t="27071" x="2116138" y="4141788"/>
          <p14:tracePt t="27082" x="2103438" y="4141788"/>
          <p14:tracePt t="27091" x="2090738" y="4141788"/>
          <p14:tracePt t="27098" x="2065338" y="4154488"/>
          <p14:tracePt t="27111" x="2052638" y="4167188"/>
          <p14:tracePt t="27131" x="2027238" y="4167188"/>
          <p14:tracePt t="27137" x="2003425" y="4167188"/>
          <p14:tracePt t="27148" x="1990725" y="4179888"/>
          <p14:tracePt t="27151" x="1965325" y="4192588"/>
          <p14:tracePt t="27161" x="1965325" y="4217988"/>
          <p14:tracePt t="27171" x="1939925" y="4217988"/>
          <p14:tracePt t="27178" x="1927225" y="4241800"/>
          <p14:tracePt t="27187" x="1914525" y="4241800"/>
          <p14:tracePt t="27193" x="1903413" y="4241800"/>
          <p14:tracePt t="27203" x="1890713" y="4267200"/>
          <p14:tracePt t="27213" x="1878013" y="4267200"/>
          <p14:tracePt t="27217" x="1852613" y="4267200"/>
          <p14:tracePt t="27229" x="1839913" y="4292600"/>
          <p14:tracePt t="27233" x="1814513" y="4305300"/>
          <p14:tracePt t="27253" x="1790700" y="4305300"/>
          <p14:tracePt t="27257" x="1778000" y="4318000"/>
          <p14:tracePt t="27269" x="1765300" y="4318000"/>
          <p14:tracePt t="27273" x="1752600" y="4330700"/>
          <p14:tracePt t="27283" x="1727200" y="4341813"/>
          <p14:tracePt t="27295" x="1714500" y="4341813"/>
          <p14:tracePt t="27299" x="1701800" y="4341813"/>
          <p14:tracePt t="27313" x="1689100" y="4341813"/>
          <p14:tracePt t="27323" x="1689100" y="4354513"/>
          <p14:tracePt t="27339" x="1677988" y="4354513"/>
          <p14:tracePt t="27979" x="1665288" y="4354513"/>
          <p14:tracePt t="27985" x="1652588" y="4354513"/>
          <p14:tracePt t="28009" x="1639888" y="4354513"/>
          <p14:tracePt t="28019" x="1627188" y="4354513"/>
          <p14:tracePt t="28025" x="1627188" y="4367213"/>
          <p14:tracePt t="28045" x="1614488" y="4367213"/>
          <p14:tracePt t="28059" x="1601788" y="4367213"/>
          <p14:tracePt t="28075" x="1589088" y="4367213"/>
          <p14:tracePt t="28101" x="1577975" y="4379913"/>
          <p14:tracePt t="28125" x="1565275" y="4379913"/>
          <p14:tracePt t="28135" x="1552575" y="4392613"/>
          <p14:tracePt t="28155" x="1539875" y="4392613"/>
          <p14:tracePt t="28569" x="1552575" y="4392613"/>
          <p14:tracePt t="28580" x="1565275" y="4392613"/>
          <p14:tracePt t="28589" x="1577975" y="4392613"/>
          <p14:tracePt t="28606" x="1589088" y="4392613"/>
          <p14:tracePt t="28659" x="1614488" y="4392613"/>
          <p14:tracePt t="28701" x="1627188" y="4392613"/>
          <p14:tracePt t="28751" x="1639888" y="4392613"/>
          <p14:tracePt t="28765" x="1652588" y="4392613"/>
          <p14:tracePt t="28775" x="1665288" y="4392613"/>
          <p14:tracePt t="28791" x="1677988" y="4392613"/>
          <p14:tracePt t="28807" x="1689100" y="4379913"/>
          <p14:tracePt t="28821" x="1701800" y="4379913"/>
          <p14:tracePt t="28841" x="1727200" y="4379913"/>
          <p14:tracePt t="28881" x="1739900" y="4379913"/>
          <p14:tracePt t="28897" x="1752600" y="4367213"/>
          <p14:tracePt t="28913" x="1765300" y="4367213"/>
          <p14:tracePt t="28927" x="1778000" y="4367213"/>
          <p14:tracePt t="28943" x="1790700" y="4367213"/>
          <p14:tracePt t="29421" x="1814513" y="4367213"/>
          <p14:tracePt t="29431" x="1839913" y="4367213"/>
          <p14:tracePt t="29437" x="1890713" y="4367213"/>
          <p14:tracePt t="29447" x="1939925" y="4367213"/>
          <p14:tracePt t="29457" x="2003425" y="4367213"/>
          <p14:tracePt t="29461" x="2027238" y="4367213"/>
          <p14:tracePt t="29471" x="2116138" y="4367213"/>
          <p14:tracePt t="29477" x="2178050" y="4367213"/>
          <p14:tracePt t="29487" x="2239963" y="4367213"/>
          <p14:tracePt t="29498" x="2303463" y="4367213"/>
          <p14:tracePt t="29501" x="2352675" y="4367213"/>
          <p14:tracePt t="29513" x="2378075" y="4367213"/>
          <p14:tracePt t="29517" x="2403475" y="4367213"/>
          <p14:tracePt t="29527" x="2428875" y="4367213"/>
          <p14:tracePt t="29537" x="2441575" y="4367213"/>
          <p14:tracePt t="29543" x="2452688" y="4367213"/>
          <p14:tracePt t="29560" x="2465388" y="4367213"/>
          <p14:tracePt t="29580" x="2478088" y="4367213"/>
          <p14:tracePt t="29593" x="2503488" y="4367213"/>
          <p14:tracePt t="29599" x="2516188" y="4367213"/>
          <p14:tracePt t="29633" x="2528888" y="4367213"/>
          <p14:tracePt t="29663" x="2541588" y="4367213"/>
          <p14:tracePt t="29693" x="2554288" y="4367213"/>
          <p14:tracePt t="29921" x="2516188" y="4367213"/>
          <p14:tracePt t="29925" x="2503488" y="4392613"/>
          <p14:tracePt t="29937" x="2465388" y="4405313"/>
          <p14:tracePt t="29941" x="2428875" y="4405313"/>
          <p14:tracePt t="29953" x="2403475" y="4430713"/>
          <p14:tracePt t="29970" x="2352675" y="4443413"/>
          <p14:tracePt t="29977" x="2328863" y="4454525"/>
          <p14:tracePt t="29981" x="2303463" y="4479925"/>
          <p14:tracePt t="29991" x="2265363" y="4479925"/>
          <p14:tracePt t="30002" x="2239963" y="4479925"/>
          <p14:tracePt t="30007" x="2228850" y="4505325"/>
          <p14:tracePt t="30021" x="2216150" y="4505325"/>
          <p14:tracePt t="30043" x="2178050" y="4518025"/>
          <p14:tracePt t="30047" x="2178050" y="4530725"/>
          <p14:tracePt t="30068" x="2165350" y="4530725"/>
          <p14:tracePt t="30097" x="2152650" y="4530725"/>
          <p14:tracePt t="30113" x="2139950" y="4530725"/>
          <p14:tracePt t="30127" x="2127250" y="4543425"/>
          <p14:tracePt t="30137" x="2116138" y="4554538"/>
          <p14:tracePt t="30153" x="2090738" y="4579938"/>
          <p14:tracePt t="30169" x="2065338" y="4579938"/>
          <p14:tracePt t="30199" x="2052638" y="4592638"/>
          <p14:tracePt t="30375" x="2039938" y="4605338"/>
          <p14:tracePt t="30895" x="2052638" y="4605338"/>
          <p14:tracePt t="30905" x="2078038" y="4605338"/>
          <p14:tracePt t="30909" x="2090738" y="4605338"/>
          <p14:tracePt t="30919" x="2127250" y="4605338"/>
          <p14:tracePt t="30925" x="2152650" y="4605338"/>
          <p14:tracePt t="30937" x="2178050" y="4605338"/>
          <p14:tracePt t="30945" x="2239963" y="4592638"/>
          <p14:tracePt t="30949" x="2265363" y="4592638"/>
          <p14:tracePt t="30970" x="2303463" y="4567238"/>
          <p14:tracePt t="30975" x="2328863" y="4567238"/>
          <p14:tracePt t="30989" x="2352675" y="4567238"/>
          <p14:tracePt t="31157" x="2352675" y="4554538"/>
          <p14:tracePt t="31168" x="2352675" y="4543425"/>
          <p14:tracePt t="31182" x="2365375" y="4543425"/>
          <p14:tracePt t="31193" x="2378075" y="4543425"/>
          <p14:tracePt t="31198" x="2378075" y="4530725"/>
          <p14:tracePt t="31217" x="2390775" y="4530725"/>
          <p14:tracePt t="31223" x="2416175" y="4530725"/>
          <p14:tracePt t="31237" x="2428875" y="4530725"/>
          <p14:tracePt t="31248" x="2441575" y="4530725"/>
          <p14:tracePt t="31257" x="2452688" y="4530725"/>
          <p14:tracePt t="31264" x="2478088" y="4530725"/>
          <p14:tracePt t="31273" x="2490788" y="4530725"/>
          <p14:tracePt t="31277" x="2503488" y="4530725"/>
          <p14:tracePt t="31287" x="2516188" y="4530725"/>
          <p14:tracePt t="31298" x="2528888" y="4530725"/>
          <p14:tracePt t="31314" x="2554288" y="4530725"/>
          <p14:tracePt t="31317" x="2578100" y="4530725"/>
          <p14:tracePt t="31343" x="2590800" y="4505325"/>
          <p14:tracePt t="31399" x="2603500" y="4505325"/>
          <p14:tracePt t="31419" x="2616200" y="4505325"/>
          <p14:tracePt t="31423" x="2654300" y="4479925"/>
          <p14:tracePt t="31433" x="2678113" y="4467225"/>
          <p14:tracePt t="31439" x="2703513" y="4467225"/>
          <p14:tracePt t="31449" x="2728913" y="4467225"/>
          <p14:tracePt t="31459" x="2754313" y="4467225"/>
          <p14:tracePt t="31465" x="2790825" y="4454525"/>
          <p14:tracePt t="31475" x="2816225" y="4454525"/>
          <p14:tracePt t="31480" x="2879725" y="4443413"/>
          <p14:tracePt t="31489" x="2916238" y="4443413"/>
          <p14:tracePt t="31499" x="2967038" y="4443413"/>
          <p14:tracePt t="31505" x="2992438" y="4443413"/>
          <p14:tracePt t="31515" x="3016250" y="4443413"/>
          <p14:tracePt t="31519" x="3054350" y="4443413"/>
          <p14:tracePt t="31529" x="3079750" y="4443413"/>
          <p14:tracePt t="31541" x="3103563" y="4443413"/>
          <p14:tracePt t="31545" x="3128963" y="4443413"/>
          <p14:tracePt t="31555" x="3154363" y="4443413"/>
          <p14:tracePt t="31561" x="3179763" y="4443413"/>
          <p14:tracePt t="31572" x="3192463" y="4430713"/>
          <p14:tracePt t="31581" x="3205163" y="4430713"/>
          <p14:tracePt t="31585" x="3228975" y="4430713"/>
          <p14:tracePt t="31665" x="3241675" y="4430713"/>
          <p14:tracePt t="31717" x="3254375" y="4430713"/>
          <p14:tracePt t="31731" x="3267075" y="4430713"/>
          <p14:tracePt t="31747" x="3279775" y="4430713"/>
          <p14:tracePt t="31771" x="3292475" y="4430713"/>
          <p14:tracePt t="31791" x="3317875" y="4430713"/>
          <p14:tracePt t="31817" x="3328988" y="4430713"/>
          <p14:tracePt t="31827" x="3354388" y="4430713"/>
          <p14:tracePt t="31843" x="3379788" y="4430713"/>
          <p14:tracePt t="31853" x="3405188" y="4430713"/>
          <p14:tracePt t="31857" x="3417888" y="4443413"/>
          <p14:tracePt t="31867" x="3429000" y="4443413"/>
          <p14:tracePt t="31873" x="3441700" y="4443413"/>
          <p14:tracePt t="31893" x="3454400" y="4443413"/>
          <p14:tracePt t="31907" x="3467100" y="4443413"/>
          <p14:tracePt t="31923" x="3479800" y="4443413"/>
          <p14:tracePt t="31949" x="3505200" y="4443413"/>
          <p14:tracePt t="32049" x="3517900" y="4443413"/>
          <p14:tracePt t="33543" x="3530600" y="4443413"/>
          <p14:tracePt t="33547" x="3530600" y="4430713"/>
          <p14:tracePt t="33557" x="3530600" y="4318000"/>
          <p14:tracePt t="33567" x="3530600" y="4254500"/>
          <p14:tracePt t="33573" x="3505200" y="4141788"/>
          <p14:tracePt t="33583" x="3467100" y="4054475"/>
          <p14:tracePt t="33587" x="3429000" y="3929063"/>
          <p14:tracePt t="33597" x="3417888" y="3867150"/>
          <p14:tracePt t="33607" x="3341688" y="3729038"/>
          <p14:tracePt t="33613" x="3305175" y="3616325"/>
          <p14:tracePt t="33623" x="3228975" y="3554413"/>
          <p14:tracePt t="33628" x="3179763" y="3416300"/>
          <p14:tracePt t="33637" x="3103563" y="3267075"/>
          <p14:tracePt t="33647" x="3028950" y="3103563"/>
          <p14:tracePt t="33653" x="2967038" y="2952750"/>
          <p14:tracePt t="33663" x="2828925" y="2740025"/>
          <p14:tracePt t="33669" x="2741613" y="2578100"/>
          <p14:tracePt t="33679" x="2654300" y="2414588"/>
          <p14:tracePt t="33689" x="2554288" y="2278063"/>
          <p14:tracePt t="33694" x="2490788" y="2139950"/>
          <p14:tracePt t="33703" x="2428875" y="2027238"/>
          <p14:tracePt t="33710" x="2352675" y="1901825"/>
          <p14:tracePt t="33719" x="2290763" y="1814513"/>
          <p14:tracePt t="33729" x="2203450" y="1739900"/>
          <p14:tracePt t="33735" x="2152650" y="1663700"/>
          <p14:tracePt t="33745" x="2103438" y="1614488"/>
          <p14:tracePt t="33749" x="2052638" y="1563688"/>
          <p14:tracePt t="33760" x="2003425" y="1539875"/>
          <p14:tracePt t="33769" x="1965325" y="1527175"/>
          <p14:tracePt t="33776" x="1914525" y="1489075"/>
          <p14:tracePt t="33785" x="1878013" y="1489075"/>
          <p14:tracePt t="33789" x="1839913" y="1476375"/>
          <p14:tracePt t="33799" x="1790700" y="1463675"/>
          <p14:tracePt t="33809" x="1752600" y="1463675"/>
          <p14:tracePt t="33815" x="1701800" y="1463675"/>
          <p14:tracePt t="33825" x="1677988" y="1439863"/>
          <p14:tracePt t="33829" x="1652588" y="1439863"/>
          <p14:tracePt t="33840" x="1614488" y="1439863"/>
          <p14:tracePt t="33849" x="1589088" y="1401763"/>
          <p14:tracePt t="33855" x="1565275" y="1401763"/>
          <p14:tracePt t="33865" x="1527175" y="1401763"/>
          <p14:tracePt t="33869" x="1489075" y="1389063"/>
          <p14:tracePt t="33879" x="1476375" y="1376363"/>
          <p14:tracePt t="33890" x="1439863" y="1350963"/>
          <p14:tracePt t="33895" x="1414463" y="1350963"/>
          <p14:tracePt t="33906" x="1401763" y="1350963"/>
          <p14:tracePt t="33911" x="1376363" y="1314450"/>
          <p14:tracePt t="33922" x="1363663" y="1314450"/>
          <p14:tracePt t="33931" x="1339850" y="1301750"/>
          <p14:tracePt t="33945" x="1314450" y="1276350"/>
          <p14:tracePt t="33961" x="1289050" y="1263650"/>
          <p14:tracePt t="33972" x="1289050" y="1250950"/>
          <p14:tracePt t="33975" x="1263650" y="1238250"/>
          <p14:tracePt t="33985" x="1263650" y="1227138"/>
          <p14:tracePt t="33991" x="1263650" y="1214438"/>
          <p14:tracePt t="34011" x="1239838" y="1189038"/>
          <p14:tracePt t="34027" x="1239838" y="1176338"/>
          <p14:tracePt t="34031" x="1239838" y="1163638"/>
          <p14:tracePt t="34041" x="1239838" y="1150938"/>
          <p14:tracePt t="34052" x="1239838" y="1138238"/>
          <p14:tracePt t="34067" x="1239838" y="1125538"/>
          <p14:tracePt t="34072" x="1239838" y="1114425"/>
          <p14:tracePt t="34143" x="1276350" y="1089025"/>
          <p14:tracePt t="34147" x="1363663" y="1089025"/>
          <p14:tracePt t="34157" x="1489075" y="1076325"/>
          <p14:tracePt t="34167" x="1639888" y="1076325"/>
          <p14:tracePt t="34173" x="1839913" y="1076325"/>
          <p14:tracePt t="34183" x="2052638" y="1076325"/>
          <p14:tracePt t="34187" x="2328863" y="1076325"/>
          <p14:tracePt t="34198" x="2528888" y="1076325"/>
          <p14:tracePt t="34209" x="2803525" y="1076325"/>
          <p14:tracePt t="34213" x="3041650" y="1076325"/>
          <p14:tracePt t="34223" x="3228975" y="1076325"/>
          <p14:tracePt t="34229" x="3417888" y="1101725"/>
          <p14:tracePt t="34239" x="3567113" y="1125538"/>
          <p14:tracePt t="34250" x="3730625" y="1138238"/>
          <p14:tracePt t="34253" x="3856038" y="1163638"/>
          <p14:tracePt t="34263" x="3943350" y="1163638"/>
          <p14:tracePt t="34269" x="3979863" y="1176338"/>
          <p14:tracePt t="34279" x="4005263" y="1176338"/>
          <p14:tracePt t="34369" x="3905250" y="1176338"/>
          <p14:tracePt t="34379" x="3717925" y="1163638"/>
          <p14:tracePt t="34389" x="3454400" y="1125538"/>
          <p14:tracePt t="34395" x="3067050" y="1063625"/>
          <p14:tracePt t="34405" x="2641600" y="1001713"/>
          <p14:tracePt t="34409" x="2190750" y="976313"/>
          <p14:tracePt t="34421" x="1752600" y="889000"/>
          <p14:tracePt t="34432" x="1376363" y="876300"/>
          <p14:tracePt t="34435" x="1139825" y="825500"/>
          <p14:tracePt t="34445" x="1014413" y="825500"/>
          <p14:tracePt t="34451" x="914400" y="825500"/>
          <p14:tracePt t="34461" x="889000" y="825500"/>
          <p14:tracePt t="34471" x="876300" y="825500"/>
          <p14:tracePt t="34561" x="938213" y="812800"/>
          <p14:tracePt t="34567" x="1063625" y="788988"/>
          <p14:tracePt t="34578" x="1201738" y="776288"/>
          <p14:tracePt t="34581" x="1414463" y="738188"/>
          <p14:tracePt t="34591" x="1589088" y="738188"/>
          <p14:tracePt t="34601" x="1801813" y="725488"/>
          <p14:tracePt t="34607" x="1952625" y="725488"/>
          <p14:tracePt t="34617" x="2078038" y="725488"/>
          <p14:tracePt t="34621" x="2152650" y="700088"/>
          <p14:tracePt t="34631" x="2178050" y="700088"/>
          <p14:tracePt t="34697" x="2090738" y="700088"/>
          <p14:tracePt t="34703" x="1939925" y="700088"/>
          <p14:tracePt t="34713" x="1765300" y="700088"/>
          <p14:tracePt t="34723" x="1589088" y="700088"/>
          <p14:tracePt t="34728" x="1476375" y="700088"/>
          <p14:tracePt t="34737" x="1389063" y="700088"/>
          <p14:tracePt t="34744" x="1352550" y="700088"/>
          <p14:tracePt t="34753" x="1339850" y="700088"/>
          <p14:tracePt t="34813" x="1339850" y="712788"/>
          <p14:tracePt t="34823" x="1363663" y="738188"/>
          <p14:tracePt t="34833" x="1476375" y="750888"/>
          <p14:tracePt t="34839" x="1539875" y="776288"/>
          <p14:tracePt t="34849" x="1614488" y="776288"/>
          <p14:tracePt t="34853" x="1677988" y="776288"/>
          <p14:tracePt t="34863" x="1752600" y="776288"/>
          <p14:tracePt t="34874" x="1801813" y="776288"/>
          <p14:tracePt t="34879" x="1827213" y="776288"/>
          <p14:tracePt t="34889" x="1839913" y="776288"/>
          <p14:tracePt t="35039" x="1839913" y="788988"/>
          <p14:tracePt t="35045" x="1827213" y="788988"/>
          <p14:tracePt t="35049" x="1801813" y="801688"/>
          <p14:tracePt t="35125" x="1801813" y="812800"/>
          <p14:tracePt t="35141" x="1801813" y="825500"/>
          <p14:tracePt t="35145" x="1801813" y="838200"/>
          <p14:tracePt t="35155" x="1801813" y="863600"/>
          <p14:tracePt t="35165" x="1839913" y="876300"/>
          <p14:tracePt t="35171" x="1878013" y="876300"/>
          <p14:tracePt t="35181" x="1939925" y="901700"/>
          <p14:tracePt t="35186" x="1978025" y="901700"/>
          <p14:tracePt t="35195" x="2039938" y="901700"/>
          <p14:tracePt t="35206" x="2090738" y="912813"/>
          <p14:tracePt t="35211" x="2152650" y="938213"/>
          <p14:tracePt t="35221" x="2165350" y="938213"/>
          <p14:tracePt t="35225" x="2203450" y="938213"/>
          <p14:tracePt t="35236" x="2216150" y="938213"/>
          <p14:tracePt t="35245" x="2228850" y="938213"/>
          <p14:tracePt t="35297" x="2239963" y="938213"/>
          <p14:tracePt t="35377" x="2190750" y="938213"/>
          <p14:tracePt t="35387" x="2090738" y="963613"/>
          <p14:tracePt t="35393" x="1990725" y="989013"/>
          <p14:tracePt t="35403" x="1865313" y="1014413"/>
          <p14:tracePt t="35407" x="1752600" y="1014413"/>
          <p14:tracePt t="35417" x="1665288" y="1025525"/>
          <p14:tracePt t="35427" x="1552575" y="1050925"/>
          <p14:tracePt t="35434" x="1476375" y="1050925"/>
          <p14:tracePt t="35443" x="1414463" y="1063625"/>
          <p14:tracePt t="35448" x="1389063" y="1063625"/>
          <p14:tracePt t="35580" x="1376363" y="1063625"/>
          <p14:tracePt t="35596" x="1376363" y="1076325"/>
          <p14:tracePt t="35605" x="1389063" y="1076325"/>
          <p14:tracePt t="35609" x="1414463" y="1076325"/>
          <p14:tracePt t="35619" x="1452563" y="1076325"/>
          <p14:tracePt t="35630" x="1476375" y="1076325"/>
          <p14:tracePt t="35635" x="1501775" y="1076325"/>
          <p14:tracePt t="35645" x="1539875" y="1076325"/>
          <p14:tracePt t="35649" x="1577975" y="1076325"/>
          <p14:tracePt t="35659" x="1601788" y="1076325"/>
          <p14:tracePt t="35669" x="1639888" y="1076325"/>
          <p14:tracePt t="35675" x="1689100" y="1076325"/>
          <p14:tracePt t="35685" x="1727200" y="1076325"/>
          <p14:tracePt t="35691" x="1752600" y="1076325"/>
          <p14:tracePt t="35699" x="1778000" y="1076325"/>
          <p14:tracePt t="35712" x="1801813" y="1076325"/>
          <p14:tracePt t="35715" x="1827213" y="1076325"/>
          <p14:tracePt t="35725" x="1852613" y="1076325"/>
          <p14:tracePt t="35731" x="1865313" y="1076325"/>
          <p14:tracePt t="35741" x="1890713" y="1076325"/>
          <p14:tracePt t="35751" x="1903413" y="1076325"/>
          <p14:tracePt t="35755" x="1927225" y="1076325"/>
          <p14:tracePt t="35765" x="1952625" y="1101725"/>
          <p14:tracePt t="35781" x="1965325" y="1101725"/>
          <p14:tracePt t="35795" x="1978025" y="1101725"/>
          <p14:tracePt t="35847" x="1990725" y="1101725"/>
          <p14:tracePt t="35943" x="2003425" y="1101725"/>
          <p14:tracePt t="35958" x="2027238" y="1101725"/>
          <p14:tracePt t="35973" x="2052638" y="1101725"/>
          <p14:tracePt t="35983" x="2103438" y="1101725"/>
          <p14:tracePt t="35987" x="2139950" y="1101725"/>
          <p14:tracePt t="35997" x="2203450" y="1101725"/>
          <p14:tracePt t="36008" x="2252663" y="1101725"/>
          <p14:tracePt t="36013" x="2328863" y="1125538"/>
          <p14:tracePt t="36024" x="2403475" y="1138238"/>
          <p14:tracePt t="36029" x="2465388" y="1138238"/>
          <p14:tracePt t="36040" x="2528888" y="1138238"/>
          <p14:tracePt t="36047" x="2654300" y="1138238"/>
          <p14:tracePt t="36053" x="2778125" y="1138238"/>
          <p14:tracePt t="36063" x="2967038" y="1138238"/>
          <p14:tracePt t="36069" x="3167063" y="1138238"/>
          <p14:tracePt t="36079" x="3328988" y="1138238"/>
          <p14:tracePt t="36090" x="3505200" y="1138238"/>
          <p14:tracePt t="36093" x="3630613" y="1138238"/>
          <p14:tracePt t="36104" x="3767138" y="1138238"/>
          <p14:tracePt t="36109" x="3856038" y="1138238"/>
          <p14:tracePt t="36119" x="3956050" y="1138238"/>
          <p14:tracePt t="36129" x="4017963" y="1138238"/>
          <p14:tracePt t="36133" x="4056063" y="1138238"/>
          <p14:tracePt t="36143" x="4105275" y="1138238"/>
          <p14:tracePt t="36149" x="4117975" y="1138238"/>
          <p14:tracePt t="36159" x="4130675" y="1138238"/>
          <p14:tracePt t="36820" x="4105275" y="1138238"/>
          <p14:tracePt t="36830" x="4068763" y="1138238"/>
          <p14:tracePt t="36840" x="4043363" y="1138238"/>
          <p14:tracePt t="36846" x="4005263" y="1125538"/>
          <p14:tracePt t="36855" x="3968750" y="1114425"/>
          <p14:tracePt t="36862" x="3917950" y="1101725"/>
          <p14:tracePt t="36871" x="3867150" y="1089025"/>
          <p14:tracePt t="36881" x="3843338" y="1089025"/>
          <p14:tracePt t="36885" x="3817938" y="1076325"/>
          <p14:tracePt t="36895" x="3792538" y="1076325"/>
          <p14:tracePt t="36901" x="3767138" y="1050925"/>
          <p14:tracePt t="36911" x="3756025" y="1050925"/>
          <p14:tracePt t="37031" x="3730625" y="1050925"/>
          <p14:tracePt t="37042" x="3705225" y="1025525"/>
          <p14:tracePt t="37051" x="3679825" y="989013"/>
          <p14:tracePt t="37058" x="3654425" y="976313"/>
          <p14:tracePt t="37067" x="3630613" y="938213"/>
          <p14:tracePt t="37071" x="3605213" y="938213"/>
          <p14:tracePt t="37081" x="3541713" y="876300"/>
          <p14:tracePt t="37091" x="3517900" y="850900"/>
          <p14:tracePt t="37097" x="3479800" y="812800"/>
          <p14:tracePt t="37107" x="3441700" y="788988"/>
          <p14:tracePt t="37111" x="3429000" y="776288"/>
          <p14:tracePt t="37123" x="3392488" y="750888"/>
          <p14:tracePt t="37133" x="3367088" y="738188"/>
          <p14:tracePt t="37138" x="3341688" y="700088"/>
          <p14:tracePt t="37147" x="3317875" y="688975"/>
          <p14:tracePt t="37153" x="3317875" y="663575"/>
          <p14:tracePt t="37164" x="3305175" y="638175"/>
          <p14:tracePt t="37173" x="3292475" y="625475"/>
          <p14:tracePt t="37177" x="3254375" y="600075"/>
          <p14:tracePt t="37188" x="3254375" y="576263"/>
          <p14:tracePt t="37193" x="3254375" y="563563"/>
          <p14:tracePt t="37204" x="3228975" y="550863"/>
          <p14:tracePt t="37213" x="3228975" y="538163"/>
          <p14:tracePt t="37220" x="3216275" y="525463"/>
          <p14:tracePt t="37229" x="3205163" y="525463"/>
          <p14:tracePt t="37243" x="3205163" y="512763"/>
          <p14:tracePt t="37254" x="3192463" y="512763"/>
          <p14:tracePt t="37259" x="3192463" y="500063"/>
          <p14:tracePt t="37279" x="3179763" y="500063"/>
          <p14:tracePt t="37293" x="3154363" y="500063"/>
          <p14:tracePt t="37305" x="3154363" y="487363"/>
          <p14:tracePt t="37309" x="3141663" y="487363"/>
          <p14:tracePt t="37320" x="3128963" y="476250"/>
          <p14:tracePt t="37325" x="3079750" y="463550"/>
          <p14:tracePt t="37336" x="3054350" y="450850"/>
          <p14:tracePt t="37345" x="3016250" y="438150"/>
          <p14:tracePt t="37349" x="2954338" y="438150"/>
          <p14:tracePt t="37359" x="2916238" y="425450"/>
          <p14:tracePt t="37365" x="2854325" y="412750"/>
          <p14:tracePt t="37375" x="2778125" y="412750"/>
          <p14:tracePt t="37386" x="2716213" y="412750"/>
          <p14:tracePt t="37389" x="2603500" y="387350"/>
          <p14:tracePt t="37399" x="2541588" y="374650"/>
          <p14:tracePt t="37405" x="2465388" y="374650"/>
          <p14:tracePt t="37415" x="2403475" y="350838"/>
          <p14:tracePt t="37425" x="2328863" y="350838"/>
          <p14:tracePt t="37429" x="2265363" y="338138"/>
          <p14:tracePt t="37439" x="2190750" y="338138"/>
          <p14:tracePt t="37445" x="2116138" y="312738"/>
          <p14:tracePt t="37455" x="2052638" y="300038"/>
          <p14:tracePt t="37465" x="1978025" y="300038"/>
          <p14:tracePt t="37471" x="1939925" y="300038"/>
          <p14:tracePt t="37481" x="1890713" y="274638"/>
          <p14:tracePt t="37485" x="1865313" y="263525"/>
          <p14:tracePt t="37495" x="1839913" y="263525"/>
          <p14:tracePt t="37505" x="1827213" y="263525"/>
          <p14:tracePt t="37511" x="1814513" y="263525"/>
          <p14:tracePt t="37521" x="1790700" y="263525"/>
          <p14:tracePt t="37525" x="1778000" y="263525"/>
          <p14:tracePt t="37535" x="1752600" y="263525"/>
          <p14:tracePt t="37545" x="1739900" y="263525"/>
          <p14:tracePt t="37551" x="1714500" y="263525"/>
          <p14:tracePt t="37561" x="1701800" y="263525"/>
          <p14:tracePt t="37567" x="1689100" y="263525"/>
          <p14:tracePt t="37577" x="1652588" y="263525"/>
          <p14:tracePt t="37587" x="1652588" y="287338"/>
          <p14:tracePt t="37591" x="1614488" y="325438"/>
          <p14:tracePt t="37601" x="1614488" y="350838"/>
          <p14:tracePt t="37607" x="1589088" y="400050"/>
          <p14:tracePt t="37617" x="1565275" y="438150"/>
          <p14:tracePt t="37627" x="1552575" y="500063"/>
          <p14:tracePt t="37632" x="1539875" y="538163"/>
          <p14:tracePt t="37643" x="1527175" y="600075"/>
          <p14:tracePt t="37647" x="1501775" y="650875"/>
          <p14:tracePt t="37657" x="1501775" y="676275"/>
          <p14:tracePt t="37667" x="1489075" y="725488"/>
          <p14:tracePt t="37673" x="1489075" y="750888"/>
          <p14:tracePt t="37683" x="1489075" y="788988"/>
          <p14:tracePt t="37687" x="1489075" y="838200"/>
          <p14:tracePt t="37698" x="1489075" y="863600"/>
          <p14:tracePt t="37707" x="1489075" y="889000"/>
          <p14:tracePt t="37714" x="1489075" y="912813"/>
          <p14:tracePt t="37723" x="1489075" y="925513"/>
          <p14:tracePt t="37727" x="1489075" y="938213"/>
          <p14:tracePt t="37737" x="1501775" y="950913"/>
          <p14:tracePt t="37747" x="1527175" y="976313"/>
          <p14:tracePt t="37753" x="1552575" y="989013"/>
          <p14:tracePt t="37764" x="1565275" y="1014413"/>
          <p14:tracePt t="37767" x="1577975" y="1025525"/>
          <p14:tracePt t="37778" x="1614488" y="1038225"/>
          <p14:tracePt t="37787" x="1627188" y="1050925"/>
          <p14:tracePt t="37794" x="1639888" y="1050925"/>
          <p14:tracePt t="37803" x="1677988" y="1063625"/>
          <p14:tracePt t="37809" x="1714500" y="1063625"/>
          <p14:tracePt t="37819" x="1765300" y="1063625"/>
          <p14:tracePt t="37829" x="1827213" y="1089025"/>
          <p14:tracePt t="37833" x="1914525" y="1089025"/>
          <p14:tracePt t="37844" x="2003425" y="1089025"/>
          <p14:tracePt t="37849" x="2103438" y="1089025"/>
          <p14:tracePt t="37860" x="2203450" y="1089025"/>
          <p14:tracePt t="37869" x="2303463" y="1089025"/>
          <p14:tracePt t="37873" x="2416175" y="1089025"/>
          <p14:tracePt t="37883" x="2541588" y="1089025"/>
          <p14:tracePt t="37889" x="2667000" y="1089025"/>
          <p14:tracePt t="37899" x="2828925" y="1089025"/>
          <p14:tracePt t="37910" x="2967038" y="1089025"/>
          <p14:tracePt t="37915" x="3103563" y="1089025"/>
          <p14:tracePt t="37926" x="3228975" y="1089025"/>
          <p14:tracePt t="37929" x="3367088" y="1089025"/>
          <p14:tracePt t="37939" x="3492500" y="1089025"/>
          <p14:tracePt t="37949" x="3579813" y="1089025"/>
          <p14:tracePt t="37961" x="3679825" y="1089025"/>
          <p14:tracePt t="37965" x="3756025" y="1089025"/>
          <p14:tracePt t="37969" x="3792538" y="1089025"/>
          <p14:tracePt t="37979" x="3830638" y="1089025"/>
          <p14:tracePt t="37989" x="3867150" y="1089025"/>
          <p14:tracePt t="37995" x="3892550" y="1089025"/>
          <p14:tracePt t="38005" x="3917950" y="1089025"/>
          <p14:tracePt t="38009" x="3917950" y="1101725"/>
          <p14:tracePt t="38031" x="3943350" y="1101725"/>
          <p14:tracePt t="38051" x="3956050" y="1101725"/>
          <p14:tracePt t="38061" x="3968750" y="1101725"/>
          <p14:tracePt t="38071" x="3992563" y="1101725"/>
          <p14:tracePt t="38075" x="4043363" y="1101725"/>
          <p14:tracePt t="38085" x="4068763" y="1101725"/>
          <p14:tracePt t="38092" x="4092575" y="1101725"/>
          <p14:tracePt t="38101" x="4117975" y="1101725"/>
          <p14:tracePt t="38111" x="4156075" y="1101725"/>
          <p14:tracePt t="38115" x="4192588" y="1089025"/>
          <p14:tracePt t="38125" x="4230688" y="1063625"/>
          <p14:tracePt t="38131" x="4243388" y="1063625"/>
          <p14:tracePt t="38141" x="4268788" y="1063625"/>
          <p14:tracePt t="38151" x="4305300" y="1050925"/>
          <p14:tracePt t="38157" x="4305300" y="1038225"/>
          <p14:tracePt t="38167" x="4318000" y="1038225"/>
          <p14:tracePt t="38173" x="4318000" y="1025525"/>
          <p14:tracePt t="38181" x="4330700" y="1025525"/>
          <p14:tracePt t="38197" x="4343400" y="1014413"/>
          <p14:tracePt t="38207" x="4343400" y="1001713"/>
          <p14:tracePt t="38211" x="4356100" y="1001713"/>
          <p14:tracePt t="38231" x="4356100" y="989013"/>
          <p14:tracePt t="38238" x="4356100" y="976313"/>
          <p14:tracePt t="38247" x="4356100" y="963613"/>
          <p14:tracePt t="38254" x="4356100" y="950913"/>
          <p14:tracePt t="38263" x="4356100" y="938213"/>
          <p14:tracePt t="38277" x="4356100" y="912813"/>
          <p14:tracePt t="38288" x="4356100" y="889000"/>
          <p14:tracePt t="38293" x="4356100" y="863600"/>
          <p14:tracePt t="38304" x="4356100" y="838200"/>
          <p14:tracePt t="38313" x="4356100" y="812800"/>
          <p14:tracePt t="38317" x="4356100" y="788988"/>
          <p14:tracePt t="38327" x="4356100" y="750888"/>
          <p14:tracePt t="38333" x="4343400" y="738188"/>
          <p14:tracePt t="38343" x="4318000" y="700088"/>
          <p14:tracePt t="38354" x="4294188" y="676275"/>
          <p14:tracePt t="38357" x="4268788" y="663575"/>
          <p14:tracePt t="38370" x="4217988" y="625475"/>
          <p14:tracePt t="38373" x="4168775" y="600075"/>
          <p14:tracePt t="38383" x="4130675" y="588963"/>
          <p14:tracePt t="38393" x="4056063" y="550863"/>
          <p14:tracePt t="38399" x="3979863" y="538163"/>
          <p14:tracePt t="38409" x="3892550" y="487363"/>
          <p14:tracePt t="38413" x="3817938" y="487363"/>
          <p14:tracePt t="38423" x="3743325" y="463550"/>
          <p14:tracePt t="38433" x="3643313" y="463550"/>
          <p14:tracePt t="38439" x="3541713" y="450850"/>
          <p14:tracePt t="38449" x="3441700" y="400050"/>
          <p14:tracePt t="38453" x="3341688" y="400050"/>
          <p14:tracePt t="38463" x="3216275" y="400050"/>
          <p14:tracePt t="38473" x="3103563" y="400050"/>
          <p14:tracePt t="38479" x="2992438" y="400050"/>
          <p14:tracePt t="38489" x="2867025" y="400050"/>
          <p14:tracePt t="38493" x="2767013" y="400050"/>
          <p14:tracePt t="38505" x="2667000" y="400050"/>
          <p14:tracePt t="38516" x="2516188" y="400050"/>
          <p14:tracePt t="38519" x="2390775" y="400050"/>
          <p14:tracePt t="38529" x="2278063" y="400050"/>
          <p14:tracePt t="38535" x="2127250" y="400050"/>
          <p14:tracePt t="38545" x="2003425" y="400050"/>
          <p14:tracePt t="38555" x="1927225" y="400050"/>
          <p14:tracePt t="38559" x="1852613" y="400050"/>
          <p14:tracePt t="38569" x="1752600" y="400050"/>
          <p14:tracePt t="38575" x="1689100" y="400050"/>
          <p14:tracePt t="38585" x="1652588" y="400050"/>
          <p14:tracePt t="38595" x="1589088" y="400050"/>
          <p14:tracePt t="38601" x="1514475" y="400050"/>
          <p14:tracePt t="38611" x="1476375" y="400050"/>
          <p14:tracePt t="38616" x="1439863" y="400050"/>
          <p14:tracePt t="38625" x="1401763" y="400050"/>
          <p14:tracePt t="38635" x="1376363" y="400050"/>
          <p14:tracePt t="38641" x="1339850" y="400050"/>
          <p14:tracePt t="38651" x="1301750" y="400050"/>
          <p14:tracePt t="38655" x="1276350" y="400050"/>
          <p14:tracePt t="38666" x="1263650" y="400050"/>
          <p14:tracePt t="38675" x="1252538" y="400050"/>
          <p14:tracePt t="38737" x="1239838" y="412750"/>
          <p14:tracePt t="38748" x="1214438" y="425450"/>
          <p14:tracePt t="38761" x="1201738" y="425450"/>
          <p14:tracePt t="38777" x="1176338" y="438150"/>
          <p14:tracePt t="38787" x="1163638" y="450850"/>
          <p14:tracePt t="38803" x="1150938" y="476250"/>
          <p14:tracePt t="38807" x="1127125" y="476250"/>
          <p14:tracePt t="38817" x="1127125" y="500063"/>
          <p14:tracePt t="38833" x="1101725" y="512763"/>
          <p14:tracePt t="38843" x="1089025" y="525463"/>
          <p14:tracePt t="38847" x="1089025" y="538163"/>
          <p14:tracePt t="38857" x="1089025" y="563563"/>
          <p14:tracePt t="38873" x="1089025" y="576263"/>
          <p14:tracePt t="38883" x="1076325" y="588963"/>
          <p14:tracePt t="38907" x="1076325" y="600075"/>
          <p14:tracePt t="38969" x="1076325" y="612775"/>
          <p14:tracePt t="38993" x="1076325" y="625475"/>
          <p14:tracePt t="38999" x="1076325" y="638175"/>
          <p14:tracePt t="39023" x="1089025" y="650875"/>
          <p14:tracePt t="39045" x="1101725" y="663575"/>
          <p14:tracePt t="39049" x="1101725" y="688975"/>
          <p14:tracePt t="39065" x="1127125" y="712788"/>
          <p14:tracePt t="39076" x="1139825" y="725488"/>
          <p14:tracePt t="39085" x="1150938" y="738188"/>
          <p14:tracePt t="39099" x="1176338" y="750888"/>
          <p14:tracePt t="39105" x="1189038" y="776288"/>
          <p14:tracePt t="39115" x="1201738" y="788988"/>
          <p14:tracePt t="39125" x="1239838" y="812800"/>
          <p14:tracePt t="39129" x="1252538" y="825500"/>
          <p14:tracePt t="39140" x="1276350" y="850900"/>
          <p14:tracePt t="39145" x="1301750" y="863600"/>
          <p14:tracePt t="39155" x="1327150" y="889000"/>
          <p14:tracePt t="39165" x="1339850" y="901700"/>
          <p14:tracePt t="39169" x="1376363" y="925513"/>
          <p14:tracePt t="39179" x="1414463" y="950913"/>
          <p14:tracePt t="39185" x="1439863" y="963613"/>
          <p14:tracePt t="39195" x="1476375" y="976313"/>
          <p14:tracePt t="39206" x="1514475" y="989013"/>
          <p14:tracePt t="39211" x="1539875" y="1001713"/>
          <p14:tracePt t="39222" x="1552575" y="1001713"/>
          <p14:tracePt t="39225" x="1601788" y="1001713"/>
          <p14:tracePt t="39235" x="1627188" y="1014413"/>
          <p14:tracePt t="39245" x="1652588" y="1014413"/>
          <p14:tracePt t="39251" x="1714500" y="1038225"/>
          <p14:tracePt t="39261" x="1739900" y="1038225"/>
          <p14:tracePt t="39265" x="1790700" y="1038225"/>
          <p14:tracePt t="39275" x="1852613" y="1038225"/>
          <p14:tracePt t="39289" x="1927225" y="1038225"/>
          <p14:tracePt t="39291" x="1990725" y="1038225"/>
          <p14:tracePt t="39301" x="2052638" y="1038225"/>
          <p14:tracePt t="39307" x="2116138" y="1038225"/>
          <p14:tracePt t="39317" x="2178050" y="1038225"/>
          <p14:tracePt t="39327" x="2216150" y="1038225"/>
          <p14:tracePt t="39331" x="2278063" y="1038225"/>
          <p14:tracePt t="39341" x="2328863" y="1038225"/>
          <p14:tracePt t="39347" x="2403475" y="1038225"/>
          <p14:tracePt t="39357" x="2478088" y="1038225"/>
          <p14:tracePt t="39367" x="2528888" y="1038225"/>
          <p14:tracePt t="39371" x="2616200" y="1038225"/>
          <p14:tracePt t="39383" x="2667000" y="1038225"/>
          <p14:tracePt t="39388" x="2703513" y="1038225"/>
          <p14:tracePt t="39397" x="2728913" y="1038225"/>
          <p14:tracePt t="39407" x="2767013" y="1038225"/>
          <p14:tracePt t="39413" x="2778125" y="1038225"/>
          <p14:tracePt t="39423" x="2803525" y="1038225"/>
          <p14:tracePt t="39427" x="2816225" y="1038225"/>
          <p14:tracePt t="39437" x="2841625" y="1038225"/>
          <p14:tracePt t="39447" x="2867025" y="1038225"/>
          <p14:tracePt t="39453" x="2890838" y="1038225"/>
          <p14:tracePt t="39463" x="2916238" y="1038225"/>
          <p14:tracePt t="39468" x="2954338" y="1025525"/>
          <p14:tracePt t="39477" x="3028950" y="1001713"/>
          <p14:tracePt t="39487" x="3054350" y="989013"/>
          <p14:tracePt t="39493" x="3079750" y="976313"/>
          <p14:tracePt t="39503" x="3154363" y="950913"/>
          <p14:tracePt t="39507" x="3205163" y="950913"/>
          <p14:tracePt t="39518" x="3254375" y="925513"/>
          <p14:tracePt t="39527" x="3328988" y="925513"/>
          <p14:tracePt t="39534" x="3367088" y="925513"/>
          <p14:tracePt t="39543" x="3429000" y="912813"/>
          <p14:tracePt t="39551" x="3505200" y="901700"/>
          <p14:tracePt t="39559" x="3530600" y="889000"/>
          <p14:tracePt t="39569" x="3579813" y="889000"/>
          <p14:tracePt t="39573" x="3617913" y="889000"/>
          <p14:tracePt t="39583" x="3667125" y="889000"/>
          <p14:tracePt t="39589" x="3705225" y="889000"/>
          <p14:tracePt t="39600" x="3730625" y="889000"/>
          <p14:tracePt t="39609" x="3779838" y="889000"/>
          <p14:tracePt t="39625" x="3805238" y="889000"/>
          <p14:tracePt t="39629" x="3856038" y="889000"/>
          <p14:tracePt t="39639" x="3879850" y="889000"/>
          <p14:tracePt t="39650" x="3943350" y="876300"/>
          <p14:tracePt t="39655" x="3979863" y="876300"/>
          <p14:tracePt t="39666" x="4005263" y="863600"/>
          <p14:tracePt t="39669" x="4030663" y="863600"/>
          <p14:tracePt t="39679" x="4056063" y="863600"/>
          <p14:tracePt t="39689" x="4081463" y="863600"/>
          <p14:tracePt t="39695" x="4105275" y="863600"/>
          <p14:tracePt t="39705" x="4143375" y="850900"/>
          <p14:tracePt t="39709" x="4168775" y="850900"/>
          <p14:tracePt t="39729" x="4181475" y="850900"/>
          <p14:tracePt t="39755" x="4192588" y="850900"/>
          <p14:tracePt t="39897" x="4205288" y="850900"/>
          <p14:tracePt t="39938" x="4205288" y="838200"/>
          <p14:tracePt t="39957" x="4205288" y="825500"/>
          <p14:tracePt t="39981" x="4205288" y="812800"/>
          <p14:tracePt t="39987" x="4205288" y="801688"/>
          <p14:tracePt t="39997" x="4192588" y="801688"/>
          <p14:tracePt t="40007" x="4181475" y="776288"/>
          <p14:tracePt t="40013" x="4156075" y="725488"/>
          <p14:tracePt t="40023" x="4156075" y="712788"/>
          <p14:tracePt t="40028" x="4143375" y="676275"/>
          <p14:tracePt t="40037" x="4117975" y="638175"/>
          <p14:tracePt t="40047" x="4117975" y="625475"/>
          <p14:tracePt t="40053" x="4092575" y="588963"/>
          <p14:tracePt t="40063" x="4081463" y="563563"/>
          <p14:tracePt t="40069" x="4056063" y="500063"/>
          <p14:tracePt t="40079" x="4017963" y="476250"/>
          <p14:tracePt t="40087" x="3992563" y="450850"/>
          <p14:tracePt t="40093" x="3917950" y="412750"/>
          <p14:tracePt t="40103" x="3892550" y="400050"/>
          <p14:tracePt t="40110" x="3830638" y="363538"/>
          <p14:tracePt t="40119" x="3779838" y="350838"/>
          <p14:tracePt t="40129" x="3692525" y="338138"/>
          <p14:tracePt t="40133" x="3605213" y="312738"/>
          <p14:tracePt t="40143" x="3530600" y="312738"/>
          <p14:tracePt t="40149" x="3405188" y="300038"/>
          <p14:tracePt t="40159" x="3292475" y="263525"/>
          <p14:tracePt t="40169" x="3154363" y="263525"/>
          <p14:tracePt t="40174" x="3041650" y="263525"/>
          <p14:tracePt t="40183" x="2916238" y="263525"/>
          <p14:tracePt t="40191" x="2803525" y="263525"/>
          <p14:tracePt t="40199" x="2703513" y="263525"/>
          <p14:tracePt t="40209" x="2603500" y="263525"/>
          <p14:tracePt t="40213" x="2503488" y="263525"/>
          <p14:tracePt t="40224" x="2441575" y="263525"/>
          <p14:tracePt t="40229" x="2339975" y="287338"/>
          <p14:tracePt t="40240" x="2290763" y="300038"/>
          <p14:tracePt t="40249" x="2239963" y="325438"/>
          <p14:tracePt t="40256" x="2190750" y="338138"/>
          <p14:tracePt t="40265" x="2139950" y="363538"/>
          <p14:tracePt t="40269" x="2116138" y="363538"/>
          <p14:tracePt t="40279" x="2090738" y="374650"/>
          <p14:tracePt t="40290" x="2078038" y="400050"/>
          <p14:tracePt t="40306" x="2065338" y="412750"/>
          <p14:tracePt t="40309" x="2052638" y="425450"/>
          <p14:tracePt t="40335" x="2039938" y="425450"/>
          <p14:tracePt t="40361" x="2039938" y="438150"/>
          <p14:tracePt t="40381" x="2039938" y="450850"/>
          <p14:tracePt t="40441" x="2039938" y="476250"/>
          <p14:tracePt t="40471" x="2039938" y="487363"/>
          <p14:tracePt t="40477" x="2027238" y="512763"/>
          <p14:tracePt t="40501" x="2027238" y="525463"/>
          <p14:tracePt t="40511" x="2027238" y="538163"/>
          <p14:tracePt t="40518" x="2027238" y="550863"/>
          <p14:tracePt t="40527" x="2027238" y="563563"/>
          <p14:tracePt t="40531" x="2027238" y="576263"/>
          <p14:tracePt t="40541" x="2027238" y="588963"/>
          <p14:tracePt t="40567" x="2027238" y="612775"/>
          <p14:tracePt t="40584" x="2027238" y="638175"/>
          <p14:tracePt t="40597" x="2027238" y="650875"/>
          <p14:tracePt t="40607" x="2027238" y="663575"/>
          <p14:tracePt t="40613" x="2027238" y="676275"/>
          <p14:tracePt t="40623" x="2027238" y="700088"/>
          <p14:tracePt t="40634" x="2027238" y="712788"/>
          <p14:tracePt t="40648" x="2014538" y="738188"/>
          <p14:tracePt t="40653" x="2014538" y="750888"/>
          <p14:tracePt t="40673" x="2014538" y="776288"/>
          <p14:tracePt t="40679" x="2003425" y="801688"/>
          <p14:tracePt t="40689" x="1990725" y="812800"/>
          <p14:tracePt t="40693" x="1990725" y="838200"/>
          <p14:tracePt t="40703" x="1978025" y="838200"/>
          <p14:tracePt t="40713" x="1965325" y="850900"/>
          <p14:tracePt t="40719" x="1952625" y="863600"/>
          <p14:tracePt t="40729" x="1952625" y="876300"/>
          <p14:tracePt t="40733" x="1927225" y="889000"/>
          <p14:tracePt t="40743" x="1903413" y="901700"/>
          <p14:tracePt t="40753" x="1890713" y="901700"/>
          <p14:tracePt t="40759" x="1878013" y="901700"/>
          <p14:tracePt t="40769" x="1865313" y="901700"/>
          <p14:tracePt t="40773" x="1852613" y="912813"/>
          <p14:tracePt t="40975" x="1839913" y="912813"/>
          <p14:tracePt t="40991" x="1827213" y="912813"/>
          <p14:tracePt t="41001" x="1814513" y="912813"/>
          <p14:tracePt t="41031" x="1790700" y="912813"/>
          <p14:tracePt t="41051" x="1765300" y="925513"/>
          <p14:tracePt t="41067" x="1752600" y="925513"/>
          <p14:tracePt t="41071" x="1739900" y="925513"/>
          <p14:tracePt t="41107" x="1727200" y="925513"/>
          <p14:tracePt t="41122" x="1714500" y="938213"/>
          <p14:tracePt t="41263" x="1778000" y="938213"/>
          <p14:tracePt t="41274" x="1890713" y="938213"/>
          <p14:tracePt t="41283" x="2014538" y="938213"/>
          <p14:tracePt t="41289" x="2127250" y="938213"/>
          <p14:tracePt t="41299" x="2216150" y="938213"/>
          <p14:tracePt t="41303" x="2316163" y="938213"/>
          <p14:tracePt t="41313" x="2378075" y="938213"/>
          <p14:tracePt t="41324" x="2428875" y="938213"/>
          <p14:tracePt t="41329" x="2478088" y="938213"/>
          <p14:tracePt t="41340" x="2528888" y="938213"/>
          <p14:tracePt t="41343" x="2565400" y="938213"/>
          <p14:tracePt t="41353" x="2616200" y="950913"/>
          <p14:tracePt t="41363" x="2628900" y="950913"/>
          <p14:tracePt t="41595" x="2616200" y="950913"/>
          <p14:tracePt t="41601" x="2603500" y="950913"/>
          <p14:tracePt t="41621" x="2590800" y="950913"/>
          <p14:tracePt t="41651" x="2578100" y="950913"/>
          <p14:tracePt t="41784" x="2578100" y="963613"/>
          <p14:tracePt t="41819" x="2616200" y="963613"/>
          <p14:tracePt t="41823" x="2678113" y="963613"/>
          <p14:tracePt t="41833" x="2741613" y="963613"/>
          <p14:tracePt t="41839" x="2841625" y="963613"/>
          <p14:tracePt t="41849" x="2928938" y="963613"/>
          <p14:tracePt t="41859" x="3041650" y="963613"/>
          <p14:tracePt t="41865" x="3116263" y="963613"/>
          <p14:tracePt t="41873" x="3192463" y="963613"/>
          <p14:tracePt t="41882" x="3254375" y="963613"/>
          <p14:tracePt t="41889" x="3305175" y="963613"/>
          <p14:tracePt t="41899" x="3341688" y="950913"/>
          <p14:tracePt t="41903" x="3392488" y="950913"/>
          <p14:tracePt t="41913" x="3417888" y="950913"/>
          <p14:tracePt t="41979" x="3429000" y="950913"/>
          <p14:tracePt t="41995" x="3429000" y="938213"/>
          <p14:tracePt t="42005" x="3417888" y="925513"/>
          <p14:tracePt t="42009" x="3405188" y="912813"/>
          <p14:tracePt t="42019" x="3392488" y="912813"/>
          <p14:tracePt t="42025" x="3379788" y="912813"/>
          <p14:tracePt t="42035" x="3341688" y="912813"/>
          <p14:tracePt t="42046" x="3317875" y="912813"/>
          <p14:tracePt t="42049" x="3292475" y="912813"/>
          <p14:tracePt t="42059" x="3254375" y="912813"/>
          <p14:tracePt t="42065" x="3241675" y="912813"/>
          <p14:tracePt t="42101" x="3216275" y="912813"/>
          <p14:tracePt t="42115" x="3205163" y="912813"/>
          <p14:tracePt t="42131" x="3192463" y="912813"/>
          <p14:tracePt t="42358" x="3192463" y="925513"/>
          <p14:tracePt t="42459" x="3192463" y="950913"/>
          <p14:tracePt t="42499" x="3205163" y="950913"/>
          <p14:tracePt t="42536" x="3216275" y="950913"/>
          <p14:tracePt t="42539" x="3216275" y="963613"/>
          <p14:tracePt t="42549" x="3228975" y="963613"/>
          <p14:tracePt t="42559" x="3241675" y="963613"/>
          <p14:tracePt t="42565" x="3241675" y="976313"/>
          <p14:tracePt t="42589" x="3254375" y="976313"/>
          <p14:tracePt t="42595" x="3267075" y="989013"/>
          <p14:tracePt t="42636" x="3279775" y="1001713"/>
          <p14:tracePt t="42671" x="3292475" y="1001713"/>
          <p14:tracePt t="42686" x="3305175" y="1014413"/>
          <p14:tracePt t="42702" x="3328988" y="1014413"/>
          <p14:tracePt t="42721" x="3341688" y="1038225"/>
          <p14:tracePt t="42735" x="3354388" y="1038225"/>
          <p14:tracePt t="42741" x="3367088" y="1038225"/>
          <p14:tracePt t="42752" x="3379788" y="1038225"/>
          <p14:tracePt t="42761" x="3392488" y="1038225"/>
          <p14:tracePt t="42768" x="3417888" y="1038225"/>
          <p14:tracePt t="42777" x="3429000" y="1038225"/>
          <p14:tracePt t="42781" x="3454400" y="1038225"/>
          <p14:tracePt t="42791" x="3467100" y="1038225"/>
          <p14:tracePt t="42801" x="3492500" y="1038225"/>
          <p14:tracePt t="42807" x="3517900" y="1038225"/>
          <p14:tracePt t="42817" x="3541713" y="1038225"/>
          <p14:tracePt t="42821" x="3579813" y="1038225"/>
          <p14:tracePt t="42833" x="3605213" y="1038225"/>
          <p14:tracePt t="42847" x="3617913" y="1038225"/>
          <p14:tracePt t="42857" x="3654425" y="1038225"/>
          <p14:tracePt t="42873" x="3667125" y="1038225"/>
          <p14:tracePt t="42887" x="3679825" y="1038225"/>
          <p14:tracePt t="42898" x="3692525" y="1038225"/>
          <p14:tracePt t="42914" x="3705225" y="1038225"/>
          <p14:tracePt t="42933" x="3717925" y="1038225"/>
          <p14:tracePt t="42937" x="3743325" y="1038225"/>
          <p14:tracePt t="42965" x="3767138" y="1025525"/>
          <p14:tracePt t="42973" x="3779838" y="1001713"/>
          <p14:tracePt t="42977" x="3805238" y="989013"/>
          <p14:tracePt t="42987" x="3817938" y="976313"/>
          <p14:tracePt t="42993" x="3830638" y="938213"/>
          <p14:tracePt t="43003" x="3856038" y="925513"/>
          <p14:tracePt t="43015" x="3856038" y="912813"/>
          <p14:tracePt t="43019" x="3867150" y="889000"/>
          <p14:tracePt t="43030" x="3867150" y="876300"/>
          <p14:tracePt t="43043" x="3867150" y="850900"/>
          <p14:tracePt t="43053" x="3867150" y="825500"/>
          <p14:tracePt t="43059" x="3867150" y="801688"/>
          <p14:tracePt t="43069" x="3867150" y="776288"/>
          <p14:tracePt t="43073" x="3867150" y="750888"/>
          <p14:tracePt t="43083" x="3867150" y="725488"/>
          <p14:tracePt t="43094" x="3867150" y="700088"/>
          <p14:tracePt t="43099" x="3867150" y="688975"/>
          <p14:tracePt t="43109" x="3867150" y="663575"/>
          <p14:tracePt t="43115" x="3867150" y="612775"/>
          <p14:tracePt t="43135" x="3867150" y="588963"/>
          <p14:tracePt t="43139" x="3867150" y="563563"/>
          <p14:tracePt t="43155" x="3856038" y="550863"/>
          <p14:tracePt t="43176" x="3856038" y="538163"/>
          <p14:tracePt t="43179" x="3843338" y="525463"/>
          <p14:tracePt t="43189" x="3843338" y="512763"/>
          <p14:tracePt t="43195" x="3830638" y="512763"/>
          <p14:tracePt t="43205" x="3830638" y="500063"/>
          <p14:tracePt t="43225" x="3830638" y="487363"/>
          <p14:tracePt t="43251" x="3817938" y="476250"/>
          <p14:tracePt t="43271" x="3805238" y="463550"/>
          <p14:tracePt t="43292" x="3792538" y="450850"/>
          <p14:tracePt t="43305" x="3779838" y="450850"/>
          <p14:tracePt t="43331" x="3756025" y="450850"/>
          <p14:tracePt t="43347" x="3743325" y="450850"/>
          <p14:tracePt t="43351" x="3717925" y="450850"/>
          <p14:tracePt t="43361" x="3705225" y="450850"/>
          <p14:tracePt t="43371" x="3679825" y="450850"/>
          <p14:tracePt t="43377" x="3654425" y="450850"/>
          <p14:tracePt t="43387" x="3643313" y="450850"/>
          <p14:tracePt t="43391" x="3605213" y="450850"/>
          <p14:tracePt t="43411" x="3592513" y="463550"/>
          <p14:tracePt t="43417" x="3579813" y="463550"/>
          <p14:tracePt t="43427" x="3567113" y="476250"/>
          <p14:tracePt t="43431" x="3530600" y="487363"/>
          <p14:tracePt t="43441" x="3505200" y="500063"/>
          <p14:tracePt t="43453" x="3479800" y="525463"/>
          <p14:tracePt t="43457" x="3454400" y="550863"/>
          <p14:tracePt t="43467" x="3429000" y="550863"/>
          <p14:tracePt t="43473" x="3405188" y="576263"/>
          <p14:tracePt t="43483" x="3379788" y="588963"/>
          <p14:tracePt t="43493" x="3354388" y="612775"/>
          <p14:tracePt t="43497" x="3328988" y="612775"/>
          <p14:tracePt t="43507" x="3317875" y="650875"/>
          <p14:tracePt t="43537" x="3305175" y="650875"/>
          <p14:tracePt t="43875" x="3292475" y="663575"/>
          <p14:tracePt t="43911" x="3292475" y="676275"/>
          <p14:tracePt t="43927" x="3292475" y="688975"/>
          <p14:tracePt t="43937" x="3292475" y="700088"/>
          <p14:tracePt t="43947" x="3292475" y="712788"/>
          <p14:tracePt t="43961" x="3292475" y="738188"/>
          <p14:tracePt t="43977" x="3292475" y="750888"/>
          <p14:tracePt t="43987" x="3292475" y="776288"/>
          <p14:tracePt t="44017" x="3292475" y="788988"/>
          <p14:tracePt t="44047" x="3305175" y="801688"/>
          <p14:tracePt t="44097" x="3328988" y="812800"/>
          <p14:tracePt t="44389" x="3328988" y="825500"/>
          <p14:tracePt t="44405" x="3328988" y="838200"/>
          <p14:tracePt t="44415" x="3328988" y="850900"/>
          <p14:tracePt t="44451" x="3328988" y="863600"/>
          <p14:tracePt t="44461" x="3328988" y="876300"/>
          <p14:tracePt t="44541" x="3328988" y="889000"/>
          <p14:tracePt t="44561" x="3328988" y="901700"/>
          <p14:tracePt t="44573" x="3328988" y="925513"/>
          <p14:tracePt t="44582" x="3328988" y="950913"/>
          <p14:tracePt t="44587" x="3328988" y="1001713"/>
          <p14:tracePt t="44597" x="3328988" y="1089025"/>
          <p14:tracePt t="44603" x="3328988" y="1201738"/>
          <p14:tracePt t="44614" x="3328988" y="1339850"/>
          <p14:tracePt t="44623" x="3317875" y="1489075"/>
          <p14:tracePt t="44627" x="3267075" y="1639888"/>
          <p14:tracePt t="44637" x="3241675" y="1789113"/>
          <p14:tracePt t="44643" x="3241675" y="1927225"/>
          <p14:tracePt t="44653" x="3228975" y="2039938"/>
          <p14:tracePt t="44663" x="3205163" y="2127250"/>
          <p14:tracePt t="44667" x="3192463" y="2201863"/>
          <p14:tracePt t="44677" x="3192463" y="2303463"/>
          <p14:tracePt t="44683" x="3167063" y="2390775"/>
          <p14:tracePt t="44694" x="3154363" y="2490788"/>
          <p14:tracePt t="44703" x="3128963" y="2578100"/>
          <p14:tracePt t="44707" x="3128963" y="2678113"/>
          <p14:tracePt t="44717" x="3116263" y="2765425"/>
          <p14:tracePt t="44723" x="3092450" y="2865438"/>
          <p14:tracePt t="44733" x="3079750" y="2990850"/>
          <p14:tracePt t="44744" x="3079750" y="3090863"/>
          <p14:tracePt t="44749" x="3041650" y="3190875"/>
          <p14:tracePt t="44760" x="3016250" y="3267075"/>
          <p14:tracePt t="44763" x="2979738" y="3403600"/>
          <p14:tracePt t="44773" x="2967038" y="3490913"/>
          <p14:tracePt t="44783" x="2928938" y="3579813"/>
          <p14:tracePt t="44789" x="2903538" y="3654425"/>
          <p14:tracePt t="44799" x="2841625" y="3767138"/>
          <p14:tracePt t="44805" x="2803525" y="3841750"/>
          <p14:tracePt t="44815" x="2754313" y="3967163"/>
          <p14:tracePt t="44826" x="2690813" y="4079875"/>
          <p14:tracePt t="44829" x="2616200" y="4192588"/>
          <p14:tracePt t="44840" x="2565400" y="4305300"/>
          <p14:tracePt t="44845" x="2478088" y="4418013"/>
          <p14:tracePt t="44856" x="2441575" y="4479925"/>
          <p14:tracePt t="44865" x="2378075" y="4579938"/>
          <p14:tracePt t="44869" x="2339975" y="4630738"/>
          <p14:tracePt t="44879" x="2316163" y="4667250"/>
          <p14:tracePt t="44885" x="2265363" y="4743450"/>
          <p14:tracePt t="44895" x="2239963" y="4768850"/>
          <p14:tracePt t="44905" x="2203450" y="4792663"/>
          <p14:tracePt t="44909" x="2178050" y="4830763"/>
          <p14:tracePt t="44919" x="2116138" y="4892675"/>
          <p14:tracePt t="44925" x="2078038" y="4918075"/>
          <p14:tracePt t="44935" x="2014538" y="4981575"/>
          <p14:tracePt t="44941" x="1952625" y="5043488"/>
          <p14:tracePt t="44951" x="1903413" y="5092700"/>
          <p14:tracePt t="44971" x="1790700" y="5181600"/>
          <p14:tracePt t="44977" x="1739900" y="5230813"/>
          <p14:tracePt t="44981" x="1677988" y="5294313"/>
          <p14:tracePt t="44991" x="1652588" y="5330825"/>
          <p14:tracePt t="45001" x="1614488" y="5381625"/>
          <p14:tracePt t="45007" x="1589088" y="5407025"/>
          <p14:tracePt t="45017" x="1565275" y="5443538"/>
          <p14:tracePt t="45021" x="1552575" y="5481638"/>
          <p14:tracePt t="45031" x="1539875" y="5494338"/>
          <p14:tracePt t="45041" x="1539875" y="5518150"/>
          <p14:tracePt t="45047" x="1527175" y="5543550"/>
          <p14:tracePt t="45063" x="1527175" y="5556250"/>
          <p14:tracePt t="45133" x="1514475" y="5581650"/>
          <p14:tracePt t="45137" x="1501775" y="5581650"/>
          <p14:tracePt t="45153" x="1489075" y="5581650"/>
          <p14:tracePt t="45173" x="1476375" y="5581650"/>
          <p14:tracePt t="45198" x="1465263" y="5581650"/>
          <p14:tracePt t="45203" x="1465263" y="5507038"/>
          <p14:tracePt t="45213" x="1465263" y="5343525"/>
          <p14:tracePt t="45223" x="1465263" y="5205413"/>
          <p14:tracePt t="45416" x="1465263" y="5194300"/>
          <p14:tracePt t="45431" x="1465263" y="5156200"/>
          <p14:tracePt t="45442" x="1552575" y="5143500"/>
          <p14:tracePt t="45445" x="1589088" y="5130800"/>
          <p14:tracePt t="45471" x="1627188" y="5130800"/>
          <p14:tracePt t="45481" x="1790700" y="5143500"/>
          <p14:tracePt t="45485" x="1965325" y="5230813"/>
          <p14:tracePt t="45495" x="2052638" y="5256213"/>
          <p14:tracePt t="45501" x="2090738" y="5256213"/>
          <p14:tracePt t="45511" x="2103438" y="5256213"/>
          <p14:tracePt t="45522" x="2116138" y="5256213"/>
          <p14:tracePt t="45525" x="2139950" y="5256213"/>
          <p14:tracePt t="45538" x="2152650" y="5256213"/>
          <p14:tracePt t="45541" x="2165350" y="5256213"/>
          <p14:tracePt t="45561" x="2190750" y="5256213"/>
          <p14:tracePt t="45577" x="2203450" y="5256213"/>
          <p14:tracePt t="45581" x="2216150" y="5256213"/>
          <p14:tracePt t="45591" x="2228850" y="5256213"/>
          <p14:tracePt t="45602" x="2252663" y="5256213"/>
          <p14:tracePt t="45608" x="2278063" y="5256213"/>
          <p14:tracePt t="45617" x="2303463" y="5256213"/>
          <p14:tracePt t="45623" x="2316163" y="5256213"/>
          <p14:tracePt t="45633" x="2339975" y="5256213"/>
          <p14:tracePt t="45643" x="2352675" y="5243513"/>
          <p14:tracePt t="45647" x="2365375" y="5230813"/>
          <p14:tracePt t="45657" x="2378075" y="5218113"/>
          <p14:tracePt t="45663" x="2378075" y="5194300"/>
          <p14:tracePt t="45673" x="2390775" y="5181600"/>
          <p14:tracePt t="45684" x="2416175" y="5130800"/>
          <p14:tracePt t="45687" x="2428875" y="5105400"/>
          <p14:tracePt t="45697" x="2441575" y="5068888"/>
          <p14:tracePt t="45703" x="2465388" y="5030788"/>
          <p14:tracePt t="45713" x="2478088" y="5005388"/>
          <p14:tracePt t="45723" x="2490788" y="4968875"/>
          <p14:tracePt t="45803" x="2490788" y="4956175"/>
          <p14:tracePt t="45814" x="2490788" y="4943475"/>
          <p14:tracePt t="45819" x="2478088" y="4943475"/>
          <p14:tracePt t="45830" x="2465388" y="4930775"/>
          <p14:tracePt t="45835" x="2452688" y="4930775"/>
          <p14:tracePt t="45846" x="2428875" y="4918075"/>
          <p14:tracePt t="45855" x="2403475" y="4918075"/>
          <p14:tracePt t="45859" x="2378075" y="4918075"/>
          <p14:tracePt t="45869" x="2352675" y="4905375"/>
          <p14:tracePt t="45875" x="2328863" y="4905375"/>
          <p14:tracePt t="45885" x="2290763" y="4905375"/>
          <p14:tracePt t="45896" x="2265363" y="4905375"/>
          <p14:tracePt t="45899" x="2228850" y="4905375"/>
          <p14:tracePt t="45909" x="2203450" y="4905375"/>
          <p14:tracePt t="45915" x="2152650" y="4905375"/>
          <p14:tracePt t="45925" x="2139950" y="4905375"/>
          <p14:tracePt t="45935" x="2103438" y="4905375"/>
          <p14:tracePt t="45939" x="2090738" y="4905375"/>
          <p14:tracePt t="45949" x="2052638" y="4905375"/>
          <p14:tracePt t="45955" x="2003425" y="4879975"/>
          <p14:tracePt t="45977" x="1890713" y="4868863"/>
          <p14:tracePt t="45979" x="1814513" y="4856163"/>
          <p14:tracePt t="45989" x="1727200" y="4830763"/>
          <p14:tracePt t="45995" x="1701800" y="4818063"/>
          <p14:tracePt t="46005" x="1677988" y="4818063"/>
          <p14:tracePt t="46015" x="1639888" y="4805363"/>
          <p14:tracePt t="46021" x="1627188" y="4805363"/>
          <p14:tracePt t="46031" x="1601788" y="4792663"/>
          <p14:tracePt t="46035" x="1589088" y="4792663"/>
          <p14:tracePt t="46055" x="1577975" y="4792663"/>
          <p14:tracePt t="46071" x="1552575" y="4779963"/>
          <p14:tracePt t="47997" x="1577975" y="4779963"/>
          <p14:tracePt t="48003" x="1601788" y="4779963"/>
          <p14:tracePt t="48013" x="1627188" y="4792663"/>
          <p14:tracePt t="48023" x="1665288" y="4792663"/>
          <p14:tracePt t="48027" x="1714500" y="4805363"/>
          <p14:tracePt t="48037" x="1790700" y="4805363"/>
          <p14:tracePt t="48043" x="1852613" y="4805363"/>
          <p14:tracePt t="48053" x="1939925" y="4805363"/>
          <p14:tracePt t="48063" x="2052638" y="4805363"/>
          <p14:tracePt t="48068" x="2152650" y="4805363"/>
          <p14:tracePt t="48077" x="2239963" y="4805363"/>
          <p14:tracePt t="48084" x="2339975" y="4805363"/>
          <p14:tracePt t="48093" x="2452688" y="4805363"/>
          <p14:tracePt t="48103" x="2541588" y="4805363"/>
          <p14:tracePt t="48109" x="2641600" y="4805363"/>
          <p14:tracePt t="48119" x="2728913" y="4805363"/>
          <p14:tracePt t="48123" x="2828925" y="4805363"/>
          <p14:tracePt t="48134" x="2941638" y="4805363"/>
          <p14:tracePt t="48143" x="3041650" y="4805363"/>
          <p14:tracePt t="48149" x="3141663" y="4805363"/>
          <p14:tracePt t="48159" x="3228975" y="4779963"/>
          <p14:tracePt t="48166" x="3305175" y="4768850"/>
          <p14:tracePt t="48175" x="3341688" y="4756150"/>
          <p14:tracePt t="48185" x="3354388" y="4756150"/>
          <p14:tracePt t="48189" x="3379788" y="4743450"/>
          <p14:tracePt t="48345" x="3379788" y="4756150"/>
          <p14:tracePt t="48351" x="3367088" y="4768850"/>
          <p14:tracePt t="48362" x="3328988" y="4779963"/>
          <p14:tracePt t="48365" x="3305175" y="4792663"/>
          <p14:tracePt t="48376" x="3254375" y="4792663"/>
          <p14:tracePt t="48385" x="3179763" y="4818063"/>
          <p14:tracePt t="48391" x="3116263" y="4830763"/>
          <p14:tracePt t="48401" x="2992438" y="4830763"/>
          <p14:tracePt t="48408" x="2867025" y="4856163"/>
          <p14:tracePt t="48417" x="2716213" y="4856163"/>
          <p14:tracePt t="48427" x="2528888" y="4856163"/>
          <p14:tracePt t="48431" x="2352675" y="4856163"/>
          <p14:tracePt t="48442" x="2139950" y="4856163"/>
          <p14:tracePt t="48447" x="1978025" y="4856163"/>
          <p14:tracePt t="48458" x="1778000" y="4856163"/>
          <p14:tracePt t="48467" x="1627188" y="4892675"/>
          <p14:tracePt t="48471" x="1501775" y="4905375"/>
          <p14:tracePt t="48481" x="1427163" y="4905375"/>
          <p14:tracePt t="48487" x="1376363" y="4905375"/>
          <p14:tracePt t="48497" x="1339850" y="4905375"/>
          <p14:tracePt t="48623" x="1389063" y="4905375"/>
          <p14:tracePt t="48633" x="1514475" y="4905375"/>
          <p14:tracePt t="48639" x="1677988" y="4905375"/>
          <p14:tracePt t="48649" x="1865313" y="4905375"/>
          <p14:tracePt t="48653" x="2039938" y="4905375"/>
          <p14:tracePt t="48663" x="2216150" y="4905375"/>
          <p14:tracePt t="48673" x="2378075" y="4905375"/>
          <p14:tracePt t="48679" x="2490788" y="4905375"/>
          <p14:tracePt t="48689" x="2578100" y="4905375"/>
          <p14:tracePt t="48693" x="2603500" y="4905375"/>
          <p14:tracePt t="48703" x="2628900" y="4905375"/>
          <p14:tracePt t="48723" x="2641600" y="4892675"/>
          <p14:tracePt t="48775" x="2641600" y="4856163"/>
          <p14:tracePt t="48785" x="2641600" y="4843463"/>
          <p14:tracePt t="48789" x="2641600" y="4792663"/>
          <p14:tracePt t="48799" x="2641600" y="4768850"/>
          <p14:tracePt t="48805" x="2641600" y="4756150"/>
          <p14:tracePt t="48815" x="2641600" y="4730750"/>
          <p14:tracePt t="48825" x="2641600" y="4692650"/>
          <p14:tracePt t="48829" x="2641600" y="4656138"/>
          <p14:tracePt t="48839" x="2641600" y="4618038"/>
          <p14:tracePt t="48846" x="2641600" y="4567238"/>
          <p14:tracePt t="48855" x="2641600" y="4505325"/>
          <p14:tracePt t="48865" x="2641600" y="4467225"/>
          <p14:tracePt t="48871" x="2641600" y="4418013"/>
          <p14:tracePt t="48881" x="2641600" y="4379913"/>
          <p14:tracePt t="48885" x="2641600" y="4330700"/>
          <p14:tracePt t="48896" x="2641600" y="4292600"/>
          <p14:tracePt t="48905" x="2641600" y="4267200"/>
          <p14:tracePt t="48913" x="2641600" y="4217988"/>
          <p14:tracePt t="48921" x="2641600" y="4192588"/>
          <p14:tracePt t="48925" x="2628900" y="4154488"/>
          <p14:tracePt t="48936" x="2628900" y="4105275"/>
          <p14:tracePt t="48945" x="2616200" y="4092575"/>
          <p14:tracePt t="48951" x="2603500" y="4067175"/>
          <p14:tracePt t="48962" x="2578100" y="4005263"/>
          <p14:tracePt t="48965" x="2554288" y="3979863"/>
          <p14:tracePt t="48975" x="2541588" y="3954463"/>
          <p14:tracePt t="48985" x="2516188" y="3916363"/>
          <p14:tracePt t="48991" x="2490788" y="3892550"/>
          <p14:tracePt t="49001" x="2465388" y="3867150"/>
          <p14:tracePt t="49007" x="2428875" y="3803650"/>
          <p14:tracePt t="49017" x="2416175" y="3779838"/>
          <p14:tracePt t="49027" x="2390775" y="3754438"/>
          <p14:tracePt t="49031" x="2352675" y="3729038"/>
          <p14:tracePt t="49042" x="2316163" y="3716338"/>
          <p14:tracePt t="49048" x="2316163" y="3703638"/>
          <p14:tracePt t="49058" x="2290763" y="3679825"/>
          <p14:tracePt t="49067" x="2265363" y="3667125"/>
          <p14:tracePt t="49071" x="2252663" y="3654425"/>
          <p14:tracePt t="49081" x="2216150" y="3629025"/>
          <p14:tracePt t="49087" x="2203450" y="3629025"/>
          <p14:tracePt t="49097" x="2190750" y="3629025"/>
          <p14:tracePt t="49107" x="2178050" y="3616325"/>
          <p14:tracePt t="49187" x="2165350" y="3616325"/>
          <p14:tracePt t="49203" x="2152650" y="3616325"/>
          <p14:tracePt t="49223" x="2139950" y="3616325"/>
          <p14:tracePt t="49313" x="2139950" y="3641725"/>
          <p14:tracePt t="49325" x="2139950" y="3679825"/>
          <p14:tracePt t="49335" x="2178050" y="3692525"/>
          <p14:tracePt t="49339" x="2203450" y="3729038"/>
          <p14:tracePt t="49349" x="2239963" y="3754438"/>
          <p14:tracePt t="49355" x="2265363" y="3779838"/>
          <p14:tracePt t="49366" x="2290763" y="3792538"/>
          <p14:tracePt t="49375" x="2328863" y="3816350"/>
          <p14:tracePt t="49379" x="2352675" y="3829050"/>
          <p14:tracePt t="49389" x="2378075" y="3854450"/>
          <p14:tracePt t="49395" x="2403475" y="3867150"/>
          <p14:tracePt t="49405" x="2416175" y="3867150"/>
          <p14:tracePt t="49416" x="2441575" y="3879850"/>
          <p14:tracePt t="49435" x="2465388" y="3879850"/>
          <p14:tracePt t="49445" x="2478088" y="3879850"/>
          <p14:tracePt t="49455" x="2478088" y="3867150"/>
          <p14:tracePt t="49462" x="2490788" y="3841750"/>
          <p14:tracePt t="49471" x="2490788" y="3816350"/>
          <p14:tracePt t="49475" x="2490788" y="3792538"/>
          <p14:tracePt t="49485" x="2490788" y="3767138"/>
          <p14:tracePt t="49496" x="2490788" y="3754438"/>
          <p14:tracePt t="49501" x="2490788" y="3729038"/>
          <p14:tracePt t="49512" x="2490788" y="3703638"/>
          <p14:tracePt t="49515" x="2490788" y="3692525"/>
          <p14:tracePt t="49535" x="2490788" y="3667125"/>
          <p14:tracePt t="49551" x="2465388" y="3667125"/>
          <p14:tracePt t="49555" x="2428875" y="3667125"/>
          <p14:tracePt t="49567" x="2352675" y="3703638"/>
          <p14:tracePt t="49578" x="2278063" y="3741738"/>
          <p14:tracePt t="49581" x="2203450" y="3816350"/>
          <p14:tracePt t="49591" x="2127250" y="3929063"/>
          <p14:tracePt t="49597" x="2065338" y="4029075"/>
          <p14:tracePt t="49607" x="2014538" y="4141788"/>
          <p14:tracePt t="49617" x="1952625" y="4241800"/>
          <p14:tracePt t="49621" x="1927225" y="4318000"/>
          <p14:tracePt t="49631" x="1890713" y="4392613"/>
          <p14:tracePt t="49637" x="1890713" y="4430713"/>
          <p14:tracePt t="49647" x="1865313" y="4454525"/>
          <p14:tracePt t="49663" x="1865313" y="4479925"/>
          <p14:tracePt t="49723" x="1865313" y="4454525"/>
          <p14:tracePt t="49727" x="1878013" y="4418013"/>
          <p14:tracePt t="49737" x="1903413" y="4367213"/>
          <p14:tracePt t="49747" x="1965325" y="4292600"/>
          <p14:tracePt t="49753" x="2003425" y="4241800"/>
          <p14:tracePt t="49763" x="2052638" y="4141788"/>
          <p14:tracePt t="49769" x="2116138" y="4041775"/>
          <p14:tracePt t="49779" x="2127250" y="3967163"/>
          <p14:tracePt t="49789" x="2152650" y="3916363"/>
          <p14:tracePt t="49793" x="2178050" y="3867150"/>
          <p14:tracePt t="49804" x="2178050" y="3854450"/>
          <p14:tracePt t="49883" x="2127250" y="3892550"/>
          <p14:tracePt t="49893" x="2078038" y="3954463"/>
          <p14:tracePt t="49899" x="2039938" y="3992563"/>
          <p14:tracePt t="49909" x="1965325" y="4079875"/>
          <p14:tracePt t="49915" x="1914525" y="4129088"/>
          <p14:tracePt t="49925" x="1839913" y="4217988"/>
          <p14:tracePt t="49935" x="1790700" y="4292600"/>
          <p14:tracePt t="49939" x="1701800" y="4379913"/>
          <p14:tracePt t="49950" x="1677988" y="4405313"/>
          <p14:tracePt t="49955" x="1639888" y="4479925"/>
          <p14:tracePt t="49968" x="1601788" y="4543425"/>
          <p14:tracePt t="49975" x="1589088" y="4567238"/>
          <p14:tracePt t="49979" x="1577975" y="4605338"/>
          <p14:tracePt t="49989" x="1552575" y="4630738"/>
          <p14:tracePt t="49995" x="1552575" y="4667250"/>
          <p14:tracePt t="50005" x="1552575" y="4679950"/>
          <p14:tracePt t="50016" x="1527175" y="4705350"/>
          <p14:tracePt t="50032" x="1527175" y="4718050"/>
          <p14:tracePt t="50045" x="1527175" y="4730750"/>
          <p14:tracePt t="50075" x="1527175" y="4743450"/>
          <p14:tracePt t="50137" x="1527175" y="4756150"/>
          <p14:tracePt t="50187" x="1527175" y="4768850"/>
          <p14:tracePt t="50201" x="1527175" y="4779963"/>
          <p14:tracePt t="50439" x="1527175" y="4768850"/>
          <p14:tracePt t="50615" x="1527175" y="4779963"/>
          <p14:tracePt t="50621" x="1527175" y="4792663"/>
          <p14:tracePt t="50655" x="1527175" y="4805363"/>
          <p14:tracePt t="50721" x="1527175" y="4818063"/>
          <p14:tracePt t="50821" x="1527175" y="4830763"/>
          <p14:tracePt t="50843" x="1539875" y="4830763"/>
          <p14:tracePt t="50863" x="1539875" y="4843463"/>
          <p14:tracePt t="50874" x="1552575" y="4843463"/>
          <p14:tracePt t="50897" x="1565275" y="4843463"/>
          <p14:tracePt t="50927" x="1565275" y="4856163"/>
          <p14:tracePt t="50949" x="1577975" y="4856163"/>
          <p14:tracePt t="50983" x="1589088" y="4856163"/>
          <p14:tracePt t="51003" x="1601788" y="4856163"/>
          <p14:tracePt t="51009" x="1614488" y="4856163"/>
          <p14:tracePt t="51019" x="1627188" y="4856163"/>
          <p14:tracePt t="51023" x="1639888" y="4856163"/>
          <p14:tracePt t="51043" x="1652588" y="4856163"/>
          <p14:tracePt t="51059" x="1665288" y="4856163"/>
          <p14:tracePt t="51099" x="1689100" y="4856163"/>
          <p14:tracePt t="51125" x="1701800" y="4856163"/>
          <p14:tracePt t="51139" x="1727200" y="4868863"/>
          <p14:tracePt t="51171" x="1739900" y="4868863"/>
          <p14:tracePt t="51191" x="1752600" y="4868863"/>
          <p14:tracePt t="51195" x="1765300" y="4868863"/>
          <p14:tracePt t="51659" x="1778000" y="4868863"/>
          <p14:tracePt t="51720" x="1801813" y="4868863"/>
          <p14:tracePt t="51735" x="1814513" y="4868863"/>
          <p14:tracePt t="51745" x="1827213" y="4868863"/>
          <p14:tracePt t="51751" x="1839913" y="4879975"/>
          <p14:tracePt t="51761" x="1852613" y="4879975"/>
          <p14:tracePt t="51781" x="1865313" y="4879975"/>
          <p14:tracePt t="51795" x="1878013" y="4879975"/>
          <p14:tracePt t="51811" x="1890713" y="4879975"/>
          <p14:tracePt t="51821" x="1914525" y="4879975"/>
          <p14:tracePt t="51825" x="1952625" y="4879975"/>
          <p14:tracePt t="51835" x="1978025" y="4879975"/>
          <p14:tracePt t="51848" x="2039938" y="4879975"/>
          <p14:tracePt t="51851" x="2116138" y="4905375"/>
          <p14:tracePt t="51861" x="2216150" y="4905375"/>
          <p14:tracePt t="51867" x="2252663" y="4905375"/>
          <p14:tracePt t="51877" x="2339975" y="4905375"/>
          <p14:tracePt t="51887" x="2390775" y="4905375"/>
          <p14:tracePt t="51891" x="2441575" y="4905375"/>
          <p14:tracePt t="51901" x="2490788" y="4918075"/>
          <p14:tracePt t="51907" x="2528888" y="4930775"/>
          <p14:tracePt t="51917" x="2578100" y="4943475"/>
          <p14:tracePt t="51928" x="2590800" y="4943475"/>
          <p14:tracePt t="51931" x="2616200" y="4943475"/>
          <p14:tracePt t="51941" x="2641600" y="4943475"/>
          <p14:tracePt t="51947" x="2667000" y="4943475"/>
          <p14:tracePt t="51957" x="2690813" y="4956175"/>
          <p14:tracePt t="51967" x="2703513" y="4956175"/>
          <p14:tracePt t="51971" x="2716213" y="4956175"/>
          <p14:tracePt t="51981" x="2741613" y="4956175"/>
          <p14:tracePt t="51987" x="2754313" y="4956175"/>
          <p14:tracePt t="51997" x="2767013" y="4956175"/>
          <p14:tracePt t="52007" x="2790825" y="4956175"/>
          <p14:tracePt t="52013" x="2803525" y="4956175"/>
          <p14:tracePt t="52023" x="2816225" y="4956175"/>
          <p14:tracePt t="52027" x="2828925" y="4956175"/>
          <p14:tracePt t="52037" x="2841625" y="4956175"/>
          <p14:tracePt t="52053" x="2867025" y="4956175"/>
          <p14:tracePt t="52067" x="2879725" y="4956175"/>
          <p14:tracePt t="52087" x="2890838" y="4956175"/>
          <p14:tracePt t="52093" x="2916238" y="4956175"/>
          <p14:tracePt t="52103" x="2928938" y="4956175"/>
          <p14:tracePt t="52109" x="2954338" y="4956175"/>
          <p14:tracePt t="52119" x="2979738" y="4956175"/>
          <p14:tracePt t="52129" x="2992438" y="4956175"/>
          <p14:tracePt t="52133" x="3003550" y="4956175"/>
          <p14:tracePt t="52143" x="3016250" y="4956175"/>
          <p14:tracePt t="52149" x="3028950" y="4956175"/>
          <p14:tracePt t="52169" x="3041650" y="4956175"/>
          <p14:tracePt t="52219" x="3054350" y="4956175"/>
          <p14:tracePt t="52269" x="3079750" y="4956175"/>
          <p14:tracePt t="52295" x="3092450" y="4956175"/>
          <p14:tracePt t="52309" x="3103563" y="4956175"/>
          <p14:tracePt t="52329" x="3116263" y="4956175"/>
          <p14:tracePt t="52345" x="3128963" y="4956175"/>
          <p14:tracePt t="52361" x="3141663" y="4956175"/>
          <p14:tracePt t="52375" x="3167063" y="4956175"/>
          <p14:tracePt t="52457" x="3179763" y="4956175"/>
          <p14:tracePt t="52497" x="3192463" y="4956175"/>
          <p14:tracePt t="52512" x="3205163" y="4956175"/>
          <p14:tracePt t="52532" x="3216275" y="4956175"/>
          <p14:tracePt t="52541" x="3216275" y="4943475"/>
          <p14:tracePt t="52557" x="3228975" y="4943475"/>
          <p14:tracePt t="52583" x="3241675" y="4943475"/>
          <p14:tracePt t="52594" x="3267075" y="4930775"/>
          <p14:tracePt t="52637" x="3279775" y="4930775"/>
          <p14:tracePt t="52647" x="3292475" y="4918075"/>
          <p14:tracePt t="52673" x="3305175" y="4905375"/>
          <p14:tracePt t="52689" x="3317875" y="4905375"/>
          <p14:tracePt t="52699" x="3328988" y="4892675"/>
          <p14:tracePt t="52719" x="3341688" y="4892675"/>
          <p14:tracePt t="52769" x="3354388" y="4879975"/>
          <p14:tracePt t="52795" x="3367088" y="4879975"/>
          <p14:tracePt t="53823" x="3392488" y="4879975"/>
          <p14:tracePt t="53833" x="3405188" y="4879975"/>
          <p14:tracePt t="53849" x="3417888" y="4879975"/>
          <p14:tracePt t="53903" x="3429000" y="4879975"/>
          <p14:tracePt t="54046" x="3454400" y="4879975"/>
          <p14:tracePt t="54056" x="3479800" y="4879975"/>
          <p14:tracePt t="54061" x="3505200" y="4879975"/>
          <p14:tracePt t="54071" x="3517900" y="4879975"/>
          <p14:tracePt t="54081" x="3541713" y="4879975"/>
          <p14:tracePt t="54086" x="3554413" y="4879975"/>
          <p14:tracePt t="54095" x="3567113" y="4879975"/>
          <p14:tracePt t="54101" x="3579813" y="4879975"/>
          <p14:tracePt t="54111" x="3592513" y="4879975"/>
          <p14:tracePt t="54125" x="3605213" y="4879975"/>
          <p14:tracePt t="54278" x="3579813" y="4879975"/>
          <p14:tracePt t="54284" x="3517900" y="4892675"/>
          <p14:tracePt t="54293" x="3492500" y="4892675"/>
          <p14:tracePt t="54298" x="3454400" y="4905375"/>
          <p14:tracePt t="54307" x="3392488" y="4905375"/>
          <p14:tracePt t="54317" x="3328988" y="4930775"/>
          <p14:tracePt t="54323" x="3267075" y="4943475"/>
          <p14:tracePt t="54333" x="3192463" y="4943475"/>
          <p14:tracePt t="54337" x="3116263" y="4968875"/>
          <p14:tracePt t="54347" x="3054350" y="4968875"/>
          <p14:tracePt t="54357" x="2992438" y="4968875"/>
          <p14:tracePt t="54363" x="2928938" y="4981575"/>
          <p14:tracePt t="54373" x="2879725" y="4981575"/>
          <p14:tracePt t="54378" x="2778125" y="5005388"/>
          <p14:tracePt t="54389" x="2690813" y="5018088"/>
          <p14:tracePt t="54399" x="2590800" y="5043488"/>
          <p14:tracePt t="54403" x="2465388" y="5043488"/>
          <p14:tracePt t="54413" x="2390775" y="5043488"/>
          <p14:tracePt t="54419" x="2290763" y="5043488"/>
          <p14:tracePt t="54429" x="2216150" y="5056188"/>
          <p14:tracePt t="54439" x="2127250" y="5056188"/>
          <p14:tracePt t="54443" x="2065338" y="5056188"/>
          <p14:tracePt t="54453" x="1965325" y="5081588"/>
          <p14:tracePt t="54459" x="1878013" y="5092700"/>
          <p14:tracePt t="54469" x="1801813" y="5092700"/>
          <p14:tracePt t="54479" x="1752600" y="5105400"/>
          <p14:tracePt t="54483" x="1714500" y="5105400"/>
          <p14:tracePt t="54493" x="1652588" y="5143500"/>
          <p14:tracePt t="54499" x="1627188" y="5156200"/>
          <p14:tracePt t="54509" x="1577975" y="5168900"/>
          <p14:tracePt t="54519" x="1565275" y="5181600"/>
          <p14:tracePt t="54524" x="1539875" y="5205413"/>
          <p14:tracePt t="54533" x="1514475" y="5230813"/>
          <p14:tracePt t="54540" x="1501775" y="5230813"/>
          <p14:tracePt t="54549" x="1489075" y="5256213"/>
          <p14:tracePt t="54559" x="1476375" y="5256213"/>
          <p14:tracePt t="54565" x="1476375" y="5268913"/>
          <p14:tracePt t="54605" x="1465263" y="5281613"/>
          <p14:tracePt t="54671" x="1465263" y="5294313"/>
          <p14:tracePt t="54686" x="1465263" y="5305425"/>
          <p14:tracePt t="54701" x="1489075" y="5305425"/>
          <p14:tracePt t="54711" x="1501775" y="5318125"/>
          <p14:tracePt t="54725" x="1514475" y="5318125"/>
          <p14:tracePt t="54751" x="1527175" y="5318125"/>
          <p14:tracePt t="54768" x="1539875" y="5318125"/>
          <p14:tracePt t="54781" x="1552575" y="5318125"/>
          <p14:tracePt t="54808" x="1565275" y="5318125"/>
          <p14:tracePt t="54817" x="1577975" y="5318125"/>
          <p14:tracePt t="54821" x="1589088" y="5318125"/>
          <p14:tracePt t="54831" x="1601788" y="5318125"/>
          <p14:tracePt t="54837" x="1627188" y="5318125"/>
          <p14:tracePt t="54857" x="1652588" y="5318125"/>
          <p14:tracePt t="54861" x="1677988" y="5318125"/>
          <p14:tracePt t="54871" x="1701800" y="5318125"/>
          <p14:tracePt t="54877" x="1727200" y="5318125"/>
          <p14:tracePt t="54897" x="1752600" y="5318125"/>
          <p14:tracePt t="54903" x="1778000" y="5318125"/>
          <p14:tracePt t="54913" x="1801813" y="5318125"/>
          <p14:tracePt t="54927" x="1827213" y="5318125"/>
          <p14:tracePt t="54937" x="1852613" y="5318125"/>
          <p14:tracePt t="54943" x="1878013" y="5318125"/>
          <p14:tracePt t="54957" x="1890713" y="5318125"/>
          <p14:tracePt t="54979" x="1903413" y="5318125"/>
          <p14:tracePt t="54993" x="1914525" y="5318125"/>
          <p14:tracePt t="55020" x="1927225" y="5330825"/>
          <p14:tracePt t="55629" x="1927225" y="5343525"/>
          <p14:tracePt t="55922" x="1927225" y="5330825"/>
          <p14:tracePt t="55931" x="1914525" y="5330825"/>
          <p14:tracePt t="55937" x="1903413" y="5318125"/>
          <p14:tracePt t="55957" x="1903413" y="5305425"/>
          <p14:tracePt t="55971" x="1890713" y="5294313"/>
          <p14:tracePt t="55977" x="1890713" y="5268913"/>
          <p14:tracePt t="55987" x="1878013" y="5268913"/>
          <p14:tracePt t="55997" x="1878013" y="5256213"/>
          <p14:tracePt t="56001" x="1865313" y="5256213"/>
          <p14:tracePt t="56017" x="1865313" y="5243513"/>
          <p14:tracePt t="56027" x="1852613" y="5230813"/>
          <p14:tracePt t="56037" x="1839913" y="5218113"/>
          <p14:tracePt t="56067" x="1839913" y="5205413"/>
          <p14:tracePt t="56077" x="1839913" y="5194300"/>
          <p14:tracePt t="56329" x="1890713" y="5194300"/>
          <p14:tracePt t="56335" x="1952625" y="5194300"/>
          <p14:tracePt t="56345" x="2039938" y="5194300"/>
          <p14:tracePt t="56355" x="2139950" y="5194300"/>
          <p14:tracePt t="56361" x="2216150" y="5194300"/>
          <p14:tracePt t="56369" x="2316163" y="5194300"/>
          <p14:tracePt t="56377" x="2403475" y="5194300"/>
          <p14:tracePt t="56385" x="2503488" y="5194300"/>
          <p14:tracePt t="56395" x="2578100" y="5194300"/>
          <p14:tracePt t="56401" x="2641600" y="5194300"/>
          <p14:tracePt t="56411" x="2678113" y="5194300"/>
          <p14:tracePt t="56415" x="2728913" y="5194300"/>
          <p14:tracePt t="56426" x="2767013" y="5194300"/>
          <p14:tracePt t="56435" x="2778125" y="5194300"/>
          <p14:tracePt t="56443" x="2803525" y="5194300"/>
          <p14:tracePt t="56451" x="2828925" y="5194300"/>
          <p14:tracePt t="56455" x="2841625" y="5194300"/>
          <p14:tracePt t="56465" x="2854325" y="5194300"/>
          <p14:tracePt t="56476" x="2867025" y="5194300"/>
          <p14:tracePt t="56481" x="2890838" y="5181600"/>
          <p14:tracePt t="56497" x="2903538" y="5181600"/>
          <p14:tracePt t="56517" x="2916238" y="5181600"/>
          <p14:tracePt t="56521" x="2928938" y="5181600"/>
          <p14:tracePt t="56537" x="2954338" y="5181600"/>
          <p14:tracePt t="56547" x="2992438" y="5168900"/>
          <p14:tracePt t="56561" x="3041650" y="5168900"/>
          <p14:tracePt t="56571" x="3054350" y="5168900"/>
          <p14:tracePt t="56577" x="3092450" y="5143500"/>
          <p14:tracePt t="56587" x="3116263" y="5143500"/>
          <p14:tracePt t="56597" x="3154363" y="5130800"/>
          <p14:tracePt t="56603" x="3216275" y="5130800"/>
          <p14:tracePt t="56613" x="3254375" y="5118100"/>
          <p14:tracePt t="56617" x="3305175" y="5105400"/>
          <p14:tracePt t="56627" x="3341688" y="5081588"/>
          <p14:tracePt t="56637" x="3379788" y="5068888"/>
          <p14:tracePt t="56643" x="3417888" y="5068888"/>
          <p14:tracePt t="56653" x="3454400" y="5068888"/>
          <p14:tracePt t="56657" x="3479800" y="5068888"/>
          <p14:tracePt t="56667" x="3517900" y="5056188"/>
          <p14:tracePt t="56683" x="3530600" y="5056188"/>
          <p14:tracePt t="56693" x="3541713" y="5056188"/>
          <p14:tracePt t="56697" x="3554413" y="5056188"/>
          <p14:tracePt t="56720" x="3567113" y="5056188"/>
          <p14:tracePt t="56739" x="3579813" y="5056188"/>
          <p14:tracePt t="56783" x="3605213" y="5056188"/>
          <p14:tracePt t="56839" x="3605213" y="5043488"/>
          <p14:tracePt t="56856" x="3617913" y="5043488"/>
          <p14:tracePt t="56875" x="3630613" y="5043488"/>
          <p14:tracePt t="56971" x="3630613" y="5030788"/>
          <p14:tracePt t="56981" x="3592513" y="5030788"/>
          <p14:tracePt t="56985" x="3541713" y="5056188"/>
          <p14:tracePt t="56995" x="3505200" y="5056188"/>
          <p14:tracePt t="57001" x="3429000" y="5081588"/>
          <p14:tracePt t="57011" x="3354388" y="5092700"/>
          <p14:tracePt t="57021" x="3241675" y="5130800"/>
          <p14:tracePt t="57025" x="3154363" y="5143500"/>
          <p14:tracePt t="57035" x="3041650" y="5168900"/>
          <p14:tracePt t="57041" x="2941638" y="5168900"/>
          <p14:tracePt t="57051" x="2828925" y="5181600"/>
          <p14:tracePt t="57061" x="2741613" y="5205413"/>
          <p14:tracePt t="57067" x="2654300" y="5205413"/>
          <p14:tracePt t="57077" x="2565400" y="5218113"/>
          <p14:tracePt t="57082" x="2490788" y="5243513"/>
          <p14:tracePt t="57091" x="2441575" y="5243513"/>
          <p14:tracePt t="57101" x="2403475" y="5243513"/>
          <p14:tracePt t="57107" x="2365375" y="5243513"/>
          <p14:tracePt t="57117" x="2328863" y="5268913"/>
          <p14:tracePt t="57121" x="2316163" y="5268913"/>
          <p14:tracePt t="57133" x="2265363" y="5281613"/>
          <p14:tracePt t="57141" x="2228850" y="5294313"/>
          <p14:tracePt t="57148" x="2203450" y="5294313"/>
          <p14:tracePt t="57157" x="2203450" y="5305425"/>
          <p14:tracePt t="57165" x="2178050" y="5305425"/>
          <p14:tracePt t="57173" x="2152650" y="5305425"/>
          <p14:tracePt t="57183" x="2139950" y="5318125"/>
          <p14:tracePt t="57198" x="2116138" y="5330825"/>
          <p14:tracePt t="57204" x="2078038" y="5330825"/>
          <p14:tracePt t="57214" x="2052638" y="5343525"/>
          <p14:tracePt t="57223" x="2027238" y="5356225"/>
          <p14:tracePt t="57227" x="1965325" y="5381625"/>
          <p14:tracePt t="57237" x="1939925" y="5381625"/>
          <p14:tracePt t="57243" x="1903413" y="5394325"/>
          <p14:tracePt t="57253" x="1839913" y="5407025"/>
          <p14:tracePt t="57264" x="1801813" y="5418138"/>
          <p14:tracePt t="57267" x="1739900" y="5443538"/>
          <p14:tracePt t="57278" x="1714500" y="5443538"/>
          <p14:tracePt t="57283" x="1689100" y="5456238"/>
          <p14:tracePt t="57293" x="1677988" y="5456238"/>
          <p14:tracePt t="57303" x="1665288" y="5456238"/>
          <p14:tracePt t="57307" x="1652588" y="5456238"/>
          <p14:tracePt t="57576" x="1652588" y="5443538"/>
          <p14:tracePt t="57586" x="1665288" y="5430838"/>
          <p14:tracePt t="57593" x="1665288" y="5418138"/>
          <p14:tracePt t="57611" x="1677988" y="5418138"/>
          <p14:tracePt t="57631" x="1677988" y="5407025"/>
          <p14:tracePt t="57647" x="1701800" y="5394325"/>
          <p14:tracePt t="57677" x="1714500" y="5394325"/>
          <p14:tracePt t="57697" x="1727200" y="5394325"/>
          <p14:tracePt t="57711" x="1739900" y="5394325"/>
          <p14:tracePt t="57717" x="1752600" y="5394325"/>
          <p14:tracePt t="57743" x="1778000" y="5394325"/>
          <p14:tracePt t="57767" x="1801813" y="5381625"/>
          <p14:tracePt t="57783" x="1814513" y="5381625"/>
          <p14:tracePt t="57793" x="1827213" y="5381625"/>
          <p14:tracePt t="57797" x="1839913" y="5381625"/>
          <p14:tracePt t="57807" x="1852613" y="5381625"/>
          <p14:tracePt t="57817" x="1865313" y="5381625"/>
          <p14:tracePt t="57833" x="1890713" y="5381625"/>
          <p14:tracePt t="57859" x="1914525" y="5381625"/>
          <p14:tracePt t="57863" x="1927225" y="5381625"/>
          <p14:tracePt t="57873" x="1939925" y="5381625"/>
          <p14:tracePt t="57879" x="1952625" y="5381625"/>
          <p14:tracePt t="57889" x="1965325" y="5381625"/>
          <p14:tracePt t="57904" x="1978025" y="5381625"/>
          <p14:tracePt t="57913" x="1990725" y="5381625"/>
          <p14:tracePt t="57920" x="2003425" y="5381625"/>
          <p14:tracePt t="58228" x="2014538" y="5381625"/>
          <p14:tracePt t="58248" x="2027238" y="5381625"/>
          <p14:tracePt t="58271" x="2039938" y="5381625"/>
          <p14:tracePt t="58291" x="2052638" y="5381625"/>
          <p14:tracePt t="58307" x="2065338" y="5381625"/>
          <p14:tracePt t="58312" x="2078038" y="5381625"/>
          <p14:tracePt t="58333" x="2090738" y="5381625"/>
          <p14:tracePt t="58373" x="2116138" y="5381625"/>
          <p14:tracePt t="58393" x="2127250" y="5381625"/>
          <p14:tracePt t="58413" x="2139950" y="5381625"/>
          <p14:tracePt t="58419" x="2152650" y="5381625"/>
          <p14:tracePt t="58428" x="2178050" y="5381625"/>
          <p14:tracePt t="58433" x="2190750" y="5381625"/>
          <p14:tracePt t="58444" x="2203450" y="5381625"/>
          <p14:tracePt t="58453" x="2216150" y="5381625"/>
          <p14:tracePt t="58460" x="2228850" y="5381625"/>
          <p14:tracePt t="58473" x="2252663" y="5381625"/>
          <p14:tracePt t="58483" x="2278063" y="5381625"/>
          <p14:tracePt t="58499" x="2303463" y="5381625"/>
          <p14:tracePt t="58510" x="2328863" y="5381625"/>
          <p14:tracePt t="58513" x="2352675" y="5381625"/>
          <p14:tracePt t="58523" x="2390775" y="5381625"/>
          <p14:tracePt t="58533" x="2416175" y="5381625"/>
          <p14:tracePt t="58539" x="2452688" y="5381625"/>
          <p14:tracePt t="58549" x="2490788" y="5381625"/>
          <p14:tracePt t="58553" x="2528888" y="5381625"/>
          <p14:tracePt t="58563" x="2578100" y="5381625"/>
          <p14:tracePt t="58577" x="2616200" y="5381625"/>
          <p14:tracePt t="58579" x="2667000" y="5381625"/>
          <p14:tracePt t="58589" x="2690813" y="5381625"/>
          <p14:tracePt t="58596" x="2728913" y="5381625"/>
          <p14:tracePt t="58605" x="2741613" y="5381625"/>
          <p14:tracePt t="58615" x="2767013" y="5394325"/>
          <p14:tracePt t="58619" x="2790825" y="5394325"/>
          <p14:tracePt t="58629" x="2828925" y="5394325"/>
          <p14:tracePt t="58635" x="2854325" y="5394325"/>
          <p14:tracePt t="58645" x="2879725" y="5407025"/>
          <p14:tracePt t="58656" x="2916238" y="5407025"/>
          <p14:tracePt t="58661" x="2967038" y="5407025"/>
          <p14:tracePt t="58671" x="2992438" y="5407025"/>
          <p14:tracePt t="58675" x="3016250" y="5407025"/>
          <p14:tracePt t="58685" x="3041650" y="5407025"/>
          <p14:tracePt t="58695" x="3067050" y="5407025"/>
          <p14:tracePt t="58711" x="3079750" y="5407025"/>
          <p14:tracePt t="58725" x="3092450" y="5407025"/>
          <p14:tracePt t="58741" x="3103563" y="5407025"/>
          <p14:tracePt t="58817" x="3116263" y="5407025"/>
          <p14:tracePt t="58841" x="3128963" y="5394325"/>
          <p14:tracePt t="58861" x="3141663" y="5394325"/>
          <p14:tracePt t="58891" x="3154363" y="5394325"/>
          <p14:tracePt t="58902" x="3179763" y="5368925"/>
          <p14:tracePt t="58907" x="3192463" y="5368925"/>
          <p14:tracePt t="58917" x="3216275" y="5356225"/>
          <p14:tracePt t="58927" x="3241675" y="5343525"/>
          <p14:tracePt t="58933" x="3267075" y="5343525"/>
          <p14:tracePt t="58943" x="3279775" y="5318125"/>
          <p14:tracePt t="58947" x="3305175" y="5318125"/>
          <p14:tracePt t="58957" x="3328988" y="5305425"/>
          <p14:tracePt t="58967" x="3367088" y="5305425"/>
          <p14:tracePt t="58973" x="3405188" y="5294313"/>
          <p14:tracePt t="58983" x="3429000" y="5294313"/>
          <p14:tracePt t="58987" x="3454400" y="5281613"/>
          <p14:tracePt t="58999" x="3467100" y="5281613"/>
          <p14:tracePt t="59009" x="3479800" y="5281613"/>
          <p14:tracePt t="59235" x="3492500" y="5281613"/>
          <p14:tracePt t="60104" x="3492500" y="5256213"/>
          <p14:tracePt t="60114" x="3492500" y="5205413"/>
          <p14:tracePt t="60117" x="3492500" y="5143500"/>
          <p14:tracePt t="60127" x="3530600" y="5081588"/>
          <p14:tracePt t="60134" x="3530600" y="5043488"/>
          <p14:tracePt t="60143" x="3530600" y="5030788"/>
          <p14:tracePt t="60153" x="3530600" y="5005388"/>
          <p14:tracePt t="60157" x="3530600" y="4992688"/>
          <p14:tracePt t="60173" x="3530600" y="4968875"/>
          <p14:tracePt t="60193" x="3517900" y="4968875"/>
          <p14:tracePt t="60200" x="3505200" y="4956175"/>
          <p14:tracePt t="60209" x="3479800" y="4943475"/>
          <p14:tracePt t="60213" x="3429000" y="4943475"/>
          <p14:tracePt t="60223" x="3392488" y="4930775"/>
          <p14:tracePt t="60234" x="3328988" y="4930775"/>
          <p14:tracePt t="60239" x="3279775" y="4930775"/>
          <p14:tracePt t="60250" x="3205163" y="4930775"/>
          <p14:tracePt t="60253" x="3154363" y="4930775"/>
          <p14:tracePt t="60263" x="3079750" y="4930775"/>
          <p14:tracePt t="60275" x="2992438" y="4930775"/>
          <p14:tracePt t="60279" x="2916238" y="4930775"/>
          <p14:tracePt t="60289" x="2828925" y="4956175"/>
          <p14:tracePt t="60295" x="2778125" y="4981575"/>
          <p14:tracePt t="60305" x="2690813" y="5018088"/>
          <p14:tracePt t="60316" x="2628900" y="5043488"/>
          <p14:tracePt t="60319" x="2554288" y="5068888"/>
          <p14:tracePt t="60330" x="2528888" y="5081588"/>
          <p14:tracePt t="60335" x="2490788" y="5092700"/>
          <p14:tracePt t="60346" x="2465388" y="5118100"/>
          <p14:tracePt t="60355" x="2452688" y="5118100"/>
          <p14:tracePt t="60359" x="2441575" y="5130800"/>
          <p14:tracePt t="60369" x="2416175" y="5143500"/>
          <p14:tracePt t="60441" x="2428875" y="5168900"/>
          <p14:tracePt t="60445" x="2465388" y="5168900"/>
          <p14:tracePt t="60455" x="2528888" y="5168900"/>
          <p14:tracePt t="60461" x="2554288" y="5168900"/>
          <p14:tracePt t="60471" x="2603500" y="5156200"/>
          <p14:tracePt t="60481" x="2667000" y="5092700"/>
          <p14:tracePt t="60485" x="2728913" y="5005388"/>
          <p14:tracePt t="60496" x="2803525" y="4892675"/>
          <p14:tracePt t="60501" x="2867025" y="4818063"/>
          <p14:tracePt t="60513" x="2916238" y="4679950"/>
          <p14:tracePt t="60521" x="2941638" y="4579938"/>
          <p14:tracePt t="60525" x="2967038" y="4505325"/>
          <p14:tracePt t="60537" x="2979738" y="4430713"/>
          <p14:tracePt t="60541" x="2979738" y="4367213"/>
          <p14:tracePt t="60551" x="2979738" y="4318000"/>
          <p14:tracePt t="60562" x="2979738" y="4241800"/>
          <p14:tracePt t="60567" x="2979738" y="4205288"/>
          <p14:tracePt t="60578" x="2979738" y="4154488"/>
          <p14:tracePt t="60581" x="2967038" y="4117975"/>
          <p14:tracePt t="60592" x="2954338" y="4079875"/>
          <p14:tracePt t="60601" x="2928938" y="4041775"/>
          <p14:tracePt t="60607" x="2903538" y="4017963"/>
          <p14:tracePt t="60617" x="2867025" y="3992563"/>
          <p14:tracePt t="60621" x="2816225" y="3967163"/>
          <p14:tracePt t="60631" x="2767013" y="3941763"/>
          <p14:tracePt t="60644" x="2716213" y="3916363"/>
          <p14:tracePt t="60647" x="2654300" y="3892550"/>
          <p14:tracePt t="60658" x="2616200" y="3892550"/>
          <p14:tracePt t="60663" x="2578100" y="3892550"/>
          <p14:tracePt t="60673" x="2516188" y="3867150"/>
          <p14:tracePt t="60683" x="2478088" y="3854450"/>
          <p14:tracePt t="60687" x="2403475" y="3829050"/>
          <p14:tracePt t="60697" x="2339975" y="3816350"/>
          <p14:tracePt t="60703" x="2252663" y="3792538"/>
          <p14:tracePt t="60713" x="2152650" y="3754438"/>
          <p14:tracePt t="60723" x="2078038" y="3741738"/>
          <p14:tracePt t="60729" x="2003425" y="3703638"/>
          <p14:tracePt t="60740" x="1927225" y="3667125"/>
          <p14:tracePt t="60743" x="1865313" y="3654425"/>
          <p14:tracePt t="60753" x="1839913" y="3641725"/>
          <p14:tracePt t="60763" x="1801813" y="3616325"/>
          <p14:tracePt t="60769" x="1739900" y="3603625"/>
          <p14:tracePt t="60779" x="1689100" y="3590925"/>
          <p14:tracePt t="60783" x="1652588" y="3590925"/>
          <p14:tracePt t="60793" x="1614488" y="3579813"/>
          <p14:tracePt t="60803" x="1539875" y="3579813"/>
          <p14:tracePt t="60809" x="1501775" y="3554413"/>
          <p14:tracePt t="60819" x="1489075" y="3554413"/>
          <p14:tracePt t="60824" x="1465263" y="3554413"/>
          <p14:tracePt t="60833" x="1439863" y="3554413"/>
          <p14:tracePt t="60843" x="1414463" y="3541713"/>
          <p14:tracePt t="61041" x="1401763" y="3541713"/>
          <p14:tracePt t="61051" x="1401763" y="3554413"/>
          <p14:tracePt t="61055" x="1414463" y="3579813"/>
          <p14:tracePt t="61065" x="1452563" y="3603625"/>
          <p14:tracePt t="61071" x="1465263" y="3629025"/>
          <p14:tracePt t="61081" x="1501775" y="3641725"/>
          <p14:tracePt t="61091" x="1514475" y="3654425"/>
          <p14:tracePt t="61097" x="1527175" y="3679825"/>
          <p14:tracePt t="61107" x="1539875" y="3679825"/>
          <p14:tracePt t="61121" x="1552575" y="3679825"/>
          <p14:tracePt t="61131" x="1577975" y="3703638"/>
          <p14:tracePt t="61137" x="1589088" y="3716338"/>
          <p14:tracePt t="61152" x="1601788" y="3716338"/>
          <p14:tracePt t="61161" x="1601788" y="3729038"/>
          <p14:tracePt t="61177" x="1614488" y="3729038"/>
          <p14:tracePt t="61193" x="1627188" y="3729038"/>
          <p14:tracePt t="61257" x="1639888" y="3729038"/>
          <p14:tracePt t="61277" x="1652588" y="3729038"/>
          <p14:tracePt t="61459" x="1665288" y="3729038"/>
          <p14:tracePt t="61601" x="1677988" y="3729038"/>
          <p14:tracePt t="61621" x="1689100" y="3729038"/>
          <p14:tracePt t="61635" x="1701800" y="3729038"/>
          <p14:tracePt t="61651" x="1701800" y="3716338"/>
          <p14:tracePt t="61681" x="1714500" y="3716338"/>
          <p14:tracePt t="61778" x="1727200" y="3716338"/>
          <p14:tracePt t="61784" x="1739900" y="3716338"/>
          <p14:tracePt t="61794" x="1765300" y="3716338"/>
          <p14:tracePt t="61803" x="1790700" y="3716338"/>
          <p14:tracePt t="61808" x="1814513" y="3703638"/>
          <p14:tracePt t="61817" x="1852613" y="3703638"/>
          <p14:tracePt t="61824" x="1865313" y="3703638"/>
          <p14:tracePt t="61833" x="1890713" y="3703638"/>
          <p14:tracePt t="61843" x="1903413" y="3703638"/>
          <p14:tracePt t="61847" x="1914525" y="3703638"/>
          <p14:tracePt t="61858" x="1927225" y="3703638"/>
          <p14:tracePt t="61874" x="1939925" y="3703638"/>
          <p14:tracePt t="62039" x="1952625" y="3703638"/>
          <p14:tracePt t="62049" x="1965325" y="3703638"/>
          <p14:tracePt t="62065" x="1978025" y="3703638"/>
          <p14:tracePt t="62075" x="1990725" y="3703638"/>
          <p14:tracePt t="62089" x="2003425" y="3703638"/>
          <p14:tracePt t="62099" x="2014538" y="3703638"/>
          <p14:tracePt t="62115" x="2027238" y="3716338"/>
          <p14:tracePt t="62141" x="2052638" y="3729038"/>
          <p14:tracePt t="62225" x="2052638" y="3741738"/>
          <p14:tracePt t="62235" x="2052638" y="3767138"/>
          <p14:tracePt t="62252" x="2052638" y="3792538"/>
          <p14:tracePt t="62255" x="2052638" y="3816350"/>
          <p14:tracePt t="62268" x="2052638" y="3841750"/>
          <p14:tracePt t="62281" x="2052638" y="3854450"/>
          <p14:tracePt t="62291" x="2039938" y="3867150"/>
          <p14:tracePt t="62297" x="2039938" y="3892550"/>
          <p14:tracePt t="62307" x="2014538" y="3905250"/>
          <p14:tracePt t="62317" x="2014538" y="3916363"/>
          <p14:tracePt t="62321" x="1990725" y="3941763"/>
          <p14:tracePt t="62348" x="1978025" y="3954463"/>
          <p14:tracePt t="62383" x="1965325" y="3967163"/>
          <p14:tracePt t="62397" x="1965325" y="3979863"/>
          <p14:tracePt t="62626" x="1965325" y="3992563"/>
          <p14:tracePt t="62629" x="1978025" y="3992563"/>
          <p14:tracePt t="62640" x="1990725" y="3992563"/>
          <p14:tracePt t="62649" x="2003425" y="3992563"/>
          <p14:tracePt t="62655" x="2027238" y="3967163"/>
          <p14:tracePt t="62665" x="2052638" y="3967163"/>
          <p14:tracePt t="62669" x="2065338" y="3967163"/>
          <p14:tracePt t="62679" x="2065338" y="3954463"/>
          <p14:tracePt t="62689" x="2090738" y="3941763"/>
          <p14:tracePt t="62695" x="2090738" y="3929063"/>
          <p14:tracePt t="62705" x="2103438" y="3916363"/>
          <p14:tracePt t="62710" x="2116138" y="3905250"/>
          <p14:tracePt t="62719" x="2127250" y="3879850"/>
          <p14:tracePt t="62731" x="2139950" y="3867150"/>
          <p14:tracePt t="62735" x="2165350" y="3841750"/>
          <p14:tracePt t="62745" x="2165350" y="3829050"/>
          <p14:tracePt t="62771" x="2165350" y="3803650"/>
          <p14:tracePt t="62861" x="2165350" y="3792538"/>
          <p14:tracePt t="62877" x="2165350" y="3779838"/>
          <p14:tracePt t="62892" x="2165350" y="3767138"/>
          <p14:tracePt t="62908" x="2165350" y="3754438"/>
          <p14:tracePt t="62921" x="2152650" y="3729038"/>
          <p14:tracePt t="62957" x="2139950" y="3716338"/>
          <p14:tracePt t="62974" x="2127250" y="3703638"/>
          <p14:tracePt t="63285" x="2116138" y="3692525"/>
          <p14:tracePt t="63593" x="2103438" y="3692525"/>
          <p14:tracePt t="63603" x="2103438" y="3741738"/>
          <p14:tracePt t="63607" x="2127250" y="3779838"/>
          <p14:tracePt t="63617" x="2190750" y="3816350"/>
          <p14:tracePt t="63628" x="2252663" y="3867150"/>
          <p14:tracePt t="63633" x="2316163" y="3916363"/>
          <p14:tracePt t="63643" x="2352675" y="3941763"/>
          <p14:tracePt t="63647" x="2378075" y="3967163"/>
          <p14:tracePt t="63659" x="2390775" y="3967163"/>
          <p14:tracePt t="63669" x="2403475" y="3992563"/>
          <p14:tracePt t="63673" x="2416175" y="3992563"/>
          <p14:tracePt t="63683" x="2416175" y="4005263"/>
          <p14:tracePt t="63699" x="2428875" y="4005263"/>
          <p14:tracePt t="63713" x="2428875" y="4017963"/>
          <p14:tracePt t="63739" x="2428875" y="4029075"/>
          <p14:tracePt t="63753" x="2428875" y="4041775"/>
          <p14:tracePt t="63765" x="2428875" y="4079875"/>
          <p14:tracePt t="63776" x="2416175" y="4105275"/>
          <p14:tracePt t="63789" x="2390775" y="4129088"/>
          <p14:tracePt t="63795" x="2352675" y="4167188"/>
          <p14:tracePt t="63805" x="2328863" y="4205288"/>
          <p14:tracePt t="63815" x="2290763" y="4241800"/>
          <p14:tracePt t="63829" x="2290763" y="4254500"/>
          <p14:tracePt t="63835" x="2265363" y="4254500"/>
          <p14:tracePt t="63845" x="2252663" y="4254500"/>
          <p14:tracePt t="63860" x="2252663" y="4267200"/>
          <p14:tracePt t="64137" x="2228850" y="4279900"/>
          <p14:tracePt t="64147" x="2228850" y="4292600"/>
          <p14:tracePt t="64173" x="2216150" y="4318000"/>
          <p14:tracePt t="64188" x="2203450" y="4341813"/>
          <p14:tracePt t="64209" x="2203450" y="4354513"/>
          <p14:tracePt t="64220" x="2203450" y="4367213"/>
          <p14:tracePt t="64379" x="2203450" y="4379913"/>
          <p14:tracePt t="64395" x="2203450" y="4392613"/>
          <p14:tracePt t="64416" x="2203450" y="4405313"/>
          <p14:tracePt t="64419" x="2203450" y="4430713"/>
          <p14:tracePt t="64429" x="2203450" y="4454525"/>
          <p14:tracePt t="64435" x="2239963" y="4467225"/>
          <p14:tracePt t="64445" x="2265363" y="4492625"/>
          <p14:tracePt t="64455" x="2303463" y="4505325"/>
          <p14:tracePt t="64461" x="2339975" y="4543425"/>
          <p14:tracePt t="64471" x="2390775" y="4554538"/>
          <p14:tracePt t="64475" x="2403475" y="4567238"/>
          <p14:tracePt t="64485" x="2428875" y="4592638"/>
          <p14:tracePt t="64495" x="2465388" y="4605338"/>
          <p14:tracePt t="64501" x="2478088" y="4618038"/>
          <p14:tracePt t="64511" x="2503488" y="4630738"/>
          <p14:tracePt t="64516" x="2528888" y="4643438"/>
          <p14:tracePt t="64525" x="2528888" y="4656138"/>
          <p14:tracePt t="64536" x="2541588" y="4667250"/>
          <p14:tracePt t="64541" x="2565400" y="4679950"/>
          <p14:tracePt t="64551" x="2590800" y="4692650"/>
          <p14:tracePt t="64555" x="2616200" y="4705350"/>
          <p14:tracePt t="64567" x="2667000" y="4730750"/>
          <p14:tracePt t="64577" x="2690813" y="4743450"/>
          <p14:tracePt t="64582" x="2728913" y="4768850"/>
          <p14:tracePt t="64591" x="2767013" y="4768850"/>
          <p14:tracePt t="64598" x="2778125" y="4779963"/>
          <p14:tracePt t="64607" x="2816225" y="4792663"/>
          <p14:tracePt t="64621" x="2854325" y="4805363"/>
          <p14:tracePt t="64631" x="2867025" y="4805363"/>
          <p14:tracePt t="64637" x="2890838" y="4805363"/>
          <p14:tracePt t="64647" x="2916238" y="4805363"/>
          <p14:tracePt t="64657" x="2941638" y="4805363"/>
          <p14:tracePt t="64663" x="2967038" y="4805363"/>
          <p14:tracePt t="64673" x="2992438" y="4805363"/>
          <p14:tracePt t="64677" x="3003550" y="4805363"/>
          <p14:tracePt t="64687" x="3016250" y="4805363"/>
          <p14:tracePt t="64697" x="3041650" y="4805363"/>
          <p14:tracePt t="64713" x="3067050" y="4805363"/>
          <p14:tracePt t="64729" x="3092450" y="4805363"/>
          <p14:tracePt t="64737" x="3116263" y="4805363"/>
          <p14:tracePt t="64743" x="3154363" y="4805363"/>
          <p14:tracePt t="64753" x="3179763" y="4805363"/>
          <p14:tracePt t="64757" x="3205163" y="4805363"/>
          <p14:tracePt t="64767" x="3228975" y="4805363"/>
          <p14:tracePt t="64778" x="3254375" y="4805363"/>
          <p14:tracePt t="64783" x="3267075" y="4805363"/>
          <p14:tracePt t="64794" x="3292475" y="4805363"/>
          <p14:tracePt t="64797" x="3317875" y="4805363"/>
          <p14:tracePt t="64810" x="3328988" y="4805363"/>
          <p14:tracePt t="64819" x="3341688" y="4805363"/>
          <p14:tracePt t="64823" x="3354388" y="4805363"/>
          <p14:tracePt t="64833" x="3367088" y="4805363"/>
          <p14:tracePt t="64839" x="3379788" y="4805363"/>
          <p14:tracePt t="64960" x="3392488" y="4805363"/>
          <p14:tracePt t="65051" x="3405188" y="4818063"/>
          <p14:tracePt t="65065" x="3417888" y="4843463"/>
          <p14:tracePt t="65071" x="3417888" y="4856163"/>
          <p14:tracePt t="65081" x="3417888" y="4879975"/>
          <p14:tracePt t="65091" x="3417888" y="4892675"/>
          <p14:tracePt t="65095" x="3429000" y="4892675"/>
          <p14:tracePt t="65105" x="3429000" y="4918075"/>
          <p14:tracePt t="65453" x="3441700" y="4930775"/>
          <p14:tracePt t="65469" x="3467100" y="4930775"/>
          <p14:tracePt t="65480" x="3479800" y="4943475"/>
          <p14:tracePt t="65757" x="3492500" y="4956175"/>
          <p14:tracePt t="65777" x="3505200" y="4968875"/>
          <p14:tracePt t="65781" x="3517900" y="4981575"/>
          <p14:tracePt t="66821" x="3530600" y="4992688"/>
          <p14:tracePt t="66825" x="3554413" y="4992688"/>
          <p14:tracePt t="66835" x="3579813" y="4992688"/>
          <p14:tracePt t="66846" x="3592513" y="4992688"/>
          <p14:tracePt t="66851" x="3605213" y="4992688"/>
          <p14:tracePt t="66865" x="3630613" y="4992688"/>
          <p14:tracePt t="66875" x="3643313" y="4992688"/>
          <p14:tracePt t="66887" x="3654425" y="4992688"/>
          <p14:tracePt t="66891" x="3705225" y="4992688"/>
          <p14:tracePt t="66901" x="3743325" y="4992688"/>
          <p14:tracePt t="66907" x="3792538" y="4992688"/>
          <p14:tracePt t="66917" x="3856038" y="4981575"/>
          <p14:tracePt t="66928" x="3892550" y="4968875"/>
          <p14:tracePt t="66931" x="3943350" y="4968875"/>
          <p14:tracePt t="66941" x="3979863" y="4968875"/>
          <p14:tracePt t="66961" x="4005263" y="4968875"/>
          <p14:tracePt t="66967" x="4043363" y="4968875"/>
          <p14:tracePt t="66973" x="4056063" y="4968875"/>
          <p14:tracePt t="66987" x="4081463" y="4956175"/>
          <p14:tracePt t="66997" x="4092575" y="4943475"/>
          <p14:tracePt t="67008" x="4105275" y="4943475"/>
          <p14:tracePt t="67013" x="4130675" y="4943475"/>
          <p14:tracePt t="67023" x="4205288" y="4918075"/>
          <p14:tracePt t="67027" x="4230688" y="4905375"/>
          <p14:tracePt t="67037" x="4281488" y="4905375"/>
          <p14:tracePt t="67047" x="4318000" y="4879975"/>
          <p14:tracePt t="67053" x="4368800" y="4879975"/>
          <p14:tracePt t="67063" x="4443413" y="4856163"/>
          <p14:tracePt t="67067" x="4518025" y="4843463"/>
          <p14:tracePt t="67079" x="4581525" y="4818063"/>
          <p14:tracePt t="67090" x="4656138" y="4818063"/>
          <p14:tracePt t="67094" x="4732338" y="4805363"/>
          <p14:tracePt t="67103" x="4768850" y="4805363"/>
          <p14:tracePt t="67109" x="4806950" y="4805363"/>
          <p14:tracePt t="67119" x="4843463" y="4805363"/>
          <p14:tracePt t="67129" x="4919663" y="4805363"/>
          <p14:tracePt t="67133" x="4981575" y="4805363"/>
          <p14:tracePt t="67143" x="5081588" y="4805363"/>
          <p14:tracePt t="67149" x="5170488" y="4805363"/>
          <p14:tracePt t="67159" x="5281613" y="4805363"/>
          <p14:tracePt t="67169" x="5370513" y="4805363"/>
          <p14:tracePt t="67174" x="5470525" y="4805363"/>
          <p14:tracePt t="67183" x="5532438" y="4805363"/>
          <p14:tracePt t="67190" x="5607050" y="4805363"/>
          <p14:tracePt t="67199" x="5708650" y="4805363"/>
          <p14:tracePt t="67209" x="5745163" y="4779963"/>
          <p14:tracePt t="67213" x="5821363" y="4768850"/>
          <p14:tracePt t="67225" x="5845175" y="4768850"/>
          <p14:tracePt t="67229" x="5908675" y="4743450"/>
          <p14:tracePt t="67240" x="5970588" y="4718050"/>
          <p14:tracePt t="67249" x="6008688" y="4705350"/>
          <p14:tracePt t="67256" x="6070600" y="4692650"/>
          <p14:tracePt t="67265" x="6134100" y="4643438"/>
          <p14:tracePt t="67269" x="6170613" y="4630738"/>
          <p14:tracePt t="67279" x="6259513" y="4618038"/>
          <p14:tracePt t="67289" x="6321425" y="4605338"/>
          <p14:tracePt t="67295" x="6383338" y="4567238"/>
          <p14:tracePt t="67305" x="6446838" y="4543425"/>
          <p14:tracePt t="67311" x="6521450" y="4530725"/>
          <p14:tracePt t="67322" x="6584950" y="4505325"/>
          <p14:tracePt t="67331" x="6659563" y="4492625"/>
          <p14:tracePt t="67336" x="6696075" y="4467225"/>
          <p14:tracePt t="67346" x="6759575" y="4467225"/>
          <p14:tracePt t="67351" x="6797675" y="4443413"/>
          <p14:tracePt t="67361" x="6821488" y="4443413"/>
          <p14:tracePt t="67371" x="6846888" y="4430713"/>
          <p14:tracePt t="67375" x="6884988" y="4418013"/>
          <p14:tracePt t="67387" x="6921500" y="4418013"/>
          <p14:tracePt t="67391" x="6959600" y="4405313"/>
          <p14:tracePt t="67401" x="6972300" y="4392613"/>
          <p14:tracePt t="67411" x="6985000" y="4392613"/>
          <p14:tracePt t="67415" x="6997700" y="4379913"/>
          <p14:tracePt t="67425" x="7010400" y="4379913"/>
          <p14:tracePt t="67431" x="7034213" y="4367213"/>
          <p14:tracePt t="67441" x="7034213" y="4354513"/>
          <p14:tracePt t="67452" x="7046913" y="4354513"/>
          <p14:tracePt t="67455" x="7059613" y="4341813"/>
          <p14:tracePt t="67481" x="7085013" y="4330700"/>
          <p14:tracePt t="67527" x="7097713" y="4330700"/>
          <p14:tracePt t="68021" x="7110413" y="4318000"/>
          <p14:tracePt t="68041" x="7123113" y="4318000"/>
          <p14:tracePt t="68112" x="7134225" y="4318000"/>
          <p14:tracePt t="68137" x="7146925" y="4318000"/>
          <p14:tracePt t="68153" x="7159625" y="4318000"/>
          <p14:tracePt t="68157" x="7172325" y="4318000"/>
          <p14:tracePt t="68177" x="7185025" y="4318000"/>
          <p14:tracePt t="68217" x="7210425" y="4318000"/>
          <p14:tracePt t="68299" x="7235825" y="4330700"/>
          <p14:tracePt t="68319" x="7259638" y="4330700"/>
          <p14:tracePt t="68339" x="7272338" y="4330700"/>
          <p14:tracePt t="68360" x="7285038" y="4330700"/>
          <p14:tracePt t="68399" x="7285038" y="4341813"/>
          <p14:tracePt t="68405" x="7297738" y="4354513"/>
          <p14:tracePt t="68495" x="7310438" y="4354513"/>
          <p14:tracePt t="68505" x="7323138" y="4354513"/>
          <p14:tracePt t="68565" x="7335838" y="4354513"/>
          <p14:tracePt t="68595" x="7348538" y="4367213"/>
          <p14:tracePt t="68879" x="7348538" y="4392613"/>
          <p14:tracePt t="70407" x="7335838" y="4418013"/>
          <p14:tracePt t="70417" x="7259638" y="4430713"/>
          <p14:tracePt t="70421" x="7123113" y="4467225"/>
          <p14:tracePt t="70431" x="6934200" y="4505325"/>
          <p14:tracePt t="70441" x="6708775" y="4530725"/>
          <p14:tracePt t="70447" x="6521450" y="4567238"/>
          <p14:tracePt t="70457" x="6359525" y="4605338"/>
          <p14:tracePt t="70463" x="6221413" y="4643438"/>
          <p14:tracePt t="70473" x="6045200" y="4692650"/>
          <p14:tracePt t="70483" x="5908675" y="4730750"/>
          <p14:tracePt t="70488" x="5719763" y="4768850"/>
          <p14:tracePt t="70497" x="5583238" y="4805363"/>
          <p14:tracePt t="70504" x="5445125" y="4818063"/>
          <p14:tracePt t="70513" x="5294313" y="4843463"/>
          <p14:tracePt t="70523" x="5132388" y="4856163"/>
          <p14:tracePt t="70527" x="4945063" y="4856163"/>
          <p14:tracePt t="70538" x="4743450" y="4856163"/>
          <p14:tracePt t="70543" x="4506913" y="4856163"/>
          <p14:tracePt t="70554" x="4268788" y="4856163"/>
          <p14:tracePt t="70567" x="4105275" y="4856163"/>
          <p14:tracePt t="70570" x="3917950" y="4856163"/>
          <p14:tracePt t="70577" x="3730625" y="4856163"/>
          <p14:tracePt t="70587" x="3554413" y="4856163"/>
          <p14:tracePt t="70593" x="3392488" y="4856163"/>
          <p14:tracePt t="70603" x="3228975" y="4856163"/>
          <p14:tracePt t="70607" x="3016250" y="4856163"/>
          <p14:tracePt t="70618" x="2841625" y="4856163"/>
          <p14:tracePt t="70627" x="2641600" y="4856163"/>
          <p14:tracePt t="70633" x="2465388" y="4856163"/>
          <p14:tracePt t="70643" x="2328863" y="4856163"/>
          <p14:tracePt t="70647" x="2190750" y="4856163"/>
          <p14:tracePt t="70659" x="2103438" y="4856163"/>
          <p14:tracePt t="70669" x="1990725" y="4856163"/>
          <p14:tracePt t="70673" x="1865313" y="4856163"/>
          <p14:tracePt t="70684" x="1765300" y="4856163"/>
          <p14:tracePt t="70689" x="1677988" y="4843463"/>
          <p14:tracePt t="70700" x="1577975" y="4818063"/>
          <p14:tracePt t="70709" x="1489075" y="4805363"/>
          <p14:tracePt t="70713" x="1439863" y="4779963"/>
          <p14:tracePt t="70723" x="1401763" y="4768850"/>
          <p14:tracePt t="70729" x="1376363" y="4768850"/>
          <p14:tracePt t="70739" x="1363663" y="4756150"/>
          <p14:tracePt t="70750" x="1352550" y="4756150"/>
          <p14:tracePt t="70845" x="1352550" y="4743450"/>
          <p14:tracePt t="70850" x="1352550" y="4718050"/>
          <p14:tracePt t="70859" x="1352550" y="4692650"/>
          <p14:tracePt t="70869" x="1352550" y="4667250"/>
          <p14:tracePt t="70875" x="1363663" y="4605338"/>
          <p14:tracePt t="70885" x="1376363" y="4592638"/>
          <p14:tracePt t="70891" x="1414463" y="4530725"/>
          <p14:tracePt t="70901" x="1452563" y="4454525"/>
          <p14:tracePt t="70911" x="1476375" y="4392613"/>
          <p14:tracePt t="70916" x="1552575" y="4318000"/>
          <p14:tracePt t="70925" x="1577975" y="4254500"/>
          <p14:tracePt t="70932" x="1665288" y="4179888"/>
          <p14:tracePt t="70941" x="1727200" y="4117975"/>
          <p14:tracePt t="70951" x="1814513" y="4067175"/>
          <p14:tracePt t="70955" x="1865313" y="4029075"/>
          <p14:tracePt t="70965" x="1978025" y="3979863"/>
          <p14:tracePt t="70971" x="2078038" y="3941763"/>
          <p14:tracePt t="70981" x="2178050" y="3892550"/>
          <p14:tracePt t="70991" x="2265363" y="3854450"/>
          <p14:tracePt t="70996" x="2352675" y="3841750"/>
          <p14:tracePt t="71005" x="2441575" y="3816350"/>
          <p14:tracePt t="71012" x="2503488" y="3803650"/>
          <p14:tracePt t="71021" x="2590800" y="3779838"/>
          <p14:tracePt t="71031" x="2667000" y="3779838"/>
          <p14:tracePt t="71035" x="2741613" y="3779838"/>
          <p14:tracePt t="71047" x="2841625" y="3779838"/>
          <p14:tracePt t="71051" x="2928938" y="3779838"/>
          <p14:tracePt t="71061" x="3003550" y="3816350"/>
          <p14:tracePt t="71071" x="3079750" y="3841750"/>
          <p14:tracePt t="71078" x="3154363" y="3854450"/>
          <p14:tracePt t="71087" x="3241675" y="3892550"/>
          <p14:tracePt t="71091" x="3317875" y="3916363"/>
          <p14:tracePt t="71101" x="3354388" y="3916363"/>
          <p14:tracePt t="71112" x="3392488" y="3954463"/>
          <p14:tracePt t="71117" x="3454400" y="3992563"/>
          <p14:tracePt t="71128" x="3479800" y="4017963"/>
          <p14:tracePt t="71133" x="3541713" y="4067175"/>
          <p14:tracePt t="71144" x="3605213" y="4129088"/>
          <p14:tracePt t="71153" x="3667125" y="4205288"/>
          <p14:tracePt t="71157" x="3730625" y="4292600"/>
          <p14:tracePt t="71167" x="3792538" y="4392613"/>
          <p14:tracePt t="71173" x="3856038" y="4479925"/>
          <p14:tracePt t="71183" x="3917950" y="4567238"/>
          <p14:tracePt t="71194" x="3968750" y="4656138"/>
          <p14:tracePt t="71197" x="3992563" y="4692650"/>
          <p14:tracePt t="71207" x="3992563" y="4718050"/>
          <p14:tracePt t="71213" x="4017963" y="4743450"/>
          <p14:tracePt t="71223" x="4017963" y="4756150"/>
          <p14:tracePt t="71233" x="4017963" y="4768850"/>
          <p14:tracePt t="71249" x="4017963" y="4779963"/>
          <p14:tracePt t="71269" x="4017963" y="4792663"/>
          <p14:tracePt t="71289" x="4017963" y="4805363"/>
          <p14:tracePt t="71299" x="4017963" y="4818063"/>
          <p14:tracePt t="71303" x="3992563" y="4818063"/>
          <p14:tracePt t="71313" x="3917950" y="4818063"/>
          <p14:tracePt t="71324" x="3856038" y="4818063"/>
          <p14:tracePt t="71329" x="3730625" y="4818063"/>
          <p14:tracePt t="71341" x="3654425" y="4818063"/>
          <p14:tracePt t="71343" x="3554413" y="4818063"/>
          <p14:tracePt t="71353" x="3467100" y="4805363"/>
          <p14:tracePt t="71364" x="3405188" y="4779963"/>
          <p14:tracePt t="71369" x="3328988" y="4768850"/>
          <p14:tracePt t="71379" x="3292475" y="4743450"/>
          <p14:tracePt t="71385" x="3267075" y="4718050"/>
          <p14:tracePt t="71395" x="3205163" y="4656138"/>
          <p14:tracePt t="71406" x="3167063" y="4618038"/>
          <p14:tracePt t="71409" x="3154363" y="4605338"/>
          <p14:tracePt t="71419" x="3141663" y="4567238"/>
          <p14:tracePt t="71425" x="3141663" y="4554538"/>
          <p14:tracePt t="71435" x="3141663" y="4543425"/>
          <p14:tracePt t="71445" x="3141663" y="4530725"/>
          <p14:tracePt t="71449" x="3141663" y="4518025"/>
          <p14:tracePt t="71459" x="3141663" y="4492625"/>
          <p14:tracePt t="71465" x="3141663" y="4479925"/>
          <p14:tracePt t="71475" x="3141663" y="4467225"/>
          <p14:tracePt t="71485" x="3154363" y="4443413"/>
          <p14:tracePt t="71491" x="3179763" y="4430713"/>
          <p14:tracePt t="71501" x="3192463" y="4430713"/>
          <p14:tracePt t="71506" x="3216275" y="4430713"/>
          <p14:tracePt t="71515" x="3241675" y="4430713"/>
          <p14:tracePt t="71525" x="3267075" y="4430713"/>
          <p14:tracePt t="71531" x="3305175" y="4430713"/>
          <p14:tracePt t="71541" x="3367088" y="4443413"/>
          <p14:tracePt t="71545" x="3405188" y="4479925"/>
          <p14:tracePt t="71555" x="3467100" y="4543425"/>
          <p14:tracePt t="71565" x="3517900" y="4579938"/>
          <p14:tracePt t="71572" x="3530600" y="4618038"/>
          <p14:tracePt t="71581" x="3541713" y="4656138"/>
          <p14:tracePt t="71588" x="3541713" y="4692650"/>
          <p14:tracePt t="71597" x="3541713" y="4718050"/>
          <p14:tracePt t="71607" x="3541713" y="4730750"/>
          <p14:tracePt t="71611" x="3541713" y="4756150"/>
          <p14:tracePt t="71621" x="3541713" y="4779963"/>
          <p14:tracePt t="71627" x="3505200" y="4792663"/>
          <p14:tracePt t="71637" x="3405188" y="4792663"/>
          <p14:tracePt t="71647" x="3317875" y="4792663"/>
          <p14:tracePt t="71652" x="3216275" y="4792663"/>
          <p14:tracePt t="71661" x="3128963" y="4792663"/>
          <p14:tracePt t="71667" x="3028950" y="4792663"/>
          <p14:tracePt t="71677" x="2941638" y="4768850"/>
          <p14:tracePt t="71687" x="2828925" y="4718050"/>
          <p14:tracePt t="71691" x="2741613" y="4667250"/>
          <p14:tracePt t="71702" x="2667000" y="4605338"/>
          <p14:tracePt t="71707" x="2578100" y="4530725"/>
          <p14:tracePt t="71718" x="2528888" y="4505325"/>
          <p14:tracePt t="71727" x="2503488" y="4479925"/>
          <p14:tracePt t="71734" x="2478088" y="4443413"/>
          <p14:tracePt t="71743" x="2452688" y="4430713"/>
          <p14:tracePt t="71747" x="2441575" y="4392613"/>
          <p14:tracePt t="71757" x="2416175" y="4341813"/>
          <p14:tracePt t="71768" x="2390775" y="4305300"/>
          <p14:tracePt t="71773" x="2378075" y="4267200"/>
          <p14:tracePt t="71784" x="2378075" y="4217988"/>
          <p14:tracePt t="71787" x="2352675" y="4154488"/>
          <p14:tracePt t="71797" x="2339975" y="4141788"/>
          <p14:tracePt t="71807" x="2339975" y="4092575"/>
          <p14:tracePt t="71813" x="2339975" y="4054475"/>
          <p14:tracePt t="71823" x="2339975" y="4005263"/>
          <p14:tracePt t="71829" x="2339975" y="3967163"/>
          <p14:tracePt t="71839" x="2339975" y="3941763"/>
          <p14:tracePt t="71850" x="2339975" y="3905250"/>
          <p14:tracePt t="71853" x="2352675" y="3879850"/>
          <p14:tracePt t="71863" x="2365375" y="3854450"/>
          <p14:tracePt t="71869" x="2378075" y="3829050"/>
          <p14:tracePt t="71879" x="2390775" y="3803650"/>
          <p14:tracePt t="71893" x="2403475" y="3792538"/>
          <p14:tracePt t="71909" x="2416175" y="3767138"/>
          <p14:tracePt t="71945" x="2428875" y="3767138"/>
          <p14:tracePt t="72015" x="2428875" y="3754438"/>
          <p14:tracePt t="72025" x="2441575" y="3754438"/>
          <p14:tracePt t="72029" x="2441575" y="3741738"/>
          <p14:tracePt t="72347" x="2441575" y="3729038"/>
          <p14:tracePt t="72357" x="2452688" y="3729038"/>
          <p14:tracePt t="72363" x="2478088" y="3729038"/>
          <p14:tracePt t="72374" x="2490788" y="3754438"/>
          <p14:tracePt t="72383" x="2516188" y="3754438"/>
          <p14:tracePt t="72387" x="2541588" y="3767138"/>
          <p14:tracePt t="72397" x="2554288" y="3779838"/>
          <p14:tracePt t="72403" x="2578100" y="3779838"/>
          <p14:tracePt t="72413" x="2603500" y="3792538"/>
          <p14:tracePt t="72433" x="2616200" y="3803650"/>
          <p14:tracePt t="72449" x="2628900" y="3803650"/>
          <p14:tracePt t="72459" x="2628900" y="3816350"/>
          <p14:tracePt t="72470" x="2641600" y="3829050"/>
          <p14:tracePt t="72499" x="2654300" y="3829050"/>
          <p14:tracePt t="72509" x="2667000" y="3829050"/>
          <p14:tracePt t="72513" x="2678113" y="3829050"/>
          <p14:tracePt t="72523" x="2690813" y="3829050"/>
          <p14:tracePt t="72529" x="2703513" y="3803650"/>
          <p14:tracePt t="72539" x="2728913" y="3803650"/>
          <p14:tracePt t="72549" x="2767013" y="3779838"/>
          <p14:tracePt t="72565" x="2790825" y="3779838"/>
          <p14:tracePt t="72569" x="2803525" y="3767138"/>
          <p14:tracePt t="72580" x="2816225" y="3754438"/>
          <p14:tracePt t="72589" x="2828925" y="3754438"/>
          <p14:tracePt t="72595" x="2841625" y="3754438"/>
          <p14:tracePt t="72606" x="2854325" y="3741738"/>
          <p14:tracePt t="72609" x="2854325" y="3729038"/>
          <p14:tracePt t="72622" x="2867025" y="3729038"/>
          <p14:tracePt t="72645" x="2890838" y="3729038"/>
          <p14:tracePt t="72671" x="2916238" y="3729038"/>
          <p14:tracePt t="72685" x="2928938" y="3729038"/>
          <p14:tracePt t="72691" x="2941638" y="3729038"/>
          <p14:tracePt t="72702" x="2967038" y="3716338"/>
          <p14:tracePt t="72717" x="2992438" y="3716338"/>
          <p14:tracePt t="72727" x="3016250" y="3716338"/>
          <p14:tracePt t="72731" x="3028950" y="3716338"/>
          <p14:tracePt t="72741" x="3054350" y="3716338"/>
          <p14:tracePt t="72752" x="3067050" y="3716338"/>
          <p14:tracePt t="72757" x="3092450" y="3716338"/>
          <p14:tracePt t="72771" x="3103563" y="3716338"/>
          <p14:tracePt t="72863" x="3116263" y="3716338"/>
          <p14:tracePt t="72874" x="3141663" y="3729038"/>
          <p14:tracePt t="72884" x="3141663" y="3754438"/>
          <p14:tracePt t="72887" x="3141663" y="3803650"/>
          <p14:tracePt t="72897" x="3141663" y="3841750"/>
          <p14:tracePt t="72903" x="3141663" y="3867150"/>
          <p14:tracePt t="72913" x="3167063" y="3916363"/>
          <p14:tracePt t="72923" x="3179763" y="3941763"/>
          <p14:tracePt t="72927" x="3179763" y="3954463"/>
          <p14:tracePt t="72937" x="3179763" y="3967163"/>
          <p14:tracePt t="72943" x="3179763" y="3979863"/>
          <p14:tracePt t="72953" x="3179763" y="3992563"/>
          <p14:tracePt t="72967" x="3192463" y="4005263"/>
          <p14:tracePt t="73140" x="3205163" y="4005263"/>
          <p14:tracePt t="73155" x="3241675" y="4005263"/>
          <p14:tracePt t="73170" x="3254375" y="4005263"/>
          <p14:tracePt t="73180" x="3279775" y="4005263"/>
          <p14:tracePt t="73196" x="3292475" y="4005263"/>
          <p14:tracePt t="73205" x="3317875" y="3992563"/>
          <p14:tracePt t="73231" x="3341688" y="3979863"/>
          <p14:tracePt t="73321" x="3354388" y="3979863"/>
          <p14:tracePt t="73325" x="3379788" y="3979863"/>
          <p14:tracePt t="73348" x="3405188" y="3979863"/>
          <p14:tracePt t="73361" x="3417888" y="3992563"/>
          <p14:tracePt t="73367" x="3417888" y="4005263"/>
          <p14:tracePt t="73387" x="3429000" y="4005263"/>
          <p14:tracePt t="73493" x="3441700" y="4005263"/>
          <p14:tracePt t="73503" x="3454400" y="4005263"/>
          <p14:tracePt t="73507" x="3467100" y="4005263"/>
          <p14:tracePt t="73524" x="3492500" y="4005263"/>
          <p14:tracePt t="73543" x="3505200" y="4005263"/>
          <p14:tracePt t="73547" x="3530600" y="4005263"/>
          <p14:tracePt t="73557" x="3541713" y="3992563"/>
          <p14:tracePt t="73564" x="3554413" y="3992563"/>
          <p14:tracePt t="73573" x="3579813" y="3967163"/>
          <p14:tracePt t="73583" x="3592513" y="3954463"/>
          <p14:tracePt t="73590" x="3617913" y="3929063"/>
          <p14:tracePt t="73599" x="3630613" y="3929063"/>
          <p14:tracePt t="73613" x="3654425" y="3905250"/>
          <p14:tracePt t="73653" x="3667125" y="3892550"/>
          <p14:tracePt t="73699" x="3679825" y="3892550"/>
          <p14:tracePt t="76050" x="3654425" y="3892550"/>
          <p14:tracePt t="76055" x="3643313" y="3892550"/>
          <p14:tracePt t="76066" x="3617913" y="3905250"/>
          <p14:tracePt t="76069" x="3592513" y="3916363"/>
          <p14:tracePt t="76079" x="3579813" y="3916363"/>
          <p14:tracePt t="76095" x="3567113" y="3929063"/>
          <p14:tracePt t="76119" x="3554413" y="3929063"/>
          <p14:tracePt t="76278" x="3541713" y="3929063"/>
          <p14:tracePt t="78631" x="3530600" y="3929063"/>
          <p14:tracePt t="78647" x="3530600" y="3916363"/>
          <p14:tracePt t="78657" x="3530600" y="3905250"/>
          <p14:tracePt t="78667" x="3530600" y="3892550"/>
          <p14:tracePt t="78674" x="3530600" y="3879850"/>
          <p14:tracePt t="78693" x="3530600" y="3867150"/>
          <p14:tracePt t="79884" x="3479800" y="3867150"/>
          <p14:tracePt t="79893" x="3417888" y="3867150"/>
          <p14:tracePt t="79897" x="3354388" y="3867150"/>
          <p14:tracePt t="79909" x="3292475" y="3867150"/>
          <p14:tracePt t="79913" x="3267075" y="3867150"/>
          <p14:tracePt t="79923" x="3228975" y="3892550"/>
          <p14:tracePt t="79933" x="3205163" y="3892550"/>
          <p14:tracePt t="79940" x="3154363" y="3892550"/>
          <p14:tracePt t="79956" x="3116263" y="3892550"/>
          <p14:tracePt t="79963" x="3103563" y="3892550"/>
          <p14:tracePt t="79973" x="3092450" y="3892550"/>
          <p14:tracePt t="79979" x="3079750" y="3892550"/>
          <p14:tracePt t="79989" x="3067050" y="3892550"/>
          <p14:tracePt t="80013" x="3054350" y="3879850"/>
          <p14:tracePt t="80020" x="3041650" y="3867150"/>
          <p14:tracePt t="80029" x="3028950" y="3854450"/>
          <p14:tracePt t="80036" x="3003550" y="3829050"/>
          <p14:tracePt t="80045" x="2992438" y="3829050"/>
          <p14:tracePt t="80055" x="2967038" y="3792538"/>
          <p14:tracePt t="80070" x="2941638" y="3767138"/>
          <p14:tracePt t="80086" x="2916238" y="3729038"/>
          <p14:tracePt t="80099" x="2903538" y="3729038"/>
          <p14:tracePt t="80109" x="2890838" y="3729038"/>
          <p14:tracePt t="80231" x="2890838" y="3716338"/>
          <p14:tracePt t="80241" x="2879725" y="3716338"/>
          <p14:tracePt t="80278" x="2867025" y="3716338"/>
          <p14:tracePt t="80287" x="2828925" y="3716338"/>
          <p14:tracePt t="80291" x="2803525" y="3729038"/>
          <p14:tracePt t="80301" x="2778125" y="3729038"/>
          <p14:tracePt t="80307" x="2741613" y="3741738"/>
          <p14:tracePt t="80317" x="2728913" y="3754438"/>
          <p14:tracePt t="80327" x="2716213" y="3754438"/>
          <p14:tracePt t="80332" x="2703513" y="3767138"/>
          <p14:tracePt t="80341" x="2690813" y="3767138"/>
          <p14:tracePt t="80348" x="2690813" y="3779838"/>
          <p14:tracePt t="80861" x="2690813" y="3792538"/>
          <p14:tracePt t="80891" x="2690813" y="3803650"/>
          <p14:tracePt t="80901" x="2690813" y="3816350"/>
          <p14:tracePt t="80911" x="2703513" y="3829050"/>
          <p14:tracePt t="80917" x="2716213" y="3841750"/>
          <p14:tracePt t="80927" x="2728913" y="3854450"/>
          <p14:tracePt t="80931" x="2741613" y="3867150"/>
          <p14:tracePt t="80943" x="2767013" y="3879850"/>
          <p14:tracePt t="80953" x="2767013" y="3905250"/>
          <p14:tracePt t="80957" x="2790825" y="3905250"/>
          <p14:tracePt t="80974" x="2816225" y="3941763"/>
          <p14:tracePt t="80993" x="2816225" y="3954463"/>
          <p14:tracePt t="80997" x="2828925" y="3954463"/>
          <p14:tracePt t="81007" x="2841625" y="3967163"/>
          <p14:tracePt t="81013" x="2841625" y="3979863"/>
          <p14:tracePt t="81023" x="2841625" y="3992563"/>
          <p14:tracePt t="81033" x="2854325" y="3992563"/>
          <p14:tracePt t="81038" x="2854325" y="4005263"/>
          <p14:tracePt t="81047" x="2879725" y="4029075"/>
          <p14:tracePt t="81054" x="2890838" y="4054475"/>
          <p14:tracePt t="81063" x="2890838" y="4067175"/>
          <p14:tracePt t="81073" x="2903538" y="4079875"/>
          <p14:tracePt t="81093" x="2903538" y="4105275"/>
          <p14:tracePt t="81335" x="2916238" y="4105275"/>
          <p14:tracePt t="81345" x="2928938" y="4105275"/>
          <p14:tracePt t="81351" x="2941638" y="4105275"/>
          <p14:tracePt t="81361" x="3003550" y="4105275"/>
          <p14:tracePt t="81371" x="3116263" y="4105275"/>
          <p14:tracePt t="81375" x="3267075" y="4141788"/>
          <p14:tracePt t="81385" x="3441700" y="4205288"/>
          <p14:tracePt t="81391" x="3654425" y="4241800"/>
          <p14:tracePt t="81401" x="3992563" y="4292600"/>
          <p14:tracePt t="81411" x="4268788" y="4318000"/>
          <p14:tracePt t="81418" x="4581525" y="4405313"/>
          <p14:tracePt t="81427" x="4868863" y="4430713"/>
          <p14:tracePt t="81433" x="5057775" y="4454525"/>
          <p14:tracePt t="81441" x="5281613" y="4505325"/>
          <p14:tracePt t="81451" x="5470525" y="4505325"/>
          <p14:tracePt t="81457" x="5619750" y="4518025"/>
          <p14:tracePt t="81467" x="5757863" y="4518025"/>
          <p14:tracePt t="81471" x="5857875" y="4518025"/>
          <p14:tracePt t="81482" x="5932488" y="4518025"/>
          <p14:tracePt t="81494" x="5957888" y="4518025"/>
          <p14:tracePt t="81498" x="5995988" y="4518025"/>
          <p14:tracePt t="81513" x="6008688" y="4518025"/>
          <p14:tracePt t="81593" x="6034088" y="4518025"/>
          <p14:tracePt t="81608" x="6045200" y="4518025"/>
          <p14:tracePt t="81618" x="6083300" y="4518025"/>
          <p14:tracePt t="81633" x="6108700" y="4505325"/>
          <p14:tracePt t="81639" x="6157913" y="4505325"/>
          <p14:tracePt t="81649" x="6196013" y="4492625"/>
          <p14:tracePt t="81659" x="6296025" y="4492625"/>
          <p14:tracePt t="81663" x="6383338" y="4467225"/>
          <p14:tracePt t="81673" x="6508750" y="4454525"/>
          <p14:tracePt t="81679" x="6659563" y="4454525"/>
          <p14:tracePt t="81689" x="6772275" y="4454525"/>
          <p14:tracePt t="81699" x="6910388" y="4430713"/>
          <p14:tracePt t="81703" x="7059613" y="4418013"/>
          <p14:tracePt t="81713" x="7172325" y="4418013"/>
          <p14:tracePt t="81719" x="7297738" y="4418013"/>
          <p14:tracePt t="81729" x="7359650" y="4418013"/>
          <p14:tracePt t="81739" x="7397750" y="4418013"/>
          <p14:tracePt t="81745" x="7423150" y="4418013"/>
          <p14:tracePt t="81789" x="7435850" y="4418013"/>
          <p14:tracePt t="81931" x="7448550" y="4405313"/>
          <p14:tracePt t="81951" x="7448550" y="4392613"/>
          <p14:tracePt t="81987" x="7448550" y="4379913"/>
          <p14:tracePt t="82031" x="7448550" y="4354513"/>
          <p14:tracePt t="82047" x="7448550" y="4330700"/>
          <p14:tracePt t="82067" x="7435850" y="4305300"/>
          <p14:tracePt t="82072" x="7423150" y="4305300"/>
          <p14:tracePt t="82087" x="7410450" y="4292600"/>
          <p14:tracePt t="82107" x="7410450" y="4279900"/>
          <p14:tracePt t="82117" x="7397750" y="4279900"/>
          <p14:tracePt t="82369" x="7385050" y="4279900"/>
          <p14:tracePt t="82385" x="7397750" y="4305300"/>
          <p14:tracePt t="82395" x="7397750" y="4318000"/>
          <p14:tracePt t="82405" x="7423150" y="4354513"/>
          <p14:tracePt t="82409" x="7435850" y="4379913"/>
          <p14:tracePt t="82419" x="7435850" y="4430713"/>
          <p14:tracePt t="82425" x="7435850" y="4454525"/>
          <p14:tracePt t="82435" x="7448550" y="4467225"/>
          <p14:tracePt t="82445" x="7459663" y="4479925"/>
          <p14:tracePt t="82451" x="7459663" y="4505325"/>
          <p14:tracePt t="82485" x="7459663" y="4518025"/>
          <p14:tracePt t="82501" x="7459663" y="4530725"/>
          <p14:tracePt t="82673" x="7459663" y="4543425"/>
          <p14:tracePt t="82678" x="7485063" y="4518025"/>
          <p14:tracePt t="82687" x="7485063" y="4479925"/>
          <p14:tracePt t="82694" x="7523163" y="4405313"/>
          <p14:tracePt t="82703" x="7561263" y="4318000"/>
          <p14:tracePt t="82713" x="7597775" y="4241800"/>
          <p14:tracePt t="82717" x="7673975" y="4129088"/>
          <p14:tracePt t="82728" x="7761288" y="4041775"/>
          <p14:tracePt t="82733" x="7848600" y="3941763"/>
          <p14:tracePt t="82744" x="7923213" y="3867150"/>
          <p14:tracePt t="82753" x="7986713" y="3816350"/>
          <p14:tracePt t="82762" x="8061325" y="3767138"/>
          <p14:tracePt t="82769" x="8099425" y="3741738"/>
          <p14:tracePt t="82773" x="8148638" y="3692525"/>
          <p14:tracePt t="82783" x="8161338" y="3679825"/>
          <p14:tracePt t="82794" x="8174038" y="3679825"/>
          <p14:tracePt t="82799" x="8186738" y="3679825"/>
          <p14:tracePt t="83091" x="8161338" y="3692525"/>
          <p14:tracePt t="83101" x="8086725" y="3703638"/>
          <p14:tracePt t="83106" x="8010525" y="3741738"/>
          <p14:tracePt t="83115" x="7874000" y="3803650"/>
          <p14:tracePt t="83122" x="7723188" y="3867150"/>
          <p14:tracePt t="83131" x="7561263" y="3916363"/>
          <p14:tracePt t="83141" x="7310438" y="3967163"/>
          <p14:tracePt t="83145" x="6997700" y="4079875"/>
          <p14:tracePt t="83157" x="6621463" y="4179888"/>
          <p14:tracePt t="83161" x="6221413" y="4292600"/>
          <p14:tracePt t="83172" x="5708650" y="4430713"/>
          <p14:tracePt t="83181" x="5319713" y="4492625"/>
          <p14:tracePt t="83188" x="4919663" y="4554538"/>
          <p14:tracePt t="83197" x="4606925" y="4592638"/>
          <p14:tracePt t="83201" x="4305300" y="4643438"/>
          <p14:tracePt t="83211" x="4005263" y="4705350"/>
          <p14:tracePt t="83221" x="3830638" y="4718050"/>
          <p14:tracePt t="83227" x="3643313" y="4743450"/>
          <p14:tracePt t="83237" x="3467100" y="4756150"/>
          <p14:tracePt t="83243" x="3341688" y="4756150"/>
          <p14:tracePt t="83254" x="3241675" y="4756150"/>
          <p14:tracePt t="83263" x="3154363" y="4756150"/>
          <p14:tracePt t="83267" x="3092450" y="4756150"/>
          <p14:tracePt t="83277" x="3054350" y="4756150"/>
          <p14:tracePt t="83283" x="3041650" y="4756150"/>
          <p14:tracePt t="83303" x="3028950" y="4768850"/>
          <p14:tracePt t="83327" x="3016250" y="4779963"/>
          <p14:tracePt t="83363" x="2992438" y="4779963"/>
          <p14:tracePt t="83369" x="2967038" y="4779963"/>
          <p14:tracePt t="83379" x="2916238" y="4779963"/>
          <p14:tracePt t="83389" x="2879725" y="4779963"/>
          <p14:tracePt t="83403" x="2828925" y="4779963"/>
          <p14:tracePt t="83420" x="2816225" y="4779963"/>
          <p14:tracePt t="83429" x="2803525" y="4779963"/>
          <p14:tracePt t="83434" x="2790825" y="4779963"/>
          <p14:tracePt t="83443" x="2778125" y="4779963"/>
          <p14:tracePt t="83450" x="2767013" y="4779963"/>
          <p14:tracePt t="83459" x="2754313" y="4779963"/>
          <p14:tracePt t="83475" x="2741613" y="4779963"/>
          <p14:tracePt t="83539" x="2741613" y="4768850"/>
          <p14:tracePt t="83549" x="2741613" y="4756150"/>
          <p14:tracePt t="83559" x="2741613" y="4718050"/>
          <p14:tracePt t="83565" x="2741613" y="4679950"/>
          <p14:tracePt t="83575" x="2741613" y="4630738"/>
          <p14:tracePt t="83582" x="2741613" y="4592638"/>
          <p14:tracePt t="83591" x="2741613" y="4567238"/>
          <p14:tracePt t="83601" x="2741613" y="4518025"/>
          <p14:tracePt t="83605" x="2741613" y="4492625"/>
          <p14:tracePt t="83615" x="2741613" y="4454525"/>
          <p14:tracePt t="83621" x="2754313" y="4443413"/>
          <p14:tracePt t="83631" x="2790825" y="4379913"/>
          <p14:tracePt t="83646" x="2790825" y="4354513"/>
          <p14:tracePt t="83655" x="2803525" y="4330700"/>
          <p14:tracePt t="83661" x="2816225" y="4305300"/>
          <p14:tracePt t="83681" x="2841625" y="4279900"/>
          <p14:tracePt t="83685" x="2841625" y="4267200"/>
          <p14:tracePt t="83701" x="2867025" y="4254500"/>
          <p14:tracePt t="83721" x="2890838" y="4217988"/>
          <p14:tracePt t="83741" x="2903538" y="4192588"/>
          <p14:tracePt t="83767" x="2916238" y="4179888"/>
          <p14:tracePt t="83811" x="2916238" y="4167188"/>
          <p14:tracePt t="84106" x="2941638" y="4192588"/>
          <p14:tracePt t="84116" x="2941638" y="4205288"/>
          <p14:tracePt t="84125" x="2967038" y="4217988"/>
          <p14:tracePt t="84129" x="2967038" y="4230688"/>
          <p14:tracePt t="84141" x="2967038" y="4241800"/>
          <p14:tracePt t="84145" x="2967038" y="4254500"/>
          <p14:tracePt t="84156" x="2979738" y="4279900"/>
          <p14:tracePt t="84179" x="2979738" y="4292600"/>
          <p14:tracePt t="84189" x="2992438" y="4305300"/>
          <p14:tracePt t="84262" x="2992438" y="4318000"/>
          <p14:tracePt t="84272" x="3003550" y="4318000"/>
          <p14:tracePt t="84761" x="3067050" y="4305300"/>
          <p14:tracePt t="84765" x="3092450" y="4279900"/>
          <p14:tracePt t="84775" x="3141663" y="4230688"/>
          <p14:tracePt t="84781" x="3216275" y="4167188"/>
          <p14:tracePt t="84791" x="3254375" y="4129088"/>
          <p14:tracePt t="84801" x="3328988" y="4079875"/>
          <p14:tracePt t="84805" x="3379788" y="4054475"/>
          <p14:tracePt t="84815" x="3441700" y="4017963"/>
          <p14:tracePt t="84821" x="3479800" y="3979863"/>
          <p14:tracePt t="84831" x="3505200" y="3954463"/>
          <p14:tracePt t="84841" x="3541713" y="3941763"/>
          <p14:tracePt t="84847" x="3554413" y="3929063"/>
          <p14:tracePt t="84857" x="3567113" y="3929063"/>
          <p14:tracePt t="84862" x="3567113" y="3916363"/>
          <p14:tracePt t="84871" x="3579813" y="3905250"/>
          <p14:tracePt t="85107" x="3554413" y="3905250"/>
          <p14:tracePt t="85119" x="3530600" y="3905250"/>
          <p14:tracePt t="85129" x="3479800" y="3905250"/>
          <p14:tracePt t="85133" x="3429000" y="3905250"/>
          <p14:tracePt t="85143" x="3379788" y="3905250"/>
          <p14:tracePt t="85149" x="3328988" y="3905250"/>
          <p14:tracePt t="85159" x="3279775" y="3905250"/>
          <p14:tracePt t="85169" x="3205163" y="3905250"/>
          <p14:tracePt t="85174" x="3154363" y="3905250"/>
          <p14:tracePt t="85183" x="3116263" y="3905250"/>
          <p14:tracePt t="85190" x="3067050" y="3905250"/>
          <p14:tracePt t="85199" x="3028950" y="3905250"/>
          <p14:tracePt t="85209" x="3003550" y="3905250"/>
          <p14:tracePt t="85215" x="2979738" y="3905250"/>
          <p14:tracePt t="85225" x="2954338" y="3905250"/>
          <p14:tracePt t="85229" x="2916238" y="3905250"/>
          <p14:tracePt t="85239" x="2867025" y="3905250"/>
          <p14:tracePt t="85249" x="2841625" y="3905250"/>
          <p14:tracePt t="85256" x="2803525" y="3879850"/>
          <p14:tracePt t="85265" x="2741613" y="3879850"/>
          <p14:tracePt t="85270" x="2690813" y="3879850"/>
          <p14:tracePt t="85279" x="2616200" y="3879850"/>
          <p14:tracePt t="85289" x="2554288" y="3879850"/>
          <p14:tracePt t="85295" x="2516188" y="3879850"/>
          <p14:tracePt t="85305" x="2465388" y="3879850"/>
          <p14:tracePt t="85309" x="2390775" y="3879850"/>
          <p14:tracePt t="85321" x="2352675" y="3879850"/>
          <p14:tracePt t="85329" x="2303463" y="3879850"/>
          <p14:tracePt t="85336" x="2265363" y="3879850"/>
          <p14:tracePt t="85345" x="2239963" y="3879850"/>
          <p14:tracePt t="85351" x="2203450" y="3867150"/>
          <p14:tracePt t="85361" x="2165350" y="3854450"/>
          <p14:tracePt t="85371" x="2127250" y="3841750"/>
          <p14:tracePt t="85375" x="2065338" y="3816350"/>
          <p14:tracePt t="85386" x="2027238" y="3816350"/>
          <p14:tracePt t="85391" x="1990725" y="3803650"/>
          <p14:tracePt t="85403" x="1965325" y="3792538"/>
          <p14:tracePt t="85411" x="1927225" y="3792538"/>
          <p14:tracePt t="85415" x="1890713" y="3779838"/>
          <p14:tracePt t="85425" x="1878013" y="3779838"/>
          <p14:tracePt t="85431" x="1865313" y="3779838"/>
          <p14:tracePt t="85441" x="1839913" y="3779838"/>
          <p14:tracePt t="85452" x="1827213" y="3779838"/>
          <p14:tracePt t="85457" x="1814513" y="3779838"/>
          <p14:tracePt t="85468" x="1801813" y="3779838"/>
          <p14:tracePt t="85481" x="1790700" y="3779838"/>
          <p14:tracePt t="85779" x="1778000" y="3779838"/>
          <p14:tracePt t="85799" x="1765300" y="3779838"/>
          <p14:tracePt t="85805" x="1752600" y="3779838"/>
          <p14:tracePt t="86576" x="1739900" y="3779838"/>
          <p14:tracePt t="86591" x="1739900" y="3792538"/>
          <p14:tracePt t="86611" x="1739900" y="3816350"/>
          <p14:tracePt t="86627" x="1739900" y="3841750"/>
          <p14:tracePt t="86677" x="1739900" y="3854450"/>
          <p14:tracePt t="86701" x="1752600" y="3854450"/>
          <p14:tracePt t="86707" x="1752600" y="3867150"/>
          <p14:tracePt t="86717" x="1765300" y="3879850"/>
          <p14:tracePt t="86723" x="1765300" y="3892550"/>
          <p14:tracePt t="86733" x="1790700" y="3905250"/>
          <p14:tracePt t="86743" x="1790700" y="3916363"/>
          <p14:tracePt t="86748" x="1801813" y="3916363"/>
          <p14:tracePt t="86757" x="1801813" y="3929063"/>
          <p14:tracePt t="86849" x="1827213" y="3929063"/>
          <p14:tracePt t="86864" x="1839913" y="3929063"/>
          <p14:tracePt t="86873" x="1852613" y="3929063"/>
          <p14:tracePt t="86883" x="1865313" y="3929063"/>
          <p14:tracePt t="86889" x="1890713" y="3929063"/>
          <p14:tracePt t="86899" x="1903413" y="3929063"/>
          <p14:tracePt t="86903" x="1927225" y="3929063"/>
          <p14:tracePt t="86913" x="1952625" y="3929063"/>
          <p14:tracePt t="86923" x="1978025" y="3929063"/>
          <p14:tracePt t="86929" x="2003425" y="3929063"/>
          <p14:tracePt t="86939" x="2039938" y="3916363"/>
          <p14:tracePt t="86943" x="2065338" y="3905250"/>
          <p14:tracePt t="86963" x="2090738" y="3905250"/>
          <p14:tracePt t="86965" x="2116138" y="3905250"/>
          <p14:tracePt t="86969" x="2139950" y="3905250"/>
          <p14:tracePt t="86979" x="2165350" y="3892550"/>
          <p14:tracePt t="86996" x="2190750" y="3892550"/>
          <p14:tracePt t="87005" x="2216150" y="3879850"/>
          <p14:tracePt t="87021" x="2239963" y="3879850"/>
          <p14:tracePt t="87025" x="2239963" y="3867150"/>
          <p14:tracePt t="87035" x="2252663" y="3867150"/>
          <p14:tracePt t="87041" x="2278063" y="3854450"/>
          <p14:tracePt t="87051" x="2290763" y="3841750"/>
          <p14:tracePt t="87061" x="2303463" y="3829050"/>
          <p14:tracePt t="87076" x="2316163" y="3816350"/>
          <p14:tracePt t="87092" x="2328863" y="3803650"/>
          <p14:tracePt t="87101" x="2339975" y="3792538"/>
          <p14:tracePt t="87117" x="2352675" y="3779838"/>
          <p14:tracePt t="87131" x="2365375" y="3779838"/>
          <p14:tracePt t="87691" x="2339975" y="3792538"/>
          <p14:tracePt t="87697" x="2290763" y="3841750"/>
          <p14:tracePt t="87708" x="2278063" y="3854450"/>
          <p14:tracePt t="87711" x="2216150" y="3916363"/>
          <p14:tracePt t="87721" x="2190750" y="3941763"/>
          <p14:tracePt t="87732" x="2152650" y="3992563"/>
          <p14:tracePt t="87737" x="2090738" y="4054475"/>
          <p14:tracePt t="87747" x="2039938" y="4105275"/>
          <p14:tracePt t="87753" x="2003425" y="4167188"/>
          <p14:tracePt t="87764" x="1965325" y="4230688"/>
          <p14:tracePt t="87773" x="1927225" y="4305300"/>
          <p14:tracePt t="87777" x="1903413" y="4354513"/>
          <p14:tracePt t="87787" x="1903413" y="4392613"/>
          <p14:tracePt t="87793" x="1878013" y="4430713"/>
          <p14:tracePt t="87803" x="1865313" y="4454525"/>
          <p14:tracePt t="87815" x="1865313" y="4467225"/>
          <p14:tracePt t="87817" x="1852613" y="4492625"/>
          <p14:tracePt t="87833" x="1839913" y="4505325"/>
          <p14:tracePt t="88258" x="1852613" y="4505325"/>
          <p14:tracePt t="88267" x="1865313" y="4492625"/>
          <p14:tracePt t="88278" x="1878013" y="4492625"/>
          <p14:tracePt t="88281" x="1890713" y="4479925"/>
          <p14:tracePt t="88291" x="1903413" y="4467225"/>
          <p14:tracePt t="88297" x="1927225" y="4454525"/>
          <p14:tracePt t="88308" x="1927225" y="4443413"/>
          <p14:tracePt t="88317" x="1939925" y="4443413"/>
          <p14:tracePt t="88322" x="1965325" y="4443413"/>
          <p14:tracePt t="88333" x="1978025" y="4443413"/>
          <p14:tracePt t="88337" x="1990725" y="4443413"/>
          <p14:tracePt t="88347" x="2003425" y="4443413"/>
          <p14:tracePt t="88363" x="2027238" y="4443413"/>
          <p14:tracePt t="88373" x="2039938" y="4443413"/>
          <p14:tracePt t="88377" x="2052638" y="4443413"/>
          <p14:tracePt t="88397" x="2065338" y="4443413"/>
          <p14:tracePt t="88413" x="2078038" y="4443413"/>
          <p14:tracePt t="88429" x="2090738" y="4443413"/>
          <p14:tracePt t="88439" x="2103438" y="4430713"/>
          <p14:tracePt t="88463" x="2116138" y="4430713"/>
          <p14:tracePt t="88471" x="2116138" y="4418013"/>
          <p14:tracePt t="88483" x="2139950" y="4405313"/>
          <p14:tracePt t="88504" x="2178050" y="4379913"/>
          <p14:tracePt t="88519" x="2190750" y="4367213"/>
          <p14:tracePt t="88536" x="2203450" y="4354513"/>
          <p14:tracePt t="88543" x="2216150" y="4341813"/>
          <p14:tracePt t="88555" x="2239963" y="4341813"/>
          <p14:tracePt t="88559" x="2278063" y="4330700"/>
          <p14:tracePt t="88575" x="2303463" y="4330700"/>
          <p14:tracePt t="88586" x="2328863" y="4330700"/>
          <p14:tracePt t="88595" x="2339975" y="4330700"/>
          <p14:tracePt t="88599" x="2352675" y="4330700"/>
          <p14:tracePt t="88609" x="2365375" y="4330700"/>
          <p14:tracePt t="88635" x="2390775" y="4330700"/>
          <p14:tracePt t="88639" x="2390775" y="4318000"/>
          <p14:tracePt t="88665" x="2403475" y="4318000"/>
          <p14:tracePt t="88675" x="2403475" y="4305300"/>
          <p14:tracePt t="88681" x="2416175" y="4292600"/>
          <p14:tracePt t="88701" x="2416175" y="4279900"/>
          <p14:tracePt t="88705" x="2428875" y="4230688"/>
          <p14:tracePt t="88715" x="2441575" y="4167188"/>
          <p14:tracePt t="88721" x="2441575" y="4105275"/>
          <p14:tracePt t="88731" x="2441575" y="4054475"/>
          <p14:tracePt t="88741" x="2441575" y="3967163"/>
          <p14:tracePt t="88745" x="2441575" y="3929063"/>
          <p14:tracePt t="88755" x="2441575" y="3905250"/>
          <p14:tracePt t="88761" x="2441575" y="3867150"/>
          <p14:tracePt t="88772" x="2441575" y="3841750"/>
          <p14:tracePt t="88782" x="2441575" y="3816350"/>
          <p14:tracePt t="88785" x="2441575" y="3803650"/>
          <p14:tracePt t="88795" x="2441575" y="3779838"/>
          <p14:tracePt t="88801" x="2441575" y="3767138"/>
          <p14:tracePt t="88811" x="2441575" y="3754438"/>
          <p14:tracePt t="88827" x="2441575" y="3729038"/>
          <p14:tracePt t="88841" x="2441575" y="3703638"/>
          <p14:tracePt t="88861" x="2441575" y="3679825"/>
          <p14:tracePt t="88867" x="2441575" y="3654425"/>
          <p14:tracePt t="88882" x="2441575" y="3629025"/>
          <p14:tracePt t="88893" x="2441575" y="3616325"/>
          <p14:tracePt t="88903" x="2441575" y="3603625"/>
          <p14:tracePt t="88907" x="2441575" y="3590925"/>
          <p14:tracePt t="88917" x="2441575" y="3579813"/>
          <p14:tracePt t="89003" x="2452688" y="3567113"/>
          <p14:tracePt t="89007" x="2465388" y="3554413"/>
          <p14:tracePt t="89017" x="2478088" y="3554413"/>
          <p14:tracePt t="89029" x="2490788" y="3554413"/>
          <p14:tracePt t="89033" x="2516188" y="3554413"/>
          <p14:tracePt t="89043" x="2541588" y="3554413"/>
          <p14:tracePt t="89049" x="2554288" y="3579813"/>
          <p14:tracePt t="89059" x="2578100" y="3579813"/>
          <p14:tracePt t="89069" x="2616200" y="3579813"/>
          <p14:tracePt t="89073" x="2654300" y="3603625"/>
          <p14:tracePt t="89083" x="2703513" y="3616325"/>
          <p14:tracePt t="89089" x="2728913" y="3629025"/>
          <p14:tracePt t="89099" x="2754313" y="3641725"/>
          <p14:tracePt t="89111" x="2778125" y="3641725"/>
          <p14:tracePt t="89115" x="2816225" y="3654425"/>
          <p14:tracePt t="89129" x="2841625" y="3667125"/>
          <p14:tracePt t="89139" x="2854325" y="3667125"/>
          <p14:tracePt t="89149" x="2890838" y="3692525"/>
          <p14:tracePt t="89165" x="2903538" y="3692525"/>
          <p14:tracePt t="89179" x="2928938" y="3716338"/>
          <p14:tracePt t="89205" x="2941638" y="3716338"/>
          <p14:tracePt t="89210" x="2954338" y="3716338"/>
          <p14:tracePt t="89219" x="2967038" y="3716338"/>
          <p14:tracePt t="89235" x="2992438" y="3716338"/>
          <p14:tracePt t="89265" x="2992438" y="3729038"/>
          <p14:tracePt t="89276" x="3003550" y="3729038"/>
          <p14:tracePt t="89285" x="3028950" y="3741738"/>
          <p14:tracePt t="89292" x="3041650" y="3767138"/>
          <p14:tracePt t="89301" x="3067050" y="3792538"/>
          <p14:tracePt t="89305" x="3092450" y="3829050"/>
          <p14:tracePt t="89316" x="3103563" y="3841750"/>
          <p14:tracePt t="89325" x="3128963" y="3879850"/>
          <p14:tracePt t="89331" x="3141663" y="3916363"/>
          <p14:tracePt t="89341" x="3154363" y="3929063"/>
          <p14:tracePt t="89345" x="3154363" y="3954463"/>
          <p14:tracePt t="89356" x="3154363" y="3979863"/>
          <p14:tracePt t="89365" x="3179763" y="4017963"/>
          <p14:tracePt t="89371" x="3179763" y="4041775"/>
          <p14:tracePt t="89381" x="3179763" y="4067175"/>
          <p14:tracePt t="89385" x="3179763" y="4092575"/>
          <p14:tracePt t="89397" x="3192463" y="4105275"/>
          <p14:tracePt t="89407" x="3192463" y="4129088"/>
          <p14:tracePt t="89422" x="3192463" y="4167188"/>
          <p14:tracePt t="89437" x="3179763" y="4192588"/>
          <p14:tracePt t="89447" x="3154363" y="4217988"/>
          <p14:tracePt t="89451" x="3141663" y="4241800"/>
          <p14:tracePt t="89461" x="3128963" y="4241800"/>
          <p14:tracePt t="89467" x="3116263" y="4267200"/>
          <p14:tracePt t="89477" x="3103563" y="4267200"/>
          <p14:tracePt t="89487" x="3092450" y="4279900"/>
          <p14:tracePt t="89493" x="3079750" y="4279900"/>
          <p14:tracePt t="89504" x="3079750" y="4292600"/>
          <p14:tracePt t="89507" x="3067050" y="4305300"/>
          <p14:tracePt t="89527" x="3054350" y="4305300"/>
          <p14:tracePt t="89554" x="3041650" y="4305300"/>
          <p14:tracePt t="90273" x="3054350" y="4318000"/>
          <p14:tracePt t="90285" x="3192463" y="4318000"/>
          <p14:tracePt t="90295" x="3454400" y="4318000"/>
          <p14:tracePt t="90299" x="3692525" y="4318000"/>
          <p14:tracePt t="90310" x="4056063" y="4267200"/>
          <p14:tracePt t="90315" x="4394200" y="4267200"/>
          <p14:tracePt t="90326" x="4732338" y="4267200"/>
          <p14:tracePt t="90335" x="5106988" y="4267200"/>
          <p14:tracePt t="90339" x="5483225" y="4267200"/>
          <p14:tracePt t="90349" x="5857875" y="4267200"/>
          <p14:tracePt t="90356" x="6134100" y="4267200"/>
          <p14:tracePt t="90365" x="6283325" y="4305300"/>
          <p14:tracePt t="90375" x="6459538" y="4341813"/>
          <p14:tracePt t="90379" x="6572250" y="4354513"/>
          <p14:tracePt t="90390" x="6646863" y="4392613"/>
          <p14:tracePt t="90395" x="6721475" y="4430713"/>
          <p14:tracePt t="90405" x="6759575" y="4443413"/>
          <p14:tracePt t="90415" x="6772275" y="4454525"/>
          <p14:tracePt t="90422" x="6808788" y="4467225"/>
          <p14:tracePt t="90435" x="6808788" y="4479925"/>
          <p14:tracePt t="90465" x="6821488" y="4479925"/>
          <p14:tracePt t="90485" x="6821488" y="4492625"/>
          <p14:tracePt t="90531" x="6834188" y="4492625"/>
          <p14:tracePt t="90541" x="6846888" y="4505325"/>
          <p14:tracePt t="90581" x="6859588" y="4505325"/>
          <p14:tracePt t="90591" x="6872288" y="4505325"/>
          <p14:tracePt t="90607" x="6884988" y="4518025"/>
          <p14:tracePt t="90621" x="6897688" y="4530725"/>
          <p14:tracePt t="90648" x="6910388" y="4530725"/>
          <p14:tracePt t="90663" x="6934200" y="4543425"/>
          <p14:tracePt t="90713" x="6946900" y="4554538"/>
          <p14:tracePt t="90739" x="6972300" y="4567238"/>
          <p14:tracePt t="90743" x="6972300" y="4592638"/>
          <p14:tracePt t="90753" x="6972300" y="4605338"/>
          <p14:tracePt t="90759" x="6997700" y="4630738"/>
          <p14:tracePt t="90769" x="6997700" y="4643438"/>
          <p14:tracePt t="90779" x="6997700" y="4667250"/>
          <p14:tracePt t="90784" x="6997700" y="4679950"/>
          <p14:tracePt t="90793" x="6997700" y="4705350"/>
          <p14:tracePt t="90801" x="6997700" y="4718050"/>
          <p14:tracePt t="90809" x="6997700" y="4730750"/>
          <p14:tracePt t="90823" x="6997700" y="4743450"/>
          <p14:tracePt t="90839" x="6997700" y="4756150"/>
          <p14:tracePt t="90890" x="6997700" y="4779963"/>
          <p14:tracePt t="90915" x="6997700" y="4792663"/>
          <p14:tracePt t="91273" x="6997700" y="4818063"/>
          <p14:tracePt t="91314" x="6997700" y="4830763"/>
          <p14:tracePt t="91363" x="6997700" y="4843463"/>
          <p14:tracePt t="91374" x="6997700" y="4856163"/>
          <p14:tracePt t="91413" x="6985000" y="4856163"/>
          <p14:tracePt t="91429" x="6972300" y="4868863"/>
          <p14:tracePt t="91459" x="6959600" y="4879975"/>
          <p14:tracePt t="91576" x="6959600" y="4892675"/>
          <p14:tracePt t="91913" x="6959600" y="4905375"/>
          <p14:tracePt t="91923" x="6959600" y="4930775"/>
          <p14:tracePt t="91939" x="6959600" y="4943475"/>
          <p14:tracePt t="91951" x="6934200" y="4956175"/>
          <p14:tracePt t="91953" x="6934200" y="4968875"/>
          <p14:tracePt t="91963" x="6934200" y="4992688"/>
          <p14:tracePt t="91989" x="6934200" y="5005388"/>
          <p14:tracePt t="91993" x="6921500" y="5018088"/>
          <p14:tracePt t="92013" x="6910388" y="5030788"/>
          <p14:tracePt t="92085" x="6910388" y="5043488"/>
          <p14:tracePt t="92584" x="6897688" y="5056188"/>
          <p14:tracePt t="92635" x="6884988" y="5056188"/>
          <p14:tracePt t="92927" x="6872288" y="5056188"/>
          <p14:tracePt t="92943" x="6859588" y="5056188"/>
          <p14:tracePt t="92973" x="6846888" y="5056188"/>
          <p14:tracePt t="93397" x="6834188" y="5056188"/>
          <p14:tracePt t="93431" x="6821488" y="5043488"/>
          <p14:tracePt t="93461" x="6808788" y="5030788"/>
          <p14:tracePt t="109919" x="6808788" y="5018088"/>
          <p14:tracePt t="109925" x="6808788" y="4968875"/>
          <p14:tracePt t="109935" x="6772275" y="4879975"/>
          <p14:tracePt t="109945" x="6684963" y="4768850"/>
          <p14:tracePt t="109966" x="6359525" y="4554538"/>
          <p14:tracePt t="109975" x="6334125" y="4530725"/>
          <p14:tracePt t="110379" x="6270625" y="4492625"/>
          <p14:tracePt t="110383" x="6096000" y="4418013"/>
          <p14:tracePt t="110393" x="5857875" y="4292600"/>
          <p14:tracePt t="110403" x="5519738" y="4054475"/>
          <p14:tracePt t="110409" x="5270500" y="3867150"/>
          <p14:tracePt t="110419" x="5032375" y="3703638"/>
          <p14:tracePt t="110425" x="4881563" y="3567113"/>
          <p14:tracePt t="110433" x="4794250" y="3490913"/>
          <p14:tracePt t="110443" x="4743450" y="3454400"/>
          <p14:tracePt t="110450" x="4681538" y="3416300"/>
          <p14:tracePt t="110459" x="4681538" y="3403600"/>
          <p14:tracePt t="110463" x="4668838" y="3403600"/>
          <p14:tracePt t="110615" x="4668838" y="3390900"/>
          <p14:tracePt t="110619" x="4656138" y="3390900"/>
          <p14:tracePt t="110622" x="4643438" y="3390900"/>
          <p14:tracePt t="110625" x="4619625" y="3367088"/>
          <p14:tracePt t="110627" x="4619625" y="3341688"/>
          <p14:tracePt t="110635" x="4581525" y="3303588"/>
          <p14:tracePt t="110645" x="4556125" y="3278188"/>
          <p14:tracePt t="110649" x="4530725" y="3254375"/>
          <p14:tracePt t="110659" x="4481513" y="3228975"/>
          <p14:tracePt t="110665" x="4456113" y="3203575"/>
          <p14:tracePt t="110675" x="4418013" y="3165475"/>
          <p14:tracePt t="110685" x="4368800" y="3128963"/>
          <p14:tracePt t="110689" x="4343400" y="3116263"/>
          <p14:tracePt t="110699" x="4330700" y="3103563"/>
          <p14:tracePt t="110705" x="4294188" y="3078163"/>
          <p14:tracePt t="110715" x="4268788" y="3065463"/>
          <p14:tracePt t="110729" x="4256088" y="3065463"/>
          <p14:tracePt t="110741" x="4256088" y="3041650"/>
          <p14:tracePt t="110745" x="4256088" y="3016250"/>
          <p14:tracePt t="110755" x="4243388" y="2990850"/>
          <p14:tracePt t="110765" x="4217988" y="2941638"/>
          <p14:tracePt t="110771" x="4192588" y="2878138"/>
          <p14:tracePt t="110781" x="4181475" y="2816225"/>
          <p14:tracePt t="110786" x="4143375" y="2740025"/>
          <p14:tracePt t="110795" x="4081463" y="2640013"/>
          <p14:tracePt t="110805" x="4056063" y="2590800"/>
          <p14:tracePt t="110811" x="4017963" y="2527300"/>
          <p14:tracePt t="110821" x="3979863" y="2452688"/>
          <p14:tracePt t="110827" x="3943350" y="2378075"/>
          <p14:tracePt t="110837" x="3905250" y="2339975"/>
          <p14:tracePt t="110847" x="3843338" y="2265363"/>
          <p14:tracePt t="110852" x="3843338" y="2239963"/>
          <p14:tracePt t="110861" x="3805238" y="2201863"/>
          <p14:tracePt t="110868" x="3779838" y="2178050"/>
          <p14:tracePt t="110877" x="3756025" y="2127250"/>
          <p14:tracePt t="110887" x="3717925" y="2101850"/>
          <p14:tracePt t="110891" x="3679825" y="2052638"/>
          <p14:tracePt t="110902" x="3667125" y="2014538"/>
          <p14:tracePt t="110907" x="3643313" y="1965325"/>
          <p14:tracePt t="110918" x="3617913" y="1914525"/>
          <p14:tracePt t="110927" x="3592513" y="1865313"/>
          <p14:tracePt t="110934" x="3554413" y="1789113"/>
          <p14:tracePt t="110943" x="3517900" y="1676400"/>
          <p14:tracePt t="110952" x="3492500" y="1614488"/>
          <p14:tracePt t="110957" x="3467100" y="1552575"/>
          <p14:tracePt t="110967" x="3429000" y="1476375"/>
          <p14:tracePt t="110973" x="3392488" y="1401763"/>
          <p14:tracePt t="110984" x="3367088" y="1350963"/>
          <p14:tracePt t="110988" x="3328988" y="1289050"/>
          <p14:tracePt t="110998" x="3292475" y="1250950"/>
          <p14:tracePt t="111007" x="3267075" y="1201738"/>
          <p14:tracePt t="111014" x="3254375" y="1176338"/>
          <p14:tracePt t="111023" x="3241675" y="1163638"/>
          <p14:tracePt t="111027" x="3241675" y="1138238"/>
          <p14:tracePt t="111037" x="3228975" y="1125538"/>
          <p14:tracePt t="111048" x="3216275" y="1114425"/>
          <p14:tracePt t="111053" x="3205163" y="1114425"/>
          <p14:tracePt t="111067" x="3192463" y="1101725"/>
          <p14:tracePt t="111089" x="3167063" y="1101725"/>
          <p14:tracePt t="111093" x="3154363" y="1101725"/>
          <p14:tracePt t="111103" x="3128963" y="1101725"/>
          <p14:tracePt t="111109" x="3103563" y="1101725"/>
          <p14:tracePt t="111119" x="3092450" y="1101725"/>
          <p14:tracePt t="111130" x="3054350" y="1101725"/>
          <p14:tracePt t="111133" x="3041650" y="1101725"/>
          <p14:tracePt t="111143" x="3016250" y="1101725"/>
          <p14:tracePt t="111149" x="2967038" y="1101725"/>
          <p14:tracePt t="111159" x="2941638" y="1101725"/>
          <p14:tracePt t="111169" x="2916238" y="1101725"/>
          <p14:tracePt t="111175" x="2890838" y="1101725"/>
          <p14:tracePt t="111185" x="2854325" y="1101725"/>
          <p14:tracePt t="111189" x="2828925" y="1101725"/>
          <p14:tracePt t="111199" x="2803525" y="1101725"/>
          <p14:tracePt t="111209" x="2778125" y="1101725"/>
          <p14:tracePt t="111215" x="2754313" y="1101725"/>
          <p14:tracePt t="111229" x="2728913" y="1101725"/>
          <p14:tracePt t="111256" x="2716213" y="1101725"/>
          <p14:tracePt t="111265" x="2703513" y="1101725"/>
          <p14:tracePt t="111271" x="2690813" y="1101725"/>
          <p14:tracePt t="111291" x="2678113" y="1101725"/>
          <p14:tracePt t="111296" x="2667000" y="1101725"/>
          <p14:tracePt t="112154" x="2654300" y="1101725"/>
          <p14:tracePt t="112158" x="2654300" y="1114425"/>
          <p14:tracePt t="112177" x="2654300" y="1138238"/>
          <p14:tracePt t="112183" x="2678113" y="1163638"/>
          <p14:tracePt t="112193" x="2703513" y="1176338"/>
          <p14:tracePt t="112199" x="2741613" y="1214438"/>
          <p14:tracePt t="112209" x="2778125" y="1238250"/>
          <p14:tracePt t="112219" x="2790825" y="1250950"/>
          <p14:tracePt t="112223" x="2816225" y="1289050"/>
          <p14:tracePt t="112233" x="2867025" y="1301750"/>
          <p14:tracePt t="112239" x="2890838" y="1339850"/>
          <p14:tracePt t="112249" x="2903538" y="1339850"/>
          <p14:tracePt t="112259" x="2916238" y="1339850"/>
          <p14:tracePt t="112263" x="2928938" y="1339850"/>
          <p14:tracePt t="112273" x="2941638" y="1339850"/>
          <p14:tracePt t="112280" x="2954338" y="1350963"/>
          <p14:tracePt t="112299" x="2967038" y="1350963"/>
          <p14:tracePt t="112313" x="2979738" y="1350963"/>
          <p14:tracePt t="112320" x="2992438" y="1350963"/>
          <p14:tracePt t="112339" x="3016250" y="1350963"/>
          <p14:tracePt t="112345" x="3028950" y="1339850"/>
          <p14:tracePt t="112355" x="3041650" y="1339850"/>
          <p14:tracePt t="112362" x="3054350" y="1327150"/>
          <p14:tracePt t="112369" x="3067050" y="1314450"/>
          <p14:tracePt t="112379" x="3079750" y="1301750"/>
          <p14:tracePt t="112385" x="3103563" y="1276350"/>
          <p14:tracePt t="112399" x="3116263" y="1263650"/>
          <p14:tracePt t="112409" x="3128963" y="1238250"/>
          <p14:tracePt t="112427" x="3141663" y="1227138"/>
          <p14:tracePt t="112435" x="3154363" y="1227138"/>
          <p14:tracePt t="112439" x="3167063" y="1201738"/>
          <p14:tracePt t="112476" x="3179763" y="1189038"/>
          <p14:tracePt t="112481" x="3192463" y="1189038"/>
          <p14:tracePt t="112501" x="3205163" y="1176338"/>
          <p14:tracePt t="112521" x="3228975" y="1176338"/>
          <p14:tracePt t="112555" x="3241675" y="1163638"/>
          <p14:tracePt t="112617" x="3254375" y="1163638"/>
          <p14:tracePt t="112683" x="3267075" y="1163638"/>
          <p14:tracePt t="112723" x="3279775" y="1163638"/>
          <p14:tracePt t="112747" x="3292475" y="1176338"/>
          <p14:tracePt t="112763" x="3305175" y="1176338"/>
          <p14:tracePt t="112773" x="3317875" y="1189038"/>
          <p14:tracePt t="112779" x="3341688" y="1189038"/>
          <p14:tracePt t="112789" x="3392488" y="1214438"/>
          <p14:tracePt t="112799" x="3417888" y="1238250"/>
          <p14:tracePt t="112804" x="3492500" y="1250950"/>
          <p14:tracePt t="112813" x="3579813" y="1289050"/>
          <p14:tracePt t="112820" x="3717925" y="1327150"/>
          <p14:tracePt t="112829" x="3892550" y="1414463"/>
          <p14:tracePt t="112839" x="4092575" y="1527175"/>
          <p14:tracePt t="112843" x="4181475" y="1589088"/>
          <p14:tracePt t="112854" x="4281488" y="1801813"/>
          <p14:tracePt t="112859" x="4468813" y="1989138"/>
          <p14:tracePt t="113273" x="4406900" y="1952625"/>
          <p14:tracePt t="113277" x="4243388" y="1839913"/>
          <p14:tracePt t="113287" x="4043363" y="1714500"/>
          <p14:tracePt t="113298" x="3756025" y="1576388"/>
          <p14:tracePt t="113303" x="3505200" y="1476375"/>
          <p14:tracePt t="113314" x="3179763" y="1339850"/>
          <p14:tracePt t="113317" x="2854325" y="1189038"/>
          <p14:tracePt t="113327" x="2541588" y="1076325"/>
          <p14:tracePt t="113339" x="2178050" y="863600"/>
          <p14:tracePt t="113343" x="1778000" y="638175"/>
          <p14:tracePt t="113353" x="1476375" y="450850"/>
          <p14:tracePt t="113359" x="1114425" y="238125"/>
          <p14:tracePt t="113369" x="776288" y="5080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57550"/>
            <a:ext cx="6783224" cy="582976"/>
          </a:xfrm>
        </p:spPr>
        <p:txBody>
          <a:bodyPr>
            <a:noAutofit/>
          </a:bodyPr>
          <a:lstStyle/>
          <a:p>
            <a:r>
              <a:rPr lang="en-US" sz="2800" b="1" dirty="0" err="1">
                <a:latin typeface="Times New Roman" pitchFamily="18" charset="0"/>
                <a:cs typeface="Times New Roman" pitchFamily="18" charset="0"/>
              </a:rPr>
              <a:t>indexOf</a:t>
            </a:r>
            <a:r>
              <a:rPr lang="en-US" sz="2800" b="1" dirty="0">
                <a:latin typeface="Times New Roman" pitchFamily="18" charset="0"/>
                <a:cs typeface="Times New Roman" pitchFamily="18" charset="0"/>
              </a:rPr>
              <a:t>()</a:t>
            </a:r>
          </a:p>
        </p:txBody>
      </p:sp>
      <p:sp>
        <p:nvSpPr>
          <p:cNvPr id="7" name="TextBox 6"/>
          <p:cNvSpPr txBox="1"/>
          <p:nvPr/>
        </p:nvSpPr>
        <p:spPr>
          <a:xfrm>
            <a:off x="1041079" y="822961"/>
            <a:ext cx="8590945"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find the index value of a given string. It always gives the starting index value of first occurrence of string.</a:t>
            </a:r>
            <a:endParaRPr lang="en-IN" dirty="0">
              <a:latin typeface="Times New Roman" pitchFamily="18" charset="0"/>
              <a:cs typeface="Times New Roman" pitchFamily="18" charset="0"/>
            </a:endParaRPr>
          </a:p>
        </p:txBody>
      </p:sp>
      <p:sp>
        <p:nvSpPr>
          <p:cNvPr id="6" name="Rounded Rectangle 5"/>
          <p:cNvSpPr/>
          <p:nvPr/>
        </p:nvSpPr>
        <p:spPr>
          <a:xfrm>
            <a:off x="1084217" y="2272937"/>
            <a:ext cx="4088673" cy="364453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s="Java is programming language";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a:t>
            </a:r>
            <a:r>
              <a:rPr lang="en-US" sz="1600" dirty="0" err="1">
                <a:solidFill>
                  <a:schemeClr val="tx1">
                    <a:lumMod val="95000"/>
                    <a:lumOff val="5000"/>
                  </a:schemeClr>
                </a:solidFill>
                <a:latin typeface="Times New Roman" pitchFamily="18" charset="0"/>
                <a:cs typeface="Times New Roman" pitchFamily="18" charset="0"/>
              </a:rPr>
              <a:t>s.indexOf</a:t>
            </a:r>
            <a:r>
              <a:rPr lang="en-US" sz="1600" dirty="0">
                <a:solidFill>
                  <a:schemeClr val="tx1">
                    <a:lumMod val="95000"/>
                    <a:lumOff val="5000"/>
                  </a:schemeClr>
                </a:solidFill>
                <a:latin typeface="Times New Roman" pitchFamily="18" charset="0"/>
                <a:cs typeface="Times New Roman" pitchFamily="18" charset="0"/>
              </a:rPr>
              <a:t>("programming"));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293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8</a:t>
            </a:r>
            <a:endParaRPr lang="en-IN" sz="1600" dirty="0">
              <a:solidFill>
                <a:schemeClr val="tx1">
                  <a:lumMod val="95000"/>
                  <a:lumOff val="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4E53E73-A3EA-5689-C677-D19CFFFF8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03438"/>
    </mc:Choice>
    <mc:Fallback xmlns="">
      <p:transition spd="slow" advTm="103438"/>
    </mc:Fallback>
  </mc:AlternateContent>
  <p:extLst>
    <p:ext uri="{3A86A75C-4F4B-4683-9AE1-C65F6400EC91}">
      <p14:laserTraceLst xmlns:p14="http://schemas.microsoft.com/office/powerpoint/2010/main">
        <p14:tracePtLst>
          <p14:tracePt t="13146" x="2867025" y="1327150"/>
          <p14:tracePt t="13156" x="2867025" y="1463675"/>
          <p14:tracePt t="13160" x="2828925" y="1627188"/>
          <p14:tracePt t="13170" x="2778125" y="1827213"/>
          <p14:tracePt t="13176" x="2778125" y="2014538"/>
          <p14:tracePt t="13187" x="2778125" y="2201863"/>
          <p14:tracePt t="13196" x="2778125" y="2378075"/>
          <p14:tracePt t="13200" x="2841625" y="2516188"/>
          <p14:tracePt t="13219" x="3003550" y="2840038"/>
          <p14:tracePt t="13225" x="3079750" y="2978150"/>
          <p14:tracePt t="13236" x="3128963" y="3078163"/>
          <p14:tracePt t="13239" x="3205163" y="3190875"/>
          <p14:tracePt t="13253" x="3254375" y="3267075"/>
          <p14:tracePt t="13255" x="3305175" y="3328988"/>
          <p14:tracePt t="13266" x="3317875" y="3367088"/>
          <p14:tracePt t="13276" x="3341688" y="3390900"/>
          <p14:tracePt t="13282" x="3354388" y="3403600"/>
          <p14:tracePt t="13292" x="3367088" y="3403600"/>
          <p14:tracePt t="13296" x="3367088" y="3416300"/>
          <p14:tracePt t="13316" x="3379788" y="3416300"/>
          <p14:tracePt t="13388" x="3405188" y="3416300"/>
          <p14:tracePt t="13402" x="3417888" y="3416300"/>
          <p14:tracePt t="13408" x="3429000" y="3416300"/>
          <p14:tracePt t="13418" x="3454400" y="3416300"/>
          <p14:tracePt t="13428" x="3467100" y="3403600"/>
          <p14:tracePt t="13432" x="3479800" y="3403600"/>
          <p14:tracePt t="13442" x="3479800" y="3390900"/>
          <p14:tracePt t="13458" x="3479800" y="3378200"/>
          <p14:tracePt t="13474" x="3492500" y="3367088"/>
          <p14:tracePt t="13508" x="3492500" y="3354388"/>
          <p14:tracePt t="13524" x="3492500" y="3328988"/>
          <p14:tracePt t="13534" x="3479800" y="3316288"/>
          <p14:tracePt t="13548" x="3454400" y="3278188"/>
          <p14:tracePt t="13554" x="3441700" y="3267075"/>
          <p14:tracePt t="13564" x="3429000" y="3254375"/>
          <p14:tracePt t="13574" x="3417888" y="3241675"/>
          <p14:tracePt t="13580" x="3405188" y="3241675"/>
          <p14:tracePt t="13590" x="3392488" y="3216275"/>
          <p14:tracePt t="13594" x="3354388" y="3203575"/>
          <p14:tracePt t="13604" x="3341688" y="3190875"/>
          <p14:tracePt t="13644" x="3328988" y="3178175"/>
          <p14:tracePt t="13670" x="3317875" y="3178175"/>
          <p14:tracePt t="13696" x="3305175" y="3178175"/>
          <p14:tracePt t="13706" x="3292475" y="3178175"/>
          <p14:tracePt t="13710" x="3279775" y="3178175"/>
          <p14:tracePt t="13720" x="3254375" y="3165475"/>
          <p14:tracePt t="13730" x="3216275" y="3154363"/>
          <p14:tracePt t="13736" x="3192463" y="3154363"/>
          <p14:tracePt t="13746" x="3154363" y="3154363"/>
          <p14:tracePt t="13751" x="3128963" y="3154363"/>
          <p14:tracePt t="13760" x="3079750" y="3141663"/>
          <p14:tracePt t="13770" x="3041650" y="3141663"/>
          <p14:tracePt t="13776" x="2992438" y="3141663"/>
          <p14:tracePt t="13786" x="2928938" y="3141663"/>
          <p14:tracePt t="13790" x="2854325" y="3141663"/>
          <p14:tracePt t="13801" x="2790825" y="3141663"/>
          <p14:tracePt t="13810" x="2716213" y="3141663"/>
          <p14:tracePt t="13816" x="2616200" y="3178175"/>
          <p14:tracePt t="13826" x="2528888" y="3216275"/>
          <p14:tracePt t="13832" x="2416175" y="3241675"/>
          <p14:tracePt t="13842" x="2339975" y="3290888"/>
          <p14:tracePt t="13853" x="2290763" y="3328988"/>
          <p14:tracePt t="13856" x="2216150" y="3378200"/>
          <p14:tracePt t="13866" x="2152650" y="3441700"/>
          <p14:tracePt t="13872" x="2078038" y="3490913"/>
          <p14:tracePt t="13882" x="2039938" y="3516313"/>
          <p14:tracePt t="13892" x="1978025" y="3603625"/>
          <p14:tracePt t="13896" x="1952625" y="3654425"/>
          <p14:tracePt t="13906" x="1878013" y="3729038"/>
          <p14:tracePt t="13912" x="1827213" y="3816350"/>
          <p14:tracePt t="13922" x="1814513" y="3892550"/>
          <p14:tracePt t="13932" x="1778000" y="3967163"/>
          <p14:tracePt t="13938" x="1765300" y="4017963"/>
          <p14:tracePt t="13948" x="1727200" y="4129088"/>
          <p14:tracePt t="13952" x="1727200" y="4192588"/>
          <p14:tracePt t="13961" x="1689100" y="4305300"/>
          <p14:tracePt t="13972" x="1689100" y="4379913"/>
          <p14:tracePt t="13978" x="1689100" y="4454525"/>
          <p14:tracePt t="13988" x="1689100" y="4530725"/>
          <p14:tracePt t="13992" x="1689100" y="4605338"/>
          <p14:tracePt t="14002" x="1689100" y="4667250"/>
          <p14:tracePt t="14012" x="1689100" y="4743450"/>
          <p14:tracePt t="14018" x="1714500" y="4792663"/>
          <p14:tracePt t="14028" x="1752600" y="4856163"/>
          <p14:tracePt t="14035" x="1801813" y="4905375"/>
          <p14:tracePt t="14044" x="1827213" y="4930775"/>
          <p14:tracePt t="14054" x="1878013" y="4981575"/>
          <p14:tracePt t="14058" x="1952625" y="5018088"/>
          <p14:tracePt t="14069" x="1990725" y="5018088"/>
          <p14:tracePt t="14074" x="2052638" y="5018088"/>
          <p14:tracePt t="14085" x="2103438" y="5018088"/>
          <p14:tracePt t="14094" x="2190750" y="5018088"/>
          <p14:tracePt t="14098" x="2239963" y="5018088"/>
          <p14:tracePt t="14108" x="2328863" y="4968875"/>
          <p14:tracePt t="14114" x="2390775" y="4905375"/>
          <p14:tracePt t="14124" x="2490788" y="4818063"/>
          <p14:tracePt t="14134" x="2565400" y="4718050"/>
          <p14:tracePt t="14138" x="2654300" y="4579938"/>
          <p14:tracePt t="14148" x="2741613" y="4392613"/>
          <p14:tracePt t="14154" x="2828925" y="4241800"/>
          <p14:tracePt t="14164" x="2928938" y="4041775"/>
          <p14:tracePt t="14174" x="3041650" y="3792538"/>
          <p14:tracePt t="14177" x="3079750" y="3590925"/>
          <p14:tracePt t="14190" x="3141663" y="3378200"/>
          <p14:tracePt t="14194" x="3192463" y="3154363"/>
          <p14:tracePt t="14204" x="3228975" y="3016250"/>
          <p14:tracePt t="14214" x="3241675" y="2890838"/>
          <p14:tracePt t="14220" x="3241675" y="2778125"/>
          <p14:tracePt t="14230" x="3241675" y="2716213"/>
          <p14:tracePt t="14234" x="3241675" y="2640013"/>
          <p14:tracePt t="14244" x="3192463" y="2552700"/>
          <p14:tracePt t="14254" x="3179763" y="2478088"/>
          <p14:tracePt t="14260" x="3116263" y="2414588"/>
          <p14:tracePt t="14270" x="3041650" y="2339975"/>
          <p14:tracePt t="14276" x="2941638" y="2290763"/>
          <p14:tracePt t="14286" x="2867025" y="2252663"/>
          <p14:tracePt t="14296" x="2767013" y="2227263"/>
          <p14:tracePt t="14300" x="2667000" y="2214563"/>
          <p14:tracePt t="14310" x="2554288" y="2190750"/>
          <p14:tracePt t="14316" x="2441575" y="2190750"/>
          <p14:tracePt t="14325" x="2328863" y="2190750"/>
          <p14:tracePt t="14336" x="2203450" y="2190750"/>
          <p14:tracePt t="14340" x="2103438" y="2214563"/>
          <p14:tracePt t="14350" x="1990725" y="2265363"/>
          <p14:tracePt t="14356" x="1890713" y="2303463"/>
          <p14:tracePt t="14366" x="1765300" y="2390775"/>
          <p14:tracePt t="14376" x="1689100" y="2465388"/>
          <p14:tracePt t="14382" x="1577975" y="2590800"/>
          <p14:tracePt t="14392" x="1489075" y="2728913"/>
          <p14:tracePt t="14396" x="1376363" y="2878138"/>
          <p14:tracePt t="14406" x="1252538" y="3103563"/>
          <p14:tracePt t="14417" x="1127125" y="3367088"/>
          <p14:tracePt t="14422" x="1063625" y="3503613"/>
          <p14:tracePt t="14432" x="976313" y="3729038"/>
          <p14:tracePt t="14436" x="925513" y="3892550"/>
          <p14:tracePt t="14446" x="889000" y="4017963"/>
          <p14:tracePt t="14456" x="876300" y="4154488"/>
          <p14:tracePt t="14462" x="850900" y="4254500"/>
          <p14:tracePt t="14472" x="850900" y="4354513"/>
          <p14:tracePt t="14476" x="850900" y="4467225"/>
          <p14:tracePt t="14485" x="850900" y="4518025"/>
          <p14:tracePt t="14496" x="863600" y="4605338"/>
          <p14:tracePt t="14502" x="901700" y="4679950"/>
          <p14:tracePt t="14512" x="938213" y="4718050"/>
          <p14:tracePt t="14516" x="963613" y="4756150"/>
          <p14:tracePt t="14528" x="1038225" y="4792663"/>
          <p14:tracePt t="14538" x="1114425" y="4805363"/>
          <p14:tracePt t="14544" x="1189038" y="4805363"/>
          <p14:tracePt t="14554" x="1289050" y="4805363"/>
          <p14:tracePt t="14558" x="1414463" y="4805363"/>
          <p14:tracePt t="14568" x="1527175" y="4792663"/>
          <p14:tracePt t="14574" x="1665288" y="4692650"/>
          <p14:tracePt t="14585" x="1814513" y="4567238"/>
          <p14:tracePt t="14594" x="1939925" y="4418013"/>
          <p14:tracePt t="14598" x="2039938" y="4241800"/>
          <p14:tracePt t="14608" x="2139950" y="4054475"/>
          <p14:tracePt t="14614" x="2216150" y="3867150"/>
          <p14:tracePt t="14624" x="2265363" y="3667125"/>
          <p14:tracePt t="14635" x="2303463" y="3503613"/>
          <p14:tracePt t="14640" x="2316163" y="3354388"/>
          <p14:tracePt t="14650" x="2316163" y="3216275"/>
          <p14:tracePt t="14654" x="2316163" y="3154363"/>
          <p14:tracePt t="14664" x="2316163" y="3078163"/>
          <p14:tracePt t="14674" x="2316163" y="3028950"/>
          <p14:tracePt t="14680" x="2316163" y="2990850"/>
          <p14:tracePt t="14690" x="2278063" y="2965450"/>
          <p14:tracePt t="14694" x="2252663" y="2928938"/>
          <p14:tracePt t="14704" x="2203450" y="2890838"/>
          <p14:tracePt t="14714" x="2165350" y="2865438"/>
          <p14:tracePt t="14720" x="2127250" y="2828925"/>
          <p14:tracePt t="14730" x="2090738" y="2828925"/>
          <p14:tracePt t="14735" x="2039938" y="2803525"/>
          <p14:tracePt t="14744" x="2014538" y="2790825"/>
          <p14:tracePt t="14756" x="1978025" y="2765425"/>
          <p14:tracePt t="14759" x="1939925" y="2765425"/>
          <p14:tracePt t="14770" x="1927225" y="2765425"/>
          <p14:tracePt t="14776" x="1914525" y="2740025"/>
          <p14:tracePt t="14786" x="1903413" y="2740025"/>
          <p14:tracePt t="14796" x="1890713" y="2740025"/>
          <p14:tracePt t="14810" x="1865313" y="2740025"/>
          <p14:tracePt t="14846" x="1852613" y="2740025"/>
          <p14:tracePt t="14856" x="1839913" y="2740025"/>
          <p14:tracePt t="14860" x="1827213" y="2752725"/>
          <p14:tracePt t="14870" x="1814513" y="2778125"/>
          <p14:tracePt t="14882" x="1801813" y="2790825"/>
          <p14:tracePt t="14886" x="1778000" y="2828925"/>
          <p14:tracePt t="14896" x="1752600" y="2878138"/>
          <p14:tracePt t="14902" x="1714500" y="2952750"/>
          <p14:tracePt t="14912" x="1689100" y="3003550"/>
          <p14:tracePt t="14922" x="1652588" y="3078163"/>
          <p14:tracePt t="14926" x="1639888" y="3128963"/>
          <p14:tracePt t="14936" x="1614488" y="3203575"/>
          <p14:tracePt t="14942" x="1614488" y="3254375"/>
          <p14:tracePt t="14952" x="1577975" y="3316288"/>
          <p14:tracePt t="14962" x="1577975" y="3367088"/>
          <p14:tracePt t="14968" x="1565275" y="3403600"/>
          <p14:tracePt t="14978" x="1552575" y="3479800"/>
          <p14:tracePt t="14982" x="1552575" y="3516313"/>
          <p14:tracePt t="14992" x="1552575" y="3579813"/>
          <p14:tracePt t="15002" x="1552575" y="3641725"/>
          <p14:tracePt t="15008" x="1552575" y="3716338"/>
          <p14:tracePt t="15018" x="1552575" y="3779838"/>
          <p14:tracePt t="15022" x="1552575" y="3854450"/>
          <p14:tracePt t="15032" x="1577975" y="3929063"/>
          <p14:tracePt t="15042" x="1601788" y="4017963"/>
          <p14:tracePt t="15048" x="1614488" y="4067175"/>
          <p14:tracePt t="15058" x="1639888" y="4141788"/>
          <p14:tracePt t="15062" x="1689100" y="4217988"/>
          <p14:tracePt t="15074" x="1701800" y="4254500"/>
          <p14:tracePt t="15084" x="1727200" y="4305300"/>
          <p14:tracePt t="15088" x="1765300" y="4367213"/>
          <p14:tracePt t="15097" x="1778000" y="4405313"/>
          <p14:tracePt t="15103" x="1790700" y="4479925"/>
          <p14:tracePt t="15114" x="1814513" y="4505325"/>
          <p14:tracePt t="15124" x="1827213" y="4554538"/>
          <p14:tracePt t="15128" x="1827213" y="4592638"/>
          <p14:tracePt t="15138" x="1827213" y="4643438"/>
          <p14:tracePt t="15144" x="1827213" y="4667250"/>
          <p14:tracePt t="15154" x="1827213" y="4718050"/>
          <p14:tracePt t="15163" x="1839913" y="4730750"/>
          <p14:tracePt t="15168" x="1839913" y="4756150"/>
          <p14:tracePt t="15178" x="1839913" y="4768850"/>
          <p14:tracePt t="15184" x="1839913" y="4779963"/>
          <p14:tracePt t="15218" x="1839913" y="4805363"/>
          <p14:tracePt t="15674" x="1839913" y="4792663"/>
          <p14:tracePt t="15684" x="1839913" y="4779963"/>
          <p14:tracePt t="15708" x="1839913" y="4756150"/>
          <p14:tracePt t="15820" x="1839913" y="4743450"/>
          <p14:tracePt t="15956" x="1839913" y="4730750"/>
          <p14:tracePt t="15967" x="1839913" y="4705350"/>
          <p14:tracePt t="15976" x="1839913" y="4679950"/>
          <p14:tracePt t="15982" x="1852613" y="4667250"/>
          <p14:tracePt t="15992" x="1878013" y="4618038"/>
          <p14:tracePt t="15996" x="1878013" y="4605338"/>
          <p14:tracePt t="16006" x="1903413" y="4579938"/>
          <p14:tracePt t="16016" x="1903413" y="4567238"/>
          <p14:tracePt t="16022" x="1903413" y="4554538"/>
          <p14:tracePt t="17252" x="1903413" y="4530725"/>
          <p14:tracePt t="17272" x="1927225" y="4518025"/>
          <p14:tracePt t="17282" x="1952625" y="4505325"/>
          <p14:tracePt t="17292" x="1978025" y="4492625"/>
          <p14:tracePt t="17298" x="2027238" y="4467225"/>
          <p14:tracePt t="17307" x="2065338" y="4467225"/>
          <p14:tracePt t="17311" x="2090738" y="4454525"/>
          <p14:tracePt t="17322" x="2152650" y="4443413"/>
          <p14:tracePt t="17332" x="2190750" y="4430713"/>
          <p14:tracePt t="17338" x="2252663" y="4405313"/>
          <p14:tracePt t="17349" x="2278063" y="4392613"/>
          <p14:tracePt t="17352" x="2328863" y="4379913"/>
          <p14:tracePt t="17362" x="2339975" y="4367213"/>
          <p14:tracePt t="17371" x="2390775" y="4341813"/>
          <p14:tracePt t="17378" x="2403475" y="4341813"/>
          <p14:tracePt t="17388" x="2428875" y="4318000"/>
          <p14:tracePt t="17392" x="2452688" y="4318000"/>
          <p14:tracePt t="17402" x="2465388" y="4305300"/>
          <p14:tracePt t="17418" x="2478088" y="4279900"/>
          <p14:tracePt t="18104" x="2490788" y="4279900"/>
          <p14:tracePt t="18114" x="2528888" y="4279900"/>
          <p14:tracePt t="18124" x="2590800" y="4279900"/>
          <p14:tracePt t="18130" x="2654300" y="4279900"/>
          <p14:tracePt t="18140" x="2690813" y="4279900"/>
          <p14:tracePt t="18144" x="2741613" y="4279900"/>
          <p14:tracePt t="18154" x="2828925" y="4279900"/>
          <p14:tracePt t="18165" x="2890838" y="4279900"/>
          <p14:tracePt t="18170" x="2992438" y="4279900"/>
          <p14:tracePt t="18180" x="3067050" y="4292600"/>
          <p14:tracePt t="18184" x="3179763" y="4292600"/>
          <p14:tracePt t="18194" x="3267075" y="4318000"/>
          <p14:tracePt t="18204" x="3367088" y="4318000"/>
          <p14:tracePt t="18210" x="3454400" y="4330700"/>
          <p14:tracePt t="18231" x="3579813" y="4330700"/>
          <p14:tracePt t="18236" x="3617913" y="4330700"/>
          <p14:tracePt t="18248" x="3667125" y="4330700"/>
          <p14:tracePt t="18250" x="3692525" y="4330700"/>
          <p14:tracePt t="18260" x="3717925" y="4330700"/>
          <p14:tracePt t="18266" x="3743325" y="4330700"/>
          <p14:tracePt t="18276" x="3756025" y="4330700"/>
          <p14:tracePt t="18286" x="3779838" y="4330700"/>
          <p14:tracePt t="18290" x="3792538" y="4330700"/>
          <p14:tracePt t="18306" x="3817938" y="4330700"/>
          <p14:tracePt t="18326" x="3843338" y="4330700"/>
          <p14:tracePt t="18342" x="3856038" y="4330700"/>
          <p14:tracePt t="18366" x="3879850" y="4330700"/>
          <p14:tracePt t="18372" x="3892550" y="4330700"/>
          <p14:tracePt t="18396" x="3905250" y="4330700"/>
          <p14:tracePt t="18412" x="3917950" y="4318000"/>
          <p14:tracePt t="18438" x="3930650" y="4318000"/>
          <p14:tracePt t="18468" x="3956050" y="4318000"/>
          <p14:tracePt t="18488" x="3968750" y="4318000"/>
          <p14:tracePt t="18492" x="3992563" y="4318000"/>
          <p14:tracePt t="18502" x="4005263" y="4318000"/>
          <p14:tracePt t="18508" x="4017963" y="4318000"/>
          <p14:tracePt t="18518" x="4030663" y="4318000"/>
          <p14:tracePt t="18528" x="4043363" y="4318000"/>
          <p14:tracePt t="18534" x="4056063" y="4318000"/>
          <p14:tracePt t="18544" x="4068763" y="4318000"/>
          <p14:tracePt t="18558" x="4092575" y="4318000"/>
          <p14:tracePt t="18583" x="4105275" y="4318000"/>
          <p14:tracePt t="18594" x="4117975" y="4318000"/>
          <p14:tracePt t="18608" x="4143375" y="4305300"/>
          <p14:tracePt t="18810" x="4156075" y="4305300"/>
          <p14:tracePt t="18820" x="4181475" y="4305300"/>
          <p14:tracePt t="18830" x="4205288" y="4305300"/>
          <p14:tracePt t="18836" x="4243388" y="4305300"/>
          <p14:tracePt t="18846" x="4281488" y="4305300"/>
          <p14:tracePt t="18849" x="4318000" y="4318000"/>
          <p14:tracePt t="18860" x="4356100" y="4330700"/>
          <p14:tracePt t="18870" x="4381500" y="4330700"/>
          <p14:tracePt t="18876" x="4406900" y="4341813"/>
          <p14:tracePt t="18886" x="4443413" y="4341813"/>
          <p14:tracePt t="18889" x="4468813" y="4341813"/>
          <p14:tracePt t="18902" x="4494213" y="4367213"/>
          <p14:tracePt t="18912" x="4530725" y="4367213"/>
          <p14:tracePt t="18915" x="4581525" y="4367213"/>
          <p14:tracePt t="18926" x="4619625" y="4367213"/>
          <p14:tracePt t="18932" x="4643438" y="4367213"/>
          <p14:tracePt t="18942" x="4668838" y="4367213"/>
          <p14:tracePt t="18952" x="4681538" y="4367213"/>
          <p14:tracePt t="18956" x="4694238" y="4367213"/>
          <p14:tracePt t="18966" x="4706938" y="4367213"/>
          <p14:tracePt t="19284" x="4719638" y="4367213"/>
          <p14:tracePt t="23858" x="4694238" y="4367213"/>
          <p14:tracePt t="23862" x="4681538" y="4367213"/>
          <p14:tracePt t="23868" x="4656138" y="4367213"/>
          <p14:tracePt t="23878" x="4630738" y="4367213"/>
          <p14:tracePt t="23888" x="4581525" y="4367213"/>
          <p14:tracePt t="23894" x="4556125" y="4367213"/>
          <p14:tracePt t="23904" x="4530725" y="4367213"/>
          <p14:tracePt t="23908" x="4494213" y="4367213"/>
          <p14:tracePt t="23918" x="4456113" y="4367213"/>
          <p14:tracePt t="23928" x="4443413" y="4367213"/>
          <p14:tracePt t="23934" x="4418013" y="4367213"/>
          <p14:tracePt t="23944" x="4394200" y="4367213"/>
          <p14:tracePt t="23950" x="4381500" y="4367213"/>
          <p14:tracePt t="23960" x="4356100" y="4367213"/>
          <p14:tracePt t="23970" x="4330700" y="4367213"/>
          <p14:tracePt t="23976" x="4318000" y="4367213"/>
          <p14:tracePt t="23984" x="4281488" y="4367213"/>
          <p14:tracePt t="23990" x="4256088" y="4367213"/>
          <p14:tracePt t="24000" x="4217988" y="4367213"/>
          <p14:tracePt t="24010" x="4168775" y="4367213"/>
          <p14:tracePt t="24014" x="4105275" y="4367213"/>
          <p14:tracePt t="24025" x="4043363" y="4367213"/>
          <p14:tracePt t="24030" x="4005263" y="4367213"/>
          <p14:tracePt t="24040" x="3956050" y="4367213"/>
          <p14:tracePt t="24050" x="3892550" y="4367213"/>
          <p14:tracePt t="24054" x="3805238" y="4367213"/>
          <p14:tracePt t="24064" x="3692525" y="4367213"/>
          <p14:tracePt t="24070" x="3579813" y="4367213"/>
          <p14:tracePt t="24080" x="3479800" y="4367213"/>
          <p14:tracePt t="24090" x="3392488" y="4367213"/>
          <p14:tracePt t="24094" x="3317875" y="4367213"/>
          <p14:tracePt t="24104" x="3267075" y="4367213"/>
          <p14:tracePt t="24110" x="3241675" y="4367213"/>
          <p14:tracePt t="24120" x="3205163" y="4367213"/>
          <p14:tracePt t="24130" x="3154363" y="4367213"/>
          <p14:tracePt t="24136" x="3116263" y="4367213"/>
          <p14:tracePt t="24146" x="3054350" y="4367213"/>
          <p14:tracePt t="24150" x="2954338" y="4367213"/>
          <p14:tracePt t="24160" x="2867025" y="4367213"/>
          <p14:tracePt t="24169" x="2790825" y="4367213"/>
          <p14:tracePt t="24176" x="2703513" y="4367213"/>
          <p14:tracePt t="24186" x="2654300" y="4367213"/>
          <p14:tracePt t="24190" x="2603500" y="4367213"/>
          <p14:tracePt t="24200" x="2554288" y="4367213"/>
          <p14:tracePt t="24226" x="2428875" y="4367213"/>
          <p14:tracePt t="24232" x="2390775" y="4367213"/>
          <p14:tracePt t="24242" x="2365375" y="4367213"/>
          <p14:tracePt t="24251" x="2316163" y="4367213"/>
          <p14:tracePt t="24266" x="2303463" y="4367213"/>
          <p14:tracePt t="24272" x="2290763" y="4367213"/>
          <p14:tracePt t="24302" x="2278063" y="4367213"/>
          <p14:tracePt t="24322" x="2265363" y="4367213"/>
          <p14:tracePt t="24328" x="2239963" y="4367213"/>
          <p14:tracePt t="24338" x="2216150" y="4367213"/>
          <p14:tracePt t="24342" x="2190750" y="4367213"/>
          <p14:tracePt t="24352" x="2139950" y="4367213"/>
          <p14:tracePt t="24362" x="2103438" y="4341813"/>
          <p14:tracePt t="24368" x="2052638" y="4341813"/>
          <p14:tracePt t="24378" x="2014538" y="4330700"/>
          <p14:tracePt t="24382" x="1965325" y="4330700"/>
          <p14:tracePt t="24392" x="1927225" y="4318000"/>
          <p14:tracePt t="24402" x="1927225" y="4305300"/>
          <p14:tracePt t="24418" x="1903413" y="4305300"/>
          <p14:tracePt t="24432" x="1890713" y="4292600"/>
          <p14:tracePt t="24494" x="1878013" y="4279900"/>
          <p14:tracePt t="24968" x="1878013" y="4267200"/>
          <p14:tracePt t="25008" x="1890713" y="4267200"/>
          <p14:tracePt t="25018" x="1903413" y="4267200"/>
          <p14:tracePt t="25025" x="1914525" y="4267200"/>
          <p14:tracePt t="25034" x="1927225" y="4267200"/>
          <p14:tracePt t="25058" x="1952625" y="4267200"/>
          <p14:tracePt t="25078" x="1952625" y="4254500"/>
          <p14:tracePt t="25088" x="1965325" y="4254500"/>
          <p14:tracePt t="25094" x="1978025" y="4254500"/>
          <p14:tracePt t="25104" x="1990725" y="4241800"/>
          <p14:tracePt t="25114" x="2014538" y="4230688"/>
          <p14:tracePt t="25120" x="2052638" y="4217988"/>
          <p14:tracePt t="25130" x="2052638" y="4205288"/>
          <p14:tracePt t="25134" x="2078038" y="4192588"/>
          <p14:tracePt t="25154" x="2103438" y="4167188"/>
          <p14:tracePt t="25180" x="2127250" y="4154488"/>
          <p14:tracePt t="25644" x="2103438" y="4154488"/>
          <p14:tracePt t="25654" x="2065338" y="4167188"/>
          <p14:tracePt t="25658" x="2014538" y="4192588"/>
          <p14:tracePt t="25668" x="1990725" y="4205288"/>
          <p14:tracePt t="25675" x="1965325" y="4217988"/>
          <p14:tracePt t="25684" x="1939925" y="4230688"/>
          <p14:tracePt t="25694" x="1903413" y="4241800"/>
          <p14:tracePt t="25700" x="1890713" y="4254500"/>
          <p14:tracePt t="25710" x="1878013" y="4254500"/>
          <p14:tracePt t="25714" x="1852613" y="4254500"/>
          <p14:tracePt t="25724" x="1839913" y="4267200"/>
          <p14:tracePt t="25734" x="1839913" y="4279900"/>
          <p14:tracePt t="25740" x="1814513" y="4292600"/>
          <p14:tracePt t="25750" x="1814513" y="4305300"/>
          <p14:tracePt t="25754" x="1790700" y="4318000"/>
          <p14:tracePt t="25764" x="1778000" y="4330700"/>
          <p14:tracePt t="25775" x="1739900" y="4354513"/>
          <p14:tracePt t="25780" x="1727200" y="4354513"/>
          <p14:tracePt t="25790" x="1714500" y="4367213"/>
          <p14:tracePt t="25794" x="1701800" y="4379913"/>
          <p14:tracePt t="25966" x="1689100" y="4379913"/>
          <p14:tracePt t="25976" x="1677988" y="4379913"/>
          <p14:tracePt t="25986" x="1677988" y="4392613"/>
          <p14:tracePt t="25992" x="1665288" y="4405313"/>
          <p14:tracePt t="26006" x="1665288" y="4418013"/>
          <p14:tracePt t="26036" x="1652588" y="4430713"/>
          <p14:tracePt t="27282" x="1639888" y="4443413"/>
          <p14:tracePt t="27298" x="1639888" y="4454525"/>
          <p14:tracePt t="27308" x="1639888" y="4467225"/>
          <p14:tracePt t="27334" x="1639888" y="4479925"/>
          <p14:tracePt t="27632" x="1652588" y="4492625"/>
          <p14:tracePt t="27640" x="1677988" y="4505325"/>
          <p14:tracePt t="27666" x="1689100" y="4505325"/>
          <p14:tracePt t="27682" x="1701800" y="4505325"/>
          <p14:tracePt t="27692" x="1714500" y="4505325"/>
          <p14:tracePt t="27706" x="1727200" y="4505325"/>
          <p14:tracePt t="27716" x="1739900" y="4505325"/>
          <p14:tracePt t="27732" x="1752600" y="4505325"/>
          <p14:tracePt t="27746" x="1778000" y="4505325"/>
          <p14:tracePt t="27762" x="1801813" y="4505325"/>
          <p14:tracePt t="27772" x="1827213" y="4505325"/>
          <p14:tracePt t="27778" x="1878013" y="4505325"/>
          <p14:tracePt t="27788" x="1939925" y="4492625"/>
          <p14:tracePt t="27798" x="1990725" y="4492625"/>
          <p14:tracePt t="27802" x="2052638" y="4479925"/>
          <p14:tracePt t="27812" x="2127250" y="4479925"/>
          <p14:tracePt t="27818" x="2203450" y="4454525"/>
          <p14:tracePt t="27828" x="2265363" y="4454525"/>
          <p14:tracePt t="27838" x="2316163" y="4454525"/>
          <p14:tracePt t="27842" x="2378075" y="4443413"/>
          <p14:tracePt t="27852" x="2428875" y="4443413"/>
          <p14:tracePt t="27857" x="2478088" y="4418013"/>
          <p14:tracePt t="27868" x="2554288" y="4418013"/>
          <p14:tracePt t="27878" x="2590800" y="4418013"/>
          <p14:tracePt t="27882" x="2654300" y="4418013"/>
          <p14:tracePt t="27892" x="2716213" y="4418013"/>
          <p14:tracePt t="27898" x="2790825" y="4418013"/>
          <p14:tracePt t="27908" x="2890838" y="4418013"/>
          <p14:tracePt t="27918" x="2967038" y="4418013"/>
          <p14:tracePt t="27924" x="3041650" y="4418013"/>
          <p14:tracePt t="27934" x="3116263" y="4418013"/>
          <p14:tracePt t="27938" x="3205163" y="4418013"/>
          <p14:tracePt t="27948" x="3279775" y="4418013"/>
          <p14:tracePt t="27958" x="3328988" y="4418013"/>
          <p14:tracePt t="27964" x="3367088" y="4418013"/>
          <p14:tracePt t="27974" x="3405188" y="4418013"/>
          <p14:tracePt t="27978" x="3429000" y="4418013"/>
          <p14:tracePt t="27989" x="3441700" y="4418013"/>
          <p14:tracePt t="27998" x="3454400" y="4418013"/>
          <p14:tracePt t="28004" x="3467100" y="4418013"/>
          <p14:tracePt t="28039" x="3492500" y="4418013"/>
          <p14:tracePt t="28054" x="3517900" y="4418013"/>
          <p14:tracePt t="28070" x="3541713" y="4418013"/>
          <p14:tracePt t="28080" x="3567113" y="4430713"/>
          <p14:tracePt t="28084" x="3605213" y="4430713"/>
          <p14:tracePt t="28094" x="3654425" y="4443413"/>
          <p14:tracePt t="28100" x="3743325" y="4467225"/>
          <p14:tracePt t="28110" x="3805238" y="4479925"/>
          <p14:tracePt t="28121" x="3905250" y="4479925"/>
          <p14:tracePt t="28126" x="3992563" y="4505325"/>
          <p14:tracePt t="28136" x="4081463" y="4518025"/>
          <p14:tracePt t="28140" x="4181475" y="4530725"/>
          <p14:tracePt t="28150" x="4256088" y="4543425"/>
          <p14:tracePt t="28160" x="4330700" y="4554538"/>
          <p14:tracePt t="28166" x="4394200" y="4554538"/>
          <p14:tracePt t="28176" x="4456113" y="4579938"/>
          <p14:tracePt t="28180" x="4506913" y="4592638"/>
          <p14:tracePt t="28190" x="4518025" y="4592638"/>
          <p14:tracePt t="28200" x="4543425" y="4592638"/>
          <p14:tracePt t="28206" x="4581525" y="4605338"/>
          <p14:tracePt t="28242" x="4594225" y="4605338"/>
          <p14:tracePt t="28454" x="4568825" y="4605338"/>
          <p14:tracePt t="28458" x="4543425" y="4605338"/>
          <p14:tracePt t="28468" x="4518025" y="4605338"/>
          <p14:tracePt t="28484" x="4494213" y="4605338"/>
          <p14:tracePt t="28494" x="4468813" y="4605338"/>
          <p14:tracePt t="28508" x="4456113" y="4605338"/>
          <p14:tracePt t="28513" x="4443413" y="4605338"/>
          <p14:tracePt t="28524" x="4430713" y="4605338"/>
          <p14:tracePt t="28538" x="4406900" y="4605338"/>
          <p14:tracePt t="28548" x="4394200" y="4605338"/>
          <p14:tracePt t="28554" x="4381500" y="4605338"/>
          <p14:tracePt t="28564" x="4356100" y="4605338"/>
          <p14:tracePt t="28574" x="4330700" y="4605338"/>
          <p14:tracePt t="28578" x="4294188" y="4605338"/>
          <p14:tracePt t="28590" x="4268788" y="4605338"/>
          <p14:tracePt t="28594" x="4243388" y="4605338"/>
          <p14:tracePt t="28604" x="4217988" y="4605338"/>
          <p14:tracePt t="28614" x="4205288" y="4605338"/>
          <p14:tracePt t="28620" x="4192588" y="4605338"/>
          <p14:tracePt t="28630" x="4168775" y="4605338"/>
          <p14:tracePt t="28644" x="4143375" y="4605338"/>
          <p14:tracePt t="28674" x="4117975" y="4605338"/>
          <p14:tracePt t="28705" x="4105275" y="4605338"/>
          <p14:tracePt t="28746" x="4092575" y="4605338"/>
          <p14:tracePt t="28958" x="4130675" y="4592638"/>
          <p14:tracePt t="28972" x="4156075" y="4592638"/>
          <p14:tracePt t="28982" x="4168775" y="4592638"/>
          <p14:tracePt t="28998" x="4181475" y="4592638"/>
          <p14:tracePt t="29054" x="4181475" y="4579938"/>
          <p14:tracePt t="29124" x="4192588" y="4579938"/>
          <p14:tracePt t="29129" x="4205288" y="4579938"/>
          <p14:tracePt t="29138" x="4230688" y="4579938"/>
          <p14:tracePt t="29144" x="4243388" y="4579938"/>
          <p14:tracePt t="29154" x="4268788" y="4579938"/>
          <p14:tracePt t="29164" x="4294188" y="4579938"/>
          <p14:tracePt t="29168" x="4318000" y="4567238"/>
          <p14:tracePt t="29178" x="4356100" y="4554538"/>
          <p14:tracePt t="29183" x="4381500" y="4554538"/>
          <p14:tracePt t="29194" x="4418013" y="4543425"/>
          <p14:tracePt t="29204" x="4443413" y="4543425"/>
          <p14:tracePt t="29210" x="4456113" y="4543425"/>
          <p14:tracePt t="29220" x="4481513" y="4543425"/>
          <p14:tracePt t="29238" x="4494213" y="4543425"/>
          <p14:tracePt t="29356" x="4468813" y="4554538"/>
          <p14:tracePt t="29360" x="4368800" y="4592638"/>
          <p14:tracePt t="29370" x="4217988" y="4667250"/>
          <p14:tracePt t="29380" x="4056063" y="4705350"/>
          <p14:tracePt t="29387" x="3856038" y="4768850"/>
          <p14:tracePt t="29396" x="3617913" y="4818063"/>
          <p14:tracePt t="29400" x="3317875" y="4918075"/>
          <p14:tracePt t="29410" x="2954338" y="4956175"/>
          <p14:tracePt t="29422" x="2603500" y="4992688"/>
          <p14:tracePt t="29426" x="2239963" y="5030788"/>
          <p14:tracePt t="29436" x="1865313" y="5056188"/>
          <p14:tracePt t="29442" x="1552575" y="5056188"/>
          <p14:tracePt t="29452" x="1352550" y="5056188"/>
          <p14:tracePt t="29462" x="1189038" y="5056188"/>
          <p14:tracePt t="29466" x="1050925" y="5056188"/>
          <p14:tracePt t="29476" x="950913" y="5056188"/>
          <p14:tracePt t="29482" x="914400" y="5056188"/>
          <p14:tracePt t="29492" x="889000" y="5056188"/>
          <p14:tracePt t="29506" x="876300" y="5056188"/>
          <p14:tracePt t="29584" x="901700" y="5056188"/>
          <p14:tracePt t="29594" x="925513" y="5043488"/>
          <p14:tracePt t="29598" x="989013" y="5030788"/>
          <p14:tracePt t="29608" x="1063625" y="5018088"/>
          <p14:tracePt t="29618" x="1201738" y="4968875"/>
          <p14:tracePt t="29624" x="1339850" y="4943475"/>
          <p14:tracePt t="29634" x="1501775" y="4905375"/>
          <p14:tracePt t="29640" x="1689100" y="4892675"/>
          <p14:tracePt t="29650" x="1903413" y="4856163"/>
          <p14:tracePt t="29660" x="2078038" y="4843463"/>
          <p14:tracePt t="29664" x="2252663" y="4805363"/>
          <p14:tracePt t="29674" x="2378075" y="4805363"/>
          <p14:tracePt t="29680" x="2528888" y="4805363"/>
          <p14:tracePt t="29690" x="2628900" y="4805363"/>
          <p14:tracePt t="29700" x="2703513" y="4805363"/>
          <p14:tracePt t="29704" x="2741613" y="4805363"/>
          <p14:tracePt t="29714" x="2754313" y="4805363"/>
          <p14:tracePt t="29776" x="2728913" y="4818063"/>
          <p14:tracePt t="29780" x="2667000" y="4830763"/>
          <p14:tracePt t="29790" x="2578100" y="4868863"/>
          <p14:tracePt t="29800" x="2478088" y="4879975"/>
          <p14:tracePt t="29805" x="2352675" y="4905375"/>
          <p14:tracePt t="29816" x="2278063" y="4918075"/>
          <p14:tracePt t="29820" x="2203450" y="4943475"/>
          <p14:tracePt t="29830" x="2078038" y="4943475"/>
          <p14:tracePt t="29842" x="2027238" y="4956175"/>
          <p14:tracePt t="29846" x="1952625" y="4981575"/>
          <p14:tracePt t="29862" x="1927225" y="4981575"/>
          <p14:tracePt t="29872" x="1914525" y="4981575"/>
          <p14:tracePt t="29972" x="1903413" y="4981575"/>
          <p14:tracePt t="29982" x="1903413" y="4956175"/>
          <p14:tracePt t="29992" x="1978025" y="4930775"/>
          <p14:tracePt t="29998" x="2052638" y="4879975"/>
          <p14:tracePt t="30008" x="2116138" y="4856163"/>
          <p14:tracePt t="30012" x="2190750" y="4843463"/>
          <p14:tracePt t="30022" x="2265363" y="4830763"/>
          <p14:tracePt t="30032" x="2328863" y="4818063"/>
          <p14:tracePt t="30038" x="2403475" y="4818063"/>
          <p14:tracePt t="30048" x="2478088" y="4792663"/>
          <p14:tracePt t="30053" x="2541588" y="4792663"/>
          <p14:tracePt t="30062" x="2578100" y="4779963"/>
          <p14:tracePt t="30072" x="2616200" y="4779963"/>
          <p14:tracePt t="30078" x="2628900" y="4779963"/>
          <p14:tracePt t="30088" x="2654300" y="4779963"/>
          <p14:tracePt t="30204" x="2641600" y="4779963"/>
          <p14:tracePt t="30208" x="2628900" y="4779963"/>
          <p14:tracePt t="30225" x="2603500" y="4779963"/>
          <p14:tracePt t="30304" x="2690813" y="4756150"/>
          <p14:tracePt t="30314" x="2867025" y="4743450"/>
          <p14:tracePt t="30324" x="3128963" y="4705350"/>
          <p14:tracePt t="30330" x="3530600" y="4705350"/>
          <p14:tracePt t="30340" x="3943350" y="4705350"/>
          <p14:tracePt t="30346" x="4318000" y="4705350"/>
          <p14:tracePt t="30356" x="4694238" y="4705350"/>
          <p14:tracePt t="30366" x="5032375" y="4705350"/>
          <p14:tracePt t="30370" x="5270500" y="4705350"/>
          <p14:tracePt t="30380" x="5483225" y="4705350"/>
          <p14:tracePt t="30386" x="5595938" y="4705350"/>
          <p14:tracePt t="30396" x="5683250" y="4705350"/>
          <p14:tracePt t="30406" x="5732463" y="4705350"/>
          <p14:tracePt t="30476" x="5745163" y="4705350"/>
          <p14:tracePt t="30512" x="5745163" y="4718050"/>
          <p14:tracePt t="30526" x="5732463" y="4718050"/>
          <p14:tracePt t="30542" x="5683250" y="4718050"/>
          <p14:tracePt t="30552" x="5645150" y="4718050"/>
          <p14:tracePt t="30556" x="5595938" y="4718050"/>
          <p14:tracePt t="30566" x="5532438" y="4718050"/>
          <p14:tracePt t="30572" x="5495925" y="4718050"/>
          <p14:tracePt t="30582" x="5407025" y="4718050"/>
          <p14:tracePt t="30592" x="5307013" y="4718050"/>
          <p14:tracePt t="30598" x="5207000" y="4718050"/>
          <p14:tracePt t="30608" x="5081588" y="4718050"/>
          <p14:tracePt t="30612" x="4968875" y="4718050"/>
          <p14:tracePt t="30622" x="4856163" y="4718050"/>
          <p14:tracePt t="30632" x="4706938" y="4718050"/>
          <p14:tracePt t="30638" x="4568825" y="4718050"/>
          <p14:tracePt t="30648" x="4430713" y="4718050"/>
          <p14:tracePt t="30653" x="4305300" y="4718050"/>
          <p14:tracePt t="30664" x="4168775" y="4718050"/>
          <p14:tracePt t="30674" x="4056063" y="4718050"/>
          <p14:tracePt t="30678" x="3943350" y="4718050"/>
          <p14:tracePt t="30688" x="3817938" y="4718050"/>
          <p14:tracePt t="30694" x="3717925" y="4718050"/>
          <p14:tracePt t="30704" x="3630613" y="4718050"/>
          <p14:tracePt t="30714" x="3530600" y="4718050"/>
          <p14:tracePt t="30719" x="3467100" y="4718050"/>
          <p14:tracePt t="30728" x="3379788" y="4718050"/>
          <p14:tracePt t="30734" x="3317875" y="4718050"/>
          <p14:tracePt t="30744" x="3292475" y="4718050"/>
          <p14:tracePt t="30754" x="3267075" y="4718050"/>
          <p14:tracePt t="30760" x="3241675" y="4718050"/>
          <p14:tracePt t="30770" x="3216275" y="4718050"/>
          <p14:tracePt t="30774" x="3192463" y="4718050"/>
          <p14:tracePt t="30784" x="3154363" y="4718050"/>
          <p14:tracePt t="30794" x="3128963" y="4718050"/>
          <p14:tracePt t="30800" x="3079750" y="4718050"/>
          <p14:tracePt t="30810" x="3041650" y="4718050"/>
          <p14:tracePt t="30814" x="3016250" y="4718050"/>
          <p14:tracePt t="30824" x="2979738" y="4718050"/>
          <p14:tracePt t="30835" x="2941638" y="4718050"/>
          <p14:tracePt t="30839" x="2916238" y="4718050"/>
          <p14:tracePt t="30850" x="2879725" y="4718050"/>
          <p14:tracePt t="30864" x="2867025" y="4718050"/>
          <p14:tracePt t="30874" x="2828925" y="4718050"/>
          <p14:tracePt t="30890" x="2803525" y="4718050"/>
          <p14:tracePt t="30894" x="2778125" y="4718050"/>
          <p14:tracePt t="30904" x="2767013" y="4718050"/>
          <p14:tracePt t="30916" x="2754313" y="4718050"/>
          <p14:tracePt t="30920" x="2741613" y="4718050"/>
          <p14:tracePt t="30929" x="2728913" y="4718050"/>
          <p14:tracePt t="30936" x="2703513" y="4718050"/>
          <p14:tracePt t="30956" x="2690813" y="4718050"/>
          <p14:tracePt t="30969" x="2678113" y="4718050"/>
          <p14:tracePt t="30976" x="2667000" y="4718050"/>
          <p14:tracePt t="30986" x="2654300" y="4705350"/>
          <p14:tracePt t="30996" x="2628900" y="4692650"/>
          <p14:tracePt t="31000" x="2628900" y="4667250"/>
          <p14:tracePt t="31012" x="2603500" y="4656138"/>
          <p14:tracePt t="31016" x="2603500" y="4643438"/>
          <p14:tracePt t="31026" x="2590800" y="4605338"/>
          <p14:tracePt t="31036" x="2578100" y="4605338"/>
          <p14:tracePt t="31042" x="2578100" y="4592638"/>
          <p14:tracePt t="31052" x="2578100" y="4567238"/>
          <p14:tracePt t="31056" x="2578100" y="4554538"/>
          <p14:tracePt t="31066" x="2578100" y="4543425"/>
          <p14:tracePt t="31076" x="2578100" y="4530725"/>
          <p14:tracePt t="31092" x="2578100" y="4518025"/>
          <p14:tracePt t="31410" x="2578100" y="4505325"/>
          <p14:tracePt t="31414" x="2565400" y="4505325"/>
          <p14:tracePt t="31440" x="2541588" y="4505325"/>
          <p14:tracePt t="31466" x="2516188" y="4505325"/>
          <p14:tracePt t="31476" x="2490788" y="4505325"/>
          <p14:tracePt t="31480" x="2478088" y="4505325"/>
          <p14:tracePt t="31490" x="2465388" y="4505325"/>
          <p14:tracePt t="31496" x="2452688" y="4505325"/>
          <p14:tracePt t="31506" x="2428875" y="4505325"/>
          <p14:tracePt t="31516" x="2403475" y="4505325"/>
          <p14:tracePt t="31520" x="2390775" y="4505325"/>
          <p14:tracePt t="31530" x="2339975" y="4505325"/>
          <p14:tracePt t="31536" x="2316163" y="4505325"/>
          <p14:tracePt t="31546" x="2278063" y="4505325"/>
          <p14:tracePt t="31556" x="2239963" y="4505325"/>
          <p14:tracePt t="31560" x="2203450" y="4505325"/>
          <p14:tracePt t="31570" x="2178050" y="4505325"/>
          <p14:tracePt t="31576" x="2152650" y="4505325"/>
          <p14:tracePt t="31586" x="2116138" y="4505325"/>
          <p14:tracePt t="31596" x="2090738" y="4505325"/>
          <p14:tracePt t="31602" x="2078038" y="4505325"/>
          <p14:tracePt t="31612" x="2039938" y="4505325"/>
          <p14:tracePt t="31626" x="2027238" y="4505325"/>
          <p14:tracePt t="31636" x="2014538" y="4505325"/>
          <p14:tracePt t="31656" x="2003425" y="4505325"/>
          <p14:tracePt t="31696" x="1990725" y="4505325"/>
          <p14:tracePt t="31712" x="1978025" y="4505325"/>
          <p14:tracePt t="31716" x="1952625" y="4505325"/>
          <p14:tracePt t="31728" x="1939925" y="4505325"/>
          <p14:tracePt t="31738" x="1927225" y="4505325"/>
          <p14:tracePt t="31742" x="1903413" y="4505325"/>
          <p14:tracePt t="31758" x="1878013" y="4505325"/>
          <p14:tracePt t="31769" x="1852613" y="4505325"/>
          <p14:tracePt t="31778" x="1814513" y="4505325"/>
          <p14:tracePt t="31782" x="1765300" y="4505325"/>
          <p14:tracePt t="31792" x="1727200" y="4505325"/>
          <p14:tracePt t="31798" x="1689100" y="4505325"/>
          <p14:tracePt t="31808" x="1665288" y="4505325"/>
          <p14:tracePt t="31818" x="1627188" y="4505325"/>
          <p14:tracePt t="31824" x="1601788" y="4505325"/>
          <p14:tracePt t="31834" x="1577975" y="4505325"/>
          <p14:tracePt t="31848" x="1552575" y="4505325"/>
          <p14:tracePt t="31858" x="1527175" y="4505325"/>
          <p14:tracePt t="31874" x="1501775" y="4505325"/>
          <p14:tracePt t="31888" x="1489075" y="4505325"/>
          <p14:tracePt t="31914" x="1476375" y="4505325"/>
          <p14:tracePt t="31980" x="1452563" y="4505325"/>
          <p14:tracePt t="31994" x="1452563" y="4518025"/>
          <p14:tracePt t="32014" x="1439863" y="4518025"/>
          <p14:tracePt t="32172" x="1439863" y="4530725"/>
          <p14:tracePt t="32242" x="1452563" y="4543425"/>
          <p14:tracePt t="32256" x="1465263" y="4543425"/>
          <p14:tracePt t="32292" x="1476375" y="4543425"/>
          <p14:tracePt t="32318" x="1489075" y="4543425"/>
          <p14:tracePt t="32348" x="1501775" y="4543425"/>
          <p14:tracePt t="32388" x="1514475" y="4543425"/>
          <p14:tracePt t="32408" x="1527175" y="4543425"/>
          <p14:tracePt t="32434" x="1527175" y="4554538"/>
          <p14:tracePt t="32498" x="1539875" y="4554538"/>
          <p14:tracePt t="32540" x="1552575" y="4554538"/>
          <p14:tracePt t="32554" x="1565275" y="4554538"/>
          <p14:tracePt t="32564" x="1577975" y="4554538"/>
          <p14:tracePt t="32580" x="1589088" y="4554538"/>
          <p14:tracePt t="32600" x="1601788" y="4554538"/>
          <p14:tracePt t="32676" x="1601788" y="4567238"/>
          <p14:tracePt t="32686" x="1614488" y="4567238"/>
          <p14:tracePt t="32766" x="1639888" y="4567238"/>
          <p14:tracePt t="32858" x="1652588" y="4567238"/>
          <p14:tracePt t="33190" x="1665288" y="4567238"/>
          <p14:tracePt t="33200" x="1677988" y="4567238"/>
          <p14:tracePt t="33210" x="1689100" y="4579938"/>
          <p14:tracePt t="33226" x="1714500" y="4618038"/>
          <p14:tracePt t="33230" x="1727200" y="4630738"/>
          <p14:tracePt t="33250" x="1739900" y="4656138"/>
          <p14:tracePt t="33255" x="1752600" y="4667250"/>
          <p14:tracePt t="33266" x="1752600" y="4679950"/>
          <p14:tracePt t="33270" x="1752600" y="4692650"/>
          <p14:tracePt t="33280" x="1765300" y="4705350"/>
          <p14:tracePt t="33310" x="1765300" y="4718050"/>
          <p14:tracePt t="33316" x="1778000" y="4730750"/>
          <p14:tracePt t="33326" x="1790700" y="4730750"/>
          <p14:tracePt t="33332" x="1790700" y="4743450"/>
          <p14:tracePt t="33342" x="1790700" y="4756150"/>
          <p14:tracePt t="33362" x="1801813" y="4756150"/>
          <p14:tracePt t="33412" x="1814513" y="4756150"/>
          <p14:tracePt t="33432" x="1827213" y="4756150"/>
          <p14:tracePt t="33448" x="1852613" y="4756150"/>
          <p14:tracePt t="33462" x="1878013" y="4756150"/>
          <p14:tracePt t="33478" x="1903413" y="4756150"/>
          <p14:tracePt t="33488" x="1939925" y="4730750"/>
          <p14:tracePt t="33492" x="1952625" y="4730750"/>
          <p14:tracePt t="33512" x="1978025" y="4730750"/>
          <p14:tracePt t="33528" x="2027238" y="4692650"/>
          <p14:tracePt t="33533" x="2039938" y="4692650"/>
          <p14:tracePt t="33544" x="2065338" y="4679950"/>
          <p14:tracePt t="33554" x="2090738" y="4667250"/>
          <p14:tracePt t="33558" x="2116138" y="4667250"/>
          <p14:tracePt t="33568" x="2152650" y="4643438"/>
          <p14:tracePt t="33574" x="2165350" y="4643438"/>
          <p14:tracePt t="33584" x="2203450" y="4643438"/>
          <p14:tracePt t="33594" x="2228850" y="4618038"/>
          <p14:tracePt t="33598" x="2252663" y="4605338"/>
          <p14:tracePt t="33614" x="2290763" y="4592638"/>
          <p14:tracePt t="33624" x="2316163" y="4579938"/>
          <p14:tracePt t="33634" x="2328863" y="4579938"/>
          <p14:tracePt t="33640" x="2352675" y="4567238"/>
          <p14:tracePt t="33649" x="2365375" y="4567238"/>
          <p14:tracePt t="33654" x="2390775" y="4567238"/>
          <p14:tracePt t="33664" x="2403475" y="4554538"/>
          <p14:tracePt t="33674" x="2416175" y="4554538"/>
          <p14:tracePt t="33680" x="2428875" y="4554538"/>
          <p14:tracePt t="33694" x="2441575" y="4543425"/>
          <p14:tracePt t="33816" x="2452688" y="4530725"/>
          <p14:tracePt t="33840" x="2465388" y="4530725"/>
          <p14:tracePt t="33860" x="2478088" y="4530725"/>
          <p14:tracePt t="33867" x="2478088" y="4518025"/>
          <p14:tracePt t="33880" x="2490788" y="4518025"/>
          <p14:tracePt t="33946" x="2503488" y="4518025"/>
          <p14:tracePt t="33952" x="2516188" y="4518025"/>
          <p14:tracePt t="34052" x="2528888" y="4518025"/>
          <p14:tracePt t="34062" x="2541588" y="4518025"/>
          <p14:tracePt t="34072" x="2554288" y="4518025"/>
          <p14:tracePt t="34078" x="2565400" y="4518025"/>
          <p14:tracePt t="34088" x="2578100" y="4518025"/>
          <p14:tracePt t="34092" x="2590800" y="4518025"/>
          <p14:tracePt t="34102" x="2603500" y="4518025"/>
          <p14:tracePt t="34118" x="2628900" y="4518025"/>
          <p14:tracePt t="34133" x="2641600" y="4530725"/>
          <p14:tracePt t="34142" x="2678113" y="4543425"/>
          <p14:tracePt t="34158" x="2690813" y="4554538"/>
          <p14:tracePt t="34168" x="2703513" y="4554538"/>
          <p14:tracePt t="34174" x="2716213" y="4567238"/>
          <p14:tracePt t="34194" x="2728913" y="4567238"/>
          <p14:tracePt t="34199" x="2741613" y="4567238"/>
          <p14:tracePt t="34208" x="2754313" y="4567238"/>
          <p14:tracePt t="34217" x="2767013" y="4567238"/>
          <p14:tracePt t="34254" x="2778125" y="4567238"/>
          <p14:tracePt t="34270" x="2790825" y="4579938"/>
          <p14:tracePt t="34294" x="2803525" y="4579938"/>
          <p14:tracePt t="34310" x="2816225" y="4579938"/>
          <p14:tracePt t="34330" x="2841625" y="4605338"/>
          <p14:tracePt t="34334" x="2854325" y="4605338"/>
          <p14:tracePt t="34344" x="2867025" y="4605338"/>
          <p14:tracePt t="34360" x="2879725" y="4605338"/>
          <p14:tracePt t="34370" x="2890838" y="4605338"/>
          <p14:tracePt t="34386" x="2890838" y="4618038"/>
          <p14:tracePt t="34390" x="2903538" y="4630738"/>
          <p14:tracePt t="34526" x="2916238" y="4630738"/>
          <p14:tracePt t="34566" x="2928938" y="4630738"/>
          <p14:tracePt t="34596" x="2928938" y="4618038"/>
          <p14:tracePt t="34684" x="2941638" y="4618038"/>
          <p14:tracePt t="34688" x="2954338" y="4618038"/>
          <p14:tracePt t="34698" x="2954338" y="4605338"/>
          <p14:tracePt t="34714" x="2967038" y="4605338"/>
          <p14:tracePt t="34748" x="2979738" y="4592638"/>
          <p14:tracePt t="34820" x="2992438" y="4592638"/>
          <p14:tracePt t="34824" x="3003550" y="4592638"/>
          <p14:tracePt t="34880" x="3016250" y="4592638"/>
          <p14:tracePt t="34914" x="3028950" y="4592638"/>
          <p14:tracePt t="35132" x="3041650" y="4592638"/>
          <p14:tracePt t="35166" x="3054350" y="4592638"/>
          <p14:tracePt t="35208" x="3079750" y="4592638"/>
          <p14:tracePt t="35242" x="3103563" y="4592638"/>
          <p14:tracePt t="35248" x="3128963" y="4592638"/>
          <p14:tracePt t="35258" x="3154363" y="4592638"/>
          <p14:tracePt t="35268" x="3179763" y="4592638"/>
          <p14:tracePt t="35272" x="3216275" y="4592638"/>
          <p14:tracePt t="35282" x="3241675" y="4592638"/>
          <p14:tracePt t="35288" x="3267075" y="4592638"/>
          <p14:tracePt t="35299" x="3292475" y="4592638"/>
          <p14:tracePt t="35308" x="3341688" y="4592638"/>
          <p14:tracePt t="35314" x="3354388" y="4592638"/>
          <p14:tracePt t="35324" x="3367088" y="4592638"/>
          <p14:tracePt t="35748" x="3392488" y="4592638"/>
          <p14:tracePt t="35752" x="3417888" y="4592638"/>
          <p14:tracePt t="35762" x="3441700" y="4592638"/>
          <p14:tracePt t="35772" x="3467100" y="4592638"/>
          <p14:tracePt t="35778" x="3492500" y="4592638"/>
          <p14:tracePt t="35788" x="3517900" y="4592638"/>
          <p14:tracePt t="35792" x="3530600" y="4592638"/>
          <p14:tracePt t="35802" x="3554413" y="4592638"/>
          <p14:tracePt t="35812" x="3592513" y="4605338"/>
          <p14:tracePt t="35818" x="3605213" y="4618038"/>
          <p14:tracePt t="35828" x="3617913" y="4618038"/>
          <p14:tracePt t="35842" x="3643313" y="4618038"/>
          <p14:tracePt t="36004" x="3654425" y="4618038"/>
          <p14:tracePt t="36014" x="3667125" y="4618038"/>
          <p14:tracePt t="36024" x="3679825" y="4618038"/>
          <p14:tracePt t="36030" x="3705225" y="4618038"/>
          <p14:tracePt t="36040" x="3730625" y="4618038"/>
          <p14:tracePt t="36044" x="3756025" y="4618038"/>
          <p14:tracePt t="36054" x="3767138" y="4618038"/>
          <p14:tracePt t="36065" x="3779838" y="4618038"/>
          <p14:tracePt t="36070" x="3792538" y="4618038"/>
          <p14:tracePt t="36081" x="3830638" y="4618038"/>
          <p14:tracePt t="36084" x="3879850" y="4618038"/>
          <p14:tracePt t="36094" x="3917950" y="4592638"/>
          <p14:tracePt t="36106" x="3968750" y="4592638"/>
          <p14:tracePt t="36110" x="4043363" y="4579938"/>
          <p14:tracePt t="36119" x="4081463" y="4579938"/>
          <p14:tracePt t="36126" x="4143375" y="4579938"/>
          <p14:tracePt t="36136" x="4192588" y="4579938"/>
          <p14:tracePt t="36147" x="4268788" y="4579938"/>
          <p14:tracePt t="36150" x="4294188" y="4579938"/>
          <p14:tracePt t="36160" x="4318000" y="4579938"/>
          <p14:tracePt t="36176" x="4343400" y="4579938"/>
          <p14:tracePt t="36186" x="4368800" y="4579938"/>
          <p14:tracePt t="36266" x="4381500" y="4579938"/>
          <p14:tracePt t="36282" x="4394200" y="4579938"/>
          <p14:tracePt t="36296" x="4406900" y="4579938"/>
          <p14:tracePt t="36306" x="4418013" y="4579938"/>
          <p14:tracePt t="36316" x="4430713" y="4579938"/>
          <p14:tracePt t="36332" x="4456113" y="4579938"/>
          <p14:tracePt t="36336" x="4468813" y="4579938"/>
          <p14:tracePt t="36348" x="4481513" y="4579938"/>
          <p14:tracePt t="36362" x="4506913" y="4579938"/>
          <p14:tracePt t="36378" x="4518025" y="4579938"/>
          <p14:tracePt t="36388" x="4556125" y="4579938"/>
          <p14:tracePt t="36418" x="4568825" y="4579938"/>
          <p14:tracePt t="36766" x="4581525" y="4579938"/>
          <p14:tracePt t="36776" x="4581525" y="4567238"/>
          <p14:tracePt t="36780" x="4581525" y="4543425"/>
          <p14:tracePt t="36790" x="4543425" y="4492625"/>
          <p14:tracePt t="36796" x="4456113" y="4454525"/>
          <p14:tracePt t="36806" x="4381500" y="4430713"/>
          <p14:tracePt t="36816" x="4268788" y="4392613"/>
          <p14:tracePt t="36822" x="4168775" y="4367213"/>
          <p14:tracePt t="36832" x="4081463" y="4354513"/>
          <p14:tracePt t="36836" x="3956050" y="4341813"/>
          <p14:tracePt t="36847" x="3830638" y="4318000"/>
          <p14:tracePt t="36856" x="3717925" y="4305300"/>
          <p14:tracePt t="36863" x="3592513" y="4279900"/>
          <p14:tracePt t="36872" x="3441700" y="4267200"/>
          <p14:tracePt t="36876" x="3317875" y="4230688"/>
          <p14:tracePt t="36888" x="3216275" y="4217988"/>
          <p14:tracePt t="36898" x="3116263" y="4179888"/>
          <p14:tracePt t="36902" x="3054350" y="4167188"/>
          <p14:tracePt t="36913" x="2992438" y="4154488"/>
          <p14:tracePt t="36918" x="2941638" y="4129088"/>
          <p14:tracePt t="36928" x="2890838" y="4117975"/>
          <p14:tracePt t="36938" x="2841625" y="4092575"/>
          <p14:tracePt t="36942" x="2803525" y="4092575"/>
          <p14:tracePt t="36952" x="2767013" y="4092575"/>
          <p14:tracePt t="36958" x="2741613" y="4067175"/>
          <p14:tracePt t="36968" x="2716213" y="4067175"/>
          <p14:tracePt t="36978" x="2690813" y="4067175"/>
          <p14:tracePt t="36984" x="2654300" y="4067175"/>
          <p14:tracePt t="36992" x="2628900" y="4067175"/>
          <p14:tracePt t="36998" x="2565400" y="4067175"/>
          <p14:tracePt t="37008" x="2516188" y="4067175"/>
          <p14:tracePt t="37018" x="2452688" y="4067175"/>
          <p14:tracePt t="37024" x="2390775" y="4067175"/>
          <p14:tracePt t="37034" x="2339975" y="4067175"/>
          <p14:tracePt t="37038" x="2265363" y="4067175"/>
          <p14:tracePt t="37048" x="2216150" y="4092575"/>
          <p14:tracePt t="37058" x="2178050" y="4092575"/>
          <p14:tracePt t="37064" x="2127250" y="4105275"/>
          <p14:tracePt t="37074" x="2090738" y="4105275"/>
          <p14:tracePt t="37078" x="2052638" y="4105275"/>
          <p14:tracePt t="37088" x="2039938" y="4117975"/>
          <p14:tracePt t="37098" x="2027238" y="4117975"/>
          <p14:tracePt t="37104" x="2014538" y="4117975"/>
          <p14:tracePt t="37290" x="2003425" y="4129088"/>
          <p14:tracePt t="37300" x="2003425" y="4141788"/>
          <p14:tracePt t="37306" x="2027238" y="4154488"/>
          <p14:tracePt t="37316" x="2027238" y="4167188"/>
          <p14:tracePt t="37326" x="2052638" y="4179888"/>
          <p14:tracePt t="37330" x="2065338" y="4192588"/>
          <p14:tracePt t="37342" x="2090738" y="4205288"/>
          <p14:tracePt t="37346" x="2116138" y="4205288"/>
          <p14:tracePt t="37356" x="2116138" y="4217988"/>
          <p14:tracePt t="37366" x="2139950" y="4230688"/>
          <p14:tracePt t="37372" x="2152650" y="4230688"/>
          <p14:tracePt t="37382" x="2165350" y="4230688"/>
          <p14:tracePt t="37385" x="2203450" y="4230688"/>
          <p14:tracePt t="37397" x="2216150" y="4241800"/>
          <p14:tracePt t="37412" x="2228850" y="4241800"/>
          <p14:tracePt t="37422" x="2239963" y="4241800"/>
          <p14:tracePt t="37426" x="2252663" y="4241800"/>
          <p14:tracePt t="37436" x="2265363" y="4241800"/>
          <p14:tracePt t="37462" x="2290763" y="4241800"/>
          <p14:tracePt t="37488" x="2303463" y="4241800"/>
          <p14:tracePt t="37492" x="2316163" y="4241800"/>
          <p14:tracePt t="37502" x="2328863" y="4241800"/>
          <p14:tracePt t="37508" x="2339975" y="4241800"/>
          <p14:tracePt t="37518" x="2365375" y="4241800"/>
          <p14:tracePt t="37529" x="2378075" y="4241800"/>
          <p14:tracePt t="37532" x="2403475" y="4241800"/>
          <p14:tracePt t="37542" x="2441575" y="4241800"/>
          <p14:tracePt t="37548" x="2465388" y="4241800"/>
          <p14:tracePt t="37558" x="2490788" y="4241800"/>
          <p14:tracePt t="37568" x="2528888" y="4241800"/>
          <p14:tracePt t="37572" x="2554288" y="4241800"/>
          <p14:tracePt t="37582" x="2578100" y="4241800"/>
          <p14:tracePt t="37588" x="2603500" y="4241800"/>
          <p14:tracePt t="37598" x="2616200" y="4241800"/>
          <p14:tracePt t="37608" x="2641600" y="4241800"/>
          <p14:tracePt t="37614" x="2667000" y="4254500"/>
          <p14:tracePt t="37638" x="2678113" y="4254500"/>
          <p14:tracePt t="37654" x="2690813" y="4267200"/>
          <p14:tracePt t="37668" x="2703513" y="4267200"/>
          <p14:tracePt t="37679" x="2716213" y="4267200"/>
          <p14:tracePt t="37708" x="2741613" y="4267200"/>
          <p14:tracePt t="37740" x="2754313" y="4267200"/>
          <p14:tracePt t="37744" x="2790825" y="4267200"/>
          <p14:tracePt t="37754" x="2816225" y="4267200"/>
          <p14:tracePt t="37760" x="2841625" y="4267200"/>
          <p14:tracePt t="37770" x="2867025" y="4267200"/>
          <p14:tracePt t="37780" x="2916238" y="4267200"/>
          <p14:tracePt t="37784" x="2967038" y="4267200"/>
          <p14:tracePt t="37794" x="3041650" y="4267200"/>
          <p14:tracePt t="37800" x="3103563" y="4267200"/>
          <p14:tracePt t="37810" x="3167063" y="4267200"/>
          <p14:tracePt t="37820" x="3267075" y="4267200"/>
          <p14:tracePt t="37826" x="3328988" y="4267200"/>
          <p14:tracePt t="37836" x="3405188" y="4267200"/>
          <p14:tracePt t="37840" x="3479800" y="4267200"/>
          <p14:tracePt t="37850" x="3541713" y="4267200"/>
          <p14:tracePt t="37859" x="3579813" y="4267200"/>
          <p14:tracePt t="37866" x="3630613" y="4267200"/>
          <p14:tracePt t="37876" x="3643313" y="4267200"/>
          <p14:tracePt t="37880" x="3667125" y="4267200"/>
          <p14:tracePt t="37890" x="3717925" y="4267200"/>
          <p14:tracePt t="37900" x="3743325" y="4267200"/>
          <p14:tracePt t="37906" x="3767138" y="4267200"/>
          <p14:tracePt t="37916" x="3792538" y="4267200"/>
          <p14:tracePt t="37920" x="3817938" y="4267200"/>
          <p14:tracePt t="37930" x="3830638" y="4267200"/>
          <p14:tracePt t="37942" x="3856038" y="4267200"/>
          <p14:tracePt t="37946" x="3867150" y="4267200"/>
          <p14:tracePt t="37956" x="3905250" y="4267200"/>
          <p14:tracePt t="37962" x="3930650" y="4267200"/>
          <p14:tracePt t="37972" x="3943350" y="4267200"/>
          <p14:tracePt t="37982" x="3968750" y="4267200"/>
          <p14:tracePt t="37986" x="4005263" y="4267200"/>
          <p14:tracePt t="38012" x="4017963" y="4267200"/>
          <p14:tracePt t="38022" x="4030663" y="4267200"/>
          <p14:tracePt t="38036" x="4043363" y="4267200"/>
          <p14:tracePt t="38055" x="4068763" y="4267200"/>
          <p14:tracePt t="38088" x="4081463" y="4267200"/>
          <p14:tracePt t="38113" x="4092575" y="4267200"/>
          <p14:tracePt t="38164" x="4105275" y="4267200"/>
          <p14:tracePt t="38178" x="4117975" y="4267200"/>
          <p14:tracePt t="38228" x="4143375" y="4267200"/>
          <p14:tracePt t="38264" x="4156075" y="4267200"/>
          <p14:tracePt t="38280" x="4168775" y="4267200"/>
          <p14:tracePt t="38290" x="4181475" y="4267200"/>
          <p14:tracePt t="38304" x="4192588" y="4267200"/>
          <p14:tracePt t="38314" x="4205288" y="4267200"/>
          <p14:tracePt t="38320" x="4230688" y="4267200"/>
          <p14:tracePt t="38334" x="4243388" y="4267200"/>
          <p14:tracePt t="38758" x="4230688" y="4254500"/>
          <p14:tracePt t="38774" x="4217988" y="4254500"/>
          <p14:tracePt t="38784" x="4205288" y="4254500"/>
          <p14:tracePt t="38788" x="4181475" y="4254500"/>
          <p14:tracePt t="38798" x="4168775" y="4230688"/>
          <p14:tracePt t="38808" x="4143375" y="4230688"/>
          <p14:tracePt t="38814" x="4105275" y="4230688"/>
          <p14:tracePt t="38824" x="4092575" y="4205288"/>
          <p14:tracePt t="38829" x="4081463" y="4192588"/>
          <p14:tracePt t="38838" x="4030663" y="4179888"/>
          <p14:tracePt t="38848" x="4017963" y="4167188"/>
          <p14:tracePt t="38854" x="3968750" y="4141788"/>
          <p14:tracePt t="38864" x="3943350" y="4141788"/>
          <p14:tracePt t="38870" x="3879850" y="4117975"/>
          <p14:tracePt t="38880" x="3856038" y="4105275"/>
          <p14:tracePt t="38890" x="3817938" y="4092575"/>
          <p14:tracePt t="38894" x="3743325" y="4079875"/>
          <p14:tracePt t="38904" x="3717925" y="4079875"/>
          <p14:tracePt t="38911" x="3679825" y="4079875"/>
          <p14:tracePt t="38920" x="3630613" y="4054475"/>
          <p14:tracePt t="38930" x="3605213" y="4054475"/>
          <p14:tracePt t="38934" x="3567113" y="4054475"/>
          <p14:tracePt t="38945" x="3530600" y="4054475"/>
          <p14:tracePt t="38950" x="3492500" y="4054475"/>
          <p14:tracePt t="38961" x="3454400" y="4054475"/>
          <p14:tracePt t="38970" x="3417888" y="4054475"/>
          <p14:tracePt t="38976" x="3379788" y="4054475"/>
          <p14:tracePt t="38985" x="3354388" y="4054475"/>
          <p14:tracePt t="38989" x="3328988" y="4054475"/>
          <p14:tracePt t="39000" x="3305175" y="4054475"/>
          <p14:tracePt t="39011" x="3267075" y="4054475"/>
          <p14:tracePt t="39016" x="3241675" y="4054475"/>
          <p14:tracePt t="39030" x="3216275" y="4054475"/>
          <p14:tracePt t="39040" x="3205163" y="4054475"/>
          <p14:tracePt t="39049" x="3167063" y="4054475"/>
          <p14:tracePt t="39066" x="3141663" y="4054475"/>
          <p14:tracePt t="39070" x="3116263" y="4054475"/>
          <p14:tracePt t="39080" x="3092450" y="4054475"/>
          <p14:tracePt t="39090" x="3067050" y="4054475"/>
          <p14:tracePt t="39096" x="3016250" y="4054475"/>
          <p14:tracePt t="39106" x="2979738" y="4054475"/>
          <p14:tracePt t="39112" x="2941638" y="4054475"/>
          <p14:tracePt t="39122" x="2890838" y="4054475"/>
          <p14:tracePt t="39131" x="2867025" y="4054475"/>
          <p14:tracePt t="39135" x="2828925" y="4054475"/>
          <p14:tracePt t="39146" x="2803525" y="4054475"/>
          <p14:tracePt t="39152" x="2778125" y="4054475"/>
          <p14:tracePt t="39162" x="2741613" y="4054475"/>
          <p14:tracePt t="39172" x="2690813" y="4054475"/>
          <p14:tracePt t="39176" x="2667000" y="4054475"/>
          <p14:tracePt t="39186" x="2616200" y="4054475"/>
          <p14:tracePt t="39192" x="2578100" y="4054475"/>
          <p14:tracePt t="39202" x="2554288" y="4054475"/>
          <p14:tracePt t="39212" x="2490788" y="4054475"/>
          <p14:tracePt t="39229" x="2403475" y="4054475"/>
          <p14:tracePt t="39232" x="2365375" y="4054475"/>
          <p14:tracePt t="39242" x="2352675" y="4054475"/>
          <p14:tracePt t="39252" x="2328863" y="4054475"/>
          <p14:tracePt t="39258" x="2316163" y="4054475"/>
          <p14:tracePt t="39268" x="2303463" y="4054475"/>
          <p14:tracePt t="39304" x="2290763" y="4054475"/>
          <p14:tracePt t="39338" x="2278063" y="4054475"/>
          <p14:tracePt t="39480" x="2265363" y="4054475"/>
          <p14:tracePt t="39526" x="2265363" y="4067175"/>
          <p14:tracePt t="39530" x="2278063" y="4067175"/>
          <p14:tracePt t="39540" x="2278063" y="4079875"/>
          <p14:tracePt t="39550" x="2303463" y="4092575"/>
          <p14:tracePt t="39566" x="2339975" y="4117975"/>
          <p14:tracePt t="39570" x="2365375" y="4117975"/>
          <p14:tracePt t="39580" x="2390775" y="4117975"/>
          <p14:tracePt t="39590" x="2416175" y="4129088"/>
          <p14:tracePt t="39596" x="2452688" y="4141788"/>
          <p14:tracePt t="39606" x="2478088" y="4154488"/>
          <p14:tracePt t="39610" x="2516188" y="4154488"/>
          <p14:tracePt t="39620" x="2565400" y="4154488"/>
          <p14:tracePt t="39630" x="2616200" y="4167188"/>
          <p14:tracePt t="39636" x="2654300" y="4167188"/>
          <p14:tracePt t="39646" x="2716213" y="4167188"/>
          <p14:tracePt t="39650" x="2790825" y="4167188"/>
          <p14:tracePt t="39660" x="2854325" y="4167188"/>
          <p14:tracePt t="39670" x="2928938" y="4167188"/>
          <p14:tracePt t="39677" x="3028950" y="4167188"/>
          <p14:tracePt t="39686" x="3092450" y="4167188"/>
          <p14:tracePt t="39692" x="3179763" y="4167188"/>
          <p14:tracePt t="39702" x="3241675" y="4167188"/>
          <p14:tracePt t="39712" x="3317875" y="4167188"/>
          <p14:tracePt t="39716" x="3392488" y="4167188"/>
          <p14:tracePt t="39726" x="3454400" y="4167188"/>
          <p14:tracePt t="39731" x="3530600" y="4167188"/>
          <p14:tracePt t="39742" x="3579813" y="4167188"/>
          <p14:tracePt t="39752" x="3654425" y="4167188"/>
          <p14:tracePt t="39756" x="3717925" y="4167188"/>
          <p14:tracePt t="39768" x="3767138" y="4167188"/>
          <p14:tracePt t="39772" x="3805238" y="4167188"/>
          <p14:tracePt t="39782" x="3830638" y="4167188"/>
          <p14:tracePt t="39792" x="3879850" y="4167188"/>
          <p14:tracePt t="39798" x="3917950" y="4167188"/>
          <p14:tracePt t="39808" x="3956050" y="4167188"/>
          <p14:tracePt t="39812" x="3979863" y="4167188"/>
          <p14:tracePt t="39822" x="4005263" y="4167188"/>
          <p14:tracePt t="39832" x="4030663" y="4167188"/>
          <p14:tracePt t="39838" x="4056063" y="4167188"/>
          <p14:tracePt t="39848" x="4081463" y="4167188"/>
          <p14:tracePt t="39851" x="4105275" y="4167188"/>
          <p14:tracePt t="39862" x="4143375" y="4167188"/>
          <p14:tracePt t="39872" x="4156075" y="4167188"/>
          <p14:tracePt t="39878" x="4181475" y="4167188"/>
          <p14:tracePt t="39888" x="4205288" y="4167188"/>
          <p14:tracePt t="39892" x="4217988" y="4167188"/>
          <p14:tracePt t="39904" x="4243388" y="4167188"/>
          <p14:tracePt t="39914" x="4268788" y="4167188"/>
          <p14:tracePt t="39918" x="4294188" y="4167188"/>
          <p14:tracePt t="39928" x="4305300" y="4167188"/>
          <p14:tracePt t="39934" x="4318000" y="4167188"/>
          <p14:tracePt t="39944" x="4330700" y="4167188"/>
          <p14:tracePt t="39958" x="4356100" y="4167188"/>
          <p14:tracePt t="39974" x="4368800" y="4167188"/>
          <p14:tracePt t="39984" x="4381500" y="4167188"/>
          <p14:tracePt t="39994" x="4406900" y="4167188"/>
          <p14:tracePt t="40008" x="4418013" y="4167188"/>
          <p14:tracePt t="40014" x="4430713" y="4167188"/>
          <p14:tracePt t="40034" x="4443413" y="4167188"/>
          <p14:tracePt t="40050" x="4456113" y="4167188"/>
          <p14:tracePt t="40064" x="4468813" y="4167188"/>
          <p14:tracePt t="40084" x="4468813" y="4179888"/>
          <p14:tracePt t="40110" x="4494213" y="4192588"/>
          <p14:tracePt t="40130" x="4506913" y="4205288"/>
          <p14:tracePt t="40134" x="4518025" y="4205288"/>
          <p14:tracePt t="40200" x="4530725" y="4217988"/>
          <p14:tracePt t="40422" x="4518025" y="4192588"/>
          <p14:tracePt t="40428" x="4481513" y="4179888"/>
          <p14:tracePt t="40438" x="4443413" y="4179888"/>
          <p14:tracePt t="40444" x="4381500" y="4167188"/>
          <p14:tracePt t="40452" x="4305300" y="4129088"/>
          <p14:tracePt t="40464" x="4243388" y="4129088"/>
          <p14:tracePt t="40468" x="4156075" y="4117975"/>
          <p14:tracePt t="40478" x="4068763" y="4105275"/>
          <p14:tracePt t="40484" x="3992563" y="4092575"/>
          <p14:tracePt t="40494" x="3930650" y="4092575"/>
          <p14:tracePt t="40504" x="3892550" y="4079875"/>
          <p14:tracePt t="40508" x="3843338" y="4079875"/>
          <p14:tracePt t="40518" x="3805238" y="4079875"/>
          <p14:tracePt t="40524" x="3779838" y="4067175"/>
          <p14:tracePt t="40544" x="3756025" y="4067175"/>
          <p14:tracePt t="40548" x="3717925" y="4054475"/>
          <p14:tracePt t="40574" x="3705225" y="4041775"/>
          <p14:tracePt t="40588" x="3654425" y="4017963"/>
          <p14:tracePt t="40600" x="3643313" y="4017963"/>
          <p14:tracePt t="40614" x="3617913" y="4017963"/>
          <p14:tracePt t="40624" x="3592513" y="4005263"/>
          <p14:tracePt t="40630" x="3579813" y="3992563"/>
          <p14:tracePt t="40640" x="3567113" y="3992563"/>
          <p14:tracePt t="40644" x="3554413" y="3992563"/>
          <p14:tracePt t="40664" x="3541713" y="3992563"/>
          <p14:tracePt t="40670" x="3517900" y="3992563"/>
          <p14:tracePt t="40680" x="3517900" y="3979863"/>
          <p14:tracePt t="40684" x="3505200" y="3979863"/>
          <p14:tracePt t="40704" x="3479800" y="3979863"/>
          <p14:tracePt t="40710" x="3454400" y="3979863"/>
          <p14:tracePt t="40727" x="3441700" y="3979863"/>
          <p14:tracePt t="40736" x="3429000" y="3979863"/>
          <p14:tracePt t="40746" x="3405188" y="3979863"/>
          <p14:tracePt t="40750" x="3392488" y="3979863"/>
          <p14:tracePt t="40760" x="3379788" y="3979863"/>
          <p14:tracePt t="40766" x="3367088" y="3979863"/>
          <p14:tracePt t="40786" x="3341688" y="3979863"/>
          <p14:tracePt t="40806" x="3328988" y="3979863"/>
          <p14:tracePt t="40826" x="3317875" y="3979863"/>
          <p14:tracePt t="40842" x="3305175" y="3979863"/>
          <p14:tracePt t="40846" x="3292475" y="3979863"/>
          <p14:tracePt t="40856" x="3279775" y="3979863"/>
          <p14:tracePt t="40866" x="3267075" y="3979863"/>
          <p14:tracePt t="40872" x="3254375" y="3967163"/>
          <p14:tracePt t="40886" x="3228975" y="3967163"/>
          <p14:tracePt t="40896" x="3205163" y="3967163"/>
          <p14:tracePt t="40909" x="3179763" y="3967163"/>
          <p14:tracePt t="40921" x="3154363" y="3967163"/>
          <p14:tracePt t="40927" x="3128963" y="3967163"/>
          <p14:tracePt t="40938" x="3103563" y="3967163"/>
          <p14:tracePt t="40948" x="3067050" y="3967163"/>
          <p14:tracePt t="40952" x="3054350" y="3967163"/>
          <p14:tracePt t="40968" x="3028950" y="3967163"/>
          <p14:tracePt t="40988" x="3016250" y="3967163"/>
          <p14:tracePt t="41002" x="2992438" y="3979863"/>
          <p14:tracePt t="41078" x="2979738" y="3979863"/>
          <p14:tracePt t="41094" x="2967038" y="3992563"/>
          <p14:tracePt t="41108" x="2954338" y="3992563"/>
          <p14:tracePt t="41128" x="2941638" y="4005263"/>
          <p14:tracePt t="41150" x="2928938" y="4017963"/>
          <p14:tracePt t="41254" x="2928938" y="4029075"/>
          <p14:tracePt t="41260" x="2928938" y="4041775"/>
          <p14:tracePt t="41270" x="2928938" y="4067175"/>
          <p14:tracePt t="41276" x="2928938" y="4079875"/>
          <p14:tracePt t="41286" x="2928938" y="4105275"/>
          <p14:tracePt t="41296" x="2928938" y="4129088"/>
          <p14:tracePt t="41300" x="2954338" y="4154488"/>
          <p14:tracePt t="41310" x="2954338" y="4167188"/>
          <p14:tracePt t="41316" x="2954338" y="4179888"/>
          <p14:tracePt t="41327" x="2967038" y="4192588"/>
          <p14:tracePt t="41336" x="2979738" y="4205288"/>
          <p14:tracePt t="41350" x="2992438" y="4217988"/>
          <p14:tracePt t="41402" x="3003550" y="4217988"/>
          <p14:tracePt t="41426" x="3028950" y="4217988"/>
          <p14:tracePt t="41436" x="3041650" y="4217988"/>
          <p14:tracePt t="41442" x="3054350" y="4217988"/>
          <p14:tracePt t="41452" x="3079750" y="4217988"/>
          <p14:tracePt t="41462" x="3092450" y="4205288"/>
          <p14:tracePt t="41476" x="3103563" y="4192588"/>
          <p14:tracePt t="41482" x="3141663" y="4179888"/>
          <p14:tracePt t="41492" x="3154363" y="4167188"/>
          <p14:tracePt t="41502" x="3167063" y="4154488"/>
          <p14:tracePt t="41518" x="3192463" y="4129088"/>
          <p14:tracePt t="41532" x="3216275" y="4105275"/>
          <p14:tracePt t="41543" x="3216275" y="4092575"/>
          <p14:tracePt t="41548" x="3228975" y="4092575"/>
          <p14:tracePt t="41559" x="3241675" y="4067175"/>
          <p14:tracePt t="41562" x="3241675" y="4054475"/>
          <p14:tracePt t="41582" x="3241675" y="4041775"/>
          <p14:tracePt t="41588" x="3241675" y="4017963"/>
          <p14:tracePt t="41598" x="3241675" y="4005263"/>
          <p14:tracePt t="41601" x="3241675" y="3992563"/>
          <p14:tracePt t="41612" x="3241675" y="3979863"/>
          <p14:tracePt t="41638" x="3241675" y="3954463"/>
          <p14:tracePt t="41654" x="3228975" y="3929063"/>
          <p14:tracePt t="41663" x="3192463" y="3929063"/>
          <p14:tracePt t="41668" x="3141663" y="3929063"/>
          <p14:tracePt t="41678" x="3116263" y="3929063"/>
          <p14:tracePt t="41684" x="3092450" y="3929063"/>
          <p14:tracePt t="41694" x="3041650" y="3929063"/>
          <p14:tracePt t="41704" x="3016250" y="3929063"/>
          <p14:tracePt t="41708" x="2992438" y="3929063"/>
          <p14:tracePt t="41718" x="2954338" y="3929063"/>
          <p14:tracePt t="41724" x="2916238" y="3929063"/>
          <p14:tracePt t="41734" x="2879725" y="3941763"/>
          <p14:tracePt t="41750" x="2867025" y="3954463"/>
          <p14:tracePt t="41760" x="2854325" y="3967163"/>
          <p14:tracePt t="41764" x="2841625" y="3967163"/>
          <p14:tracePt t="41784" x="2828925" y="3992563"/>
          <p14:tracePt t="41800" x="2816225" y="3992563"/>
          <p14:tracePt t="41804" x="2816225" y="4005263"/>
          <p14:tracePt t="41834" x="2816225" y="4029075"/>
          <p14:tracePt t="41844" x="2816225" y="4054475"/>
          <p14:tracePt t="41860" x="2816225" y="4079875"/>
          <p14:tracePt t="41870" x="2816225" y="4105275"/>
          <p14:tracePt t="41876" x="2828925" y="4117975"/>
          <p14:tracePt t="41886" x="2841625" y="4129088"/>
          <p14:tracePt t="41896" x="2867025" y="4141788"/>
          <p14:tracePt t="41900" x="2879725" y="4141788"/>
          <p14:tracePt t="41910" x="2903538" y="4167188"/>
          <p14:tracePt t="41916" x="2928938" y="4167188"/>
          <p14:tracePt t="41926" x="2967038" y="4167188"/>
          <p14:tracePt t="41936" x="3003550" y="4167188"/>
          <p14:tracePt t="41942" x="3028950" y="4167188"/>
          <p14:tracePt t="41952" x="3079750" y="4167188"/>
          <p14:tracePt t="41956" x="3116263" y="4167188"/>
          <p14:tracePt t="41966" x="3167063" y="4167188"/>
          <p14:tracePt t="41976" x="3205163" y="4167188"/>
          <p14:tracePt t="41982" x="3254375" y="4141788"/>
          <p14:tracePt t="41992" x="3292475" y="4129088"/>
          <p14:tracePt t="41995" x="3328988" y="4105275"/>
          <p14:tracePt t="42006" x="3354388" y="4105275"/>
          <p14:tracePt t="42016" x="3367088" y="4079875"/>
          <p14:tracePt t="42022" x="3392488" y="4067175"/>
          <p14:tracePt t="42032" x="3405188" y="4041775"/>
          <p14:tracePt t="42036" x="3417888" y="4029075"/>
          <p14:tracePt t="42046" x="3417888" y="4005263"/>
          <p14:tracePt t="42056" x="3417888" y="3954463"/>
          <p14:tracePt t="42062" x="3417888" y="3929063"/>
          <p14:tracePt t="42072" x="3417888" y="3892550"/>
          <p14:tracePt t="42076" x="3417888" y="3879850"/>
          <p14:tracePt t="42086" x="3417888" y="3841750"/>
          <p14:tracePt t="42096" x="3417888" y="3816350"/>
          <p14:tracePt t="42112" x="3405188" y="3803650"/>
          <p14:tracePt t="42118" x="3392488" y="3792538"/>
          <p14:tracePt t="42127" x="3379788" y="3792538"/>
          <p14:tracePt t="42143" x="3354388" y="3792538"/>
          <p14:tracePt t="42152" x="3328988" y="3792538"/>
          <p14:tracePt t="42158" x="3279775" y="3792538"/>
          <p14:tracePt t="42168" x="3241675" y="3792538"/>
          <p14:tracePt t="42178" x="3205163" y="3792538"/>
          <p14:tracePt t="42182" x="3167063" y="3803650"/>
          <p14:tracePt t="42194" x="3141663" y="3841750"/>
          <p14:tracePt t="42198" x="3092450" y="3879850"/>
          <p14:tracePt t="42208" x="3067050" y="3929063"/>
          <p14:tracePt t="42225" x="3016250" y="4041775"/>
          <p14:tracePt t="42234" x="3003550" y="4092575"/>
          <p14:tracePt t="42238" x="3003550" y="4129088"/>
          <p14:tracePt t="42248" x="3003550" y="4154488"/>
          <p14:tracePt t="42258" x="3003550" y="4205288"/>
          <p14:tracePt t="42264" x="3003550" y="4230688"/>
          <p14:tracePt t="42274" x="3003550" y="4254500"/>
          <p14:tracePt t="42278" x="3003550" y="4267200"/>
          <p14:tracePt t="42288" x="3003550" y="4292600"/>
          <p14:tracePt t="42298" x="3003550" y="4305300"/>
          <p14:tracePt t="42304" x="3016250" y="4305300"/>
          <p14:tracePt t="42314" x="3028950" y="4318000"/>
          <p14:tracePt t="42318" x="3041650" y="4318000"/>
          <p14:tracePt t="42330" x="3079750" y="4318000"/>
          <p14:tracePt t="42341" x="3092450" y="4318000"/>
          <p14:tracePt t="42344" x="3116263" y="4318000"/>
          <p14:tracePt t="42354" x="3141663" y="4318000"/>
          <p14:tracePt t="42360" x="3167063" y="4305300"/>
          <p14:tracePt t="42370" x="3228975" y="4254500"/>
          <p14:tracePt t="42380" x="3267075" y="4217988"/>
          <p14:tracePt t="42384" x="3292475" y="4167188"/>
          <p14:tracePt t="42393" x="3317875" y="4141788"/>
          <p14:tracePt t="42400" x="3328988" y="4105275"/>
          <p14:tracePt t="42410" x="3328988" y="4054475"/>
          <p14:tracePt t="42420" x="3328988" y="4029075"/>
          <p14:tracePt t="42424" x="3328988" y="4005263"/>
          <p14:tracePt t="42434" x="3328988" y="3992563"/>
          <p14:tracePt t="42441" x="3328988" y="3967163"/>
          <p14:tracePt t="42470" x="3317875" y="3954463"/>
          <p14:tracePt t="42486" x="3279775" y="3954463"/>
          <p14:tracePt t="42500" x="3254375" y="3967163"/>
          <p14:tracePt t="42510" x="3192463" y="4005263"/>
          <p14:tracePt t="42516" x="3179763" y="4017963"/>
          <p14:tracePt t="42526" x="3154363" y="4041775"/>
          <p14:tracePt t="42536" x="3092450" y="4079875"/>
          <p14:tracePt t="42542" x="3067050" y="4117975"/>
          <p14:tracePt t="42552" x="3041650" y="4129088"/>
          <p14:tracePt t="42556" x="3041650" y="4141788"/>
          <p14:tracePt t="42566" x="3028950" y="4179888"/>
          <p14:tracePt t="42576" x="3016250" y="4179888"/>
          <p14:tracePt t="42582" x="3016250" y="4192588"/>
          <p14:tracePt t="42596" x="3016250" y="4205288"/>
          <p14:tracePt t="42622" x="3016250" y="4230688"/>
          <p14:tracePt t="42638" x="3016250" y="4241800"/>
          <p14:tracePt t="42648" x="3016250" y="4267200"/>
          <p14:tracePt t="42658" x="3028950" y="4267200"/>
          <p14:tracePt t="42662" x="3067050" y="4279900"/>
          <p14:tracePt t="42671" x="3092450" y="4279900"/>
          <p14:tracePt t="42678" x="3116263" y="4279900"/>
          <p14:tracePt t="42688" x="3167063" y="4279900"/>
          <p14:tracePt t="42698" x="3179763" y="4279900"/>
          <p14:tracePt t="42702" x="3216275" y="4279900"/>
          <p14:tracePt t="42712" x="3228975" y="4279900"/>
          <p14:tracePt t="42718" x="3267075" y="4267200"/>
          <p14:tracePt t="42728" x="3279775" y="4254500"/>
          <p14:tracePt t="42738" x="3292475" y="4230688"/>
          <p14:tracePt t="42742" x="3292475" y="4192588"/>
          <p14:tracePt t="42752" x="3292475" y="4129088"/>
          <p14:tracePt t="42758" x="3292475" y="4054475"/>
          <p14:tracePt t="42768" x="3292475" y="3992563"/>
          <p14:tracePt t="42778" x="3267075" y="3916363"/>
          <p14:tracePt t="42782" x="3216275" y="3854450"/>
          <p14:tracePt t="42793" x="3167063" y="3792538"/>
          <p14:tracePt t="42798" x="3154363" y="3767138"/>
          <p14:tracePt t="42809" x="3092450" y="3729038"/>
          <p14:tracePt t="42818" x="3041650" y="3716338"/>
          <p14:tracePt t="42824" x="3016250" y="3703638"/>
          <p14:tracePt t="42834" x="2992438" y="3703638"/>
          <p14:tracePt t="42838" x="2967038" y="3703638"/>
          <p14:tracePt t="42848" x="2916238" y="3703638"/>
          <p14:tracePt t="42858" x="2890838" y="3703638"/>
          <p14:tracePt t="42863" x="2867025" y="3703638"/>
          <p14:tracePt t="42875" x="2816225" y="3754438"/>
          <p14:tracePt t="42878" x="2803525" y="3803650"/>
          <p14:tracePt t="42890" x="2778125" y="3854450"/>
          <p14:tracePt t="42900" x="2754313" y="3916363"/>
          <p14:tracePt t="42904" x="2754313" y="3954463"/>
          <p14:tracePt t="42914" x="2754313" y="4017963"/>
          <p14:tracePt t="42920" x="2754313" y="4079875"/>
          <p14:tracePt t="42930" x="2754313" y="4105275"/>
          <p14:tracePt t="42941" x="2767013" y="4129088"/>
          <p14:tracePt t="42944" x="2778125" y="4154488"/>
          <p14:tracePt t="42954" x="2816225" y="4192588"/>
          <p14:tracePt t="42960" x="2841625" y="4230688"/>
          <p14:tracePt t="42980" x="2867025" y="4254500"/>
          <p14:tracePt t="42984" x="2879725" y="4254500"/>
          <p14:tracePt t="42996" x="2903538" y="4254500"/>
          <p14:tracePt t="43000" x="2928938" y="4254500"/>
          <p14:tracePt t="43010" x="2954338" y="4254500"/>
          <p14:tracePt t="43020" x="2992438" y="4254500"/>
          <p14:tracePt t="43026" x="3028950" y="4254500"/>
          <p14:tracePt t="43036" x="3092450" y="4254500"/>
          <p14:tracePt t="43040" x="3154363" y="4254500"/>
          <p14:tracePt t="43050" x="3179763" y="4217988"/>
          <p14:tracePt t="43060" x="3228975" y="4192588"/>
          <p14:tracePt t="43066" x="3254375" y="4154488"/>
          <p14:tracePt t="43076" x="3279775" y="4129088"/>
          <p14:tracePt t="43080" x="3305175" y="4092575"/>
          <p14:tracePt t="43091" x="3305175" y="4067175"/>
          <p14:tracePt t="43100" x="3305175" y="4054475"/>
          <p14:tracePt t="43107" x="3305175" y="4041775"/>
          <p14:tracePt t="43120" x="3305175" y="4029075"/>
          <p14:tracePt t="43176" x="3279775" y="4029075"/>
          <p14:tracePt t="43182" x="3267075" y="4029075"/>
          <p14:tracePt t="43192" x="3241675" y="4029075"/>
          <p14:tracePt t="43202" x="3205163" y="4029075"/>
          <p14:tracePt t="43208" x="3179763" y="4029075"/>
          <p14:tracePt t="43225" x="3154363" y="4029075"/>
          <p14:tracePt t="43232" x="3128963" y="4029075"/>
          <p14:tracePt t="43242" x="3116263" y="4029075"/>
          <p14:tracePt t="43246" x="3079750" y="4041775"/>
          <p14:tracePt t="43258" x="3054350" y="4041775"/>
          <p14:tracePt t="43261" x="3028950" y="4054475"/>
          <p14:tracePt t="43272" x="3016250" y="4067175"/>
          <p14:tracePt t="43312" x="3003550" y="4067175"/>
          <p14:tracePt t="43328" x="3003550" y="4079875"/>
          <p14:tracePt t="43358" x="2992438" y="4092575"/>
          <p14:tracePt t="43374" x="2979738" y="4105275"/>
          <p14:tracePt t="43384" x="2967038" y="4117975"/>
          <p14:tracePt t="43398" x="2954338" y="4117975"/>
          <p14:tracePt t="43418" x="2954338" y="4129088"/>
          <p14:tracePt t="43448" x="2954338" y="4141788"/>
          <p14:tracePt t="43464" x="2941638" y="4141788"/>
          <p14:tracePt t="43474" x="2941638" y="4154488"/>
          <p14:tracePt t="43500" x="2941638" y="4167188"/>
          <p14:tracePt t="43504" x="2941638" y="4179888"/>
          <p14:tracePt t="43520" x="2941638" y="4192588"/>
          <p14:tracePt t="43530" x="2941638" y="4205288"/>
          <p14:tracePt t="43554" x="2941638" y="4217988"/>
          <p14:tracePt t="43583" x="2941638" y="4230688"/>
          <p14:tracePt t="43600" x="2941638" y="4241800"/>
          <p14:tracePt t="43606" x="2954338" y="4241800"/>
          <p14:tracePt t="43630" x="2967038" y="4241800"/>
          <p14:tracePt t="43640" x="2979738" y="4241800"/>
          <p14:tracePt t="43646" x="3003550" y="4241800"/>
          <p14:tracePt t="43656" x="3016250" y="4241800"/>
          <p14:tracePt t="43666" x="3028950" y="4241800"/>
          <p14:tracePt t="43752" x="3041650" y="4241800"/>
          <p14:tracePt t="43782" x="3041650" y="4230688"/>
          <p14:tracePt t="43792" x="3028950" y="4230688"/>
          <p14:tracePt t="43802" x="3016250" y="4217988"/>
          <p14:tracePt t="43806" x="3003550" y="4217988"/>
          <p14:tracePt t="43816" x="2967038" y="4205288"/>
          <p14:tracePt t="43823" x="2928938" y="4179888"/>
          <p14:tracePt t="43832" x="2903538" y="4179888"/>
          <p14:tracePt t="43842" x="2867025" y="4179888"/>
          <p14:tracePt t="43848" x="2841625" y="4179888"/>
          <p14:tracePt t="43858" x="2790825" y="4179888"/>
          <p14:tracePt t="43862" x="2767013" y="4179888"/>
          <p14:tracePt t="43872" x="2741613" y="4179888"/>
          <p14:tracePt t="43882" x="2716213" y="4179888"/>
          <p14:tracePt t="43888" x="2703513" y="4179888"/>
          <p14:tracePt t="43902" x="2690813" y="4179888"/>
          <p14:tracePt t="44014" x="2678113" y="4179888"/>
          <p14:tracePt t="44024" x="2690813" y="4192588"/>
          <p14:tracePt t="44034" x="2728913" y="4192588"/>
          <p14:tracePt t="44040" x="2767013" y="4192588"/>
          <p14:tracePt t="44050" x="2803525" y="4192588"/>
          <p14:tracePt t="44054" x="2841625" y="4192588"/>
          <p14:tracePt t="44064" x="2903538" y="4192588"/>
          <p14:tracePt t="44074" x="2954338" y="4205288"/>
          <p14:tracePt t="44080" x="3016250" y="4205288"/>
          <p14:tracePt t="44090" x="3041650" y="4205288"/>
          <p14:tracePt t="44094" x="3116263" y="4205288"/>
          <p14:tracePt t="44104" x="3154363" y="4205288"/>
          <p14:tracePt t="44114" x="3205163" y="4205288"/>
          <p14:tracePt t="44120" x="3228975" y="4205288"/>
          <p14:tracePt t="44130" x="3254375" y="4205288"/>
          <p14:tracePt t="44144" x="3279775" y="4205288"/>
          <p14:tracePt t="44271" x="3254375" y="4230688"/>
          <p14:tracePt t="44276" x="3228975" y="4230688"/>
          <p14:tracePt t="44286" x="3192463" y="4230688"/>
          <p14:tracePt t="44296" x="3167063" y="4230688"/>
          <p14:tracePt t="44312" x="3141663" y="4230688"/>
          <p14:tracePt t="44316" x="3128963" y="4230688"/>
          <p14:tracePt t="44326" x="3116263" y="4230688"/>
          <p14:tracePt t="44336" x="3103563" y="4230688"/>
          <p14:tracePt t="44342" x="3092450" y="4241800"/>
          <p14:tracePt t="44448" x="3092450" y="4254500"/>
          <p14:tracePt t="44458" x="3116263" y="4254500"/>
          <p14:tracePt t="44461" x="3167063" y="4254500"/>
          <p14:tracePt t="44472" x="3267075" y="4230688"/>
          <p14:tracePt t="44478" x="3405188" y="4230688"/>
          <p14:tracePt t="44489" x="3567113" y="4230688"/>
          <p14:tracePt t="44498" x="3743325" y="4217988"/>
          <p14:tracePt t="44504" x="3892550" y="4217988"/>
          <p14:tracePt t="44514" x="4056063" y="4179888"/>
          <p14:tracePt t="44518" x="4168775" y="4167188"/>
          <p14:tracePt t="44528" x="4268788" y="4154488"/>
          <p14:tracePt t="44539" x="4281488" y="4154488"/>
          <p14:tracePt t="44544" x="4318000" y="4154488"/>
          <p14:tracePt t="44630" x="4305300" y="4154488"/>
          <p14:tracePt t="44640" x="4256088" y="4154488"/>
          <p14:tracePt t="44644" x="4156075" y="4154488"/>
          <p14:tracePt t="44654" x="4068763" y="4167188"/>
          <p14:tracePt t="44660" x="3968750" y="4179888"/>
          <p14:tracePt t="44670" x="3830638" y="4192588"/>
          <p14:tracePt t="44680" x="3705225" y="4217988"/>
          <p14:tracePt t="44684" x="3579813" y="4217988"/>
          <p14:tracePt t="44694" x="3467100" y="4217988"/>
          <p14:tracePt t="44700" x="3405188" y="4217988"/>
          <p14:tracePt t="44710" x="3328988" y="4230688"/>
          <p14:tracePt t="44720" x="3267075" y="4254500"/>
          <p14:tracePt t="44724" x="3254375" y="4254500"/>
          <p14:tracePt t="44736" x="3228975" y="4254500"/>
          <p14:tracePt t="44740" x="3216275" y="4254500"/>
          <p14:tracePt t="44760" x="3205163" y="4254500"/>
          <p14:tracePt t="44916" x="3228975" y="4254500"/>
          <p14:tracePt t="44918" x="3267075" y="4254500"/>
          <p14:tracePt t="45016" x="3216275" y="4254500"/>
          <p14:tracePt t="45022" x="3116263" y="4254500"/>
          <p14:tracePt t="45032" x="3016250" y="4254500"/>
          <p14:tracePt t="45042" x="2928938" y="4267200"/>
          <p14:tracePt t="45046" x="2854325" y="4279900"/>
          <p14:tracePt t="45057" x="2778125" y="4279900"/>
          <p14:tracePt t="45062" x="2716213" y="4305300"/>
          <p14:tracePt t="45073" x="2690813" y="4305300"/>
          <p14:tracePt t="45082" x="2667000" y="4305300"/>
          <p14:tracePt t="45088" x="2654300" y="4305300"/>
          <p14:tracePt t="45127" x="2641600" y="4318000"/>
          <p14:tracePt t="45546" x="2654300" y="4318000"/>
          <p14:tracePt t="45550" x="2678113" y="4318000"/>
          <p14:tracePt t="45562" x="2728913" y="4318000"/>
          <p14:tracePt t="45566" x="2754313" y="4318000"/>
          <p14:tracePt t="45576" x="2778125" y="4318000"/>
          <p14:tracePt t="45586" x="2816225" y="4318000"/>
          <p14:tracePt t="45592" x="2841625" y="4318000"/>
          <p14:tracePt t="45602" x="2867025" y="4318000"/>
          <p14:tracePt t="45606" x="2916238" y="4318000"/>
          <p14:tracePt t="45616" x="2941638" y="4318000"/>
          <p14:tracePt t="45626" x="2979738" y="4318000"/>
          <p14:tracePt t="45632" x="3016250" y="4318000"/>
          <p14:tracePt t="45642" x="3067050" y="4318000"/>
          <p14:tracePt t="45646" x="3079750" y="4318000"/>
          <p14:tracePt t="45656" x="3092450" y="4318000"/>
          <p14:tracePt t="45666" x="3103563" y="4318000"/>
          <p14:tracePt t="45682" x="3116263" y="4305300"/>
          <p14:tracePt t="45974" x="3092450" y="4305300"/>
          <p14:tracePt t="45986" x="3016250" y="4305300"/>
          <p14:tracePt t="45996" x="2979738" y="4305300"/>
          <p14:tracePt t="46000" x="2916238" y="4305300"/>
          <p14:tracePt t="46010" x="2867025" y="4305300"/>
          <p14:tracePt t="46016" x="2790825" y="4305300"/>
          <p14:tracePt t="46026" x="2767013" y="4305300"/>
          <p14:tracePt t="46036" x="2741613" y="4305300"/>
          <p14:tracePt t="46040" x="2703513" y="4305300"/>
          <p14:tracePt t="46050" x="2690813" y="4305300"/>
          <p14:tracePt t="46056" x="2678113" y="4305300"/>
          <p14:tracePt t="46066" x="2667000" y="4305300"/>
          <p14:tracePt t="46278" x="2678113" y="4292600"/>
          <p14:tracePt t="46288" x="2690813" y="4292600"/>
          <p14:tracePt t="46292" x="2728913" y="4267200"/>
          <p14:tracePt t="46302" x="2754313" y="4254500"/>
          <p14:tracePt t="46308" x="2803525" y="4241800"/>
          <p14:tracePt t="46318" x="2841625" y="4241800"/>
          <p14:tracePt t="46328" x="2890838" y="4230688"/>
          <p14:tracePt t="46331" x="2928938" y="4205288"/>
          <p14:tracePt t="46342" x="2979738" y="4192588"/>
          <p14:tracePt t="46348" x="2992438" y="4192588"/>
          <p14:tracePt t="46358" x="3028950" y="4192588"/>
          <p14:tracePt t="46368" x="3054350" y="4192588"/>
          <p14:tracePt t="46372" x="3079750" y="4192588"/>
          <p14:tracePt t="46384" x="3092450" y="4192588"/>
          <p14:tracePt t="46388" x="3128963" y="4192588"/>
          <p14:tracePt t="46398" x="3141663" y="4192588"/>
          <p14:tracePt t="46408" x="3167063" y="4192588"/>
          <p14:tracePt t="46414" x="3179763" y="4192588"/>
          <p14:tracePt t="46424" x="3192463" y="4192588"/>
          <p14:tracePt t="46434" x="3205163" y="4192588"/>
          <p14:tracePt t="46448" x="3216275" y="4192588"/>
          <p14:tracePt t="46458" x="3228975" y="4192588"/>
          <p14:tracePt t="46474" x="3241675" y="4192588"/>
          <p14:tracePt t="46646" x="3228975" y="4217988"/>
          <p14:tracePt t="46656" x="3216275" y="4217988"/>
          <p14:tracePt t="46660" x="3192463" y="4241800"/>
          <p14:tracePt t="46670" x="3167063" y="4241800"/>
          <p14:tracePt t="46676" x="3154363" y="4241800"/>
          <p14:tracePt t="46687" x="3128963" y="4267200"/>
          <p14:tracePt t="46696" x="3103563" y="4279900"/>
          <p14:tracePt t="46702" x="3092450" y="4279900"/>
          <p14:tracePt t="46716" x="3067050" y="4292600"/>
          <p14:tracePt t="46736" x="3054350" y="4292600"/>
          <p14:tracePt t="46742" x="3054350" y="4305300"/>
          <p14:tracePt t="46752" x="3041650" y="4305300"/>
          <p14:tracePt t="46766" x="3028950" y="4305300"/>
          <p14:tracePt t="46782" x="3016250" y="4305300"/>
          <p14:tracePt t="46818" x="3003550" y="4305300"/>
          <p14:tracePt t="46832" x="2992438" y="4318000"/>
          <p14:tracePt t="46994" x="2979738" y="4318000"/>
          <p14:tracePt t="47044" x="2967038" y="4318000"/>
          <p14:tracePt t="47064" x="2954338" y="4318000"/>
          <p14:tracePt t="47080" x="2941638" y="4318000"/>
          <p14:tracePt t="47084" x="2928938" y="4318000"/>
          <p14:tracePt t="47154" x="2903538" y="4318000"/>
          <p14:tracePt t="47462" x="2890838" y="4318000"/>
          <p14:tracePt t="47588" x="2879725" y="4318000"/>
          <p14:tracePt t="47736" x="2879725" y="4305300"/>
          <p14:tracePt t="47740" x="2867025" y="4305300"/>
          <p14:tracePt t="47766" x="2867025" y="4292600"/>
          <p14:tracePt t="48668" x="2854325" y="4292600"/>
          <p14:tracePt t="48678" x="2854325" y="4279900"/>
          <p14:tracePt t="48688" x="2867025" y="4241800"/>
          <p14:tracePt t="48694" x="2979738" y="4217988"/>
          <p14:tracePt t="48704" x="3205163" y="4154488"/>
          <p14:tracePt t="48708" x="3643313" y="4029075"/>
          <p14:tracePt t="48718" x="4418013" y="3816350"/>
          <p14:tracePt t="48728" x="5194300" y="3579813"/>
          <p14:tracePt t="48734" x="6070600" y="3341688"/>
          <p14:tracePt t="48744" x="6959600" y="3028950"/>
          <p14:tracePt t="48748" x="7761288" y="2627313"/>
          <p14:tracePt t="48758" x="8586788" y="2278063"/>
          <p14:tracePt t="48768" x="9288463" y="1889125"/>
          <p14:tracePt t="48774" x="9952038" y="1527175"/>
          <p14:tracePt t="48785" x="10552113" y="1201738"/>
          <p14:tracePt t="48790" x="11052175" y="863600"/>
          <p14:tracePt t="48800" x="11453813" y="650875"/>
          <p14:tracePt t="48810" x="11753850" y="487363"/>
          <p14:tracePt t="48814" x="11966575" y="325438"/>
          <p14:tracePt t="48824" x="12104688" y="238125"/>
          <p14:tracePt t="48830" x="12179300" y="187325"/>
          <p14:tracePt t="48910" x="12091988" y="138113"/>
          <p14:tracePt t="48920" x="12028488" y="138113"/>
          <p14:tracePt t="48930" x="11928475" y="138113"/>
          <p14:tracePt t="48936" x="11841163" y="138113"/>
          <p14:tracePt t="48946" x="11703050" y="138113"/>
          <p14:tracePt t="48950" x="11579225" y="138113"/>
          <p14:tracePt t="48960" x="11490325" y="138113"/>
          <p14:tracePt t="48970" x="11341100" y="138113"/>
          <p14:tracePt t="48976" x="11215688" y="150813"/>
          <p14:tracePt t="48986" x="11102975" y="187325"/>
          <p14:tracePt t="48990" x="10964863" y="187325"/>
          <p14:tracePt t="49002" x="10852150" y="212725"/>
          <p14:tracePt t="49012" x="10702925" y="225425"/>
          <p14:tracePt t="49016" x="10539413" y="263525"/>
          <p14:tracePt t="49026" x="10390188" y="274638"/>
          <p14:tracePt t="49032" x="10264775" y="300038"/>
          <p14:tracePt t="49042" x="10113963" y="312738"/>
          <p14:tracePt t="49052" x="9988550" y="338138"/>
          <p14:tracePt t="49056" x="9839325" y="374650"/>
          <p14:tracePt t="49065" x="9726613" y="425450"/>
          <p14:tracePt t="49072" x="9588500" y="463550"/>
          <p14:tracePt t="49082" x="9463088" y="500063"/>
          <p14:tracePt t="49092" x="9337675" y="512763"/>
          <p14:tracePt t="49096" x="9199563" y="550863"/>
          <p14:tracePt t="49106" x="9099550" y="600075"/>
          <p14:tracePt t="49112" x="8986838" y="625475"/>
          <p14:tracePt t="49122" x="8912225" y="638175"/>
          <p14:tracePt t="49131" x="8837613" y="676275"/>
          <p14:tracePt t="49136" x="8763000" y="688975"/>
          <p14:tracePt t="49148" x="8724900" y="700088"/>
          <p14:tracePt t="49153" x="8686800" y="700088"/>
          <p14:tracePt t="49162" x="8650288" y="725488"/>
          <p14:tracePt t="49172" x="8612188" y="738188"/>
          <p14:tracePt t="49178" x="8561388" y="750888"/>
          <p14:tracePt t="49188" x="8499475" y="763588"/>
          <p14:tracePt t="49191" x="8448675" y="788988"/>
          <p14:tracePt t="49202" x="8399463" y="801688"/>
          <p14:tracePt t="49212" x="8324850" y="825500"/>
          <p14:tracePt t="49218" x="8286750" y="825500"/>
          <p14:tracePt t="49237" x="8174038" y="863600"/>
          <p14:tracePt t="49244" x="8135938" y="876300"/>
          <p14:tracePt t="49254" x="8099425" y="889000"/>
          <p14:tracePt t="49258" x="8023225" y="925513"/>
          <p14:tracePt t="49268" x="7961313" y="950913"/>
          <p14:tracePt t="49273" x="7897813" y="989013"/>
          <p14:tracePt t="49285" x="7785100" y="1014413"/>
          <p14:tracePt t="49294" x="7710488" y="1063625"/>
          <p14:tracePt t="49298" x="7623175" y="1101725"/>
          <p14:tracePt t="49308" x="7548563" y="1114425"/>
          <p14:tracePt t="49314" x="7510463" y="1150938"/>
          <p14:tracePt t="49324" x="7423150" y="1189038"/>
          <p14:tracePt t="49335" x="7348538" y="1227138"/>
          <p14:tracePt t="49340" x="7310438" y="1227138"/>
          <p14:tracePt t="49350" x="7259638" y="1250950"/>
          <p14:tracePt t="49354" x="7235825" y="1250950"/>
          <p14:tracePt t="49364" x="7210425" y="1276350"/>
          <p14:tracePt t="49380" x="7197725" y="1276350"/>
          <p14:tracePt t="49390" x="7185025" y="1276350"/>
          <p14:tracePt t="49394" x="7185025" y="1289050"/>
          <p14:tracePt t="49420" x="7172325" y="1301750"/>
          <p14:tracePt t="49465" x="7146925" y="1301750"/>
          <p14:tracePt t="49470" x="7146925" y="1314450"/>
          <p14:tracePt t="49480" x="7134225" y="1314450"/>
          <p14:tracePt t="49486" x="7123113" y="1327150"/>
          <p14:tracePt t="49496" x="7110413" y="1339850"/>
          <p14:tracePt t="49506" x="7097713" y="1350963"/>
          <p14:tracePt t="49510" x="7072313" y="1350963"/>
          <p14:tracePt t="49520" x="7072313" y="1363663"/>
          <p14:tracePt t="49526" x="7072313" y="1376363"/>
          <p14:tracePt t="49546" x="7059613" y="1389063"/>
          <p14:tracePt t="49672" x="7046913" y="1401763"/>
          <p14:tracePt t="49698" x="7046913" y="1427163"/>
          <p14:tracePt t="49712" x="7034213" y="1439863"/>
          <p14:tracePt t="49728" x="7021513" y="1450975"/>
          <p14:tracePt t="49738" x="7010400" y="1450975"/>
          <p14:tracePt t="49752" x="7010400" y="1463675"/>
          <p14:tracePt t="49758" x="6997700" y="1463675"/>
          <p14:tracePt t="49769" x="6985000" y="1463675"/>
          <p14:tracePt t="49778" x="6972300" y="1476375"/>
          <p14:tracePt t="49814" x="6959600" y="1476375"/>
          <p14:tracePt t="49844" x="6946900" y="1489075"/>
          <p14:tracePt t="49954" x="6921500" y="1489075"/>
          <p14:tracePt t="50318" x="6897688" y="1501775"/>
          <p14:tracePt t="50514" x="6910388" y="1501775"/>
          <p14:tracePt t="50524" x="6921500" y="1501775"/>
          <p14:tracePt t="50528" x="6959600" y="1501775"/>
          <p14:tracePt t="50540" x="7010400" y="1501775"/>
          <p14:tracePt t="50544" x="7046913" y="1501775"/>
          <p14:tracePt t="50554" x="7110413" y="1501775"/>
          <p14:tracePt t="50564" x="7172325" y="1476375"/>
          <p14:tracePt t="50570" x="7235825" y="1463675"/>
          <p14:tracePt t="50580" x="7323138" y="1463675"/>
          <p14:tracePt t="50584" x="7397750" y="1450975"/>
          <p14:tracePt t="50594" x="7448550" y="1450975"/>
          <p14:tracePt t="50604" x="7485063" y="1439863"/>
          <p14:tracePt t="50609" x="7523163" y="1439863"/>
          <p14:tracePt t="50620" x="7572375" y="1439863"/>
          <p14:tracePt t="50626" x="7623175" y="1414463"/>
          <p14:tracePt t="50636" x="7661275" y="1414463"/>
          <p14:tracePt t="50646" x="7697788" y="1414463"/>
          <p14:tracePt t="50650" x="7710488" y="1414463"/>
          <p14:tracePt t="50660" x="7748588" y="1414463"/>
          <p14:tracePt t="50667" x="7761288" y="1414463"/>
          <p14:tracePt t="50676" x="7785100" y="1414463"/>
          <p14:tracePt t="50686" x="7810500" y="1414463"/>
          <p14:tracePt t="50690" x="7848600" y="1414463"/>
          <p14:tracePt t="50700" x="7874000" y="1414463"/>
          <p14:tracePt t="50706" x="7897813" y="1414463"/>
          <p14:tracePt t="50716" x="7923213" y="1414463"/>
          <p14:tracePt t="50726" x="7948613" y="1414463"/>
          <p14:tracePt t="50732" x="7974013" y="1414463"/>
          <p14:tracePt t="50742" x="7999413" y="1414463"/>
          <p14:tracePt t="50746" x="8035925" y="1414463"/>
          <p14:tracePt t="50766" x="8061325" y="1414463"/>
          <p14:tracePt t="50772" x="8074025" y="1414463"/>
          <p14:tracePt t="50783" x="8099425" y="1414463"/>
          <p14:tracePt t="50786" x="8110538" y="1414463"/>
          <p14:tracePt t="50795" x="8135938" y="1414463"/>
          <p14:tracePt t="50806" x="8148638" y="1414463"/>
          <p14:tracePt t="50812" x="8161338" y="1414463"/>
          <p14:tracePt t="50822" x="8174038" y="1414463"/>
          <p14:tracePt t="50826" x="8199438" y="1414463"/>
          <p14:tracePt t="50836" x="8223250" y="1414463"/>
          <p14:tracePt t="50846" x="8261350" y="1414463"/>
          <p14:tracePt t="50852" x="8286750" y="1414463"/>
          <p14:tracePt t="50862" x="8335963" y="1414463"/>
          <p14:tracePt t="50866" x="8399463" y="1414463"/>
          <p14:tracePt t="50878" x="8448675" y="1414463"/>
          <p14:tracePt t="50888" x="8499475" y="1414463"/>
          <p14:tracePt t="50892" x="8537575" y="1414463"/>
          <p14:tracePt t="50902" x="8586788" y="1414463"/>
          <p14:tracePt t="50907" x="8624888" y="1414463"/>
          <p14:tracePt t="50917" x="8674100" y="1414463"/>
          <p14:tracePt t="50927" x="8712200" y="1414463"/>
          <p14:tracePt t="50933" x="8750300" y="1414463"/>
          <p14:tracePt t="50942" x="8799513" y="1414463"/>
          <p14:tracePt t="50948" x="8824913" y="1414463"/>
          <p14:tracePt t="50958" x="8874125" y="1414463"/>
          <p14:tracePt t="50968" x="8912225" y="1414463"/>
          <p14:tracePt t="50974" x="8937625" y="1414463"/>
          <p14:tracePt t="50984" x="8950325" y="1414463"/>
          <p14:tracePt t="50988" x="8975725" y="1414463"/>
          <p14:tracePt t="50998" x="8999538" y="1414463"/>
          <p14:tracePt t="51007" x="9012238" y="1414463"/>
          <p14:tracePt t="51014" x="9037638" y="1414463"/>
          <p14:tracePt t="51024" x="9063038" y="1414463"/>
          <p14:tracePt t="51028" x="9075738" y="1414463"/>
          <p14:tracePt t="51038" x="9088438" y="1414463"/>
          <p14:tracePt t="51060" x="9099550" y="1414463"/>
          <p14:tracePt t="51174" x="9112250" y="1414463"/>
          <p14:tracePt t="51184" x="9099550" y="1439863"/>
          <p14:tracePt t="51190" x="8986838" y="1463675"/>
          <p14:tracePt t="51201" x="8799513" y="1514475"/>
          <p14:tracePt t="51210" x="8574088" y="1552575"/>
          <p14:tracePt t="51218" x="8148638" y="1614488"/>
          <p14:tracePt t="51226" x="7697788" y="1627188"/>
          <p14:tracePt t="51230" x="7210425" y="1676400"/>
          <p14:tracePt t="51240" x="6621463" y="1752600"/>
          <p14:tracePt t="51250" x="6057900" y="1814513"/>
          <p14:tracePt t="51256" x="5507038" y="1889125"/>
          <p14:tracePt t="51267" x="4994275" y="1914525"/>
          <p14:tracePt t="51270" x="4630738" y="1952625"/>
          <p14:tracePt t="51280" x="4192588" y="1965325"/>
          <p14:tracePt t="51292" x="3805238" y="2014538"/>
          <p14:tracePt t="51296" x="3392488" y="2014538"/>
          <p14:tracePt t="51306" x="3116263" y="2014538"/>
          <p14:tracePt t="51312" x="2879725" y="2014538"/>
          <p14:tracePt t="51322" x="2728913" y="2014538"/>
          <p14:tracePt t="51333" x="2603500" y="2027238"/>
          <p14:tracePt t="51336" x="2503488" y="2052638"/>
          <p14:tracePt t="51345" x="2441575" y="2052638"/>
          <p14:tracePt t="51352" x="2403475" y="2065338"/>
          <p14:tracePt t="51362" x="2365375" y="2065338"/>
          <p14:tracePt t="51372" x="2339975" y="2078038"/>
          <p14:tracePt t="51376" x="2328863" y="2078038"/>
          <p14:tracePt t="51392" x="2316163" y="2078038"/>
          <p14:tracePt t="51412" x="2290763" y="2078038"/>
          <p14:tracePt t="51416" x="2265363" y="2089150"/>
          <p14:tracePt t="51432" x="2228850" y="2089150"/>
          <p14:tracePt t="51442" x="2190750" y="2089150"/>
          <p14:tracePt t="51452" x="2139950" y="2089150"/>
          <p14:tracePt t="51458" x="2065338" y="2114550"/>
          <p14:tracePt t="51467" x="2014538" y="2127250"/>
          <p14:tracePt t="51472" x="1927225" y="2127250"/>
          <p14:tracePt t="51482" x="1865313" y="2127250"/>
          <p14:tracePt t="51492" x="1827213" y="2127250"/>
          <p14:tracePt t="51498" x="1778000" y="2127250"/>
          <p14:tracePt t="51508" x="1752600" y="2127250"/>
          <p14:tracePt t="51512" x="1739900" y="2127250"/>
          <p14:tracePt t="51584" x="1727200" y="2127250"/>
          <p14:tracePt t="51604" x="1714500" y="2127250"/>
          <p14:tracePt t="51618" x="1689100" y="2127250"/>
          <p14:tracePt t="51634" x="1689100" y="2114550"/>
          <p14:tracePt t="51654" x="1689100" y="2101850"/>
          <p14:tracePt t="51684" x="1689100" y="2089150"/>
          <p14:tracePt t="51720" x="1677988" y="2089150"/>
          <p14:tracePt t="51744" x="1665288" y="2078038"/>
          <p14:tracePt t="51760" x="1639888" y="2078038"/>
          <p14:tracePt t="51767" x="1627188" y="2078038"/>
          <p14:tracePt t="51776" x="1589088" y="2052638"/>
          <p14:tracePt t="51786" x="1565275" y="2039938"/>
          <p14:tracePt t="51790" x="1552575" y="2039938"/>
          <p14:tracePt t="51800" x="1527175" y="2027238"/>
          <p14:tracePt t="51806" x="1501775" y="2014538"/>
          <p14:tracePt t="51817" x="1489075" y="2014538"/>
          <p14:tracePt t="51830" x="1465263" y="1989138"/>
          <p14:tracePt t="51856" x="1439863" y="1965325"/>
          <p14:tracePt t="51866" x="1414463" y="1965325"/>
          <p14:tracePt t="51870" x="1414463" y="1952625"/>
          <p14:tracePt t="51886" x="1389063" y="1939925"/>
          <p14:tracePt t="51896" x="1389063" y="1927225"/>
          <p14:tracePt t="51906" x="1389063" y="1914525"/>
          <p14:tracePt t="51912" x="1376363" y="1901825"/>
          <p14:tracePt t="51922" x="1376363" y="1889125"/>
          <p14:tracePt t="51936" x="1363663" y="1876425"/>
          <p14:tracePt t="51946" x="1363663" y="1865313"/>
          <p14:tracePt t="51962" x="1352550" y="1865313"/>
          <p14:tracePt t="51967" x="1352550" y="1852613"/>
          <p14:tracePt t="52118" x="1352550" y="1827213"/>
          <p14:tracePt t="52134" x="1363663" y="1814513"/>
          <p14:tracePt t="52144" x="1376363" y="1814513"/>
          <p14:tracePt t="52158" x="1401763" y="1814513"/>
          <p14:tracePt t="52168" x="1427163" y="1814513"/>
          <p14:tracePt t="52184" x="1452563" y="1814513"/>
          <p14:tracePt t="52194" x="1476375" y="1801813"/>
          <p14:tracePt t="52210" x="1527175" y="1801813"/>
          <p14:tracePt t="52217" x="1552575" y="1801813"/>
          <p14:tracePt t="52224" x="1589088" y="1801813"/>
          <p14:tracePt t="52234" x="1614488" y="1801813"/>
          <p14:tracePt t="52240" x="1665288" y="1801813"/>
          <p14:tracePt t="52250" x="1727200" y="1801813"/>
          <p14:tracePt t="52254" x="1765300" y="1801813"/>
          <p14:tracePt t="52264" x="1865313" y="1801813"/>
          <p14:tracePt t="52274" x="1939925" y="1801813"/>
          <p14:tracePt t="52280" x="2039938" y="1801813"/>
          <p14:tracePt t="52290" x="2165350" y="1801813"/>
          <p14:tracePt t="52294" x="2265363" y="1801813"/>
          <p14:tracePt t="52304" x="2365375" y="1801813"/>
          <p14:tracePt t="52316" x="2478088" y="1801813"/>
          <p14:tracePt t="52320" x="2554288" y="1801813"/>
          <p14:tracePt t="52329" x="2616200" y="1801813"/>
          <p14:tracePt t="52334" x="2667000" y="1801813"/>
          <p14:tracePt t="52344" x="2703513" y="1801813"/>
          <p14:tracePt t="52354" x="2754313" y="1801813"/>
          <p14:tracePt t="52360" x="2778125" y="1801813"/>
          <p14:tracePt t="52370" x="2803525" y="1801813"/>
          <p14:tracePt t="52376" x="2816225" y="1801813"/>
          <p14:tracePt t="52386" x="2828925" y="1801813"/>
          <p14:tracePt t="52396" x="2841625" y="1801813"/>
          <p14:tracePt t="52399" x="2854325" y="1801813"/>
          <p14:tracePt t="52416" x="2879725" y="1801813"/>
          <p14:tracePt t="52426" x="2916238" y="1801813"/>
          <p14:tracePt t="52436" x="2928938" y="1801813"/>
          <p14:tracePt t="52450" x="2954338" y="1801813"/>
          <p14:tracePt t="52476" x="2979738" y="1814513"/>
          <p14:tracePt t="52542" x="2992438" y="1814513"/>
          <p14:tracePt t="52551" x="3016250" y="1901825"/>
          <p14:tracePt t="52556" x="3041650" y="2001838"/>
          <p14:tracePt t="52566" x="3092450" y="2152650"/>
          <p14:tracePt t="52576" x="3128963" y="2352675"/>
          <p14:tracePt t="52583" x="3179763" y="2616200"/>
          <p14:tracePt t="52592" x="3241675" y="2978150"/>
          <p14:tracePt t="52599" x="3305175" y="3328988"/>
          <p14:tracePt t="52608" x="3379788" y="3667125"/>
          <p14:tracePt t="52618" x="3441700" y="4029075"/>
          <p14:tracePt t="52622" x="3479800" y="4379913"/>
          <p14:tracePt t="52632" x="3505200" y="4630738"/>
          <p14:tracePt t="52638" x="3505200" y="4805363"/>
          <p14:tracePt t="52648" x="3505200" y="4930775"/>
          <p14:tracePt t="52658" x="3505200" y="5030788"/>
          <p14:tracePt t="52662" x="3505200" y="5105400"/>
          <p14:tracePt t="52672" x="3492500" y="5143500"/>
          <p14:tracePt t="52678" x="3454400" y="5205413"/>
          <p14:tracePt t="52688" x="3441700" y="5230813"/>
          <p14:tracePt t="52698" x="3405188" y="5256213"/>
          <p14:tracePt t="52704" x="3392488" y="5281613"/>
          <p14:tracePt t="52714" x="3392488" y="5294313"/>
          <p14:tracePt t="52718" x="3379788" y="5305425"/>
          <p14:tracePt t="52728" x="3354388" y="5318125"/>
          <p14:tracePt t="52738" x="3328988" y="5330825"/>
          <p14:tracePt t="52744" x="3317875" y="5343525"/>
          <p14:tracePt t="52754" x="3279775" y="5343525"/>
          <p14:tracePt t="52758" x="3228975" y="5343525"/>
          <p14:tracePt t="52768" x="3192463" y="5343525"/>
          <p14:tracePt t="52778" x="3167063" y="5343525"/>
          <p14:tracePt t="52784" x="3141663" y="5343525"/>
          <p14:tracePt t="52794" x="3116263" y="5343525"/>
          <p14:tracePt t="52808" x="3092450" y="5343525"/>
          <p14:tracePt t="52820" x="3079750" y="5343525"/>
          <p14:tracePt t="52824" x="3054350" y="5343525"/>
          <p14:tracePt t="52834" x="3054350" y="5330825"/>
          <p14:tracePt t="52840" x="3028950" y="5318125"/>
          <p14:tracePt t="52850" x="3016250" y="5305425"/>
          <p14:tracePt t="52860" x="3003550" y="5268913"/>
          <p14:tracePt t="52865" x="3003550" y="5256213"/>
          <p14:tracePt t="52873" x="2979738" y="5205413"/>
          <p14:tracePt t="52880" x="2979738" y="5181600"/>
          <p14:tracePt t="52890" x="2967038" y="5130800"/>
          <p14:tracePt t="52900" x="2967038" y="5092700"/>
          <p14:tracePt t="52904" x="2967038" y="5056188"/>
          <p14:tracePt t="52915" x="2967038" y="5005388"/>
          <p14:tracePt t="52920" x="2954338" y="4956175"/>
          <p14:tracePt t="52931" x="2954338" y="4905375"/>
          <p14:tracePt t="52941" x="2954338" y="4843463"/>
          <p14:tracePt t="52945" x="2954338" y="4805363"/>
          <p14:tracePt t="52956" x="2954338" y="4779963"/>
          <p14:tracePt t="52962" x="2954338" y="4730750"/>
          <p14:tracePt t="52972" x="2954338" y="4692650"/>
          <p14:tracePt t="52976" x="2954338" y="4656138"/>
          <p14:tracePt t="52986" x="2954338" y="4630738"/>
          <p14:tracePt t="52996" x="2954338" y="4618038"/>
          <p14:tracePt t="53002" x="2954338" y="4592638"/>
          <p14:tracePt t="53016" x="2954338" y="4579938"/>
          <p14:tracePt t="53028" x="2954338" y="4567238"/>
          <p14:tracePt t="53052" x="2954338" y="4543425"/>
          <p14:tracePt t="53062" x="2967038" y="4530725"/>
          <p14:tracePt t="53072" x="2967038" y="4518025"/>
          <p14:tracePt t="53088" x="2992438" y="4479925"/>
          <p14:tracePt t="53092" x="2992438" y="4467225"/>
          <p14:tracePt t="53102" x="3003550" y="4454525"/>
          <p14:tracePt t="53112" x="3016250" y="4454525"/>
          <p14:tracePt t="53128" x="3016250" y="4443413"/>
          <p14:tracePt t="53132" x="3016250" y="4430713"/>
          <p14:tracePt t="53142" x="3016250" y="4418013"/>
          <p14:tracePt t="53152" x="3016250" y="4405313"/>
          <p14:tracePt t="53158" x="3016250" y="4392613"/>
          <p14:tracePt t="53168" x="3016250" y="4379913"/>
          <p14:tracePt t="53174" x="3016250" y="4354513"/>
          <p14:tracePt t="53184" x="3016250" y="4341813"/>
          <p14:tracePt t="53198" x="3016250" y="4330700"/>
          <p14:tracePt t="53208" x="3016250" y="4305300"/>
          <p14:tracePt t="53216" x="3016250" y="4279900"/>
          <p14:tracePt t="53224" x="3016250" y="4254500"/>
          <p14:tracePt t="53234" x="3016250" y="4241800"/>
          <p14:tracePt t="53238" x="3016250" y="4217988"/>
          <p14:tracePt t="53248" x="3016250" y="4205288"/>
          <p14:tracePt t="53254" x="3016250" y="4167188"/>
          <p14:tracePt t="53264" x="3003550" y="4141788"/>
          <p14:tracePt t="53273" x="2992438" y="4129088"/>
          <p14:tracePt t="53288" x="2992438" y="4117975"/>
          <p14:tracePt t="53294" x="2992438" y="4105275"/>
          <p14:tracePt t="53304" x="2992438" y="4092575"/>
          <p14:tracePt t="53315" x="2979738" y="4067175"/>
          <p14:tracePt t="53330" x="2979738" y="4054475"/>
          <p14:tracePt t="53344" x="2967038" y="4054475"/>
          <p14:tracePt t="53462" x="2967038" y="4041775"/>
          <p14:tracePt t="53486" x="2967038" y="4029075"/>
          <p14:tracePt t="53496" x="2954338" y="4017963"/>
          <p14:tracePt t="53512" x="2941638" y="4017963"/>
          <p14:tracePt t="53532" x="2928938" y="4017963"/>
          <p14:tracePt t="53546" x="2916238" y="4017963"/>
          <p14:tracePt t="53568" x="2903538" y="4005263"/>
          <p14:tracePt t="53596" x="2890838" y="4005263"/>
          <p14:tracePt t="53616" x="2879725" y="4005263"/>
          <p14:tracePt t="53702" x="2879725" y="3992563"/>
          <p14:tracePt t="53716" x="2867025" y="3979863"/>
          <p14:tracePt t="53732" x="2854325" y="3967163"/>
          <p14:tracePt t="53748" x="2841625" y="3954463"/>
          <p14:tracePt t="53758" x="2841625" y="3941763"/>
          <p14:tracePt t="53768" x="2828925" y="3941763"/>
          <p14:tracePt t="53772" x="2828925" y="3929063"/>
          <p14:tracePt t="53782" x="2816225" y="3905250"/>
          <p14:tracePt t="53798" x="2803525" y="3892550"/>
          <p14:tracePt t="53812" x="2803525" y="3879850"/>
          <p14:tracePt t="53824" x="2790825" y="3879850"/>
          <p14:tracePt t="53848" x="2790825" y="3867150"/>
          <p14:tracePt t="53904" x="2790825" y="3854450"/>
          <p14:tracePt t="53918" x="2790825" y="3841750"/>
          <p14:tracePt t="54222" x="2790825" y="3854450"/>
          <p14:tracePt t="54226" x="2790825" y="3867150"/>
          <p14:tracePt t="54236" x="2790825" y="3879850"/>
          <p14:tracePt t="54262" x="2790825" y="3905250"/>
          <p14:tracePt t="54265" x="2803525" y="3905250"/>
          <p14:tracePt t="54286" x="2803525" y="3916363"/>
          <p14:tracePt t="54302" x="2803525" y="3941763"/>
          <p14:tracePt t="54326" x="2803525" y="3954463"/>
          <p14:tracePt t="54342" x="2816225" y="3967163"/>
          <p14:tracePt t="54348" x="2828925" y="3967163"/>
          <p14:tracePt t="54378" x="2828925" y="3979863"/>
          <p14:tracePt t="54402" x="2828925" y="3992563"/>
          <p14:tracePt t="54444" x="2828925" y="4005263"/>
          <p14:tracePt t="54468" x="2828925" y="4029075"/>
          <p14:tracePt t="54494" x="2828925" y="4041775"/>
          <p14:tracePt t="54518" x="2828925" y="4054475"/>
          <p14:tracePt t="54710" x="2841625" y="4054475"/>
          <p14:tracePt t="54736" x="2867025" y="4054475"/>
          <p14:tracePt t="54739" x="2916238" y="4029075"/>
          <p14:tracePt t="54750" x="2941638" y="4005263"/>
          <p14:tracePt t="54762" x="3003550" y="3929063"/>
          <p14:tracePt t="54766" x="3054350" y="3879850"/>
          <p14:tracePt t="54776" x="3128963" y="3803650"/>
          <p14:tracePt t="54782" x="3167063" y="3767138"/>
          <p14:tracePt t="54792" x="3216275" y="3741738"/>
          <p14:tracePt t="54802" x="3254375" y="3716338"/>
          <p14:tracePt t="54806" x="3267075" y="3703638"/>
          <p14:tracePt t="54815" x="3279775" y="3703638"/>
          <p14:tracePt t="54836" x="3292475" y="3692525"/>
          <p14:tracePt t="55942" x="3279775" y="3692525"/>
          <p14:tracePt t="55946" x="3267075" y="3692525"/>
          <p14:tracePt t="55956" x="3228975" y="3729038"/>
          <p14:tracePt t="55963" x="3141663" y="3816350"/>
          <p14:tracePt t="55972" x="3067050" y="3892550"/>
          <p14:tracePt t="55982" x="2941638" y="4017963"/>
          <p14:tracePt t="55986" x="2816225" y="4129088"/>
          <p14:tracePt t="55996" x="2667000" y="4267200"/>
          <p14:tracePt t="56002" x="2516188" y="4379913"/>
          <p14:tracePt t="56012" x="2365375" y="4530725"/>
          <p14:tracePt t="56022" x="2252663" y="4605338"/>
          <p14:tracePt t="56026" x="2116138" y="4692650"/>
          <p14:tracePt t="56036" x="2027238" y="4743450"/>
          <p14:tracePt t="56042" x="1927225" y="4792663"/>
          <p14:tracePt t="56052" x="1827213" y="4830763"/>
          <p14:tracePt t="56063" x="1790700" y="4856163"/>
          <p14:tracePt t="56068" x="1752600" y="4879975"/>
          <p14:tracePt t="56079" x="1727200" y="4879975"/>
          <p14:tracePt t="56082" x="1689100" y="4892675"/>
          <p14:tracePt t="56098" x="1677988" y="4905375"/>
          <p14:tracePt t="56324" x="1701800" y="4905375"/>
          <p14:tracePt t="56334" x="1727200" y="4905375"/>
          <p14:tracePt t="56344" x="1765300" y="4905375"/>
          <p14:tracePt t="56350" x="1790700" y="4879975"/>
          <p14:tracePt t="56360" x="1827213" y="4879975"/>
          <p14:tracePt t="56364" x="1890713" y="4856163"/>
          <p14:tracePt t="56374" x="1927225" y="4856163"/>
          <p14:tracePt t="56384" x="1978025" y="4856163"/>
          <p14:tracePt t="56390" x="2039938" y="4843463"/>
          <p14:tracePt t="56400" x="2090738" y="4843463"/>
          <p14:tracePt t="56406" x="2165350" y="4843463"/>
          <p14:tracePt t="56416" x="2203450" y="4843463"/>
          <p14:tracePt t="56426" x="2252663" y="4843463"/>
          <p14:tracePt t="56430" x="2290763" y="4843463"/>
          <p14:tracePt t="56440" x="2339975" y="4843463"/>
          <p14:tracePt t="56446" x="2365375" y="4843463"/>
          <p14:tracePt t="56456" x="2403475" y="4843463"/>
          <p14:tracePt t="56466" x="2452688" y="4843463"/>
          <p14:tracePt t="56470" x="2490788" y="4843463"/>
          <p14:tracePt t="56482" x="2503488" y="4843463"/>
          <p14:tracePt t="56486" x="2528888" y="4843463"/>
          <p14:tracePt t="56496" x="2554288" y="4830763"/>
          <p14:tracePt t="56506" x="2590800" y="4818063"/>
          <p14:tracePt t="56512" x="2603500" y="4818063"/>
          <p14:tracePt t="56528" x="2616200" y="4805363"/>
          <p14:tracePt t="56572" x="2628900" y="4792663"/>
          <p14:tracePt t="56608" x="2641600" y="4792663"/>
          <p14:tracePt t="56614" x="2654300" y="4792663"/>
          <p14:tracePt t="56634" x="2667000" y="4779963"/>
          <p14:tracePt t="56780" x="2667000" y="4768850"/>
          <p14:tracePt t="56790" x="2690813" y="4756150"/>
          <p14:tracePt t="56804" x="2703513" y="4743450"/>
          <p14:tracePt t="56810" x="2716213" y="4730750"/>
          <p14:tracePt t="56820" x="2728913" y="4718050"/>
          <p14:tracePt t="56830" x="2754313" y="4718050"/>
          <p14:tracePt t="56834" x="2767013" y="4705350"/>
          <p14:tracePt t="56844" x="2778125" y="4692650"/>
          <p14:tracePt t="56850" x="2803525" y="4692650"/>
          <p14:tracePt t="56861" x="2828925" y="4692650"/>
          <p14:tracePt t="56870" x="2841625" y="4679950"/>
          <p14:tracePt t="56876" x="2854325" y="4667250"/>
          <p14:tracePt t="56886" x="2903538" y="4667250"/>
          <p14:tracePt t="56890" x="2941638" y="4667250"/>
          <p14:tracePt t="56900" x="2992438" y="4656138"/>
          <p14:tracePt t="56910" x="3028950" y="4656138"/>
          <p14:tracePt t="56916" x="3054350" y="4656138"/>
          <p14:tracePt t="56926" x="3079750" y="4656138"/>
          <p14:tracePt t="56930" x="3103563" y="4656138"/>
          <p14:tracePt t="56941" x="3116263" y="4656138"/>
          <p14:tracePt t="56952" x="3141663" y="4656138"/>
          <p14:tracePt t="56956" x="3154363" y="4656138"/>
          <p14:tracePt t="56966" x="3167063" y="4656138"/>
          <p14:tracePt t="56972" x="3192463" y="4667250"/>
          <p14:tracePt t="56992" x="3192463" y="4679950"/>
          <p14:tracePt t="56996" x="3216275" y="4692650"/>
          <p14:tracePt t="57016" x="3228975" y="4692650"/>
          <p14:tracePt t="57022" x="3228975" y="4705350"/>
          <p14:tracePt t="57192" x="3241675" y="4705350"/>
          <p14:tracePt t="57202" x="3254375" y="4705350"/>
          <p14:tracePt t="57224" x="3267075" y="4705350"/>
          <p14:tracePt t="57245" x="3279775" y="4705350"/>
          <p14:tracePt t="57318" x="3292475" y="4692650"/>
          <p14:tracePt t="57338" x="3305175" y="4692650"/>
          <p14:tracePt t="57374" x="3317875" y="4679950"/>
          <p14:tracePt t="57384" x="3317875" y="4667250"/>
          <p14:tracePt t="57394" x="3341688" y="4667250"/>
          <p14:tracePt t="57400" x="3354388" y="4656138"/>
          <p14:tracePt t="57409" x="3367088" y="4643438"/>
          <p14:tracePt t="57424" x="3405188" y="4630738"/>
          <p14:tracePt t="57434" x="3429000" y="4630738"/>
          <p14:tracePt t="57440" x="3479800" y="4618038"/>
          <p14:tracePt t="57450" x="3530600" y="4618038"/>
          <p14:tracePt t="57454" x="3579813" y="4618038"/>
          <p14:tracePt t="57464" x="3654425" y="4592638"/>
          <p14:tracePt t="57474" x="3743325" y="4592638"/>
          <p14:tracePt t="57480" x="3843338" y="4592638"/>
          <p14:tracePt t="57489" x="3917950" y="4592638"/>
          <p14:tracePt t="57495" x="4017963" y="4592638"/>
          <p14:tracePt t="57504" x="4117975" y="4592638"/>
          <p14:tracePt t="57514" x="4217988" y="4592638"/>
          <p14:tracePt t="57520" x="4318000" y="4592638"/>
          <p14:tracePt t="57530" x="4430713" y="4618038"/>
          <p14:tracePt t="57534" x="4518025" y="4656138"/>
          <p14:tracePt t="57545" x="4606925" y="4667250"/>
          <p14:tracePt t="57554" x="4694238" y="4705350"/>
          <p14:tracePt t="57560" x="4768850" y="4743450"/>
          <p14:tracePt t="57570" x="4856163" y="4768850"/>
          <p14:tracePt t="57576" x="4881563" y="4779963"/>
          <p14:tracePt t="57586" x="4968875" y="4818063"/>
          <p14:tracePt t="57596" x="5019675" y="4830763"/>
          <p14:tracePt t="57600" x="5045075" y="4830763"/>
          <p14:tracePt t="57611" x="5068888" y="4843463"/>
          <p14:tracePt t="57616" x="5094288" y="4843463"/>
          <p14:tracePt t="57627" x="5119688" y="4856163"/>
          <p14:tracePt t="57640" x="5145088" y="4856163"/>
          <p14:tracePt t="57670" x="5157788" y="4856163"/>
          <p14:tracePt t="57692" x="5170488" y="4856163"/>
          <p14:tracePt t="57706" x="5194300" y="4856163"/>
          <p14:tracePt t="57722" x="5207000" y="4856163"/>
          <p14:tracePt t="57732" x="5219700" y="4856163"/>
          <p14:tracePt t="57736" x="5232400" y="4856163"/>
          <p14:tracePt t="57752" x="5232400" y="4830763"/>
          <p14:tracePt t="57762" x="5245100" y="4818063"/>
          <p14:tracePt t="57776" x="5270500" y="4818063"/>
          <p14:tracePt t="57788" x="5270500" y="4805363"/>
          <p14:tracePt t="57798" x="5281613" y="4805363"/>
          <p14:tracePt t="57801" x="5281613" y="4792663"/>
          <p14:tracePt t="57968" x="5294313" y="4792663"/>
          <p14:tracePt t="57978" x="5294313" y="4779963"/>
          <p14:tracePt t="57984" x="5281613" y="4779963"/>
          <p14:tracePt t="57994" x="5257800" y="4756150"/>
          <p14:tracePt t="58004" x="5219700" y="4743450"/>
          <p14:tracePt t="58011" x="5157788" y="4730750"/>
          <p14:tracePt t="58020" x="5132388" y="4718050"/>
          <p14:tracePt t="58024" x="5081588" y="4679950"/>
          <p14:tracePt t="58034" x="5032375" y="4667250"/>
          <p14:tracePt t="58044" x="5006975" y="4667250"/>
          <p14:tracePt t="58050" x="4981575" y="4656138"/>
          <p14:tracePt t="58064" x="4956175" y="4656138"/>
          <p14:tracePt t="58100" x="4956175" y="4643438"/>
          <p14:tracePt t="58124" x="4956175" y="4618038"/>
          <p14:tracePt t="58136" x="4968875" y="4605338"/>
          <p14:tracePt t="58139" x="5057775" y="4579938"/>
          <p14:tracePt t="58150" x="5145088" y="4567238"/>
          <p14:tracePt t="58161" x="5281613" y="4554538"/>
          <p14:tracePt t="58166" x="5407025" y="4530725"/>
          <p14:tracePt t="58176" x="5557838" y="4518025"/>
          <p14:tracePt t="58180" x="5619750" y="4505325"/>
          <p14:tracePt t="58190" x="5719763" y="4492625"/>
          <p14:tracePt t="58200" x="5808663" y="4467225"/>
          <p14:tracePt t="58206" x="5883275" y="4467225"/>
          <p14:tracePt t="58216" x="5945188" y="4454525"/>
          <p14:tracePt t="58220" x="5983288" y="4454525"/>
          <p14:tracePt t="58230" x="6021388" y="4430713"/>
          <p14:tracePt t="58240" x="6034088" y="4430713"/>
          <p14:tracePt t="58281" x="6045200" y="4430713"/>
          <p14:tracePt t="58518" x="6034088" y="4430713"/>
          <p14:tracePt t="58528" x="5995988" y="4430713"/>
          <p14:tracePt t="58534" x="5970588" y="4430713"/>
          <p14:tracePt t="58544" x="5945188" y="4430713"/>
          <p14:tracePt t="58548" x="5908675" y="4430713"/>
          <p14:tracePt t="58560" x="5895975" y="4430713"/>
          <p14:tracePt t="58568" x="5857875" y="4430713"/>
          <p14:tracePt t="58574" x="5832475" y="4430713"/>
          <p14:tracePt t="58584" x="5808663" y="4430713"/>
          <p14:tracePt t="58590" x="5783263" y="4430713"/>
          <p14:tracePt t="58599" x="5745163" y="4443413"/>
          <p14:tracePt t="58610" x="5719763" y="4454525"/>
          <p14:tracePt t="58613" x="5708650" y="4454525"/>
          <p14:tracePt t="58624" x="5683250" y="4479925"/>
          <p14:tracePt t="58630" x="5657850" y="4492625"/>
          <p14:tracePt t="58640" x="5657850" y="4518025"/>
          <p14:tracePt t="58650" x="5619750" y="4543425"/>
          <p14:tracePt t="58654" x="5607050" y="4554538"/>
          <p14:tracePt t="58664" x="5583238" y="4592638"/>
          <p14:tracePt t="58680" x="5570538" y="4592638"/>
          <p14:tracePt t="58690" x="5557838" y="4605338"/>
          <p14:tracePt t="58694" x="5557838" y="4618038"/>
          <p14:tracePt t="58727" x="5557838" y="4630738"/>
          <p14:tracePt t="58740" x="5545138" y="4630738"/>
          <p14:tracePt t="58750" x="5545138" y="4643438"/>
          <p14:tracePt t="58776" x="5545138" y="4656138"/>
          <p14:tracePt t="58780" x="5545138" y="4679950"/>
          <p14:tracePt t="58790" x="5545138" y="4692650"/>
          <p14:tracePt t="58796" x="5557838" y="4718050"/>
          <p14:tracePt t="58806" x="5557838" y="4730750"/>
          <p14:tracePt t="58816" x="5570538" y="4743450"/>
          <p14:tracePt t="58822" x="5583238" y="4743450"/>
          <p14:tracePt t="58836" x="5595938" y="4756150"/>
          <p14:tracePt t="58862" x="5619750" y="4756150"/>
          <p14:tracePt t="58876" x="5632450" y="4756150"/>
          <p14:tracePt t="58896" x="5645150" y="4756150"/>
          <p14:tracePt t="58902" x="5683250" y="4743450"/>
          <p14:tracePt t="58912" x="5695950" y="4692650"/>
          <p14:tracePt t="58918" x="5708650" y="4667250"/>
          <p14:tracePt t="58928" x="5732463" y="4630738"/>
          <p14:tracePt t="58937" x="5732463" y="4592638"/>
          <p14:tracePt t="58943" x="5732463" y="4567238"/>
          <p14:tracePt t="58952" x="5757863" y="4518025"/>
          <p14:tracePt t="58959" x="5757863" y="4505325"/>
          <p14:tracePt t="58968" x="5757863" y="4492625"/>
          <p14:tracePt t="58982" x="5757863" y="4479925"/>
          <p14:tracePt t="58992" x="5757863" y="4467225"/>
          <p14:tracePt t="59018" x="5757863" y="4443413"/>
          <p14:tracePt t="59034" x="5719763" y="4430713"/>
          <p14:tracePt t="59038" x="5695950" y="4430713"/>
          <p14:tracePt t="59048" x="5632450" y="4430713"/>
          <p14:tracePt t="59059" x="5583238" y="4430713"/>
          <p14:tracePt t="59064" x="5495925" y="4430713"/>
          <p14:tracePt t="59074" x="5419725" y="4430713"/>
          <p14:tracePt t="59078" x="5345113" y="4430713"/>
          <p14:tracePt t="59087" x="5281613" y="4430713"/>
          <p14:tracePt t="59098" x="5232400" y="4430713"/>
          <p14:tracePt t="59104" x="5207000" y="4430713"/>
          <p14:tracePt t="59114" x="5170488" y="4430713"/>
          <p14:tracePt t="59138" x="5157788" y="4430713"/>
          <p14:tracePt t="59154" x="5145088" y="4443413"/>
          <p14:tracePt t="59180" x="5145088" y="4467225"/>
          <p14:tracePt t="59194" x="5145088" y="4492625"/>
          <p14:tracePt t="59200" x="5145088" y="4505325"/>
          <p14:tracePt t="59210" x="5145088" y="4530725"/>
          <p14:tracePt t="59220" x="5145088" y="4543425"/>
          <p14:tracePt t="59227" x="5145088" y="4567238"/>
          <p14:tracePt t="59234" x="5157788" y="4592638"/>
          <p14:tracePt t="59240" x="5181600" y="4605338"/>
          <p14:tracePt t="59250" x="5219700" y="4630738"/>
          <p14:tracePt t="59260" x="5307013" y="4656138"/>
          <p14:tracePt t="59264" x="5357813" y="4656138"/>
          <p14:tracePt t="59274" x="5432425" y="4667250"/>
          <p14:tracePt t="59280" x="5519738" y="4667250"/>
          <p14:tracePt t="59290" x="5570538" y="4667250"/>
          <p14:tracePt t="59300" x="5670550" y="4667250"/>
          <p14:tracePt t="59306" x="5732463" y="4667250"/>
          <p14:tracePt t="59316" x="5770563" y="4667250"/>
          <p14:tracePt t="59320" x="5832475" y="4667250"/>
          <p14:tracePt t="59330" x="5870575" y="4667250"/>
          <p14:tracePt t="59340" x="5895975" y="4667250"/>
          <p14:tracePt t="59346" x="5921375" y="4643438"/>
          <p14:tracePt t="59356" x="5932488" y="4643438"/>
          <p14:tracePt t="59370" x="5945188" y="4630738"/>
          <p14:tracePt t="59392" x="5945188" y="4618038"/>
          <p14:tracePt t="59406" x="5945188" y="4605338"/>
          <p14:tracePt t="59432" x="5945188" y="4579938"/>
          <p14:tracePt t="59446" x="5945188" y="4567238"/>
          <p14:tracePt t="59462" x="5921375" y="4554538"/>
          <p14:tracePt t="59476" x="5908675" y="4554538"/>
          <p14:tracePt t="59486" x="5883275" y="4554538"/>
          <p14:tracePt t="59498" x="5857875" y="4554538"/>
          <p14:tracePt t="59502" x="5795963" y="4554538"/>
          <p14:tracePt t="59512" x="5770563" y="4554538"/>
          <p14:tracePt t="59518" x="5719763" y="4554538"/>
          <p14:tracePt t="59528" x="5683250" y="4554538"/>
          <p14:tracePt t="59538" x="5645150" y="4554538"/>
          <p14:tracePt t="59543" x="5583238" y="4579938"/>
          <p14:tracePt t="59552" x="5519738" y="4579938"/>
          <p14:tracePt t="59559" x="5470525" y="4605338"/>
          <p14:tracePt t="59568" x="5394325" y="4618038"/>
          <p14:tracePt t="59578" x="5357813" y="4643438"/>
          <p14:tracePt t="59582" x="5281613" y="4679950"/>
          <p14:tracePt t="59592" x="5245100" y="4692650"/>
          <p14:tracePt t="59598" x="5219700" y="4718050"/>
          <p14:tracePt t="59608" x="5194300" y="4743450"/>
          <p14:tracePt t="59618" x="5181600" y="4756150"/>
          <p14:tracePt t="59622" x="5170488" y="4768850"/>
          <p14:tracePt t="59638" x="5170488" y="4779963"/>
          <p14:tracePt t="59710" x="5207000" y="4756150"/>
          <p14:tracePt t="59720" x="5270500" y="4718050"/>
          <p14:tracePt t="59730" x="5332413" y="4667250"/>
          <p14:tracePt t="59734" x="5357813" y="4643438"/>
          <p14:tracePt t="59744" x="5394325" y="4605338"/>
          <p14:tracePt t="59750" x="5407025" y="4567238"/>
          <p14:tracePt t="59760" x="5419725" y="4518025"/>
          <p14:tracePt t="59770" x="5419725" y="4479925"/>
          <p14:tracePt t="59775" x="5419725" y="4467225"/>
          <p14:tracePt t="59784" x="5419725" y="4443413"/>
          <p14:tracePt t="59800" x="5419725" y="4430713"/>
          <p14:tracePt t="59809" x="5419725" y="4418013"/>
          <p14:tracePt t="59830" x="5419725" y="4405313"/>
          <p14:tracePt t="59844" x="5407025" y="4405313"/>
          <p14:tracePt t="59850" x="5370513" y="4405313"/>
          <p14:tracePt t="59859" x="5370513" y="4430713"/>
          <p14:tracePt t="59870" x="5345113" y="4430713"/>
          <p14:tracePt t="59876" x="5319713" y="4467225"/>
          <p14:tracePt t="59886" x="5307013" y="4479925"/>
          <p14:tracePt t="59889" x="5270500" y="4505325"/>
          <p14:tracePt t="59900" x="5257800" y="4543425"/>
          <p14:tracePt t="59910" x="5232400" y="4554538"/>
          <p14:tracePt t="59916" x="5232400" y="4579938"/>
          <p14:tracePt t="59926" x="5207000" y="4605338"/>
          <p14:tracePt t="59930" x="5207000" y="4618038"/>
          <p14:tracePt t="59940" x="5207000" y="4630738"/>
          <p14:tracePt t="59950" x="5207000" y="4656138"/>
          <p14:tracePt t="59956" x="5207000" y="4667250"/>
          <p14:tracePt t="59966" x="5207000" y="4679950"/>
          <p14:tracePt t="59972" x="5207000" y="4692650"/>
          <p14:tracePt t="59982" x="5207000" y="4705350"/>
          <p14:tracePt t="59992" x="5207000" y="4718050"/>
          <p14:tracePt t="59996" x="5232400" y="4730750"/>
          <p14:tracePt t="60006" x="5245100" y="4743450"/>
          <p14:tracePt t="60012" x="5270500" y="4743450"/>
          <p14:tracePt t="60032" x="5307013" y="4768850"/>
          <p14:tracePt t="60036" x="5319713" y="4768850"/>
          <p14:tracePt t="60062" x="5332413" y="4768850"/>
          <p14:tracePt t="60470" x="5345113" y="4768850"/>
          <p14:tracePt t="60486" x="5357813" y="4805363"/>
          <p14:tracePt t="60500" x="5370513" y="4805363"/>
          <p14:tracePt t="60652" x="5370513" y="4818063"/>
          <p14:tracePt t="60662" x="5332413" y="4818063"/>
          <p14:tracePt t="60672" x="5270500" y="4818063"/>
          <p14:tracePt t="60678" x="5170488" y="4818063"/>
          <p14:tracePt t="60688" x="5032375" y="4818063"/>
          <p14:tracePt t="60698" x="4881563" y="4818063"/>
          <p14:tracePt t="60702" x="4756150" y="4818063"/>
          <p14:tracePt t="60712" x="4568825" y="4830763"/>
          <p14:tracePt t="60718" x="4381500" y="4856163"/>
          <p14:tracePt t="60728" x="4217988" y="4856163"/>
          <p14:tracePt t="60738" x="4043363" y="4856163"/>
          <p14:tracePt t="60742" x="3867150" y="4856163"/>
          <p14:tracePt t="60752" x="3667125" y="4856163"/>
          <p14:tracePt t="60758" x="3479800" y="4856163"/>
          <p14:tracePt t="60768" x="3317875" y="4856163"/>
          <p14:tracePt t="60778" x="3154363" y="4856163"/>
          <p14:tracePt t="60784" x="3028950" y="4856163"/>
          <p14:tracePt t="60794" x="2916238" y="4856163"/>
          <p14:tracePt t="60798" x="2854325" y="4856163"/>
          <p14:tracePt t="60808" x="2816225" y="4856163"/>
          <p14:tracePt t="60817" x="2790825" y="4856163"/>
          <p14:tracePt t="60825" x="2778125" y="4856163"/>
          <p14:tracePt t="60838" x="2754313" y="4856163"/>
          <p14:tracePt t="60940" x="2741613" y="4843463"/>
          <p14:tracePt t="61172" x="2728913" y="4830763"/>
          <p14:tracePt t="61192" x="2703513" y="4805363"/>
          <p14:tracePt t="61196" x="2667000" y="4768850"/>
          <p14:tracePt t="61206" x="2641600" y="4756150"/>
          <p14:tracePt t="61212" x="2590800" y="4705350"/>
          <p14:tracePt t="61222" x="2554288" y="4667250"/>
          <p14:tracePt t="61241" x="2478088" y="4605338"/>
          <p14:tracePt t="61246" x="2441575" y="4567238"/>
          <p14:tracePt t="61252" x="2390775" y="4543425"/>
          <p14:tracePt t="61262" x="2328863" y="4505325"/>
          <p14:tracePt t="61272" x="2303463" y="4479925"/>
          <p14:tracePt t="61278" x="2290763" y="4479925"/>
          <p14:tracePt t="61288" x="2265363" y="4454525"/>
          <p14:tracePt t="61292" x="2252663" y="4454525"/>
          <p14:tracePt t="61302" x="2239963" y="4443413"/>
          <p14:tracePt t="61318" x="2228850" y="4443413"/>
          <p14:tracePt t="61368" x="2216150" y="4443413"/>
          <p14:tracePt t="61372" x="2203450" y="4443413"/>
          <p14:tracePt t="61398" x="2190750" y="4443413"/>
          <p14:tracePt t="61408" x="2178050" y="4443413"/>
          <p14:tracePt t="61414" x="2165350" y="4443413"/>
          <p14:tracePt t="61428" x="2152650" y="4443413"/>
          <p14:tracePt t="61596" x="2152650" y="4430713"/>
          <p14:tracePt t="61600" x="2152650" y="4418013"/>
          <p14:tracePt t="61620" x="2152650" y="4405313"/>
          <p14:tracePt t="61636" x="2152650" y="4392613"/>
          <p14:tracePt t="62432" x="2152650" y="4367213"/>
          <p14:tracePt t="62452" x="2152650" y="4354513"/>
          <p14:tracePt t="62458" x="2152650" y="4341813"/>
          <p14:tracePt t="62468" x="2152650" y="4330700"/>
          <p14:tracePt t="62471" x="2152650" y="4318000"/>
          <p14:tracePt t="62482" x="2152650" y="4305300"/>
          <p14:tracePt t="62492" x="2152650" y="4292600"/>
          <p14:tracePt t="62508" x="2152650" y="4279900"/>
          <p14:tracePt t="62538" x="2152650" y="4267200"/>
          <p14:tracePt t="62548" x="2152650" y="4254500"/>
          <p14:tracePt t="62952" x="2139950" y="4254500"/>
          <p14:tracePt t="63032" x="2127250" y="4254500"/>
          <p14:tracePt t="64002" x="2127250" y="4267200"/>
          <p14:tracePt t="64046" x="2127250" y="4279900"/>
          <p14:tracePt t="64464" x="2127250" y="4292600"/>
          <p14:tracePt t="64506" x="2139950" y="4292600"/>
          <p14:tracePt t="64510" x="2139950" y="4279900"/>
          <p14:tracePt t="64530" x="2152650" y="4267200"/>
          <p14:tracePt t="64546" x="2152650" y="4254500"/>
          <p14:tracePt t="64560" x="2165350" y="4241800"/>
          <p14:tracePt t="65110" x="2178050" y="4241800"/>
          <p14:tracePt t="65166" x="2190750" y="4254500"/>
          <p14:tracePt t="65212" x="2190750" y="4279900"/>
          <p14:tracePt t="65216" x="2203450" y="4279900"/>
          <p14:tracePt t="65252" x="2216150" y="4292600"/>
          <p14:tracePt t="65550" x="2228850" y="4267200"/>
          <p14:tracePt t="65570" x="2239963" y="4267200"/>
          <p14:tracePt t="65584" x="2239963" y="4254500"/>
          <p14:tracePt t="65600" x="2239963" y="4241800"/>
          <p14:tracePt t="65716" x="2252663" y="4241800"/>
          <p14:tracePt t="65836" x="2265363" y="4241800"/>
          <p14:tracePt t="66088" x="2290763" y="4241800"/>
          <p14:tracePt t="66094" x="2303463" y="4241800"/>
          <p14:tracePt t="66104" x="2339975" y="4254500"/>
          <p14:tracePt t="66114" x="2365375" y="4292600"/>
          <p14:tracePt t="66120" x="2390775" y="4318000"/>
          <p14:tracePt t="66130" x="2416175" y="4330700"/>
          <p14:tracePt t="66134" x="2452688" y="4341813"/>
          <p14:tracePt t="66144" x="2465388" y="4354513"/>
          <p14:tracePt t="66154" x="2490788" y="4379913"/>
          <p14:tracePt t="66160" x="2541588" y="4405313"/>
          <p14:tracePt t="66174" x="2554288" y="4405313"/>
          <p14:tracePt t="66184" x="2565400" y="4418013"/>
          <p14:tracePt t="66237" x="2578100" y="4418013"/>
          <p14:tracePt t="66356" x="2578100" y="4405313"/>
          <p14:tracePt t="66382" x="2578100" y="4392613"/>
          <p14:tracePt t="66396" x="2578100" y="4379913"/>
          <p14:tracePt t="66412" x="2578100" y="4367213"/>
          <p14:tracePt t="66432" x="2578100" y="4354513"/>
          <p14:tracePt t="66452" x="2578100" y="4341813"/>
          <p14:tracePt t="66472" x="2578100" y="4330700"/>
          <p14:tracePt t="66584" x="2578100" y="4318000"/>
          <p14:tracePt t="66608" x="2578100" y="4305300"/>
          <p14:tracePt t="66704" x="2554288" y="4318000"/>
          <p14:tracePt t="66730" x="2554288" y="4330700"/>
          <p14:tracePt t="66744" x="2541588" y="4354513"/>
          <p14:tracePt t="66906" x="2554288" y="4354513"/>
          <p14:tracePt t="66922" x="2554288" y="4341813"/>
          <p14:tracePt t="66932" x="2578100" y="4330700"/>
          <p14:tracePt t="66936" x="2578100" y="4318000"/>
          <p14:tracePt t="66952" x="2590800" y="4305300"/>
          <p14:tracePt t="66972" x="2603500" y="4305300"/>
          <p14:tracePt t="66978" x="2616200" y="4292600"/>
          <p14:tracePt t="66988" x="2616200" y="4279900"/>
          <p14:tracePt t="67370" x="2603500" y="4279900"/>
          <p14:tracePt t="67396" x="2590800" y="4279900"/>
          <p14:tracePt t="67698" x="2578100" y="4279900"/>
          <p14:tracePt t="67768" x="2565400" y="4292600"/>
          <p14:tracePt t="68914" x="2590800" y="4292600"/>
          <p14:tracePt t="68948" x="2603500" y="4292600"/>
          <p14:tracePt t="68964" x="2616200" y="4292600"/>
          <p14:tracePt t="69000" x="2628900" y="4292600"/>
          <p14:tracePt t="69034" x="2641600" y="4292600"/>
          <p14:tracePt t="69054" x="2641600" y="4279900"/>
          <p14:tracePt t="69670" x="2641600" y="4292600"/>
          <p14:tracePt t="69892" x="2641600" y="4305300"/>
          <p14:tracePt t="69982" x="2628900" y="4305300"/>
          <p14:tracePt t="70018" x="2616200" y="4330700"/>
          <p14:tracePt t="70386" x="2616200" y="4318000"/>
          <p14:tracePt t="70426" x="2616200" y="4305300"/>
          <p14:tracePt t="70436" x="2616200" y="4292600"/>
          <p14:tracePt t="70456" x="2616200" y="4279900"/>
          <p14:tracePt t="70488" x="2616200" y="4267200"/>
          <p14:tracePt t="70538" x="2616200" y="4254500"/>
          <p14:tracePt t="70688" x="2616200" y="4267200"/>
          <p14:tracePt t="70698" x="2616200" y="4279900"/>
          <p14:tracePt t="70708" x="2628900" y="4305300"/>
          <p14:tracePt t="70714" x="2641600" y="4330700"/>
          <p14:tracePt t="70724" x="2654300" y="4341813"/>
          <p14:tracePt t="70730" x="2667000" y="4367213"/>
          <p14:tracePt t="70750" x="2678113" y="4379913"/>
          <p14:tracePt t="70754" x="2678113" y="4392613"/>
          <p14:tracePt t="70882" x="2690813" y="4392613"/>
          <p14:tracePt t="70900" x="2690813" y="4379913"/>
          <p14:tracePt t="70906" x="2690813" y="4354513"/>
          <p14:tracePt t="70926" x="2690813" y="4330700"/>
          <p14:tracePt t="70932" x="2690813" y="4318000"/>
          <p14:tracePt t="70942" x="2678113" y="4318000"/>
          <p14:tracePt t="70946" x="2667000" y="4292600"/>
          <p14:tracePt t="70966" x="2654300" y="4279900"/>
          <p14:tracePt t="70972" x="2654300" y="4254500"/>
          <p14:tracePt t="70992" x="2654300" y="4241800"/>
          <p14:tracePt t="71012" x="2654300" y="4230688"/>
          <p14:tracePt t="71022" x="2641600" y="4230688"/>
          <p14:tracePt t="71154" x="2628900" y="4230688"/>
          <p14:tracePt t="71168" x="2628900" y="4241800"/>
          <p14:tracePt t="71198" x="2628900" y="4254500"/>
          <p14:tracePt t="71208" x="2628900" y="4267200"/>
          <p14:tracePt t="71218" x="2641600" y="4267200"/>
          <p14:tracePt t="71238" x="2641600" y="4279900"/>
          <p14:tracePt t="71280" x="2654300" y="4292600"/>
          <p14:tracePt t="71370" x="2667000" y="4292600"/>
          <p14:tracePt t="71420" x="2678113" y="4292600"/>
          <p14:tracePt t="71440" x="2690813" y="4292600"/>
          <p14:tracePt t="71446" x="2690813" y="4305300"/>
          <p14:tracePt t="71466" x="2703513" y="4305300"/>
          <p14:tracePt t="71506" x="2716213" y="4305300"/>
          <p14:tracePt t="71586" x="2728913" y="4305300"/>
          <p14:tracePt t="71628" x="2741613" y="4305300"/>
          <p14:tracePt t="71652" x="2754313" y="4305300"/>
          <p14:tracePt t="71880" x="2754313" y="4279900"/>
          <p14:tracePt t="71900" x="2754313" y="4267200"/>
          <p14:tracePt t="71910" x="2754313" y="4241800"/>
          <p14:tracePt t="71940" x="2754313" y="4230688"/>
          <p14:tracePt t="71960" x="2741613" y="4217988"/>
          <p14:tracePt t="71964" x="2741613" y="4205288"/>
          <p14:tracePt t="71980" x="2741613" y="4192588"/>
          <p14:tracePt t="72000" x="2741613" y="4167188"/>
          <p14:tracePt t="72020" x="2728913" y="4154488"/>
          <p14:tracePt t="72040" x="2728913" y="4141788"/>
          <p14:tracePt t="72046" x="2728913" y="4129088"/>
          <p14:tracePt t="72192" x="2716213" y="4129088"/>
          <p14:tracePt t="72206" x="2716213" y="4141788"/>
          <p14:tracePt t="72216" x="2716213" y="4154488"/>
          <p14:tracePt t="72228" x="2716213" y="4167188"/>
          <p14:tracePt t="72232" x="2690813" y="4192588"/>
          <p14:tracePt t="72242" x="2690813" y="4205288"/>
          <p14:tracePt t="72248" x="2690813" y="4230688"/>
          <p14:tracePt t="72258" x="2690813" y="4241800"/>
          <p14:tracePt t="72268" x="2690813" y="4254500"/>
          <p14:tracePt t="72272" x="2690813" y="4267200"/>
          <p14:tracePt t="72298" x="2690813" y="4292600"/>
          <p14:tracePt t="72364" x="2690813" y="4305300"/>
          <p14:tracePt t="72494" x="2690813" y="4279900"/>
          <p14:tracePt t="72500" x="2703513" y="4279900"/>
          <p14:tracePt t="72514" x="2703513" y="4267200"/>
          <p14:tracePt t="72524" x="2716213" y="4254500"/>
          <p14:tracePt t="73332" x="2728913" y="4254500"/>
          <p14:tracePt t="74290" x="2728913" y="4267200"/>
          <p14:tracePt t="74300" x="2728913" y="4292600"/>
          <p14:tracePt t="74320" x="2728913" y="4305300"/>
          <p14:tracePt t="74330" x="2728913" y="4318000"/>
          <p14:tracePt t="74346" x="2728913" y="4330700"/>
          <p14:tracePt t="74356" x="2728913" y="4341813"/>
          <p14:tracePt t="75374" x="2728913" y="4354513"/>
          <p14:tracePt t="75380" x="2754313" y="4367213"/>
          <p14:tracePt t="75390" x="2879725" y="4367213"/>
          <p14:tracePt t="75400" x="3079750" y="4418013"/>
          <p14:tracePt t="75406" x="3305175" y="4443413"/>
          <p14:tracePt t="75416" x="3479800" y="4467225"/>
          <p14:tracePt t="75419" x="3630613" y="4492625"/>
          <p14:tracePt t="75430" x="3767138" y="4505325"/>
          <p14:tracePt t="75440" x="3905250" y="4530725"/>
          <p14:tracePt t="75446" x="4005263" y="4543425"/>
          <p14:tracePt t="75456" x="4081463" y="4567238"/>
          <p14:tracePt t="75460" x="4130675" y="4567238"/>
          <p14:tracePt t="75470" x="4156075" y="4567238"/>
          <p14:tracePt t="75480" x="4168775" y="4579938"/>
          <p14:tracePt t="75486" x="4181475" y="4579938"/>
          <p14:tracePt t="75500" x="4192588" y="4579938"/>
          <p14:tracePt t="75510" x="4192588" y="4592638"/>
          <p14:tracePt t="75546" x="4205288" y="4592638"/>
          <p14:tracePt t="75556" x="4205288" y="4605338"/>
          <p14:tracePt t="75582" x="4217988" y="4618038"/>
          <p14:tracePt t="75596" x="4217988" y="4630738"/>
          <p14:tracePt t="75631" x="4243388" y="4643438"/>
          <p14:tracePt t="75646" x="4268788" y="4656138"/>
          <p14:tracePt t="75658" x="4281488" y="4656138"/>
          <p14:tracePt t="75662" x="4305300" y="4667250"/>
          <p14:tracePt t="75672" x="4330700" y="4667250"/>
          <p14:tracePt t="75682" x="4356100" y="4679950"/>
          <p14:tracePt t="75688" x="4418013" y="4679950"/>
          <p14:tracePt t="75698" x="4481513" y="4679950"/>
          <p14:tracePt t="75702" x="4543425" y="4679950"/>
          <p14:tracePt t="75712" x="4581525" y="4679950"/>
          <p14:tracePt t="75722" x="4668838" y="4679950"/>
          <p14:tracePt t="75728" x="4706938" y="4679950"/>
          <p14:tracePt t="75738" x="4794250" y="4679950"/>
          <p14:tracePt t="75743" x="4868863" y="4679950"/>
          <p14:tracePt t="75752" x="4919663" y="4679950"/>
          <p14:tracePt t="75762" x="5006975" y="4679950"/>
          <p14:tracePt t="75768" x="5045075" y="4679950"/>
          <p14:tracePt t="75778" x="5094288" y="4679950"/>
          <p14:tracePt t="75782" x="5119688" y="4679950"/>
          <p14:tracePt t="75804" x="5145088" y="4679950"/>
          <p14:tracePt t="76024" x="5157788" y="4679950"/>
          <p14:tracePt t="76046" x="5170488" y="4679950"/>
          <p14:tracePt t="76050" x="5181600" y="4679950"/>
          <p14:tracePt t="76060" x="5194300" y="4692650"/>
          <p14:tracePt t="76066" x="5194300" y="4705350"/>
          <p14:tracePt t="76076" x="5207000" y="4718050"/>
          <p14:tracePt t="76086" x="5219700" y="4730750"/>
          <p14:tracePt t="76100" x="5232400" y="4730750"/>
          <p14:tracePt t="76106" x="5232400" y="4743450"/>
          <p14:tracePt t="76116" x="5245100" y="4756150"/>
          <p14:tracePt t="76162" x="5257800" y="4768850"/>
          <p14:tracePt t="76166" x="5270500" y="4768850"/>
          <p14:tracePt t="76226" x="5281613" y="4768850"/>
          <p14:tracePt t="76242" x="5294313" y="4768850"/>
          <p14:tracePt t="76252" x="5307013" y="4768850"/>
          <p14:tracePt t="76258" x="5319713" y="4768850"/>
          <p14:tracePt t="76268" x="5345113" y="4768850"/>
          <p14:tracePt t="76272" x="5383213" y="4768850"/>
          <p14:tracePt t="76282" x="5407025" y="4743450"/>
          <p14:tracePt t="76293" x="5470525" y="4730750"/>
          <p14:tracePt t="76298" x="5532438" y="4718050"/>
          <p14:tracePt t="76308" x="5557838" y="4718050"/>
          <p14:tracePt t="76312" x="5595938" y="4692650"/>
          <p14:tracePt t="76322" x="5645150" y="4679950"/>
          <p14:tracePt t="76332" x="5695950" y="4667250"/>
          <p14:tracePt t="76338" x="5708650" y="4667250"/>
          <p14:tracePt t="76348" x="5745163" y="4656138"/>
          <p14:tracePt t="76352" x="5770563" y="4656138"/>
          <p14:tracePt t="76364" x="5795963" y="4630738"/>
          <p14:tracePt t="76564" x="5808663" y="4630738"/>
          <p14:tracePt t="76580" x="5808663" y="4618038"/>
          <p14:tracePt t="76596" x="5808663" y="4605338"/>
          <p14:tracePt t="76606" x="5808663" y="4592638"/>
          <p14:tracePt t="76620" x="5808663" y="4579938"/>
          <p14:tracePt t="76630" x="5808663" y="4567238"/>
          <p14:tracePt t="76636" x="5808663" y="4554538"/>
          <p14:tracePt t="76646" x="5808663" y="4543425"/>
          <p14:tracePt t="76660" x="5808663" y="4530725"/>
          <p14:tracePt t="76676" x="5808663" y="4518025"/>
          <p14:tracePt t="76892" x="5808663" y="4505325"/>
          <p14:tracePt t="77292" x="5795963" y="4505325"/>
          <p14:tracePt t="77296" x="5795963" y="4518025"/>
          <p14:tracePt t="77306" x="5795963" y="4530725"/>
          <p14:tracePt t="77312" x="5795963" y="4543425"/>
          <p14:tracePt t="77322" x="5795963" y="4554538"/>
          <p14:tracePt t="77332" x="5795963" y="4567238"/>
          <p14:tracePt t="77336" x="5795963" y="4592638"/>
          <p14:tracePt t="77346" x="5783263" y="4618038"/>
          <p14:tracePt t="77362" x="5783263" y="4630738"/>
          <p14:tracePt t="77372" x="5783263" y="4643438"/>
          <p14:tracePt t="77388" x="5783263" y="4656138"/>
          <p14:tracePt t="77670" x="5832475" y="4618038"/>
          <p14:tracePt t="77674" x="5983288" y="4492625"/>
          <p14:tracePt t="77684" x="6246813" y="4341813"/>
          <p14:tracePt t="77690" x="6483350" y="4192588"/>
          <p14:tracePt t="77700" x="6608763" y="4117975"/>
          <p14:tracePt t="77709" x="6846888" y="3941763"/>
          <p14:tracePt t="77714" x="7010400" y="3854450"/>
          <p14:tracePt t="77725" x="7159625" y="3754438"/>
          <p14:tracePt t="77730" x="7297738" y="3641725"/>
          <p14:tracePt t="77740" x="7410450" y="3567113"/>
          <p14:tracePt t="77750" x="7472363" y="3503613"/>
          <p14:tracePt t="77756" x="7561263" y="3441700"/>
          <p14:tracePt t="77765" x="7572375" y="3441700"/>
          <p14:tracePt t="77770" x="7572375" y="3416300"/>
          <p14:tracePt t="77780" x="7585075" y="3416300"/>
          <p14:tracePt t="77796" x="7585075" y="3403600"/>
          <p14:tracePt t="85054" x="7585075" y="3378200"/>
          <p14:tracePt t="86026" x="7548563" y="3416300"/>
          <p14:tracePt t="86038" x="7523163" y="3467100"/>
          <p14:tracePt t="86042" x="7448550" y="3541713"/>
          <p14:tracePt t="86052" x="7372350" y="3590925"/>
          <p14:tracePt t="86058" x="7310438" y="3654425"/>
          <p14:tracePt t="86068" x="7185025" y="3741738"/>
          <p14:tracePt t="86078" x="7072313" y="3803650"/>
          <p14:tracePt t="86082" x="6934200" y="3892550"/>
          <p14:tracePt t="86092" x="6784975" y="3941763"/>
          <p14:tracePt t="86098" x="6596063" y="4017963"/>
          <p14:tracePt t="86108" x="6446838" y="4029075"/>
          <p14:tracePt t="86118" x="6308725" y="4067175"/>
          <p14:tracePt t="86122" x="6146800" y="4105275"/>
          <p14:tracePt t="86132" x="5983288" y="4117975"/>
          <p14:tracePt t="86138" x="5845175" y="4141788"/>
          <p14:tracePt t="86148" x="5683250" y="4141788"/>
          <p14:tracePt t="86158" x="5532438" y="4141788"/>
          <p14:tracePt t="86162" x="5383213" y="4141788"/>
          <p14:tracePt t="86174" x="5232400" y="4141788"/>
          <p14:tracePt t="86177" x="5094288" y="4141788"/>
          <p14:tracePt t="86188" x="4968875" y="4141788"/>
          <p14:tracePt t="86198" x="4832350" y="4141788"/>
          <p14:tracePt t="86204" x="4681538" y="4141788"/>
          <p14:tracePt t="86214" x="4594225" y="4141788"/>
          <p14:tracePt t="86218" x="4481513" y="4141788"/>
          <p14:tracePt t="86228" x="4418013" y="4141788"/>
          <p14:tracePt t="86238" x="4343400" y="4141788"/>
          <p14:tracePt t="86244" x="4305300" y="4141788"/>
          <p14:tracePt t="86254" x="4256088" y="4141788"/>
          <p14:tracePt t="86260" x="4230688" y="4141788"/>
          <p14:tracePt t="86270" x="4217988" y="4141788"/>
          <p14:tracePt t="86274" x="4205288" y="4141788"/>
          <p14:tracePt t="86284" x="4192588" y="4141788"/>
          <p14:tracePt t="86296" x="4181475" y="4141788"/>
          <p14:tracePt t="86310" x="4168775" y="4141788"/>
          <p14:tracePt t="86340" x="4143375" y="4141788"/>
          <p14:tracePt t="86356" x="4130675" y="4141788"/>
          <p14:tracePt t="86366" x="4117975" y="4141788"/>
          <p14:tracePt t="86376" x="4105275" y="4141788"/>
          <p14:tracePt t="86380" x="4092575" y="4141788"/>
          <p14:tracePt t="86392" x="4068763" y="4141788"/>
          <p14:tracePt t="86396" x="4056063" y="4141788"/>
          <p14:tracePt t="86406" x="4017963" y="4129088"/>
          <p14:tracePt t="86422" x="3992563" y="4129088"/>
          <p14:tracePt t="86433" x="3968750" y="4129088"/>
          <p14:tracePt t="86436" x="3930650" y="4129088"/>
          <p14:tracePt t="86446" x="3905250" y="4117975"/>
          <p14:tracePt t="86456" x="3892550" y="4117975"/>
          <p14:tracePt t="86462" x="3879850" y="4117975"/>
          <p14:tracePt t="86472" x="3867150" y="4117975"/>
          <p14:tracePt t="86478" x="3830638" y="4117975"/>
          <p14:tracePt t="86498" x="3817938" y="4105275"/>
          <p14:tracePt t="86518" x="3805238" y="4105275"/>
          <p14:tracePt t="86618" x="3792538" y="4105275"/>
          <p14:tracePt t="86658" x="3767138" y="4105275"/>
          <p14:tracePt t="86678" x="3756025" y="4105275"/>
          <p14:tracePt t="86698" x="3743325" y="4117975"/>
          <p14:tracePt t="86724" x="3730625" y="4117975"/>
          <p14:tracePt t="86734" x="3717925" y="4117975"/>
          <p14:tracePt t="86764" x="3692525" y="4141788"/>
          <p14:tracePt t="86824" x="3692525" y="4154488"/>
          <p14:tracePt t="86840" x="3679825" y="4154488"/>
          <p14:tracePt t="86860" x="3679825" y="4167188"/>
          <p14:tracePt t="87072" x="3667125" y="4179888"/>
          <p14:tracePt t="87112" x="3654425" y="4179888"/>
          <p14:tracePt t="87122" x="3643313" y="4179888"/>
          <p14:tracePt t="87128" x="3617913" y="4179888"/>
          <p14:tracePt t="87138" x="3592513" y="4192588"/>
          <p14:tracePt t="87142" x="3592513" y="4205288"/>
          <p14:tracePt t="87152" x="3579813" y="4205288"/>
          <p14:tracePt t="87162" x="3567113" y="4205288"/>
          <p14:tracePt t="87168" x="3541713" y="4230688"/>
          <p14:tracePt t="87178" x="3530600" y="4230688"/>
          <p14:tracePt t="87194" x="3517900" y="4254500"/>
          <p14:tracePt t="87208" x="3505200" y="4254500"/>
          <p14:tracePt t="90532" x="3505200" y="4267200"/>
          <p14:tracePt t="90572" x="3517900" y="4267200"/>
          <p14:tracePt t="90582" x="3541713" y="4267200"/>
          <p14:tracePt t="90588" x="3567113" y="4254500"/>
          <p14:tracePt t="90598" x="3605213" y="4241800"/>
          <p14:tracePt t="90608" x="3617913" y="4217988"/>
          <p14:tracePt t="90612" x="3667125" y="4192588"/>
          <p14:tracePt t="90622" x="3692525" y="4154488"/>
          <p14:tracePt t="90628" x="3705225" y="4141788"/>
          <p14:tracePt t="90638" x="3730625" y="4067175"/>
          <p14:tracePt t="90648" x="3743325" y="3941763"/>
          <p14:tracePt t="90654" x="3767138" y="3841750"/>
          <p14:tracePt t="90664" x="3805238" y="3741738"/>
          <p14:tracePt t="90668" x="3805238" y="3616325"/>
          <p14:tracePt t="90679" x="3805238" y="3554413"/>
          <p14:tracePt t="90688" x="3805238" y="3467100"/>
          <p14:tracePt t="90694" x="3805238" y="3378200"/>
          <p14:tracePt t="90704" x="3767138" y="3278188"/>
          <p14:tracePt t="90708" x="3717925" y="3178175"/>
          <p14:tracePt t="90718" x="3654425" y="3116263"/>
          <p14:tracePt t="90729" x="3592513" y="3054350"/>
          <p14:tracePt t="90734" x="3505200" y="3003550"/>
          <p14:tracePt t="90744" x="3417888" y="2978150"/>
          <p14:tracePt t="90748" x="3305175" y="2978150"/>
          <p14:tracePt t="90758" x="3167063" y="2952750"/>
          <p14:tracePt t="90768" x="3028950" y="2952750"/>
          <p14:tracePt t="90774" x="2867025" y="2952750"/>
          <p14:tracePt t="90784" x="2703513" y="2990850"/>
          <p14:tracePt t="90788" x="2565400" y="3028950"/>
          <p14:tracePt t="90800" x="2428875" y="3090863"/>
          <p14:tracePt t="90810" x="2303463" y="3165475"/>
          <p14:tracePt t="90814" x="2190750" y="3254375"/>
          <p14:tracePt t="90824" x="2103438" y="3341688"/>
          <p14:tracePt t="90830" x="2027238" y="3416300"/>
          <p14:tracePt t="90839" x="1978025" y="3529013"/>
          <p14:tracePt t="90849" x="1927225" y="3629025"/>
          <p14:tracePt t="90854" x="1914525" y="3729038"/>
          <p14:tracePt t="90864" x="1878013" y="3854450"/>
          <p14:tracePt t="90870" x="1852613" y="3992563"/>
          <p14:tracePt t="90880" x="1827213" y="4129088"/>
          <p14:tracePt t="90890" x="1801813" y="4241800"/>
          <p14:tracePt t="90897" x="1801813" y="4341813"/>
          <p14:tracePt t="90906" x="1801813" y="4430713"/>
          <p14:tracePt t="90909" x="1827213" y="4518025"/>
          <p14:tracePt t="90920" x="1878013" y="4579938"/>
          <p14:tracePt t="90930" x="1939925" y="4656138"/>
          <p14:tracePt t="90936" x="2027238" y="4692650"/>
          <p14:tracePt t="90946" x="2139950" y="4705350"/>
          <p14:tracePt t="90950" x="2265363" y="4705350"/>
          <p14:tracePt t="90960" x="2452688" y="4705350"/>
          <p14:tracePt t="90969" x="2616200" y="4705350"/>
          <p14:tracePt t="90976" x="2816225" y="4643438"/>
          <p14:tracePt t="90986" x="3067050" y="4530725"/>
          <p14:tracePt t="90992" x="3228975" y="4443413"/>
          <p14:tracePt t="91002" x="3354388" y="4341813"/>
          <p14:tracePt t="91012" x="3454400" y="4254500"/>
          <p14:tracePt t="91016" x="3517900" y="4179888"/>
          <p14:tracePt t="91026" x="3541713" y="4105275"/>
          <p14:tracePt t="91031" x="3554413" y="4054475"/>
          <p14:tracePt t="91042" x="3554413" y="4017963"/>
          <p14:tracePt t="91052" x="3554413" y="3954463"/>
          <p14:tracePt t="91056" x="3554413" y="3929063"/>
          <p14:tracePt t="91066" x="3530600" y="3879850"/>
          <p14:tracePt t="91072" x="3479800" y="3841750"/>
          <p14:tracePt t="91082" x="3392488" y="3816350"/>
          <p14:tracePt t="91092" x="3305175" y="3816350"/>
          <p14:tracePt t="91097" x="3167063" y="3803650"/>
          <p14:tracePt t="91106" x="3016250" y="3803650"/>
          <p14:tracePt t="91112" x="2867025" y="3803650"/>
          <p14:tracePt t="91122" x="2778125" y="3803650"/>
          <p14:tracePt t="91132" x="2641600" y="3854450"/>
          <p14:tracePt t="91136" x="2554288" y="3905250"/>
          <p14:tracePt t="91148" x="2478088" y="3941763"/>
          <p14:tracePt t="91152" x="2416175" y="4005263"/>
          <p14:tracePt t="91162" x="2378075" y="4041775"/>
          <p14:tracePt t="91172" x="2352675" y="4092575"/>
          <p14:tracePt t="91179" x="2339975" y="4117975"/>
          <p14:tracePt t="91188" x="2339975" y="4154488"/>
          <p14:tracePt t="91192" x="2339975" y="4205288"/>
          <p14:tracePt t="91202" x="2339975" y="4267200"/>
          <p14:tracePt t="91212" x="2378075" y="4341813"/>
          <p14:tracePt t="91218" x="2441575" y="4418013"/>
          <p14:tracePt t="91230" x="2478088" y="4454525"/>
          <p14:tracePt t="91234" x="2603500" y="4554538"/>
          <p14:tracePt t="91244" x="2716213" y="4605338"/>
          <p14:tracePt t="91254" x="2828925" y="4643438"/>
          <p14:tracePt t="91258" x="2954338" y="4692650"/>
          <p14:tracePt t="91268" x="3079750" y="4718050"/>
          <p14:tracePt t="91274" x="3192463" y="4718050"/>
          <p14:tracePt t="91284" x="3305175" y="4718050"/>
          <p14:tracePt t="91294" x="3429000" y="4718050"/>
          <p14:tracePt t="91298" x="3541713" y="4718050"/>
          <p14:tracePt t="91307" x="3617913" y="4679950"/>
          <p14:tracePt t="91314" x="3692525" y="4643438"/>
          <p14:tracePt t="91324" x="3743325" y="4605338"/>
          <p14:tracePt t="91334" x="3767138" y="4579938"/>
          <p14:tracePt t="91338" x="3779838" y="4554538"/>
          <p14:tracePt t="91348" x="3792538" y="4543425"/>
          <p14:tracePt t="91354" x="3792538" y="4530725"/>
          <p14:tracePt t="91364" x="3792538" y="4505325"/>
          <p14:tracePt t="91373" x="3792538" y="4479925"/>
          <p14:tracePt t="91380" x="3792538" y="4467225"/>
          <p14:tracePt t="91390" x="3792538" y="4454525"/>
          <p14:tracePt t="91394" x="3767138" y="4430713"/>
          <p14:tracePt t="91404" x="3705225" y="4418013"/>
          <p14:tracePt t="91414" x="3630613" y="4392613"/>
          <p14:tracePt t="91420" x="3567113" y="4392613"/>
          <p14:tracePt t="91430" x="3492500" y="4379913"/>
          <p14:tracePt t="91433" x="3429000" y="4379913"/>
          <p14:tracePt t="91445" x="3379788" y="4379913"/>
          <p14:tracePt t="91454" x="3341688" y="4379913"/>
          <p14:tracePt t="91460" x="3305175" y="4379913"/>
          <p14:tracePt t="91470" x="3267075" y="4379913"/>
          <p14:tracePt t="91474" x="3254375" y="4379913"/>
          <p14:tracePt t="91486" x="3216275" y="4379913"/>
          <p14:tracePt t="91496" x="3192463" y="4379913"/>
          <p14:tracePt t="91499" x="3179763" y="4379913"/>
          <p14:tracePt t="91510" x="3167063" y="4392613"/>
          <p14:tracePt t="91536" x="3154363" y="4392613"/>
          <p14:tracePt t="91576" x="3141663" y="4405313"/>
          <p14:tracePt t="91606" x="3128963" y="4405313"/>
          <p14:tracePt t="91804" x="3128963" y="4379913"/>
          <p14:tracePt t="91814" x="3154363" y="4367213"/>
          <p14:tracePt t="91828" x="3179763" y="4341813"/>
          <p14:tracePt t="91838" x="3192463" y="4330700"/>
          <p14:tracePt t="91844" x="3205163" y="4318000"/>
          <p14:tracePt t="91878" x="3216275" y="4318000"/>
          <p14:tracePt t="91934" x="3216275" y="4305300"/>
          <p14:tracePt t="91954" x="3228975" y="4292600"/>
          <p14:tracePt t="91964" x="3241675" y="4279900"/>
          <p14:tracePt t="91974" x="3279775" y="4254500"/>
          <p14:tracePt t="91979" x="3292475" y="4241800"/>
          <p14:tracePt t="91990" x="3328988" y="4230688"/>
          <p14:tracePt t="91995" x="3392488" y="4205288"/>
          <p14:tracePt t="92004" x="3454400" y="4205288"/>
          <p14:tracePt t="92014" x="3530600" y="4205288"/>
          <p14:tracePt t="92020" x="3605213" y="4205288"/>
          <p14:tracePt t="92030" x="3705225" y="4205288"/>
          <p14:tracePt t="92036" x="3779838" y="4205288"/>
          <p14:tracePt t="92046" x="3843338" y="4205288"/>
          <p14:tracePt t="92056" x="3892550" y="4205288"/>
          <p14:tracePt t="92061" x="3943350" y="4205288"/>
          <p14:tracePt t="92070" x="3979863" y="4205288"/>
          <p14:tracePt t="92076" x="4005263" y="4205288"/>
          <p14:tracePt t="92086" x="4030663" y="4205288"/>
          <p14:tracePt t="92096" x="4043363" y="4205288"/>
          <p14:tracePt t="92100" x="4056063" y="4205288"/>
          <p14:tracePt t="92142" x="4068763" y="4205288"/>
          <p14:tracePt t="92524" x="4068763" y="4192588"/>
          <p14:tracePt t="92534" x="4056063" y="4179888"/>
          <p14:tracePt t="92540" x="4043363" y="4179888"/>
          <p14:tracePt t="92550" x="4043363" y="4167188"/>
          <p14:tracePt t="92554" x="4030663" y="4167188"/>
          <p14:tracePt t="92564" x="4017963" y="4154488"/>
          <p14:tracePt t="92590" x="4005263" y="4141788"/>
          <p14:tracePt t="92600" x="3992563" y="4141788"/>
          <p14:tracePt t="92646" x="3979863" y="4141788"/>
          <p14:tracePt t="92656" x="3968750" y="4129088"/>
          <p14:tracePt t="92686" x="3956050" y="4129088"/>
          <p14:tracePt t="92710" x="3943350" y="4129088"/>
          <p14:tracePt t="92726" x="3930650" y="4129088"/>
          <p14:tracePt t="92762" x="3917950" y="4129088"/>
          <p14:tracePt t="92776" x="3905250" y="4129088"/>
          <p14:tracePt t="92781" x="3892550" y="4129088"/>
          <p14:tracePt t="92792" x="3879850" y="4129088"/>
          <p14:tracePt t="92806" x="3867150" y="4129088"/>
          <p14:tracePt t="92816" x="3867150" y="4141788"/>
          <p14:tracePt t="92832" x="3856038" y="4141788"/>
          <p14:tracePt t="92846" x="3843338" y="4154488"/>
          <p14:tracePt t="92862" x="3843338" y="4167188"/>
          <p14:tracePt t="92872" x="3830638" y="4167188"/>
          <p14:tracePt t="92932" x="3830638" y="4179888"/>
          <p14:tracePt t="92958" x="3830638" y="4192588"/>
          <p14:tracePt t="92974" x="3830638" y="4205288"/>
          <p14:tracePt t="92984" x="3830638" y="4217988"/>
          <p14:tracePt t="93004" x="3830638" y="4230688"/>
          <p14:tracePt t="93044" x="3830638" y="4254500"/>
          <p14:tracePt t="93074" x="3830638" y="4267200"/>
          <p14:tracePt t="93090" x="3843338" y="4292600"/>
          <p14:tracePt t="93110" x="3856038" y="4292600"/>
          <p14:tracePt t="93124" x="3867150" y="4305300"/>
          <p14:tracePt t="93154" x="3892550" y="4305300"/>
          <p14:tracePt t="93376" x="3905250" y="4318000"/>
          <p14:tracePt t="93426" x="3917950" y="4318000"/>
          <p14:tracePt t="93448" x="3930650" y="4318000"/>
          <p14:tracePt t="93458" x="3943350" y="4318000"/>
          <p14:tracePt t="93472" x="3956050" y="4305300"/>
          <p14:tracePt t="93488" x="3968750" y="4305300"/>
          <p14:tracePt t="93498" x="3979863" y="4292600"/>
          <p14:tracePt t="93512" x="3992563" y="4279900"/>
          <p14:tracePt t="93518" x="3992563" y="4267200"/>
          <p14:tracePt t="93538" x="3992563" y="4241800"/>
          <p14:tracePt t="93542" x="3992563" y="4230688"/>
          <p14:tracePt t="93554" x="3992563" y="4217988"/>
          <p14:tracePt t="93558" x="3992563" y="4205288"/>
          <p14:tracePt t="93578" x="3992563" y="4192588"/>
          <p14:tracePt t="93584" x="3992563" y="4167188"/>
          <p14:tracePt t="93614" x="3992563" y="4154488"/>
          <p14:tracePt t="93644" x="3992563" y="4141788"/>
          <p14:tracePt t="93760" x="3992563" y="4129088"/>
          <p14:tracePt t="93780" x="3979863" y="4129088"/>
          <p14:tracePt t="93796" x="3956050" y="4129088"/>
          <p14:tracePt t="93806" x="3943350" y="4154488"/>
          <p14:tracePt t="93820" x="3917950" y="4192588"/>
          <p14:tracePt t="93830" x="3905250" y="4192588"/>
          <p14:tracePt t="93836" x="3905250" y="4205288"/>
          <p14:tracePt t="93846" x="3905250" y="4217988"/>
          <p14:tracePt t="93850" x="3905250" y="4230688"/>
          <p14:tracePt t="93861" x="3892550" y="4230688"/>
          <p14:tracePt t="93870" x="3892550" y="4241800"/>
          <p14:tracePt t="94648" x="3892550" y="4267200"/>
          <p14:tracePt t="94668" x="3879850" y="4292600"/>
          <p14:tracePt t="94674" x="3843338" y="4292600"/>
          <p14:tracePt t="94684" x="3817938" y="4305300"/>
          <p14:tracePt t="94688" x="3767138" y="4330700"/>
          <p14:tracePt t="94698" x="3717925" y="4330700"/>
          <p14:tracePt t="94708" x="3630613" y="4341813"/>
          <p14:tracePt t="94713" x="3554413" y="4379913"/>
          <p14:tracePt t="94724" x="3479800" y="4379913"/>
          <p14:tracePt t="94728" x="3441700" y="4392613"/>
          <p14:tracePt t="94738" x="3392488" y="4405313"/>
          <p14:tracePt t="94748" x="3354388" y="4430713"/>
          <p14:tracePt t="94754" x="3328988" y="4430713"/>
          <p14:tracePt t="94778" x="3305175" y="4443413"/>
          <p14:tracePt t="94850" x="3305175" y="4467225"/>
          <p14:tracePt t="94854" x="3305175" y="4479925"/>
          <p14:tracePt t="94864" x="3328988" y="4492625"/>
          <p14:tracePt t="94870" x="3341688" y="4505325"/>
          <p14:tracePt t="94880" x="3392488" y="4530725"/>
          <p14:tracePt t="94890" x="3429000" y="4543425"/>
          <p14:tracePt t="94894" x="3517900" y="4543425"/>
          <p14:tracePt t="94904" x="3605213" y="4543425"/>
          <p14:tracePt t="94910" x="3692525" y="4567238"/>
          <p14:tracePt t="94920" x="3792538" y="4567238"/>
          <p14:tracePt t="94930" x="3879850" y="4567238"/>
          <p14:tracePt t="94934" x="3943350" y="4567238"/>
          <p14:tracePt t="94946" x="4005263" y="4567238"/>
          <p14:tracePt t="94950" x="4068763" y="4567238"/>
          <p14:tracePt t="94960" x="4092575" y="4567238"/>
          <p14:tracePt t="94969" x="4130675" y="4567238"/>
          <p14:tracePt t="94976" x="4168775" y="4567238"/>
          <p14:tracePt t="94986" x="4181475" y="4567238"/>
          <p14:tracePt t="94990" x="4192588" y="4567238"/>
          <p14:tracePt t="95000" x="4205288" y="4567238"/>
          <p14:tracePt t="95228" x="4181475" y="4567238"/>
          <p14:tracePt t="95244" x="4168775" y="4567238"/>
          <p14:tracePt t="95254" x="4156075" y="4567238"/>
          <p14:tracePt t="95258" x="4143375" y="4579938"/>
          <p14:tracePt t="95364" x="4156075" y="4579938"/>
          <p14:tracePt t="95368" x="4181475" y="4579938"/>
          <p14:tracePt t="95378" x="4217988" y="4567238"/>
          <p14:tracePt t="95384" x="4268788" y="4543425"/>
          <p14:tracePt t="95394" x="4294188" y="4530725"/>
          <p14:tracePt t="95404" x="4343400" y="4530725"/>
          <p14:tracePt t="95408" x="4381500" y="4518025"/>
          <p14:tracePt t="95420" x="4394200" y="4518025"/>
          <p14:tracePt t="95622" x="4356100" y="4518025"/>
          <p14:tracePt t="95642" x="4343400" y="4518025"/>
          <p14:tracePt t="95656" x="4330700" y="4518025"/>
          <p14:tracePt t="95662" x="4318000" y="4518025"/>
          <p14:tracePt t="95672" x="4305300" y="4518025"/>
          <p14:tracePt t="95682" x="4305300" y="4492625"/>
          <p14:tracePt t="95686" x="4281488" y="4467225"/>
          <p14:tracePt t="95696" x="4268788" y="4443413"/>
          <p14:tracePt t="95702" x="4268788" y="4405313"/>
          <p14:tracePt t="95712" x="4256088" y="4392613"/>
          <p14:tracePt t="95722" x="4243388" y="4354513"/>
          <p14:tracePt t="95728" x="4217988" y="4305300"/>
          <p14:tracePt t="95738" x="4217988" y="4292600"/>
          <p14:tracePt t="95742" x="4192588" y="4254500"/>
          <p14:tracePt t="95752" x="4181475" y="4205288"/>
          <p14:tracePt t="95762" x="4156075" y="4167188"/>
          <p14:tracePt t="95768" x="4156075" y="4154488"/>
          <p14:tracePt t="95778" x="4143375" y="4129088"/>
          <p14:tracePt t="95782" x="4130675" y="4117975"/>
          <p14:tracePt t="95792" x="4105275" y="4105275"/>
          <p14:tracePt t="95964" x="4105275" y="4092575"/>
          <p14:tracePt t="96014" x="4092575" y="4092575"/>
          <p14:tracePt t="96024" x="4081463" y="4092575"/>
          <p14:tracePt t="96030" x="4081463" y="4105275"/>
          <p14:tracePt t="96060" x="4081463" y="4117975"/>
          <p14:tracePt t="96070" x="4068763" y="4117975"/>
          <p14:tracePt t="96075" x="4068763" y="4129088"/>
          <p14:tracePt t="96096" x="4068763" y="4141788"/>
          <p14:tracePt t="96120" x="4068763" y="4154488"/>
          <p14:tracePt t="96136" x="4056063" y="4179888"/>
          <p14:tracePt t="96160" x="4056063" y="4192588"/>
          <p14:tracePt t="96175" x="4043363" y="4192588"/>
          <p14:tracePt t="96196" x="4043363" y="4205288"/>
          <p14:tracePt t="96226" x="4030663" y="4217988"/>
          <p14:tracePt t="96251" x="4030663" y="4230688"/>
          <p14:tracePt t="96282" x="4030663" y="4241800"/>
          <p14:tracePt t="96326" x="4017963" y="4241800"/>
          <p14:tracePt t="96352" x="4017963" y="4254500"/>
          <p14:tracePt t="96474" x="4017963" y="4267200"/>
          <p14:tracePt t="96484" x="4005263" y="4279900"/>
          <p14:tracePt t="98880" x="3992563" y="4292600"/>
          <p14:tracePt t="99812" x="3992563" y="4305300"/>
          <p14:tracePt t="100034" x="4005263" y="4305300"/>
          <p14:tracePt t="100050" x="4017963" y="4318000"/>
          <p14:tracePt t="100060" x="4030663" y="4341813"/>
          <p14:tracePt t="100146" x="4043363" y="4354513"/>
          <p14:tracePt t="100166" x="4056063" y="4354513"/>
          <p14:tracePt t="100180" x="4068763" y="4354513"/>
          <p14:tracePt t="100242" x="4081463" y="4354513"/>
          <p14:tracePt t="100246" x="4081463" y="4379913"/>
          <p14:tracePt t="100256" x="4081463" y="4467225"/>
          <p14:tracePt t="100266" x="4092575" y="4554538"/>
          <p14:tracePt t="100272" x="4130675" y="4656138"/>
          <p14:tracePt t="100282" x="4168775" y="4730750"/>
          <p14:tracePt t="100287" x="4217988" y="4756150"/>
          <p14:tracePt t="100776" x="4217988" y="4643438"/>
          <p14:tracePt t="100786" x="4205288" y="4543425"/>
          <p14:tracePt t="100792" x="4205288" y="4392613"/>
          <p14:tracePt t="100802" x="4205288" y="4318000"/>
          <p14:tracePt t="100806" x="4181475" y="4205288"/>
          <p14:tracePt t="100816" x="4117975" y="4117975"/>
          <p14:tracePt t="100826" x="4043363" y="4017963"/>
          <p14:tracePt t="100832" x="3930650" y="3916363"/>
          <p14:tracePt t="100842" x="3805238" y="3829050"/>
          <p14:tracePt t="100846" x="3643313" y="3729038"/>
          <p14:tracePt t="100856" x="3441700" y="3603625"/>
          <p14:tracePt t="100866" x="3228975" y="3529013"/>
          <p14:tracePt t="100872" x="2967038" y="3390900"/>
          <p14:tracePt t="100882" x="2654300" y="3254375"/>
          <p14:tracePt t="100886" x="2390775" y="3154363"/>
          <p14:tracePt t="100896" x="2078038" y="3003550"/>
          <p14:tracePt t="100906" x="1790700" y="2890838"/>
          <p14:tracePt t="100912" x="1539875" y="2790825"/>
          <p14:tracePt t="100922" x="1214438" y="2627313"/>
          <p14:tracePt t="100926" x="963613" y="2540000"/>
          <p14:tracePt t="100936" x="725488" y="2390775"/>
          <p14:tracePt t="100946" x="500063" y="2265363"/>
          <p14:tracePt t="100953" x="363538" y="2165350"/>
          <p14:tracePt t="100962" x="212725" y="2065338"/>
          <p14:tracePt t="100968" x="87313" y="1939925"/>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50"/>
            <a:ext cx="6783224" cy="418011"/>
          </a:xfrm>
        </p:spPr>
        <p:txBody>
          <a:bodyPr>
            <a:noAutofit/>
          </a:bodyPr>
          <a:lstStyle/>
          <a:p>
            <a:r>
              <a:rPr lang="en-US" sz="2800" b="1" dirty="0">
                <a:latin typeface="Times New Roman" pitchFamily="18" charset="0"/>
                <a:cs typeface="Times New Roman" pitchFamily="18" charset="0"/>
              </a:rPr>
              <a:t>length()</a:t>
            </a:r>
          </a:p>
        </p:txBody>
      </p:sp>
      <p:sp>
        <p:nvSpPr>
          <p:cNvPr id="7" name="TextBox 6"/>
          <p:cNvSpPr txBox="1"/>
          <p:nvPr/>
        </p:nvSpPr>
        <p:spPr>
          <a:xfrm>
            <a:off x="1041079" y="822961"/>
            <a:ext cx="8590945"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get the number of character of any string.</a:t>
            </a:r>
            <a:endParaRPr lang="en-IN" dirty="0">
              <a:latin typeface="Times New Roman" pitchFamily="18" charset="0"/>
              <a:cs typeface="Times New Roman" pitchFamily="18" charset="0"/>
            </a:endParaRPr>
          </a:p>
        </p:txBody>
      </p:sp>
      <p:sp>
        <p:nvSpPr>
          <p:cNvPr id="6" name="Rounded Rectangle 5"/>
          <p:cNvSpPr/>
          <p:nvPr/>
        </p:nvSpPr>
        <p:spPr>
          <a:xfrm>
            <a:off x="1018902" y="2063931"/>
            <a:ext cx="4088673" cy="364453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int</a:t>
            </a:r>
            <a:r>
              <a:rPr lang="en-US" sz="1600" dirty="0">
                <a:solidFill>
                  <a:schemeClr val="tx1">
                    <a:lumMod val="95000"/>
                    <a:lumOff val="5000"/>
                  </a:schemeClr>
                </a:solidFill>
                <a:latin typeface="Times New Roman" pitchFamily="18" charset="0"/>
                <a:cs typeface="Times New Roman" pitchFamily="18" charset="0"/>
              </a:rPr>
              <a:t> l;</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s=new String("Java");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l=</a:t>
            </a:r>
            <a:r>
              <a:rPr lang="en-US" sz="1600" dirty="0" err="1">
                <a:solidFill>
                  <a:schemeClr val="tx1">
                    <a:lumMod val="95000"/>
                    <a:lumOff val="5000"/>
                  </a:schemeClr>
                </a:solidFill>
                <a:latin typeface="Times New Roman" pitchFamily="18" charset="0"/>
                <a:cs typeface="Times New Roman" pitchFamily="18" charset="0"/>
              </a:rPr>
              <a:t>s.length</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("Length: "+l);</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325294" y="3200400"/>
            <a:ext cx="2878181" cy="1293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Length: 4</a:t>
            </a:r>
            <a:endParaRPr lang="en-IN" sz="1600" dirty="0">
              <a:solidFill>
                <a:schemeClr val="tx1">
                  <a:lumMod val="95000"/>
                  <a:lumOff val="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CA4FA1B-A869-FFAF-4044-E0FF465CF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67060"/>
    </mc:Choice>
    <mc:Fallback xmlns="">
      <p:transition spd="slow" advTm="67060"/>
    </mc:Fallback>
  </mc:AlternateContent>
  <p:extLst>
    <p:ext uri="{3A86A75C-4F4B-4683-9AE1-C65F6400EC91}">
      <p14:laserTraceLst xmlns:p14="http://schemas.microsoft.com/office/powerpoint/2010/main">
        <p14:tracePtLst>
          <p14:tracePt t="14358" x="1376363" y="1776413"/>
          <p14:tracePt t="14414" x="1389063" y="1789113"/>
          <p14:tracePt t="14424" x="1389063" y="1827213"/>
          <p14:tracePt t="14430" x="1389063" y="1914525"/>
          <p14:tracePt t="14440" x="1389063" y="2014538"/>
          <p14:tracePt t="14450" x="1352550" y="2152650"/>
          <p14:tracePt t="14454" x="1339850" y="2327275"/>
          <p14:tracePt t="14464" x="1301750" y="2490788"/>
          <p14:tracePt t="14470" x="1289050" y="2652713"/>
          <p14:tracePt t="14481" x="1263650" y="2840038"/>
          <p14:tracePt t="14490" x="1263650" y="3028950"/>
          <p14:tracePt t="14494" x="1263650" y="3203575"/>
          <p14:tracePt t="14504" x="1263650" y="3378200"/>
          <p14:tracePt t="14510" x="1263650" y="3503613"/>
          <p14:tracePt t="14520" x="1314450" y="3679825"/>
          <p14:tracePt t="14530" x="1352550" y="3829050"/>
          <p14:tracePt t="14536" x="1389063" y="3992563"/>
          <p14:tracePt t="14547" x="1414463" y="4092575"/>
          <p14:tracePt t="14550" x="1465263" y="4217988"/>
          <p14:tracePt t="14560" x="1476375" y="4330700"/>
          <p14:tracePt t="14570" x="1514475" y="4430713"/>
          <p14:tracePt t="14576" x="1552575" y="4567238"/>
          <p14:tracePt t="14586" x="1589088" y="4679950"/>
          <p14:tracePt t="14590" x="1614488" y="4756150"/>
          <p14:tracePt t="14600" x="1627188" y="4868863"/>
          <p14:tracePt t="14610" x="1665288" y="4968875"/>
          <p14:tracePt t="14616" x="1689100" y="5030788"/>
          <p14:tracePt t="14626" x="1714500" y="5118100"/>
          <p14:tracePt t="14631" x="1739900" y="5168900"/>
          <p14:tracePt t="14640" x="1801813" y="5268913"/>
          <p14:tracePt t="14652" x="1839913" y="5305425"/>
          <p14:tracePt t="14656" x="1878013" y="5368925"/>
          <p14:tracePt t="14666" x="1939925" y="5430838"/>
          <p14:tracePt t="14672" x="1978025" y="5468938"/>
          <p14:tracePt t="14682" x="2003425" y="5507038"/>
          <p14:tracePt t="14692" x="2014538" y="5507038"/>
          <p14:tracePt t="14697" x="2027238" y="5518150"/>
          <p14:tracePt t="14706" x="2027238" y="5530850"/>
          <p14:tracePt t="14712" x="2052638" y="5530850"/>
          <p14:tracePt t="14722" x="2065338" y="5543550"/>
          <p14:tracePt t="14732" x="2078038" y="5543550"/>
          <p14:tracePt t="14738" x="2090738" y="5543550"/>
          <p14:tracePt t="14748" x="2127250" y="5581650"/>
          <p14:tracePt t="14762" x="2165350" y="5581650"/>
          <p14:tracePt t="14772" x="2190750" y="5581650"/>
          <p14:tracePt t="14778" x="2216150" y="5581650"/>
          <p14:tracePt t="14788" x="2228850" y="5581650"/>
          <p14:tracePt t="14792" x="2252663" y="5581650"/>
          <p14:tracePt t="14802" x="2290763" y="5568950"/>
          <p14:tracePt t="14818" x="2328863" y="5556250"/>
          <p14:tracePt t="14828" x="2352675" y="5530850"/>
          <p14:tracePt t="14832" x="2390775" y="5481638"/>
          <p14:tracePt t="14842" x="2403475" y="5456238"/>
          <p14:tracePt t="14852" x="2403475" y="5418138"/>
          <p14:tracePt t="14858" x="2403475" y="5343525"/>
          <p14:tracePt t="14868" x="2416175" y="5281613"/>
          <p14:tracePt t="14872" x="2416175" y="5194300"/>
          <p14:tracePt t="14882" x="2416175" y="5092700"/>
          <p14:tracePt t="14894" x="2416175" y="4992688"/>
          <p14:tracePt t="14898" x="2403475" y="4892675"/>
          <p14:tracePt t="14908" x="2365375" y="4818063"/>
          <p14:tracePt t="14915" x="2328863" y="4705350"/>
          <p14:tracePt t="14924" x="2290763" y="4643438"/>
          <p14:tracePt t="14934" x="2239963" y="4543425"/>
          <p14:tracePt t="14938" x="2190750" y="4492625"/>
          <p14:tracePt t="14948" x="2165350" y="4454525"/>
          <p14:tracePt t="14966" x="2116138" y="4379913"/>
          <p14:tracePt t="14974" x="2078038" y="4354513"/>
          <p14:tracePt t="14978" x="2052638" y="4341813"/>
          <p14:tracePt t="14988" x="2027238" y="4318000"/>
          <p14:tracePt t="14994" x="2014538" y="4318000"/>
          <p14:tracePt t="15004" x="1990725" y="4292600"/>
          <p14:tracePt t="15015" x="1952625" y="4267200"/>
          <p14:tracePt t="15020" x="1939925" y="4267200"/>
          <p14:tracePt t="15034" x="1927225" y="4267200"/>
          <p14:tracePt t="15044" x="1890713" y="4241800"/>
          <p14:tracePt t="15060" x="1865313" y="4230688"/>
          <p14:tracePt t="15074" x="1852613" y="4230688"/>
          <p14:tracePt t="15086" x="1839913" y="4230688"/>
          <p14:tracePt t="15100" x="1827213" y="4230688"/>
          <p14:tracePt t="15110" x="1827213" y="4217988"/>
          <p14:tracePt t="15116" x="1814513" y="4217988"/>
          <p14:tracePt t="15126" x="1801813" y="4217988"/>
          <p14:tracePt t="15136" x="1790700" y="4192588"/>
          <p14:tracePt t="15140" x="1778000" y="4192588"/>
          <p14:tracePt t="15150" x="1765300" y="4192588"/>
          <p14:tracePt t="15156" x="1752600" y="4192588"/>
          <p14:tracePt t="15176" x="1727200" y="4192588"/>
          <p14:tracePt t="15181" x="1701800" y="4192588"/>
          <p14:tracePt t="15197" x="1689100" y="4192588"/>
          <p14:tracePt t="15206" x="1677988" y="4192588"/>
          <p14:tracePt t="15216" x="1652588" y="4192588"/>
          <p14:tracePt t="15220" x="1639888" y="4192588"/>
          <p14:tracePt t="15231" x="1627188" y="4192588"/>
          <p14:tracePt t="15238" x="1601788" y="4192588"/>
          <p14:tracePt t="15248" x="1589088" y="4192588"/>
          <p14:tracePt t="15252" x="1577975" y="4192588"/>
          <p14:tracePt t="15263" x="1565275" y="4192588"/>
          <p14:tracePt t="15288" x="1539875" y="4192588"/>
          <p14:tracePt t="15314" x="1527175" y="4179888"/>
          <p14:tracePt t="15328" x="1514475" y="4179888"/>
          <p14:tracePt t="15348" x="1501775" y="4179888"/>
          <p14:tracePt t="15354" x="1489075" y="4179888"/>
          <p14:tracePt t="15365" x="1476375" y="4179888"/>
          <p14:tracePt t="15368" x="1465263" y="4167188"/>
          <p14:tracePt t="15379" x="1452563" y="4167188"/>
          <p14:tracePt t="15394" x="1439863" y="4167188"/>
          <p14:tracePt t="15404" x="1427163" y="4167188"/>
          <p14:tracePt t="15408" x="1389063" y="4154488"/>
          <p14:tracePt t="15434" x="1376363" y="4154488"/>
          <p14:tracePt t="15630" x="1363663" y="4154488"/>
          <p14:tracePt t="15652" x="1352550" y="4154488"/>
          <p14:tracePt t="15666" x="1339850" y="4154488"/>
          <p14:tracePt t="15818" x="1327150" y="4154488"/>
          <p14:tracePt t="15858" x="1339850" y="4167188"/>
          <p14:tracePt t="15872" x="1363663" y="4179888"/>
          <p14:tracePt t="15882" x="1389063" y="4179888"/>
          <p14:tracePt t="15892" x="1427163" y="4179888"/>
          <p14:tracePt t="15898" x="1476375" y="4192588"/>
          <p14:tracePt t="15908" x="1514475" y="4192588"/>
          <p14:tracePt t="15913" x="1565275" y="4192588"/>
          <p14:tracePt t="15922" x="1601788" y="4192588"/>
          <p14:tracePt t="15934" x="1627188" y="4192588"/>
          <p14:tracePt t="15938" x="1677988" y="4192588"/>
          <p14:tracePt t="15948" x="1714500" y="4192588"/>
          <p14:tracePt t="15965" x="1778000" y="4217988"/>
          <p14:tracePt t="15974" x="1790700" y="4217988"/>
          <p14:tracePt t="15978" x="1814513" y="4217988"/>
          <p14:tracePt t="15988" x="1839913" y="4217988"/>
          <p14:tracePt t="15994" x="1865313" y="4217988"/>
          <p14:tracePt t="16004" x="1890713" y="4217988"/>
          <p14:tracePt t="16014" x="1914525" y="4217988"/>
          <p14:tracePt t="16020" x="1952625" y="4241800"/>
          <p14:tracePt t="16030" x="1965325" y="4241800"/>
          <p14:tracePt t="16034" x="2003425" y="4241800"/>
          <p14:tracePt t="16044" x="2027238" y="4241800"/>
          <p14:tracePt t="16054" x="2052638" y="4254500"/>
          <p14:tracePt t="16060" x="2078038" y="4254500"/>
          <p14:tracePt t="16070" x="2116138" y="4267200"/>
          <p14:tracePt t="16074" x="2139950" y="4267200"/>
          <p14:tracePt t="16084" x="2165350" y="4267200"/>
          <p14:tracePt t="16094" x="2203450" y="4267200"/>
          <p14:tracePt t="16100" x="2228850" y="4267200"/>
          <p14:tracePt t="16110" x="2278063" y="4267200"/>
          <p14:tracePt t="16116" x="2303463" y="4267200"/>
          <p14:tracePt t="16124" x="2339975" y="4267200"/>
          <p14:tracePt t="16134" x="2390775" y="4267200"/>
          <p14:tracePt t="16140" x="2428875" y="4267200"/>
          <p14:tracePt t="16150" x="2478088" y="4267200"/>
          <p14:tracePt t="16156" x="2516188" y="4267200"/>
          <p14:tracePt t="16166" x="2541588" y="4267200"/>
          <p14:tracePt t="16176" x="2590800" y="4267200"/>
          <p14:tracePt t="16180" x="2616200" y="4267200"/>
          <p14:tracePt t="16190" x="2641600" y="4267200"/>
          <p14:tracePt t="16197" x="2678113" y="4267200"/>
          <p14:tracePt t="16206" x="2703513" y="4267200"/>
          <p14:tracePt t="16220" x="2728913" y="4267200"/>
          <p14:tracePt t="16231" x="2741613" y="4267200"/>
          <p14:tracePt t="16236" x="2754313" y="4267200"/>
          <p14:tracePt t="16247" x="2767013" y="4267200"/>
          <p14:tracePt t="16260" x="2778125" y="4267200"/>
          <p14:tracePt t="16272" x="2778125" y="4279900"/>
          <p14:tracePt t="16276" x="2790825" y="4279900"/>
          <p14:tracePt t="16302" x="2816225" y="4279900"/>
          <p14:tracePt t="16336" x="2828925" y="4279900"/>
          <p14:tracePt t="16352" x="2841625" y="4279900"/>
          <p14:tracePt t="16372" x="2854325" y="4279900"/>
          <p14:tracePt t="16382" x="2867025" y="4279900"/>
          <p14:tracePt t="16398" x="2879725" y="4279900"/>
          <p14:tracePt t="16412" x="2890838" y="4279900"/>
          <p14:tracePt t="16422" x="2903538" y="4279900"/>
          <p14:tracePt t="16448" x="2928938" y="4279900"/>
          <p14:tracePt t="16472" x="2941638" y="4279900"/>
          <p14:tracePt t="16488" x="2954338" y="4279900"/>
          <p14:tracePt t="16492" x="2967038" y="4279900"/>
          <p14:tracePt t="16514" x="2979738" y="4279900"/>
          <p14:tracePt t="16528" x="2992438" y="4279900"/>
          <p14:tracePt t="16554" x="3003550" y="4279900"/>
          <p14:tracePt t="16564" x="3016250" y="4279900"/>
          <p14:tracePt t="16568" x="3028950" y="4279900"/>
          <p14:tracePt t="16584" x="3054350" y="4267200"/>
          <p14:tracePt t="16595" x="3067050" y="4267200"/>
          <p14:tracePt t="16604" x="3079750" y="4267200"/>
          <p14:tracePt t="16610" x="3092450" y="4267200"/>
          <p14:tracePt t="16620" x="3103563" y="4254500"/>
          <p14:tracePt t="16624" x="3116263" y="4254500"/>
          <p14:tracePt t="16644" x="3128963" y="4254500"/>
          <p14:tracePt t="16700" x="3141663" y="4254500"/>
          <p14:tracePt t="16704" x="3154363" y="4254500"/>
          <p14:tracePt t="16770" x="3141663" y="4254500"/>
          <p14:tracePt t="16780" x="3116263" y="4254500"/>
          <p14:tracePt t="16796" x="3116263" y="4241800"/>
          <p14:tracePt t="16810" x="3103563" y="4230688"/>
          <p14:tracePt t="16906" x="3128963" y="4217988"/>
          <p14:tracePt t="16918" x="3179763" y="4217988"/>
          <p14:tracePt t="16926" x="3216275" y="4205288"/>
          <p14:tracePt t="16932" x="3241675" y="4205288"/>
          <p14:tracePt t="16942" x="3254375" y="4192588"/>
          <p14:tracePt t="16946" x="3279775" y="4179888"/>
          <p14:tracePt t="16964" x="3292475" y="4179888"/>
          <p14:tracePt t="16996" x="3305175" y="4167188"/>
          <p14:tracePt t="17688" x="3292475" y="4205288"/>
          <p14:tracePt t="17692" x="3254375" y="4205288"/>
          <p14:tracePt t="17702" x="3228975" y="4205288"/>
          <p14:tracePt t="17708" x="3179763" y="4230688"/>
          <p14:tracePt t="17718" x="3128963" y="4241800"/>
          <p14:tracePt t="17729" x="3079750" y="4267200"/>
          <p14:tracePt t="17732" x="3003550" y="4267200"/>
          <p14:tracePt t="17742" x="2941638" y="4267200"/>
          <p14:tracePt t="17748" x="2903538" y="4267200"/>
          <p14:tracePt t="17758" x="2854325" y="4267200"/>
          <p14:tracePt t="17768" x="2816225" y="4267200"/>
          <p14:tracePt t="17774" x="2778125" y="4267200"/>
          <p14:tracePt t="17784" x="2754313" y="4267200"/>
          <p14:tracePt t="17788" x="2728913" y="4267200"/>
          <p14:tracePt t="17798" x="2678113" y="4267200"/>
          <p14:tracePt t="17808" x="2654300" y="4267200"/>
          <p14:tracePt t="17814" x="2628900" y="4267200"/>
          <p14:tracePt t="17824" x="2590800" y="4267200"/>
          <p14:tracePt t="17829" x="2578100" y="4267200"/>
          <p14:tracePt t="17838" x="2541588" y="4267200"/>
          <p14:tracePt t="17850" x="2503488" y="4267200"/>
          <p14:tracePt t="17854" x="2441575" y="4267200"/>
          <p14:tracePt t="17864" x="2403475" y="4241800"/>
          <p14:tracePt t="17868" x="2352675" y="4230688"/>
          <p14:tracePt t="17880" x="2290763" y="4217988"/>
          <p14:tracePt t="17890" x="2252663" y="4205288"/>
          <p14:tracePt t="17894" x="2216150" y="4179888"/>
          <p14:tracePt t="17904" x="2190750" y="4167188"/>
          <p14:tracePt t="17911" x="2139950" y="4154488"/>
          <p14:tracePt t="17930" x="2090738" y="4117975"/>
          <p14:tracePt t="17934" x="2078038" y="4117975"/>
          <p14:tracePt t="17946" x="2052638" y="4117975"/>
          <p14:tracePt t="17950" x="2027238" y="4117975"/>
          <p14:tracePt t="17961" x="2014538" y="4117975"/>
          <p14:tracePt t="17970" x="1990725" y="4105275"/>
          <p14:tracePt t="17984" x="1965325" y="4105275"/>
          <p14:tracePt t="18000" x="1939925" y="4092575"/>
          <p14:tracePt t="18011" x="1927225" y="4092575"/>
          <p14:tracePt t="18016" x="1914525" y="4092575"/>
          <p14:tracePt t="18030" x="1903413" y="4092575"/>
          <p14:tracePt t="18122" x="1890713" y="4092575"/>
          <p14:tracePt t="18142" x="1890713" y="4079875"/>
          <p14:tracePt t="18384" x="1878013" y="4129088"/>
          <p14:tracePt t="18388" x="1878013" y="4141788"/>
          <p14:tracePt t="18398" x="1878013" y="4154488"/>
          <p14:tracePt t="18408" x="1878013" y="4179888"/>
          <p14:tracePt t="18428" x="1878013" y="4205288"/>
          <p14:tracePt t="18682" x="1865313" y="4217988"/>
          <p14:tracePt t="18722" x="1839913" y="4217988"/>
          <p14:tracePt t="18732" x="1827213" y="4230688"/>
          <p14:tracePt t="18742" x="1801813" y="4254500"/>
          <p14:tracePt t="18756" x="1765300" y="4279900"/>
          <p14:tracePt t="18762" x="1752600" y="4292600"/>
          <p14:tracePt t="18772" x="1714500" y="4305300"/>
          <p14:tracePt t="18782" x="1689100" y="4318000"/>
          <p14:tracePt t="18786" x="1652588" y="4330700"/>
          <p14:tracePt t="18796" x="1639888" y="4330700"/>
          <p14:tracePt t="18802" x="1639888" y="4341813"/>
          <p14:tracePt t="18812" x="1627188" y="4341813"/>
          <p14:tracePt t="18984" x="1639888" y="4341813"/>
          <p14:tracePt t="18994" x="1665288" y="4354513"/>
          <p14:tracePt t="19000" x="1714500" y="4354513"/>
          <p14:tracePt t="19011" x="1765300" y="4354513"/>
          <p14:tracePt t="19014" x="1801813" y="4354513"/>
          <p14:tracePt t="19024" x="1852613" y="4354513"/>
          <p14:tracePt t="19034" x="1914525" y="4354513"/>
          <p14:tracePt t="19040" x="1990725" y="4354513"/>
          <p14:tracePt t="19050" x="2090738" y="4354513"/>
          <p14:tracePt t="19054" x="2203450" y="4354513"/>
          <p14:tracePt t="19064" x="2339975" y="4318000"/>
          <p14:tracePt t="19074" x="2452688" y="4279900"/>
          <p14:tracePt t="19080" x="2565400" y="4254500"/>
          <p14:tracePt t="19090" x="2690813" y="4205288"/>
          <p14:tracePt t="19095" x="2754313" y="4192588"/>
          <p14:tracePt t="19104" x="2854325" y="4154488"/>
          <p14:tracePt t="19114" x="2903538" y="4154488"/>
          <p14:tracePt t="19120" x="2941638" y="4141788"/>
          <p14:tracePt t="19130" x="2967038" y="4129088"/>
          <p14:tracePt t="19134" x="2992438" y="4105275"/>
          <p14:tracePt t="19144" x="3041650" y="4105275"/>
          <p14:tracePt t="19154" x="3079750" y="4105275"/>
          <p14:tracePt t="19161" x="3092450" y="4079875"/>
          <p14:tracePt t="19170" x="3103563" y="4079875"/>
          <p14:tracePt t="19186" x="3116263" y="4079875"/>
          <p14:tracePt t="19196" x="3128963" y="4079875"/>
          <p14:tracePt t="19266" x="3141663" y="4079875"/>
          <p14:tracePt t="19302" x="3154363" y="4079875"/>
          <p14:tracePt t="19306" x="3167063" y="4079875"/>
          <p14:tracePt t="19342" x="3192463" y="4079875"/>
          <p14:tracePt t="19366" x="3205163" y="4079875"/>
          <p14:tracePt t="19398" x="3205163" y="4092575"/>
          <p14:tracePt t="19422" x="3216275" y="4092575"/>
          <p14:tracePt t="19438" x="3228975" y="4105275"/>
          <p14:tracePt t="19464" x="3241675" y="4105275"/>
          <p14:tracePt t="19494" x="3254375" y="4105275"/>
          <p14:tracePt t="19524" x="3279775" y="4105275"/>
          <p14:tracePt t="19568" x="3292475" y="4105275"/>
          <p14:tracePt t="19578" x="3305175" y="4105275"/>
          <p14:tracePt t="19584" x="3317875" y="4105275"/>
          <p14:tracePt t="19600" x="3328988" y="4092575"/>
          <p14:tracePt t="19620" x="3328988" y="4079875"/>
          <p14:tracePt t="19624" x="3328988" y="4067175"/>
          <p14:tracePt t="19634" x="3328988" y="4041775"/>
          <p14:tracePt t="19640" x="3328988" y="4029075"/>
          <p14:tracePt t="19650" x="3328988" y="4017963"/>
          <p14:tracePt t="19661" x="3328988" y="3992563"/>
          <p14:tracePt t="19674" x="3328988" y="3967163"/>
          <p14:tracePt t="19680" x="3328988" y="3941763"/>
          <p14:tracePt t="19700" x="3328988" y="3929063"/>
          <p14:tracePt t="19716" x="3328988" y="3916363"/>
          <p14:tracePt t="19720" x="3328988" y="3905250"/>
          <p14:tracePt t="19740" x="3317875" y="3905250"/>
          <p14:tracePt t="19746" x="3292475" y="3892550"/>
          <p14:tracePt t="19760" x="3267075" y="3892550"/>
          <p14:tracePt t="19770" x="3216275" y="3892550"/>
          <p14:tracePt t="19780" x="3192463" y="3892550"/>
          <p14:tracePt t="19786" x="3154363" y="3892550"/>
          <p14:tracePt t="19796" x="3141663" y="3892550"/>
          <p14:tracePt t="19800" x="3103563" y="3892550"/>
          <p14:tracePt t="19820" x="3079750" y="3892550"/>
          <p14:tracePt t="19827" x="3054350" y="3905250"/>
          <p14:tracePt t="19836" x="3054350" y="3916363"/>
          <p14:tracePt t="19840" x="3041650" y="3916363"/>
          <p14:tracePt t="19850" x="3028950" y="3941763"/>
          <p14:tracePt t="19862" x="3028950" y="3954463"/>
          <p14:tracePt t="19866" x="3016250" y="3979863"/>
          <p14:tracePt t="19877" x="3016250" y="3992563"/>
          <p14:tracePt t="19882" x="3016250" y="4017963"/>
          <p14:tracePt t="19893" x="3016250" y="4054475"/>
          <p14:tracePt t="19902" x="3016250" y="4067175"/>
          <p14:tracePt t="19906" x="3028950" y="4092575"/>
          <p14:tracePt t="19916" x="3028950" y="4105275"/>
          <p14:tracePt t="19922" x="3041650" y="4117975"/>
          <p14:tracePt t="19943" x="3054350" y="4129088"/>
          <p14:tracePt t="19960" x="3079750" y="4141788"/>
          <p14:tracePt t="19962" x="3092450" y="4141788"/>
          <p14:tracePt t="19972" x="3103563" y="4141788"/>
          <p14:tracePt t="19988" x="3128963" y="4141788"/>
          <p14:tracePt t="19998" x="3167063" y="4141788"/>
          <p14:tracePt t="20002" x="3179763" y="4117975"/>
          <p14:tracePt t="20012" x="3205163" y="4092575"/>
          <p14:tracePt t="20022" x="3205163" y="4054475"/>
          <p14:tracePt t="20028" x="3216275" y="4005263"/>
          <p14:tracePt t="20038" x="3216275" y="3979863"/>
          <p14:tracePt t="20042" x="3216275" y="3941763"/>
          <p14:tracePt t="20052" x="3216275" y="3892550"/>
          <p14:tracePt t="20064" x="3216275" y="3867150"/>
          <p14:tracePt t="20068" x="3216275" y="3854450"/>
          <p14:tracePt t="20078" x="3205163" y="3841750"/>
          <p14:tracePt t="20084" x="3205163" y="3829050"/>
          <p14:tracePt t="20104" x="3192463" y="3829050"/>
          <p14:tracePt t="20118" x="3167063" y="3829050"/>
          <p14:tracePt t="20144" x="3141663" y="3841750"/>
          <p14:tracePt t="20148" x="3128963" y="3867150"/>
          <p14:tracePt t="20159" x="3128963" y="3929063"/>
          <p14:tracePt t="20164" x="3128963" y="3954463"/>
          <p14:tracePt t="20174" x="3128963" y="3992563"/>
          <p14:tracePt t="20184" x="3128963" y="4041775"/>
          <p14:tracePt t="20188" x="3167063" y="4105275"/>
          <p14:tracePt t="20200" x="3167063" y="4117975"/>
          <p14:tracePt t="20204" x="3216275" y="4154488"/>
          <p14:tracePt t="20224" x="3254375" y="4192588"/>
          <p14:tracePt t="20230" x="3267075" y="4192588"/>
          <p14:tracePt t="20240" x="3317875" y="4205288"/>
          <p14:tracePt t="20244" x="3354388" y="4205288"/>
          <p14:tracePt t="20254" x="3392488" y="4205288"/>
          <p14:tracePt t="20264" x="3417888" y="4205288"/>
          <p14:tracePt t="20270" x="3454400" y="4205288"/>
          <p14:tracePt t="20280" x="3467100" y="4179888"/>
          <p14:tracePt t="20284" x="3479800" y="4179888"/>
          <p14:tracePt t="20296" x="3479800" y="4167188"/>
          <p14:tracePt t="20306" x="3479800" y="4154488"/>
          <p14:tracePt t="20310" x="3479800" y="4129088"/>
          <p14:tracePt t="20320" x="3467100" y="4092575"/>
          <p14:tracePt t="20327" x="3467100" y="4079875"/>
          <p14:tracePt t="20336" x="3441700" y="4067175"/>
          <p14:tracePt t="20346" x="3441700" y="4054475"/>
          <p14:tracePt t="20350" x="3429000" y="4054475"/>
          <p14:tracePt t="20370" x="3417888" y="4054475"/>
          <p14:tracePt t="20380" x="3405188" y="4054475"/>
          <p14:tracePt t="20386" x="3392488" y="4054475"/>
          <p14:tracePt t="20406" x="3341688" y="4054475"/>
          <p14:tracePt t="20422" x="3317875" y="4079875"/>
          <p14:tracePt t="20426" x="3305175" y="4092575"/>
          <p14:tracePt t="20436" x="3292475" y="4117975"/>
          <p14:tracePt t="20446" x="3292475" y="4141788"/>
          <p14:tracePt t="20452" x="3279775" y="4154488"/>
          <p14:tracePt t="20466" x="3279775" y="4167188"/>
          <p14:tracePt t="20492" x="3279775" y="4179888"/>
          <p14:tracePt t="20502" x="3279775" y="4192588"/>
          <p14:tracePt t="20708" x="3267075" y="4192588"/>
          <p14:tracePt t="21092" x="3254375" y="4192588"/>
          <p14:tracePt t="21106" x="3241675" y="4192588"/>
          <p14:tracePt t="21122" x="3228975" y="4192588"/>
          <p14:tracePt t="21138" x="3216275" y="4192588"/>
          <p14:tracePt t="21172" x="3205163" y="4192588"/>
          <p14:tracePt t="21208" x="3179763" y="4192588"/>
          <p14:tracePt t="21212" x="3154363" y="4192588"/>
          <p14:tracePt t="21222" x="3128963" y="4192588"/>
          <p14:tracePt t="21232" x="3092450" y="4192588"/>
          <p14:tracePt t="21238" x="3041650" y="4192588"/>
          <p14:tracePt t="21248" x="3003550" y="4192588"/>
          <p14:tracePt t="21254" x="2928938" y="4192588"/>
          <p14:tracePt t="21264" x="2879725" y="4192588"/>
          <p14:tracePt t="21275" x="2778125" y="4192588"/>
          <p14:tracePt t="21278" x="2690813" y="4192588"/>
          <p14:tracePt t="21288" x="2590800" y="4205288"/>
          <p14:tracePt t="21294" x="2503488" y="4217988"/>
          <p14:tracePt t="21304" x="2403475" y="4217988"/>
          <p14:tracePt t="21314" x="2316163" y="4217988"/>
          <p14:tracePt t="21318" x="2216150" y="4241800"/>
          <p14:tracePt t="21330" x="2152650" y="4241800"/>
          <p14:tracePt t="21334" x="2078038" y="4254500"/>
          <p14:tracePt t="21344" x="2039938" y="4254500"/>
          <p14:tracePt t="21354" x="1990725" y="4267200"/>
          <p14:tracePt t="21360" x="1952625" y="4267200"/>
          <p14:tracePt t="21370" x="1903413" y="4279900"/>
          <p14:tracePt t="21374" x="1878013" y="4279900"/>
          <p14:tracePt t="21384" x="1814513" y="4305300"/>
          <p14:tracePt t="21394" x="1801813" y="4305300"/>
          <p14:tracePt t="21400" x="1790700" y="4305300"/>
          <p14:tracePt t="21410" x="1778000" y="4305300"/>
          <p14:tracePt t="21414" x="1765300" y="4305300"/>
          <p14:tracePt t="21426" x="1752600" y="4318000"/>
          <p14:tracePt t="21441" x="1739900" y="4330700"/>
          <p14:tracePt t="21486" x="1727200" y="4330700"/>
          <p14:tracePt t="21490" x="1727200" y="4341813"/>
          <p14:tracePt t="21500" x="1714500" y="4341813"/>
          <p14:tracePt t="21510" x="1714500" y="4354513"/>
          <p14:tracePt t="21516" x="1701800" y="4354513"/>
          <p14:tracePt t="21530" x="1701800" y="4367213"/>
          <p14:tracePt t="21541" x="1689100" y="4379913"/>
          <p14:tracePt t="21550" x="1689100" y="4392613"/>
          <p14:tracePt t="21582" x="1677988" y="4392613"/>
          <p14:tracePt t="21592" x="1665288" y="4405313"/>
          <p14:tracePt t="21596" x="1665288" y="4418013"/>
          <p14:tracePt t="21616" x="1652588" y="4418013"/>
          <p14:tracePt t="21622" x="1639888" y="4430713"/>
          <p14:tracePt t="21636" x="1639888" y="4454525"/>
          <p14:tracePt t="21646" x="1627188" y="4454525"/>
          <p14:tracePt t="21658" x="1627188" y="4467225"/>
          <p14:tracePt t="21672" x="1614488" y="4467225"/>
          <p14:tracePt t="21678" x="1614488" y="4479925"/>
          <p14:tracePt t="21792" x="1601788" y="4492625"/>
          <p14:tracePt t="21964" x="1589088" y="4492625"/>
          <p14:tracePt t="21990" x="1577975" y="4492625"/>
          <p14:tracePt t="22014" x="1565275" y="4492625"/>
          <p14:tracePt t="22020" x="1565275" y="4479925"/>
          <p14:tracePt t="22152" x="1565275" y="4467225"/>
          <p14:tracePt t="22162" x="1552575" y="4467225"/>
          <p14:tracePt t="22202" x="1552575" y="4454525"/>
          <p14:tracePt t="22232" x="1552575" y="4430713"/>
          <p14:tracePt t="22242" x="1552575" y="4405313"/>
          <p14:tracePt t="22258" x="1552575" y="4379913"/>
          <p14:tracePt t="22882" x="1565275" y="4379913"/>
          <p14:tracePt t="22898" x="1577975" y="4379913"/>
          <p14:tracePt t="22918" x="1589088" y="4379913"/>
          <p14:tracePt t="22952" x="1601788" y="4379913"/>
          <p14:tracePt t="22962" x="1614488" y="4379913"/>
          <p14:tracePt t="22984" x="1627188" y="4392613"/>
          <p14:tracePt t="22998" x="1639888" y="4392613"/>
          <p14:tracePt t="23004" x="1665288" y="4405313"/>
          <p14:tracePt t="23014" x="1677988" y="4405313"/>
          <p14:tracePt t="23024" x="1701800" y="4418013"/>
          <p14:tracePt t="23028" x="1714500" y="4418013"/>
          <p14:tracePt t="23039" x="1752600" y="4443413"/>
          <p14:tracePt t="23044" x="1765300" y="4443413"/>
          <p14:tracePt t="23054" x="1814513" y="4467225"/>
          <p14:tracePt t="23064" x="1827213" y="4479925"/>
          <p14:tracePt t="23068" x="1865313" y="4492625"/>
          <p14:tracePt t="23080" x="1878013" y="4505325"/>
          <p14:tracePt t="23084" x="1914525" y="4505325"/>
          <p14:tracePt t="23094" x="1927225" y="4505325"/>
          <p14:tracePt t="23104" x="1939925" y="4518025"/>
          <p14:tracePt t="23110" x="1952625" y="4518025"/>
          <p14:tracePt t="23276" x="1927225" y="4518025"/>
          <p14:tracePt t="23286" x="1903413" y="4518025"/>
          <p14:tracePt t="23296" x="1878013" y="4518025"/>
          <p14:tracePt t="23300" x="1852613" y="4518025"/>
          <p14:tracePt t="23312" x="1778000" y="4518025"/>
          <p14:tracePt t="23316" x="1677988" y="4518025"/>
          <p14:tracePt t="23326" x="1539875" y="4518025"/>
          <p14:tracePt t="23336" x="1414463" y="4518025"/>
          <p14:tracePt t="23342" x="1263650" y="4518025"/>
          <p14:tracePt t="23352" x="1163638" y="4518025"/>
          <p14:tracePt t="23357" x="1076325" y="4518025"/>
          <p14:tracePt t="23366" x="1001713" y="4518025"/>
          <p14:tracePt t="23376" x="976313" y="4518025"/>
          <p14:tracePt t="23472" x="989013" y="4505325"/>
          <p14:tracePt t="23478" x="1014413" y="4505325"/>
          <p14:tracePt t="23488" x="1038225" y="4479925"/>
          <p14:tracePt t="23498" x="1063625" y="4467225"/>
          <p14:tracePt t="23512" x="1076325" y="4467225"/>
          <p14:tracePt t="23528" x="1089025" y="4467225"/>
          <p14:tracePt t="23588" x="1114425" y="4467225"/>
          <p14:tracePt t="23608" x="1127125" y="4454525"/>
          <p14:tracePt t="23614" x="1139825" y="4454525"/>
          <p14:tracePt t="23624" x="1163638" y="4454525"/>
          <p14:tracePt t="23628" x="1176338" y="4454525"/>
          <p14:tracePt t="23639" x="1214438" y="4454525"/>
          <p14:tracePt t="23650" x="1227138" y="4454525"/>
          <p14:tracePt t="23654" x="1263650" y="4454525"/>
          <p14:tracePt t="23664" x="1289050" y="4454525"/>
          <p14:tracePt t="23670" x="1314450" y="4454525"/>
          <p14:tracePt t="23680" x="1352550" y="4454525"/>
          <p14:tracePt t="23690" x="1401763" y="4454525"/>
          <p14:tracePt t="23694" x="1439863" y="4454525"/>
          <p14:tracePt t="23704" x="1489075" y="4454525"/>
          <p14:tracePt t="23710" x="1527175" y="4454525"/>
          <p14:tracePt t="23720" x="1552575" y="4454525"/>
          <p14:tracePt t="23730" x="1577975" y="4443413"/>
          <p14:tracePt t="23734" x="1601788" y="4443413"/>
          <p14:tracePt t="23744" x="1627188" y="4443413"/>
          <p14:tracePt t="23770" x="1639888" y="4443413"/>
          <p14:tracePt t="23922" x="1652588" y="4443413"/>
          <p14:tracePt t="24042" x="1665288" y="4443413"/>
          <p14:tracePt t="24072" x="1677988" y="4443413"/>
          <p14:tracePt t="24134" x="1677988" y="4454525"/>
          <p14:tracePt t="24592" x="1689100" y="4454525"/>
          <p14:tracePt t="25666" x="1701800" y="4454525"/>
          <p14:tracePt t="25676" x="1714500" y="4454525"/>
          <p14:tracePt t="25682" x="1739900" y="4443413"/>
          <p14:tracePt t="25692" x="1852613" y="4405313"/>
          <p14:tracePt t="25696" x="1927225" y="4405313"/>
          <p14:tracePt t="25706" x="2052638" y="4379913"/>
          <p14:tracePt t="25716" x="2139950" y="4379913"/>
          <p14:tracePt t="25722" x="2252663" y="4341813"/>
          <p14:tracePt t="25732" x="2339975" y="4341813"/>
          <p14:tracePt t="25737" x="2428875" y="4330700"/>
          <p14:tracePt t="25748" x="2516188" y="4318000"/>
          <p14:tracePt t="25758" x="2565400" y="4305300"/>
          <p14:tracePt t="25762" x="2641600" y="4305300"/>
          <p14:tracePt t="25772" x="2678113" y="4267200"/>
          <p14:tracePt t="25778" x="2690813" y="4267200"/>
          <p14:tracePt t="25788" x="2741613" y="4267200"/>
          <p14:tracePt t="25798" x="2778125" y="4241800"/>
          <p14:tracePt t="25802" x="2803525" y="4241800"/>
          <p14:tracePt t="25812" x="2828925" y="4241800"/>
          <p14:tracePt t="25818" x="2841625" y="4241800"/>
          <p14:tracePt t="25838" x="2854325" y="4217988"/>
          <p14:tracePt t="25854" x="2867025" y="4217988"/>
          <p14:tracePt t="25858" x="2903538" y="4217988"/>
          <p14:tracePt t="25868" x="2928938" y="4192588"/>
          <p14:tracePt t="25884" x="2954338" y="4192588"/>
          <p14:tracePt t="25894" x="2967038" y="4179888"/>
          <p14:tracePt t="25900" x="2979738" y="4167188"/>
          <p14:tracePt t="25910" x="2992438" y="4167188"/>
          <p14:tracePt t="25924" x="3016250" y="4154488"/>
          <p14:tracePt t="25940" x="3028950" y="4141788"/>
          <p14:tracePt t="25950" x="3041650" y="4141788"/>
          <p14:tracePt t="25971" x="3054350" y="4129088"/>
          <p14:tracePt t="26362" x="3016250" y="4167188"/>
          <p14:tracePt t="26368" x="2941638" y="4192588"/>
          <p14:tracePt t="26378" x="2903538" y="4217988"/>
          <p14:tracePt t="26382" x="2828925" y="4254500"/>
          <p14:tracePt t="26392" x="2790825" y="4292600"/>
          <p14:tracePt t="26403" x="2728913" y="4318000"/>
          <p14:tracePt t="26408" x="2690813" y="4318000"/>
          <p14:tracePt t="26418" x="2628900" y="4354513"/>
          <p14:tracePt t="26424" x="2578100" y="4367213"/>
          <p14:tracePt t="26434" x="2541588" y="4392613"/>
          <p14:tracePt t="26444" x="2503488" y="4392613"/>
          <p14:tracePt t="26448" x="2465388" y="4405313"/>
          <p14:tracePt t="26458" x="2441575" y="4405313"/>
          <p14:tracePt t="26464" x="2390775" y="4418013"/>
          <p14:tracePt t="26474" x="2378075" y="4430713"/>
          <p14:tracePt t="26484" x="2339975" y="4430713"/>
          <p14:tracePt t="26488" x="2303463" y="4430713"/>
          <p14:tracePt t="26500" x="2278063" y="4430713"/>
          <p14:tracePt t="26504" x="2216150" y="4443413"/>
          <p14:tracePt t="26514" x="2178050" y="4443413"/>
          <p14:tracePt t="26524" x="2127250" y="4443413"/>
          <p14:tracePt t="26530" x="2103438" y="4443413"/>
          <p14:tracePt t="26540" x="2065338" y="4443413"/>
          <p14:tracePt t="26544" x="2014538" y="4443413"/>
          <p14:tracePt t="26554" x="1990725" y="4443413"/>
          <p14:tracePt t="26564" x="1965325" y="4443413"/>
          <p14:tracePt t="26571" x="1939925" y="4443413"/>
          <p14:tracePt t="26580" x="1914525" y="4443413"/>
          <p14:tracePt t="26584" x="1890713" y="4443413"/>
          <p14:tracePt t="26594" x="1865313" y="4443413"/>
          <p14:tracePt t="26604" x="1827213" y="4443413"/>
          <p14:tracePt t="26610" x="1801813" y="4443413"/>
          <p14:tracePt t="26620" x="1765300" y="4443413"/>
          <p14:tracePt t="26624" x="1701800" y="4443413"/>
          <p14:tracePt t="26634" x="1639888" y="4443413"/>
          <p14:tracePt t="26644" x="1589088" y="4443413"/>
          <p14:tracePt t="26650" x="1514475" y="4443413"/>
          <p14:tracePt t="26660" x="1476375" y="4443413"/>
          <p14:tracePt t="26666" x="1427163" y="4443413"/>
          <p14:tracePt t="26676" x="1389063" y="4443413"/>
          <p14:tracePt t="26687" x="1363663" y="4443413"/>
          <p14:tracePt t="26690" x="1327150" y="4430713"/>
          <p14:tracePt t="26700" x="1301750" y="4418013"/>
          <p14:tracePt t="26706" x="1276350" y="4418013"/>
          <p14:tracePt t="26716" x="1263650" y="4418013"/>
          <p14:tracePt t="26726" x="1252538" y="4418013"/>
          <p14:tracePt t="26730" x="1239838" y="4418013"/>
          <p14:tracePt t="26756" x="1214438" y="4418013"/>
          <p14:tracePt t="27518" x="1227138" y="4418013"/>
          <p14:tracePt t="27532" x="1239838" y="4392613"/>
          <p14:tracePt t="27558" x="1263650" y="4392613"/>
          <p14:tracePt t="27614" x="1276350" y="4392613"/>
          <p14:tracePt t="28430" x="1314450" y="4392613"/>
          <p14:tracePt t="28436" x="1339850" y="4367213"/>
          <p14:tracePt t="28446" x="1363663" y="4354513"/>
          <p14:tracePt t="28450" x="1401763" y="4330700"/>
          <p14:tracePt t="28460" x="1452563" y="4292600"/>
          <p14:tracePt t="28470" x="1476375" y="4279900"/>
          <p14:tracePt t="28476" x="1514475" y="4241800"/>
          <p14:tracePt t="28486" x="1539875" y="4230688"/>
          <p14:tracePt t="28492" x="1552575" y="4205288"/>
          <p14:tracePt t="28502" x="1565275" y="4205288"/>
          <p14:tracePt t="28512" x="1565275" y="4192588"/>
          <p14:tracePt t="28516" x="1577975" y="4179888"/>
          <p14:tracePt t="28526" x="1589088" y="4167188"/>
          <p14:tracePt t="28532" x="1589088" y="4154488"/>
          <p14:tracePt t="28552" x="1589088" y="4129088"/>
          <p14:tracePt t="28556" x="1601788" y="4117975"/>
          <p14:tracePt t="28572" x="1601788" y="4092575"/>
          <p14:tracePt t="28582" x="1601788" y="4079875"/>
          <p14:tracePt t="28592" x="1601788" y="4054475"/>
          <p14:tracePt t="28598" x="1601788" y="4041775"/>
          <p14:tracePt t="28608" x="1601788" y="4029075"/>
          <p14:tracePt t="28612" x="1601788" y="4005263"/>
          <p14:tracePt t="28622" x="1601788" y="3992563"/>
          <p14:tracePt t="28632" x="1601788" y="3967163"/>
          <p14:tracePt t="28638" x="1601788" y="3954463"/>
          <p14:tracePt t="28648" x="1601788" y="3916363"/>
          <p14:tracePt t="28652" x="1601788" y="3905250"/>
          <p14:tracePt t="28662" x="1601788" y="3879850"/>
          <p14:tracePt t="28672" x="1614488" y="3854450"/>
          <p14:tracePt t="28678" x="1627188" y="3841750"/>
          <p14:tracePt t="28688" x="1627188" y="3829050"/>
          <p14:tracePt t="28692" x="1627188" y="3816350"/>
          <p14:tracePt t="28702" x="1627188" y="3803650"/>
          <p14:tracePt t="28712" x="1627188" y="3792538"/>
          <p14:tracePt t="28745" x="1627188" y="3767138"/>
          <p14:tracePt t="28815" x="1627188" y="3754438"/>
          <p14:tracePt t="28860" x="1627188" y="3741738"/>
          <p14:tracePt t="28870" x="1601788" y="3741738"/>
          <p14:tracePt t="28874" x="1589088" y="3741738"/>
          <p14:tracePt t="28885" x="1565275" y="3741738"/>
          <p14:tracePt t="28890" x="1552575" y="3741738"/>
          <p14:tracePt t="28901" x="1539875" y="3729038"/>
          <p14:tracePt t="28910" x="1527175" y="3729038"/>
          <p14:tracePt t="28930" x="1501775" y="3729038"/>
          <p14:tracePt t="28952" x="1489075" y="3729038"/>
          <p14:tracePt t="28970" x="1476375" y="3729038"/>
          <p14:tracePt t="28986" x="1465263" y="3729038"/>
          <p14:tracePt t="28996" x="1439863" y="3729038"/>
          <p14:tracePt t="29006" x="1439863" y="3741738"/>
          <p14:tracePt t="29010" x="1427163" y="3767138"/>
          <p14:tracePt t="29020" x="1427163" y="3779838"/>
          <p14:tracePt t="29030" x="1401763" y="3829050"/>
          <p14:tracePt t="29036" x="1401763" y="3854450"/>
          <p14:tracePt t="29046" x="1389063" y="3879850"/>
          <p14:tracePt t="29051" x="1389063" y="3916363"/>
          <p14:tracePt t="29070" x="1389063" y="3929063"/>
          <p14:tracePt t="29076" x="1389063" y="3954463"/>
          <p14:tracePt t="29092" x="1389063" y="3967163"/>
          <p14:tracePt t="29102" x="1389063" y="3979863"/>
          <p14:tracePt t="29117" x="1389063" y="4005263"/>
          <p14:tracePt t="29126" x="1401763" y="4005263"/>
          <p14:tracePt t="29132" x="1439863" y="4005263"/>
          <p14:tracePt t="29142" x="1465263" y="4005263"/>
          <p14:tracePt t="29152" x="1514475" y="4005263"/>
          <p14:tracePt t="29156" x="1552575" y="4005263"/>
          <p14:tracePt t="29167" x="1601788" y="4005263"/>
          <p14:tracePt t="29172" x="1639888" y="3992563"/>
          <p14:tracePt t="29182" x="1677988" y="3992563"/>
          <p14:tracePt t="29192" x="1727200" y="3954463"/>
          <p14:tracePt t="29198" x="1739900" y="3954463"/>
          <p14:tracePt t="29208" x="1765300" y="3929063"/>
          <p14:tracePt t="29222" x="1765300" y="3892550"/>
          <p14:tracePt t="29232" x="1790700" y="3879850"/>
          <p14:tracePt t="29238" x="1790700" y="3841750"/>
          <p14:tracePt t="29252" x="1790700" y="3829050"/>
          <p14:tracePt t="29264" x="1790700" y="3803650"/>
          <p14:tracePt t="29274" x="1790700" y="3767138"/>
          <p14:tracePt t="29288" x="1790700" y="3754438"/>
          <p14:tracePt t="29294" x="1790700" y="3716338"/>
          <p14:tracePt t="29304" x="1778000" y="3703638"/>
          <p14:tracePt t="29314" x="1765300" y="3692525"/>
          <p14:tracePt t="29318" x="1752600" y="3679825"/>
          <p14:tracePt t="29335" x="1727200" y="3679825"/>
          <p14:tracePt t="29344" x="1701800" y="3667125"/>
          <p14:tracePt t="29354" x="1677988" y="3667125"/>
          <p14:tracePt t="29358" x="1639888" y="3667125"/>
          <p14:tracePt t="29368" x="1589088" y="3667125"/>
          <p14:tracePt t="29374" x="1552575" y="3667125"/>
          <p14:tracePt t="29385" x="1501775" y="3667125"/>
          <p14:tracePt t="29394" x="1452563" y="3667125"/>
          <p14:tracePt t="29398" x="1389063" y="3692525"/>
          <p14:tracePt t="29408" x="1339850" y="3716338"/>
          <p14:tracePt t="29414" x="1276350" y="3754438"/>
          <p14:tracePt t="29424" x="1252538" y="3767138"/>
          <p14:tracePt t="29435" x="1214438" y="3792538"/>
          <p14:tracePt t="29440" x="1201738" y="3803650"/>
          <p14:tracePt t="29450" x="1189038" y="3803650"/>
          <p14:tracePt t="29454" x="1176338" y="3829050"/>
          <p14:tracePt t="29474" x="1163638" y="3854450"/>
          <p14:tracePt t="29480" x="1163638" y="3867150"/>
          <p14:tracePt t="29490" x="1163638" y="3879850"/>
          <p14:tracePt t="29504" x="1163638" y="3892550"/>
          <p14:tracePt t="29514" x="1163638" y="3905250"/>
          <p14:tracePt t="29520" x="1163638" y="3916363"/>
          <p14:tracePt t="29530" x="1163638" y="3941763"/>
          <p14:tracePt t="29546" x="1163638" y="3954463"/>
          <p14:tracePt t="29636" x="1163638" y="3967163"/>
          <p14:tracePt t="30034" x="1176338" y="3979863"/>
          <p14:tracePt t="30166" x="1189038" y="3979863"/>
          <p14:tracePt t="30200" x="1201738" y="3979863"/>
          <p14:tracePt t="30217" x="1214438" y="3979863"/>
          <p14:tracePt t="30220" x="1227138" y="3979863"/>
          <p14:tracePt t="30242" x="1252538" y="3979863"/>
          <p14:tracePt t="30246" x="1263650" y="3954463"/>
          <p14:tracePt t="30256" x="1276350" y="3954463"/>
          <p14:tracePt t="30262" x="1289050" y="3954463"/>
          <p14:tracePt t="30272" x="1301750" y="3954463"/>
          <p14:tracePt t="30284" x="1314450" y="3954463"/>
          <p14:tracePt t="30302" x="1327150" y="3954463"/>
          <p14:tracePt t="30322" x="1339850" y="3954463"/>
          <p14:tracePt t="30336" x="1352550" y="3929063"/>
          <p14:tracePt t="30358" x="1363663" y="3929063"/>
          <p14:tracePt t="30388" x="1389063" y="3929063"/>
          <p14:tracePt t="30564" x="1401763" y="3929063"/>
          <p14:tracePt t="30610" x="1401763" y="3941763"/>
          <p14:tracePt t="30650" x="1401763" y="3954463"/>
          <p14:tracePt t="30656" x="1389063" y="3954463"/>
          <p14:tracePt t="30664" x="1376363" y="3967163"/>
          <p14:tracePt t="30670" x="1363663" y="3967163"/>
          <p14:tracePt t="30680" x="1339850" y="3967163"/>
          <p14:tracePt t="30690" x="1314450" y="3979863"/>
          <p14:tracePt t="30696" x="1301750" y="3979863"/>
          <p14:tracePt t="30706" x="1276350" y="3992563"/>
          <p14:tracePt t="30710" x="1263650" y="3992563"/>
          <p14:tracePt t="30720" x="1252538" y="4005263"/>
          <p14:tracePt t="30730" x="1239838" y="4005263"/>
          <p14:tracePt t="30746" x="1214438" y="4017963"/>
          <p14:tracePt t="30766" x="1201738" y="4029075"/>
          <p14:tracePt t="30796" x="1176338" y="4041775"/>
          <p14:tracePt t="30822" x="1176338" y="4054475"/>
          <p14:tracePt t="30852" x="1163638" y="4054475"/>
          <p14:tracePt t="31184" x="1163638" y="4079875"/>
          <p14:tracePt t="31200" x="1163638" y="4105275"/>
          <p14:tracePt t="31204" x="1163638" y="4129088"/>
          <p14:tracePt t="31215" x="1176338" y="4167188"/>
          <p14:tracePt t="31224" x="1214438" y="4217988"/>
          <p14:tracePt t="31230" x="1239838" y="4254500"/>
          <p14:tracePt t="31240" x="1263650" y="4305300"/>
          <p14:tracePt t="31244" x="1289050" y="4341813"/>
          <p14:tracePt t="31254" x="1327150" y="4379913"/>
          <p14:tracePt t="31267" x="1339850" y="4392613"/>
          <p14:tracePt t="31270" x="1363663" y="4405313"/>
          <p14:tracePt t="31280" x="1363663" y="4443413"/>
          <p14:tracePt t="31286" x="1376363" y="4454525"/>
          <p14:tracePt t="31296" x="1389063" y="4454525"/>
          <p14:tracePt t="31306" x="1389063" y="4467225"/>
          <p14:tracePt t="31326" x="1401763" y="4492625"/>
          <p14:tracePt t="31346" x="1401763" y="4505325"/>
          <p14:tracePt t="31376" x="1427163" y="4518025"/>
          <p14:tracePt t="31406" x="1439863" y="4530725"/>
          <p14:tracePt t="31608" x="1439863" y="4543425"/>
          <p14:tracePt t="31665" x="1452563" y="4543425"/>
          <p14:tracePt t="31668" x="1452563" y="4530725"/>
          <p14:tracePt t="31704" x="1452563" y="4518025"/>
          <p14:tracePt t="31744" x="1452563" y="4505325"/>
          <p14:tracePt t="31774" x="1439863" y="4505325"/>
          <p14:tracePt t="31834" x="1427163" y="4505325"/>
          <p14:tracePt t="31900" x="1414463" y="4505325"/>
          <p14:tracePt t="31910" x="1401763" y="4505325"/>
          <p14:tracePt t="31946" x="1389063" y="4505325"/>
          <p14:tracePt t="31956" x="1376363" y="4492625"/>
          <p14:tracePt t="31972" x="1363663" y="4479925"/>
          <p14:tracePt t="32016" x="1352550" y="4479925"/>
          <p14:tracePt t="32930" x="1352550" y="4467225"/>
          <p14:tracePt t="32944" x="1363663" y="4467225"/>
          <p14:tracePt t="32960" x="1389063" y="4454525"/>
          <p14:tracePt t="32981" x="1414463" y="4454525"/>
          <p14:tracePt t="32986" x="1452563" y="4430713"/>
          <p14:tracePt t="32996" x="1465263" y="4430713"/>
          <p14:tracePt t="33000" x="1476375" y="4430713"/>
          <p14:tracePt t="33010" x="1489075" y="4430713"/>
          <p14:tracePt t="33026" x="1514475" y="4430713"/>
          <p14:tracePt t="33066" x="1527175" y="4430713"/>
          <p14:tracePt t="33076" x="1539875" y="4430713"/>
          <p14:tracePt t="33086" x="1552575" y="4430713"/>
          <p14:tracePt t="33090" x="1565275" y="4430713"/>
          <p14:tracePt t="33106" x="1577975" y="4430713"/>
          <p14:tracePt t="33116" x="1601788" y="4430713"/>
          <p14:tracePt t="33132" x="1627188" y="4430713"/>
          <p14:tracePt t="33156" x="1639888" y="4430713"/>
          <p14:tracePt t="33282" x="1652588" y="4430713"/>
          <p14:tracePt t="33312" x="1665288" y="4430713"/>
          <p14:tracePt t="33344" x="1677988" y="4430713"/>
          <p14:tracePt t="33368" x="1689100" y="4430713"/>
          <p14:tracePt t="33418" x="1701800" y="4430713"/>
          <p14:tracePt t="33440" x="1714500" y="4430713"/>
          <p14:tracePt t="34534" x="1727200" y="4430713"/>
          <p14:tracePt t="34564" x="1727200" y="4443413"/>
          <p14:tracePt t="34588" x="1714500" y="4443413"/>
          <p14:tracePt t="34595" x="1701800" y="4443413"/>
          <p14:tracePt t="34604" x="1689100" y="4443413"/>
          <p14:tracePt t="34614" x="1665288" y="4443413"/>
          <p14:tracePt t="34630" x="1639888" y="4443413"/>
          <p14:tracePt t="34634" x="1614488" y="4454525"/>
          <p14:tracePt t="34654" x="1577975" y="4467225"/>
          <p14:tracePt t="34660" x="1565275" y="4467225"/>
          <p14:tracePt t="34670" x="1539875" y="4479925"/>
          <p14:tracePt t="34684" x="1514475" y="4492625"/>
          <p14:tracePt t="34700" x="1501775" y="4505325"/>
          <p14:tracePt t="34716" x="1489075" y="4505325"/>
          <p14:tracePt t="34726" x="1476375" y="4518025"/>
          <p14:tracePt t="34740" x="1465263" y="4518025"/>
          <p14:tracePt t="34776" x="1452563" y="4518025"/>
          <p14:tracePt t="34832" x="1439863" y="4518025"/>
          <p14:tracePt t="34846" x="1427163" y="4518025"/>
          <p14:tracePt t="34863" x="1414463" y="4518025"/>
          <p14:tracePt t="34878" x="1401763" y="4518025"/>
          <p14:tracePt t="34888" x="1376363" y="4518025"/>
          <p14:tracePt t="34892" x="1363663" y="4505325"/>
          <p14:tracePt t="35120" x="1352550" y="4505325"/>
          <p14:tracePt t="35130" x="1352550" y="4492625"/>
          <p14:tracePt t="35144" x="1352550" y="4467225"/>
          <p14:tracePt t="35396" x="1352550" y="4454525"/>
          <p14:tracePt t="35422" x="1376363" y="4454525"/>
          <p14:tracePt t="35432" x="1389063" y="4443413"/>
          <p14:tracePt t="35438" x="1401763" y="4443413"/>
          <p14:tracePt t="35448" x="1439863" y="4430713"/>
          <p14:tracePt t="35463" x="1452563" y="4430713"/>
          <p14:tracePt t="35472" x="1465263" y="4430713"/>
          <p14:tracePt t="35479" x="1489075" y="4418013"/>
          <p14:tracePt t="35488" x="1501775" y="4418013"/>
          <p14:tracePt t="35492" x="1514475" y="4405313"/>
          <p14:tracePt t="35502" x="1539875" y="4405313"/>
          <p14:tracePt t="35512" x="1552575" y="4405313"/>
          <p14:tracePt t="35518" x="1565275" y="4392613"/>
          <p14:tracePt t="35529" x="1577975" y="4392613"/>
          <p14:tracePt t="35554" x="1601788" y="4392613"/>
          <p14:tracePt t="35574" x="1614488" y="4392613"/>
          <p14:tracePt t="35584" x="1627188" y="4392613"/>
          <p14:tracePt t="35654" x="1639888" y="4392613"/>
          <p14:tracePt t="35916" x="1627188" y="4392613"/>
          <p14:tracePt t="35952" x="1614488" y="4405313"/>
          <p14:tracePt t="35982" x="1614488" y="4418013"/>
          <p14:tracePt t="36012" x="1601788" y="4418013"/>
          <p14:tracePt t="36512" x="1627188" y="4418013"/>
          <p14:tracePt t="36552" x="1639888" y="4418013"/>
          <p14:tracePt t="36572" x="1652588" y="4418013"/>
          <p14:tracePt t="36628" x="1665288" y="4418013"/>
          <p14:tracePt t="36658" x="1677988" y="4418013"/>
          <p14:tracePt t="36728" x="1689100" y="4418013"/>
          <p14:tracePt t="36774" x="1714500" y="4405313"/>
          <p14:tracePt t="36784" x="1739900" y="4367213"/>
          <p14:tracePt t="36788" x="1790700" y="4318000"/>
          <p14:tracePt t="36798" x="1865313" y="4241800"/>
          <p14:tracePt t="36811" x="1939925" y="4141788"/>
          <p14:tracePt t="36814" x="2078038" y="3992563"/>
          <p14:tracePt t="36824" x="2190750" y="3841750"/>
          <p14:tracePt t="36830" x="2328863" y="3667125"/>
          <p14:tracePt t="36840" x="2452688" y="3490913"/>
          <p14:tracePt t="36850" x="2565400" y="3316288"/>
          <p14:tracePt t="36854" x="2654300" y="3128963"/>
          <p14:tracePt t="36864" x="2728913" y="2941638"/>
          <p14:tracePt t="36870" x="2841625" y="2716213"/>
          <p14:tracePt t="36880" x="2903538" y="2516188"/>
          <p14:tracePt t="36890" x="3003550" y="2290763"/>
          <p14:tracePt t="36896" x="3067050" y="2078038"/>
          <p14:tracePt t="36906" x="3103563" y="1927225"/>
          <p14:tracePt t="36911" x="3128963" y="1814513"/>
          <p14:tracePt t="36920" x="3167063" y="1689100"/>
          <p14:tracePt t="36930" x="3179763" y="1614488"/>
          <p14:tracePt t="36936" x="3179763" y="1514475"/>
          <p14:tracePt t="36946" x="3179763" y="1476375"/>
          <p14:tracePt t="36950" x="3179763" y="1427163"/>
          <p14:tracePt t="36962" x="3179763" y="1389063"/>
          <p14:tracePt t="36970" x="3179763" y="1376363"/>
          <p14:tracePt t="36977" x="3179763" y="1350963"/>
          <p14:tracePt t="36986" x="3167063" y="1339850"/>
          <p14:tracePt t="36990" x="3167063" y="1314450"/>
          <p14:tracePt t="37000" x="3141663" y="1314450"/>
          <p14:tracePt t="37011" x="3116263" y="1289050"/>
          <p14:tracePt t="37016" x="3103563" y="1289050"/>
          <p14:tracePt t="37026" x="3079750" y="1263650"/>
          <p14:tracePt t="37043" x="3028950" y="1263650"/>
          <p14:tracePt t="37052" x="2992438" y="1238250"/>
          <p14:tracePt t="37056" x="2967038" y="1227138"/>
          <p14:tracePt t="37066" x="2890838" y="1227138"/>
          <p14:tracePt t="37072" x="2854325" y="1214438"/>
          <p14:tracePt t="37082" x="2816225" y="1214438"/>
          <p14:tracePt t="37094" x="2741613" y="1201738"/>
          <p14:tracePt t="37096" x="2628900" y="1189038"/>
          <p14:tracePt t="37106" x="2554288" y="1176338"/>
          <p14:tracePt t="37112" x="2441575" y="1163638"/>
          <p14:tracePt t="37122" x="2339975" y="1138238"/>
          <p14:tracePt t="37132" x="2216150" y="1138238"/>
          <p14:tracePt t="37138" x="2127250" y="1125538"/>
          <p14:tracePt t="37148" x="2003425" y="1125538"/>
          <p14:tracePt t="37152" x="1865313" y="1125538"/>
          <p14:tracePt t="37162" x="1778000" y="1125538"/>
          <p14:tracePt t="37172" x="1665288" y="1125538"/>
          <p14:tracePt t="37178" x="1552575" y="1125538"/>
          <p14:tracePt t="37188" x="1452563" y="1125538"/>
          <p14:tracePt t="37193" x="1376363" y="1125538"/>
          <p14:tracePt t="37202" x="1339850" y="1125538"/>
          <p14:tracePt t="37212" x="1314450" y="1125538"/>
          <p14:tracePt t="37218" x="1301750" y="1125538"/>
          <p14:tracePt t="37228" x="1289050" y="1125538"/>
          <p14:tracePt t="37328" x="1301750" y="1125538"/>
          <p14:tracePt t="37334" x="1363663" y="1125538"/>
          <p14:tracePt t="37344" x="1489075" y="1125538"/>
          <p14:tracePt t="37354" x="1639888" y="1125538"/>
          <p14:tracePt t="37359" x="1790700" y="1125538"/>
          <p14:tracePt t="37368" x="1952625" y="1114425"/>
          <p14:tracePt t="37374" x="2116138" y="1089025"/>
          <p14:tracePt t="37384" x="2239963" y="1076325"/>
          <p14:tracePt t="37394" x="2328863" y="1050925"/>
          <p14:tracePt t="37400" x="2365375" y="1050925"/>
          <p14:tracePt t="37411" x="2390775" y="1050925"/>
          <p14:tracePt t="37425" x="2416175" y="1050925"/>
          <p14:tracePt t="37464" x="2378075" y="1050925"/>
          <p14:tracePt t="37470" x="2316163" y="1050925"/>
          <p14:tracePt t="37480" x="2165350" y="1050925"/>
          <p14:tracePt t="37490" x="1939925" y="1050925"/>
          <p14:tracePt t="37496" x="1765300" y="1050925"/>
          <p14:tracePt t="37506" x="1539875" y="1050925"/>
          <p14:tracePt t="37510" x="1314450" y="1050925"/>
          <p14:tracePt t="37520" x="1127125" y="1089025"/>
          <p14:tracePt t="37530" x="976313" y="1101725"/>
          <p14:tracePt t="37536" x="838200" y="1125538"/>
          <p14:tracePt t="37546" x="725488" y="1138238"/>
          <p14:tracePt t="37550" x="650875" y="1163638"/>
          <p14:tracePt t="37560" x="600075" y="1163638"/>
          <p14:tracePt t="37570" x="588963" y="1163638"/>
          <p14:tracePt t="37636" x="600075" y="1163638"/>
          <p14:tracePt t="37646" x="676275" y="1163638"/>
          <p14:tracePt t="37656" x="788988" y="1150938"/>
          <p14:tracePt t="37662" x="914400" y="1114425"/>
          <p14:tracePt t="37672" x="1027113" y="1089025"/>
          <p14:tracePt t="37677" x="1150938" y="1076325"/>
          <p14:tracePt t="37686" x="1301750" y="1050925"/>
          <p14:tracePt t="37698" x="1465263" y="1038225"/>
          <p14:tracePt t="37702" x="1614488" y="1001713"/>
          <p14:tracePt t="37712" x="1752600" y="989013"/>
          <p14:tracePt t="37718" x="1839913" y="963613"/>
          <p14:tracePt t="37728" x="1914525" y="963613"/>
          <p14:tracePt t="37738" x="1952625" y="950913"/>
          <p14:tracePt t="37798" x="1965325" y="950913"/>
          <p14:tracePt t="37828" x="1965325" y="963613"/>
          <p14:tracePt t="37844" x="1965325" y="976313"/>
          <p14:tracePt t="37854" x="1952625" y="976313"/>
          <p14:tracePt t="37858" x="1952625" y="1001713"/>
          <p14:tracePt t="37868" x="1927225" y="1014413"/>
          <p14:tracePt t="37874" x="1903413" y="1063625"/>
          <p14:tracePt t="37884" x="1903413" y="1101725"/>
          <p14:tracePt t="37894" x="1890713" y="1176338"/>
          <p14:tracePt t="37898" x="1865313" y="1250950"/>
          <p14:tracePt t="37909" x="1865313" y="1327150"/>
          <p14:tracePt t="37914" x="1865313" y="1463675"/>
          <p14:tracePt t="37924" x="1865313" y="1614488"/>
          <p14:tracePt t="37934" x="1865313" y="1765300"/>
          <p14:tracePt t="37938" x="1865313" y="1901825"/>
          <p14:tracePt t="37950" x="1927225" y="2089150"/>
          <p14:tracePt t="37954" x="1978025" y="2265363"/>
          <p14:tracePt t="37964" x="2027238" y="2427288"/>
          <p14:tracePt t="37974" x="2065338" y="2578100"/>
          <p14:tracePt t="37980" x="2078038" y="2716213"/>
          <p14:tracePt t="37990" x="2116138" y="2828925"/>
          <p14:tracePt t="37994" x="2139950" y="2941638"/>
          <p14:tracePt t="38004" x="2190750" y="3041650"/>
          <p14:tracePt t="38014" x="2190750" y="3128963"/>
          <p14:tracePt t="38020" x="2203450" y="3216275"/>
          <p14:tracePt t="38030" x="2203450" y="3278188"/>
          <p14:tracePt t="38034" x="2203450" y="3378200"/>
          <p14:tracePt t="38044" x="2203450" y="3441700"/>
          <p14:tracePt t="38054" x="2203450" y="3516313"/>
          <p14:tracePt t="38060" x="2203450" y="3579813"/>
          <p14:tracePt t="38070" x="2203450" y="3654425"/>
          <p14:tracePt t="38077" x="2203450" y="3703638"/>
          <p14:tracePt t="38086" x="2203450" y="3792538"/>
          <p14:tracePt t="38096" x="2203450" y="3854450"/>
          <p14:tracePt t="38100" x="2203450" y="3916363"/>
          <p14:tracePt t="38110" x="2203450" y="3979863"/>
          <p14:tracePt t="38116" x="2190750" y="4041775"/>
          <p14:tracePt t="38126" x="2165350" y="4105275"/>
          <p14:tracePt t="38136" x="2127250" y="4192588"/>
          <p14:tracePt t="38140" x="2116138" y="4241800"/>
          <p14:tracePt t="38150" x="2078038" y="4305300"/>
          <p14:tracePt t="38156" x="2052638" y="4354513"/>
          <p14:tracePt t="38166" x="2027238" y="4392613"/>
          <p14:tracePt t="38176" x="2003425" y="4418013"/>
          <p14:tracePt t="38182" x="1990725" y="4430713"/>
          <p14:tracePt t="38193" x="1978025" y="4467225"/>
          <p14:tracePt t="38196" x="1939925" y="4479925"/>
          <p14:tracePt t="38206" x="1939925" y="4492625"/>
          <p14:tracePt t="38216" x="1927225" y="4505325"/>
          <p14:tracePt t="38222" x="1914525" y="4505325"/>
          <p14:tracePt t="38232" x="1903413" y="4530725"/>
          <p14:tracePt t="38236" x="1890713" y="4530725"/>
          <p14:tracePt t="38246" x="1878013" y="4554538"/>
          <p14:tracePt t="38262" x="1865313" y="4554538"/>
          <p14:tracePt t="38424" x="1865313" y="4567238"/>
          <p14:tracePt t="38498" x="1865313" y="4579938"/>
          <p14:tracePt t="38514" x="1852613" y="4579938"/>
          <p14:tracePt t="38574" x="1827213" y="4579938"/>
          <p14:tracePt t="38756" x="1827213" y="4567238"/>
          <p14:tracePt t="38776" x="1839913" y="4567238"/>
          <p14:tracePt t="38793" x="1852613" y="4554538"/>
          <p14:tracePt t="38806" x="1865313" y="4554538"/>
          <p14:tracePt t="38822" x="1878013" y="4543425"/>
          <p14:tracePt t="38872" x="1890713" y="4543425"/>
          <p14:tracePt t="38892" x="1903413" y="4543425"/>
          <p14:tracePt t="39174" x="1914525" y="4530725"/>
          <p14:tracePt t="39184" x="1927225" y="4530725"/>
          <p14:tracePt t="39216" x="1939925" y="4518025"/>
          <p14:tracePt t="39236" x="1952625" y="4518025"/>
          <p14:tracePt t="39241" x="1965325" y="4505325"/>
          <p14:tracePt t="39266" x="1978025" y="4492625"/>
          <p14:tracePt t="39300" x="1990725" y="4492625"/>
          <p14:tracePt t="39407" x="2003425" y="4479925"/>
          <p14:tracePt t="39422" x="2014538" y="4479925"/>
          <p14:tracePt t="40384" x="2039938" y="4467225"/>
          <p14:tracePt t="40391" x="2052638" y="4454525"/>
          <p14:tracePt t="40400" x="2127250" y="4443413"/>
          <p14:tracePt t="40410" x="2228850" y="4443413"/>
          <p14:tracePt t="40416" x="2328863" y="4418013"/>
          <p14:tracePt t="40426" x="2441575" y="4405313"/>
          <p14:tracePt t="40430" x="2565400" y="4379913"/>
          <p14:tracePt t="40441" x="2667000" y="4379913"/>
          <p14:tracePt t="40450" x="2803525" y="4379913"/>
          <p14:tracePt t="40457" x="2903538" y="4367213"/>
          <p14:tracePt t="40466" x="3003550" y="4341813"/>
          <p14:tracePt t="40470" x="3103563" y="4330700"/>
          <p14:tracePt t="40482" x="3228975" y="4330700"/>
          <p14:tracePt t="40492" x="3292475" y="4305300"/>
          <p14:tracePt t="40496" x="3328988" y="4305300"/>
          <p14:tracePt t="40507" x="3367088" y="4292600"/>
          <p14:tracePt t="40512" x="3379788" y="4292600"/>
          <p14:tracePt t="40532" x="3405188" y="4292600"/>
          <p14:tracePt t="40804" x="3405188" y="4254500"/>
          <p14:tracePt t="40824" x="3405188" y="4230688"/>
          <p14:tracePt t="40830" x="3405188" y="4217988"/>
          <p14:tracePt t="40841" x="3405188" y="4205288"/>
          <p14:tracePt t="40844" x="3392488" y="4205288"/>
          <p14:tracePt t="40854" x="3392488" y="4192588"/>
          <p14:tracePt t="40864" x="3367088" y="4179888"/>
          <p14:tracePt t="40870" x="3367088" y="4167188"/>
          <p14:tracePt t="40880" x="3341688" y="4141788"/>
          <p14:tracePt t="40884" x="3328988" y="4129088"/>
          <p14:tracePt t="40894" x="3317875" y="4105275"/>
          <p14:tracePt t="40910" x="3305175" y="4105275"/>
          <p14:tracePt t="41030" x="3292475" y="4105275"/>
          <p14:tracePt t="41136" x="3279775" y="4105275"/>
          <p14:tracePt t="41162" x="3254375" y="4105275"/>
          <p14:tracePt t="41176" x="3241675" y="4105275"/>
          <p14:tracePt t="41182" x="3216275" y="4105275"/>
          <p14:tracePt t="41192" x="3205163" y="4105275"/>
          <p14:tracePt t="41202" x="3192463" y="4105275"/>
          <p14:tracePt t="41218" x="3167063" y="4105275"/>
          <p14:tracePt t="41223" x="3154363" y="4117975"/>
          <p14:tracePt t="41232" x="3141663" y="4117975"/>
          <p14:tracePt t="41252" x="3141663" y="4141788"/>
          <p14:tracePt t="41338" x="3128963" y="4141788"/>
          <p14:tracePt t="41510" x="3128963" y="4154488"/>
          <p14:tracePt t="41540" x="3128963" y="4167188"/>
          <p14:tracePt t="41546" x="3141663" y="4167188"/>
          <p14:tracePt t="41556" x="3154363" y="4167188"/>
          <p14:tracePt t="41566" x="3167063" y="4167188"/>
          <p14:tracePt t="41570" x="3192463" y="4167188"/>
          <p14:tracePt t="41580" x="3205163" y="4167188"/>
          <p14:tracePt t="41586" x="3216275" y="4167188"/>
          <p14:tracePt t="41596" x="3241675" y="4167188"/>
          <p14:tracePt t="41607" x="3254375" y="4167188"/>
          <p14:tracePt t="41622" x="3279775" y="4167188"/>
          <p14:tracePt t="41636" x="3292475" y="4167188"/>
          <p14:tracePt t="41652" x="3305175" y="4167188"/>
          <p14:tracePt t="41666" x="3317875" y="4167188"/>
          <p14:tracePt t="41854" x="3292475" y="4167188"/>
          <p14:tracePt t="41864" x="3279775" y="4167188"/>
          <p14:tracePt t="41868" x="3254375" y="4167188"/>
          <p14:tracePt t="41878" x="3228975" y="4167188"/>
          <p14:tracePt t="41894" x="3216275" y="4167188"/>
          <p14:tracePt t="41908" x="3205163" y="4167188"/>
          <p14:tracePt t="41958" x="3179763" y="4192588"/>
          <p14:tracePt t="42276" x="3192463" y="4192588"/>
          <p14:tracePt t="42282" x="3205163" y="4192588"/>
          <p14:tracePt t="42296" x="3216275" y="4192588"/>
          <p14:tracePt t="42326" x="3228975" y="4192588"/>
          <p14:tracePt t="42348" x="3241675" y="4192588"/>
          <p14:tracePt t="42382" x="3254375" y="4192588"/>
          <p14:tracePt t="42392" x="3267075" y="4192588"/>
          <p14:tracePt t="42408" x="3279775" y="4192588"/>
          <p14:tracePt t="42422" x="3292475" y="4192588"/>
          <p14:tracePt t="42806" x="3317875" y="4192588"/>
          <p14:tracePt t="42822" x="3328988" y="4192588"/>
          <p14:tracePt t="42836" x="3341688" y="4192588"/>
          <p14:tracePt t="42856" x="3354388" y="4192588"/>
          <p14:tracePt t="42876" x="3379788" y="4192588"/>
          <p14:tracePt t="42886" x="3405188" y="4205288"/>
          <p14:tracePt t="42896" x="3417888" y="4217988"/>
          <p14:tracePt t="42902" x="3429000" y="4217988"/>
          <p14:tracePt t="42912" x="3441700" y="4241800"/>
          <p14:tracePt t="42928" x="3454400" y="4254500"/>
          <p14:tracePt t="42939" x="3467100" y="4267200"/>
          <p14:tracePt t="42956" x="3492500" y="4279900"/>
          <p14:tracePt t="42978" x="3505200" y="4292600"/>
          <p14:tracePt t="43154" x="3517900" y="4292600"/>
          <p14:tracePt t="43230" x="3505200" y="4292600"/>
          <p14:tracePt t="43244" x="3492500" y="4292600"/>
          <p14:tracePt t="43250" x="3479800" y="4292600"/>
          <p14:tracePt t="43260" x="3467100" y="4279900"/>
          <p14:tracePt t="43270" x="3454400" y="4279900"/>
          <p14:tracePt t="43276" x="3441700" y="4267200"/>
          <p14:tracePt t="43287" x="3429000" y="4267200"/>
          <p14:tracePt t="43290" x="3405188" y="4267200"/>
          <p14:tracePt t="43300" x="3392488" y="4254500"/>
          <p14:tracePt t="43310" x="3379788" y="4254500"/>
          <p14:tracePt t="43326" x="3354388" y="4241800"/>
          <p14:tracePt t="43340" x="3328988" y="4241800"/>
          <p14:tracePt t="43352" x="3305175" y="4241800"/>
          <p14:tracePt t="43366" x="3267075" y="4230688"/>
          <p14:tracePt t="43382" x="3254375" y="4230688"/>
          <p14:tracePt t="43392" x="3241675" y="4230688"/>
          <p14:tracePt t="43396" x="3228975" y="4230688"/>
          <p14:tracePt t="43406" x="3216275" y="4230688"/>
          <p14:tracePt t="43412" x="3205163" y="4230688"/>
          <p14:tracePt t="43422" x="3205163" y="4217988"/>
          <p14:tracePt t="43432" x="3192463" y="4217988"/>
          <p14:tracePt t="43452" x="3167063" y="4217988"/>
          <p14:tracePt t="43472" x="3154363" y="4205288"/>
          <p14:tracePt t="43476" x="3141663" y="4205288"/>
          <p14:tracePt t="43508" x="3128963" y="4205288"/>
          <p14:tracePt t="43730" x="3141663" y="4205288"/>
          <p14:tracePt t="43734" x="3154363" y="4205288"/>
          <p14:tracePt t="43744" x="3167063" y="4205288"/>
          <p14:tracePt t="43750" x="3192463" y="4192588"/>
          <p14:tracePt t="43760" x="3205163" y="4192588"/>
          <p14:tracePt t="43771" x="3241675" y="4167188"/>
          <p14:tracePt t="43774" x="3254375" y="4167188"/>
          <p14:tracePt t="43784" x="3267075" y="4167188"/>
          <p14:tracePt t="43790" x="3279775" y="4167188"/>
          <p14:tracePt t="43800" x="3305175" y="4141788"/>
          <p14:tracePt t="43810" x="3317875" y="4141788"/>
          <p14:tracePt t="43814" x="3328988" y="4141788"/>
          <p14:tracePt t="43880" x="3341688" y="4141788"/>
          <p14:tracePt t="43906" x="3354388" y="4129088"/>
          <p14:tracePt t="43952" x="3367088" y="4129088"/>
          <p14:tracePt t="43982" x="3367088" y="4117975"/>
          <p14:tracePt t="44132" x="3379788" y="4117975"/>
          <p14:tracePt t="44142" x="3379788" y="4105275"/>
          <p14:tracePt t="44148" x="3405188" y="4092575"/>
          <p14:tracePt t="44188" x="3405188" y="4079875"/>
          <p14:tracePt t="44288" x="3417888" y="4079875"/>
          <p14:tracePt t="44308" x="3417888" y="4067175"/>
          <p14:tracePt t="44321" x="3405188" y="4067175"/>
          <p14:tracePt t="44324" x="3392488" y="4054475"/>
          <p14:tracePt t="44334" x="3341688" y="4041775"/>
          <p14:tracePt t="44344" x="3317875" y="4029075"/>
          <p14:tracePt t="44350" x="3292475" y="4029075"/>
          <p14:tracePt t="44360" x="3279775" y="4029075"/>
          <p14:tracePt t="44364" x="3254375" y="4029075"/>
          <p14:tracePt t="44374" x="3216275" y="4029075"/>
          <p14:tracePt t="44384" x="3192463" y="4029075"/>
          <p14:tracePt t="44390" x="3141663" y="4029075"/>
          <p14:tracePt t="44400" x="3128963" y="4029075"/>
          <p14:tracePt t="44406" x="3103563" y="4029075"/>
          <p14:tracePt t="44416" x="3092450" y="4029075"/>
          <p14:tracePt t="44426" x="3067050" y="4067175"/>
          <p14:tracePt t="44430" x="3041650" y="4117975"/>
          <p14:tracePt t="44440" x="3041650" y="4141788"/>
          <p14:tracePt t="44446" x="3041650" y="4205288"/>
          <p14:tracePt t="44456" x="3016250" y="4279900"/>
          <p14:tracePt t="44466" x="3016250" y="4318000"/>
          <p14:tracePt t="44471" x="3016250" y="4354513"/>
          <p14:tracePt t="44480" x="3016250" y="4392613"/>
          <p14:tracePt t="44487" x="3016250" y="4405313"/>
          <p14:tracePt t="44496" x="3041650" y="4443413"/>
          <p14:tracePt t="44506" x="3067050" y="4467225"/>
          <p14:tracePt t="44522" x="3079750" y="4479925"/>
          <p14:tracePt t="44537" x="3092450" y="4479925"/>
          <p14:tracePt t="44546" x="3116263" y="4492625"/>
          <p14:tracePt t="44553" x="3128963" y="4492625"/>
          <p14:tracePt t="44562" x="3141663" y="4492625"/>
          <p14:tracePt t="44566" x="3179763" y="4492625"/>
          <p14:tracePt t="44576" x="3228975" y="4492625"/>
          <p14:tracePt t="44587" x="3292475" y="4454525"/>
          <p14:tracePt t="44592" x="3328988" y="4405313"/>
          <p14:tracePt t="44603" x="3379788" y="4318000"/>
          <p14:tracePt t="44606" x="3405188" y="4254500"/>
          <p14:tracePt t="44616" x="3441700" y="4192588"/>
          <p14:tracePt t="44626" x="3441700" y="4154488"/>
          <p14:tracePt t="44632" x="3441700" y="4105275"/>
          <p14:tracePt t="44642" x="3441700" y="4067175"/>
          <p14:tracePt t="44646" x="3441700" y="4017963"/>
          <p14:tracePt t="44658" x="3441700" y="3992563"/>
          <p14:tracePt t="44669" x="3441700" y="3954463"/>
          <p14:tracePt t="44682" x="3417888" y="3929063"/>
          <p14:tracePt t="44688" x="3392488" y="3929063"/>
          <p14:tracePt t="44698" x="3367088" y="3929063"/>
          <p14:tracePt t="44708" x="3317875" y="3905250"/>
          <p14:tracePt t="44712" x="3279775" y="3905250"/>
          <p14:tracePt t="44722" x="3254375" y="3905250"/>
          <p14:tracePt t="44728" x="3179763" y="3929063"/>
          <p14:tracePt t="44738" x="3092450" y="3992563"/>
          <p14:tracePt t="44748" x="3028950" y="4054475"/>
          <p14:tracePt t="44754" x="2979738" y="4129088"/>
          <p14:tracePt t="44764" x="2941638" y="4192588"/>
          <p14:tracePt t="44769" x="2903538" y="4254500"/>
          <p14:tracePt t="44778" x="2890838" y="4318000"/>
          <p14:tracePt t="44788" x="2890838" y="4354513"/>
          <p14:tracePt t="44794" x="2879725" y="4392613"/>
          <p14:tracePt t="44804" x="2879725" y="4405313"/>
          <p14:tracePt t="44808" x="2879725" y="4430713"/>
          <p14:tracePt t="44834" x="2879725" y="4443413"/>
          <p14:tracePt t="44844" x="2879725" y="4454525"/>
          <p14:tracePt t="44850" x="2890838" y="4467225"/>
          <p14:tracePt t="44858" x="2941638" y="4479925"/>
          <p14:tracePt t="44870" x="2979738" y="4479925"/>
          <p14:tracePt t="44874" x="3028950" y="4479925"/>
          <p14:tracePt t="44884" x="3103563" y="4479925"/>
          <p14:tracePt t="44890" x="3192463" y="4479925"/>
          <p14:tracePt t="44900" x="3279775" y="4454525"/>
          <p14:tracePt t="44910" x="3354388" y="4405313"/>
          <p14:tracePt t="44914" x="3392488" y="4379913"/>
          <p14:tracePt t="44924" x="3441700" y="4330700"/>
          <p14:tracePt t="44930" x="3454400" y="4292600"/>
          <p14:tracePt t="44940" x="3454400" y="4241800"/>
          <p14:tracePt t="44950" x="3454400" y="4167188"/>
          <p14:tracePt t="44954" x="3454400" y="4129088"/>
          <p14:tracePt t="44964" x="3454400" y="4105275"/>
          <p14:tracePt t="44970" x="3441700" y="4079875"/>
          <p14:tracePt t="44980" x="3417888" y="4054475"/>
          <p14:tracePt t="44990" x="3405188" y="4041775"/>
          <p14:tracePt t="44996" x="3367088" y="4017963"/>
          <p14:tracePt t="45006" x="3341688" y="4017963"/>
          <p14:tracePt t="45010" x="3279775" y="3992563"/>
          <p14:tracePt t="45021" x="3216275" y="3992563"/>
          <p14:tracePt t="45030" x="3141663" y="3992563"/>
          <p14:tracePt t="45037" x="3079750" y="3992563"/>
          <p14:tracePt t="45046" x="3054350" y="3992563"/>
          <p14:tracePt t="45050" x="2979738" y="4029075"/>
          <p14:tracePt t="45060" x="2954338" y="4054475"/>
          <p14:tracePt t="45070" x="2903538" y="4141788"/>
          <p14:tracePt t="45076" x="2879725" y="4217988"/>
          <p14:tracePt t="45087" x="2867025" y="4305300"/>
          <p14:tracePt t="45092" x="2867025" y="4392613"/>
          <p14:tracePt t="45102" x="2867025" y="4467225"/>
          <p14:tracePt t="45112" x="2867025" y="4543425"/>
          <p14:tracePt t="45116" x="2867025" y="4579938"/>
          <p14:tracePt t="45126" x="2890838" y="4630738"/>
          <p14:tracePt t="45132" x="2928938" y="4667250"/>
          <p14:tracePt t="45142" x="2967038" y="4705350"/>
          <p14:tracePt t="45153" x="3016250" y="4743450"/>
          <p14:tracePt t="45156" x="3079750" y="4756150"/>
          <p14:tracePt t="45167" x="3141663" y="4768850"/>
          <p14:tracePt t="45172" x="3228975" y="4768850"/>
          <p14:tracePt t="45182" x="3292475" y="4768850"/>
          <p14:tracePt t="45192" x="3354388" y="4768850"/>
          <p14:tracePt t="45196" x="3392488" y="4768850"/>
          <p14:tracePt t="45206" x="3441700" y="4756150"/>
          <p14:tracePt t="45212" x="3467100" y="4730750"/>
          <p14:tracePt t="45222" x="3492500" y="4679950"/>
          <p14:tracePt t="45232" x="3492500" y="4643438"/>
          <p14:tracePt t="45238" x="3492500" y="4618038"/>
          <p14:tracePt t="45248" x="3492500" y="4579938"/>
          <p14:tracePt t="45253" x="3479800" y="4554538"/>
          <p14:tracePt t="45262" x="3467100" y="4530725"/>
          <p14:tracePt t="45272" x="3441700" y="4518025"/>
          <p14:tracePt t="45278" x="3429000" y="4505325"/>
          <p14:tracePt t="45288" x="3392488" y="4492625"/>
          <p14:tracePt t="45292" x="3367088" y="4492625"/>
          <p14:tracePt t="45303" x="3305175" y="4467225"/>
          <p14:tracePt t="45312" x="3279775" y="4467225"/>
          <p14:tracePt t="45318" x="3254375" y="4467225"/>
          <p14:tracePt t="45328" x="3216275" y="4467225"/>
          <p14:tracePt t="45335" x="3179763" y="4467225"/>
          <p14:tracePt t="45344" x="3167063" y="4479925"/>
          <p14:tracePt t="45354" x="3128963" y="4518025"/>
          <p14:tracePt t="45374" x="3116263" y="4530725"/>
          <p14:tracePt t="45484" x="3128963" y="4530725"/>
          <p14:tracePt t="45494" x="3128963" y="4518025"/>
          <p14:tracePt t="45500" x="3128963" y="4505325"/>
          <p14:tracePt t="45524" x="3116263" y="4479925"/>
          <p14:tracePt t="45540" x="3116263" y="4467225"/>
          <p14:tracePt t="45554" x="3103563" y="4454525"/>
          <p14:tracePt t="45566" x="3092450" y="4454525"/>
          <p14:tracePt t="45576" x="3079750" y="4454525"/>
          <p14:tracePt t="45580" x="3041650" y="4454525"/>
          <p14:tracePt t="45590" x="3016250" y="4454525"/>
          <p14:tracePt t="45596" x="2941638" y="4443413"/>
          <p14:tracePt t="45606" x="2879725" y="4443413"/>
          <p14:tracePt t="45616" x="2816225" y="4443413"/>
          <p14:tracePt t="45620" x="2754313" y="4443413"/>
          <p14:tracePt t="45630" x="2690813" y="4443413"/>
          <p14:tracePt t="45636" x="2654300" y="4443413"/>
          <p14:tracePt t="45646" x="2603500" y="4443413"/>
          <p14:tracePt t="45656" x="2578100" y="4443413"/>
          <p14:tracePt t="45662" x="2554288" y="4443413"/>
          <p14:tracePt t="45672" x="2528888" y="4443413"/>
          <p14:tracePt t="45676" x="2516188" y="4443413"/>
          <p14:tracePt t="45786" x="2503488" y="4443413"/>
          <p14:tracePt t="45808" x="2490788" y="4443413"/>
          <p14:tracePt t="45818" x="2465388" y="4443413"/>
          <p14:tracePt t="45822" x="2441575" y="4443413"/>
          <p14:tracePt t="45832" x="2390775" y="4443413"/>
          <p14:tracePt t="45838" x="2352675" y="4443413"/>
          <p14:tracePt t="45848" x="2303463" y="4443413"/>
          <p14:tracePt t="45858" x="2265363" y="4443413"/>
          <p14:tracePt t="45862" x="2216150" y="4443413"/>
          <p14:tracePt t="45872" x="2152650" y="4443413"/>
          <p14:tracePt t="45878" x="2090738" y="4443413"/>
          <p14:tracePt t="45888" x="2003425" y="4443413"/>
          <p14:tracePt t="45898" x="1927225" y="4443413"/>
          <p14:tracePt t="45904" x="1827213" y="4443413"/>
          <p14:tracePt t="45914" x="1752600" y="4467225"/>
          <p14:tracePt t="45918" x="1689100" y="4479925"/>
          <p14:tracePt t="45928" x="1652588" y="4505325"/>
          <p14:tracePt t="45938" x="1589088" y="4518025"/>
          <p14:tracePt t="45944" x="1565275" y="4530725"/>
          <p14:tracePt t="45969" x="1527175" y="4554538"/>
          <p14:tracePt t="45978" x="1501775" y="4567238"/>
          <p14:tracePt t="46030" x="1501775" y="4579938"/>
          <p14:tracePt t="46054" x="1489075" y="4579938"/>
          <p14:tracePt t="46084" x="1465263" y="4592638"/>
          <p14:tracePt t="46101" x="1439863" y="4592638"/>
          <p14:tracePt t="46120" x="1427163" y="4605338"/>
          <p14:tracePt t="46140" x="1414463" y="4618038"/>
          <p14:tracePt t="46366" x="1452563" y="4618038"/>
          <p14:tracePt t="46376" x="1476375" y="4618038"/>
          <p14:tracePt t="46386" x="1514475" y="4605338"/>
          <p14:tracePt t="46392" x="1565275" y="4579938"/>
          <p14:tracePt t="46403" x="1601788" y="4579938"/>
          <p14:tracePt t="46408" x="1665288" y="4554538"/>
          <p14:tracePt t="46419" x="1701800" y="4554538"/>
          <p14:tracePt t="46428" x="1778000" y="4518025"/>
          <p14:tracePt t="46432" x="1814513" y="4505325"/>
          <p14:tracePt t="46442" x="1890713" y="4505325"/>
          <p14:tracePt t="46448" x="1927225" y="4492625"/>
          <p14:tracePt t="46458" x="2014538" y="4479925"/>
          <p14:tracePt t="46469" x="2065338" y="4479925"/>
          <p14:tracePt t="46474" x="2139950" y="4454525"/>
          <p14:tracePt t="46485" x="2203450" y="4443413"/>
          <p14:tracePt t="46488" x="2278063" y="4430713"/>
          <p14:tracePt t="46498" x="2290763" y="4418013"/>
          <p14:tracePt t="46508" x="2328863" y="4418013"/>
          <p14:tracePt t="46514" x="2365375" y="4418013"/>
          <p14:tracePt t="46524" x="2378075" y="4405313"/>
          <p14:tracePt t="46528" x="2390775" y="4405313"/>
          <p14:tracePt t="46538" x="2403475" y="4405313"/>
          <p14:tracePt t="46554" x="2428875" y="4405313"/>
          <p14:tracePt t="46578" x="2441575" y="4405313"/>
          <p14:tracePt t="46588" x="2465388" y="4405313"/>
          <p14:tracePt t="46610" x="2478088" y="4405313"/>
          <p14:tracePt t="46620" x="2490788" y="4405313"/>
          <p14:tracePt t="46654" x="2503488" y="4405313"/>
          <p14:tracePt t="46685" x="2516188" y="4405313"/>
          <p14:tracePt t="46730" x="2541588" y="4405313"/>
          <p14:tracePt t="46770" x="2554288" y="4405313"/>
          <p14:tracePt t="46786" x="2565400" y="4405313"/>
          <p14:tracePt t="46796" x="2590800" y="4405313"/>
          <p14:tracePt t="46800" x="2641600" y="4405313"/>
          <p14:tracePt t="46817" x="2667000" y="4405313"/>
          <p14:tracePt t="46826" x="2690813" y="4405313"/>
          <p14:tracePt t="46842" x="2716213" y="4405313"/>
          <p14:tracePt t="46852" x="2741613" y="4405313"/>
          <p14:tracePt t="46867" x="2754313" y="4405313"/>
          <p14:tracePt t="46926" x="2767013" y="4405313"/>
          <p14:tracePt t="46992" x="2778125" y="4405313"/>
          <p14:tracePt t="47018" x="2790825" y="4405313"/>
          <p14:tracePt t="47038" x="2803525" y="4392613"/>
          <p14:tracePt t="47042" x="2816225" y="4379913"/>
          <p14:tracePt t="47052" x="2841625" y="4367213"/>
          <p14:tracePt t="47058" x="2867025" y="4330700"/>
          <p14:tracePt t="47068" x="2890838" y="4318000"/>
          <p14:tracePt t="47078" x="2903538" y="4318000"/>
          <p14:tracePt t="47085" x="2903538" y="4305300"/>
          <p14:tracePt t="47094" x="2928938" y="4305300"/>
          <p14:tracePt t="47098" x="2941638" y="4279900"/>
          <p14:tracePt t="47118" x="2954338" y="4279900"/>
          <p14:tracePt t="47124" x="2967038" y="4254500"/>
          <p14:tracePt t="47138" x="2979738" y="4241800"/>
          <p14:tracePt t="47148" x="2992438" y="4241800"/>
          <p14:tracePt t="47174" x="2992438" y="4230688"/>
          <p14:tracePt t="47180" x="3003550" y="4230688"/>
          <p14:tracePt t="47190" x="3003550" y="4217988"/>
          <p14:tracePt t="47210" x="3003550" y="4205288"/>
          <p14:tracePt t="47770" x="3016250" y="4205288"/>
          <p14:tracePt t="47780" x="3028950" y="4192588"/>
          <p14:tracePt t="48012" x="3028950" y="4205288"/>
          <p14:tracePt t="48022" x="3028950" y="4217988"/>
          <p14:tracePt t="48046" x="3016250" y="4217988"/>
          <p14:tracePt t="48142" x="3016250" y="4230688"/>
          <p14:tracePt t="48626" x="3016250" y="4241800"/>
          <p14:tracePt t="48652" x="3028950" y="4241800"/>
          <p14:tracePt t="48656" x="3041650" y="4241800"/>
          <p14:tracePt t="48666" x="3067050" y="4241800"/>
          <p14:tracePt t="48683" x="3092450" y="4241800"/>
          <p14:tracePt t="48692" x="3103563" y="4241800"/>
          <p14:tracePt t="48699" x="3141663" y="4241800"/>
          <p14:tracePt t="48708" x="3216275" y="4241800"/>
          <p14:tracePt t="48712" x="3241675" y="4217988"/>
          <p14:tracePt t="48722" x="3267075" y="4217988"/>
          <p14:tracePt t="48733" x="3292475" y="4217988"/>
          <p14:tracePt t="48738" x="3305175" y="4217988"/>
          <p14:tracePt t="48750" x="3328988" y="4205288"/>
          <p14:tracePt t="49328" x="3317875" y="4205288"/>
          <p14:tracePt t="49342" x="3292475" y="4205288"/>
          <p14:tracePt t="49352" x="3279775" y="4205288"/>
          <p14:tracePt t="49362" x="3267075" y="4205288"/>
          <p14:tracePt t="49368" x="3254375" y="4205288"/>
          <p14:tracePt t="49384" x="3241675" y="4205288"/>
          <p14:tracePt t="49438" x="3228975" y="4205288"/>
          <p14:tracePt t="50100" x="3216275" y="4205288"/>
          <p14:tracePt t="50134" x="3216275" y="4217988"/>
          <p14:tracePt t="50140" x="3216275" y="4230688"/>
          <p14:tracePt t="50154" x="3216275" y="4241800"/>
          <p14:tracePt t="50165" x="3228975" y="4241800"/>
          <p14:tracePt t="50174" x="3228975" y="4254500"/>
          <p14:tracePt t="50181" x="3254375" y="4254500"/>
          <p14:tracePt t="50190" x="3267075" y="4267200"/>
          <p14:tracePt t="50194" x="3292475" y="4279900"/>
          <p14:tracePt t="50206" x="3305175" y="4279900"/>
          <p14:tracePt t="50220" x="3328988" y="4279900"/>
          <p14:tracePt t="50236" x="3354388" y="4279900"/>
          <p14:tracePt t="50247" x="3379788" y="4279900"/>
          <p14:tracePt t="50260" x="3405188" y="4279900"/>
          <p14:tracePt t="50270" x="3417888" y="4279900"/>
          <p14:tracePt t="50276" x="3454400" y="4279900"/>
          <p14:tracePt t="50297" x="3467100" y="4279900"/>
          <p14:tracePt t="50312" x="3479800" y="4279900"/>
          <p14:tracePt t="50316" x="3492500" y="4279900"/>
          <p14:tracePt t="50326" x="3505200" y="4279900"/>
          <p14:tracePt t="50346" x="3517900" y="4279900"/>
          <p14:tracePt t="50402" x="3530600" y="4279900"/>
          <p14:tracePt t="50406" x="3530600" y="4267200"/>
          <p14:tracePt t="50532" x="3517900" y="4267200"/>
          <p14:tracePt t="50542" x="3505200" y="4267200"/>
          <p14:tracePt t="50549" x="3492500" y="4267200"/>
          <p14:tracePt t="50558" x="3467100" y="4267200"/>
          <p14:tracePt t="50568" x="3429000" y="4267200"/>
          <p14:tracePt t="50574" x="3405188" y="4267200"/>
          <p14:tracePt t="50584" x="3379788" y="4267200"/>
          <p14:tracePt t="50588" x="3317875" y="4279900"/>
          <p14:tracePt t="50598" x="3254375" y="4292600"/>
          <p14:tracePt t="50608" x="3192463" y="4318000"/>
          <p14:tracePt t="50615" x="3116263" y="4330700"/>
          <p14:tracePt t="50624" x="3028950" y="4354513"/>
          <p14:tracePt t="50628" x="2928938" y="4392613"/>
          <p14:tracePt t="50640" x="2790825" y="4430713"/>
          <p14:tracePt t="50650" x="2678113" y="4479925"/>
          <p14:tracePt t="50654" x="2541588" y="4518025"/>
          <p14:tracePt t="50665" x="2441575" y="4530725"/>
          <p14:tracePt t="50670" x="2316163" y="4567238"/>
          <p14:tracePt t="50680" x="2203450" y="4618038"/>
          <p14:tracePt t="50690" x="2127250" y="4643438"/>
          <p14:tracePt t="50694" x="2052638" y="4643438"/>
          <p14:tracePt t="50704" x="2014538" y="4667250"/>
          <p14:tracePt t="50710" x="1939925" y="4705350"/>
          <p14:tracePt t="50720" x="1927225" y="4718050"/>
          <p14:tracePt t="50730" x="1903413" y="4730750"/>
          <p14:tracePt t="50736" x="1865313" y="4730750"/>
          <p14:tracePt t="50747" x="1865313" y="4743450"/>
          <p14:tracePt t="50750" x="1839913" y="4743450"/>
          <p14:tracePt t="50770" x="1827213" y="4756150"/>
          <p14:tracePt t="51048" x="1827213" y="4768850"/>
          <p14:tracePt t="51078" x="1839913" y="4768850"/>
          <p14:tracePt t="51104" x="1852613" y="4768850"/>
          <p14:tracePt t="51114" x="1852613" y="4779963"/>
          <p14:tracePt t="51568" x="1865313" y="4779963"/>
          <p14:tracePt t="51582" x="1914525" y="4779963"/>
          <p14:tracePt t="51588" x="1978025" y="4779963"/>
          <p14:tracePt t="51598" x="2052638" y="4779963"/>
          <p14:tracePt t="51608" x="2152650" y="4779963"/>
          <p14:tracePt t="51613" x="2252663" y="4779963"/>
          <p14:tracePt t="51622" x="2378075" y="4779963"/>
          <p14:tracePt t="51629" x="2528888" y="4779963"/>
          <p14:tracePt t="51638" x="2703513" y="4779963"/>
          <p14:tracePt t="51648" x="2867025" y="4779963"/>
          <p14:tracePt t="51652" x="3028950" y="4779963"/>
          <p14:tracePt t="51662" x="3141663" y="4779963"/>
          <p14:tracePt t="51668" x="3292475" y="4779963"/>
          <p14:tracePt t="51679" x="3417888" y="4756150"/>
          <p14:tracePt t="51688" x="3505200" y="4756150"/>
          <p14:tracePt t="51692" x="3592513" y="4743450"/>
          <p14:tracePt t="51704" x="3679825" y="4718050"/>
          <p14:tracePt t="51708" x="3743325" y="4718050"/>
          <p14:tracePt t="51718" x="3779838" y="4718050"/>
          <p14:tracePt t="51729" x="3817938" y="4705350"/>
          <p14:tracePt t="51734" x="3830638" y="4705350"/>
          <p14:tracePt t="51748" x="3856038" y="4705350"/>
          <p14:tracePt t="52063" x="3792538" y="4679950"/>
          <p14:tracePt t="52073" x="3717925" y="4679950"/>
          <p14:tracePt t="52076" x="3592513" y="4679950"/>
          <p14:tracePt t="52086" x="3467100" y="4679950"/>
          <p14:tracePt t="52097" x="3317875" y="4679950"/>
          <p14:tracePt t="52102" x="3154363" y="4679950"/>
          <p14:tracePt t="52113" x="3003550" y="4679950"/>
          <p14:tracePt t="52118" x="2816225" y="4679950"/>
          <p14:tracePt t="52129" x="2654300" y="4679950"/>
          <p14:tracePt t="52138" x="2516188" y="4679950"/>
          <p14:tracePt t="52142" x="2365375" y="4679950"/>
          <p14:tracePt t="52152" x="2252663" y="4679950"/>
          <p14:tracePt t="52158" x="2152650" y="4679950"/>
          <p14:tracePt t="52168" x="2065338" y="4679950"/>
          <p14:tracePt t="52179" x="2039938" y="4679950"/>
          <p14:tracePt t="52182" x="2014538" y="4679950"/>
          <p14:tracePt t="52192" x="2003425" y="4679950"/>
          <p14:tracePt t="52198" x="1990725" y="4679950"/>
          <p14:tracePt t="52308" x="1978025" y="4679950"/>
          <p14:tracePt t="52334" x="1965325" y="4679950"/>
          <p14:tracePt t="52344" x="1952625" y="4692650"/>
          <p14:tracePt t="52364" x="1939925" y="4692650"/>
          <p14:tracePt t="52384" x="1927225" y="4692650"/>
          <p14:tracePt t="52400" x="1914525" y="4692650"/>
          <p14:tracePt t="52430" x="1903413" y="4705350"/>
          <p14:tracePt t="52464" x="1890713" y="4705350"/>
          <p14:tracePt t="52520" x="1890713" y="4718050"/>
          <p14:tracePt t="52622" x="1903413" y="4730750"/>
          <p14:tracePt t="52632" x="1914525" y="4743450"/>
          <p14:tracePt t="52642" x="1965325" y="4743450"/>
          <p14:tracePt t="52646" x="2003425" y="4743450"/>
          <p14:tracePt t="52656" x="2027238" y="4743450"/>
          <p14:tracePt t="52663" x="2052638" y="4743450"/>
          <p14:tracePt t="52672" x="2078038" y="4743450"/>
          <p14:tracePt t="52682" x="2090738" y="4743450"/>
          <p14:tracePt t="52686" x="2116138" y="4743450"/>
          <p14:tracePt t="52698" x="2139950" y="4743450"/>
          <p14:tracePt t="52702" x="2165350" y="4743450"/>
          <p14:tracePt t="52713" x="2178050" y="4743450"/>
          <p14:tracePt t="52722" x="2203450" y="4743450"/>
          <p14:tracePt t="52729" x="2216150" y="4743450"/>
          <p14:tracePt t="52738" x="2239963" y="4743450"/>
          <p14:tracePt t="52742" x="2252663" y="4743450"/>
          <p14:tracePt t="52752" x="2278063" y="4743450"/>
          <p14:tracePt t="52763" x="2290763" y="4743450"/>
          <p14:tracePt t="52768" x="2316163" y="4743450"/>
          <p14:tracePt t="52779" x="2339975" y="4743450"/>
          <p14:tracePt t="52782" x="2365375" y="4743450"/>
          <p14:tracePt t="52792" x="2390775" y="4743450"/>
          <p14:tracePt t="52802" x="2403475" y="4743450"/>
          <p14:tracePt t="52808" x="2428875" y="4743450"/>
          <p14:tracePt t="52818" x="2441575" y="4743450"/>
          <p14:tracePt t="52822" x="2452688" y="4743450"/>
          <p14:tracePt t="52832" x="2465388" y="4743450"/>
          <p14:tracePt t="52842" x="2490788" y="4743450"/>
          <p14:tracePt t="52848" x="2516188" y="4743450"/>
          <p14:tracePt t="52858" x="2528888" y="4743450"/>
          <p14:tracePt t="52864" x="2541588" y="4743450"/>
          <p14:tracePt t="52874" x="2565400" y="4743450"/>
          <p14:tracePt t="52888" x="2578100" y="4743450"/>
          <p14:tracePt t="52898" x="2603500" y="4743450"/>
          <p14:tracePt t="52914" x="2616200" y="4743450"/>
          <p14:tracePt t="52924" x="2628900" y="4743450"/>
          <p14:tracePt t="52928" x="2641600" y="4743450"/>
          <p14:tracePt t="52938" x="2654300" y="4743450"/>
          <p14:tracePt t="52945" x="2667000" y="4743450"/>
          <p14:tracePt t="52963" x="2678113" y="4743450"/>
          <p14:tracePt t="52964" x="2690813" y="4743450"/>
          <p14:tracePt t="52984" x="2716213" y="4743450"/>
          <p14:tracePt t="53004" x="2728913" y="4743450"/>
          <p14:tracePt t="53011" x="2767013" y="4743450"/>
          <p14:tracePt t="53024" x="2778125" y="4743450"/>
          <p14:tracePt t="53036" x="2790825" y="4743450"/>
          <p14:tracePt t="53046" x="2828925" y="4768850"/>
          <p14:tracePt t="53061" x="2841625" y="4768850"/>
          <p14:tracePt t="53066" x="2867025" y="4768850"/>
          <p14:tracePt t="53076" x="2879725" y="4768850"/>
          <p14:tracePt t="53086" x="2890838" y="4768850"/>
          <p14:tracePt t="53100" x="2903538" y="4768850"/>
          <p14:tracePt t="53186" x="2916238" y="4768850"/>
          <p14:tracePt t="53192" x="2928938" y="4779963"/>
          <p14:tracePt t="53332" x="2941638" y="4792663"/>
          <p14:tracePt t="53438" x="2954338" y="4792663"/>
          <p14:tracePt t="53508" x="2967038" y="4792663"/>
          <p14:tracePt t="53524" x="2979738" y="4779963"/>
          <p14:tracePt t="53545" x="2992438" y="4779963"/>
          <p14:tracePt t="53550" x="3016250" y="4779963"/>
          <p14:tracePt t="53560" x="3041650" y="4779963"/>
          <p14:tracePt t="53564" x="3054350" y="4779963"/>
          <p14:tracePt t="53574" x="3067050" y="4779963"/>
          <p14:tracePt t="53584" x="3079750" y="4779963"/>
          <p14:tracePt t="53590" x="3092450" y="4779963"/>
          <p14:tracePt t="53600" x="3116263" y="4779963"/>
          <p14:tracePt t="53614" x="3128963" y="4779963"/>
          <p14:tracePt t="53630" x="3141663" y="4779963"/>
          <p14:tracePt t="53646" x="3154363" y="4779963"/>
          <p14:tracePt t="53656" x="3167063" y="4768850"/>
          <p14:tracePt t="53670" x="3179763" y="4768850"/>
          <p14:tracePt t="53680" x="3192463" y="4768850"/>
          <p14:tracePt t="53686" x="3205163" y="4756150"/>
          <p14:tracePt t="53696" x="3216275" y="4756150"/>
          <p14:tracePt t="53706" x="3228975" y="4756150"/>
          <p14:tracePt t="53711" x="3254375" y="4756150"/>
          <p14:tracePt t="53727" x="3279775" y="4756150"/>
          <p14:tracePt t="53746" x="3305175" y="4743450"/>
          <p14:tracePt t="53752" x="3317875" y="4743450"/>
          <p14:tracePt t="53762" x="3328988" y="4743450"/>
          <p14:tracePt t="53766" x="3354388" y="4743450"/>
          <p14:tracePt t="53777" x="3367088" y="4743450"/>
          <p14:tracePt t="53786" x="3392488" y="4730750"/>
          <p14:tracePt t="53802" x="3405188" y="4730750"/>
          <p14:tracePt t="53806" x="3417888" y="4730750"/>
          <p14:tracePt t="53816" x="3429000" y="4730750"/>
          <p14:tracePt t="53827" x="3441700" y="4730750"/>
          <p14:tracePt t="53843" x="3467100" y="4730750"/>
          <p14:tracePt t="53846" x="3492500" y="4730750"/>
          <p14:tracePt t="53856" x="3517900" y="4718050"/>
          <p14:tracePt t="53872" x="3541713" y="4718050"/>
          <p14:tracePt t="53882" x="3567113" y="4705350"/>
          <p14:tracePt t="53886" x="3592513" y="4705350"/>
          <p14:tracePt t="53908" x="3605213" y="4705350"/>
          <p14:tracePt t="53912" x="3617913" y="4705350"/>
          <p14:tracePt t="53948" x="3630613" y="4692650"/>
          <p14:tracePt t="54230" x="3643313" y="4692650"/>
          <p14:tracePt t="54240" x="3654425" y="4679950"/>
          <p14:tracePt t="54462" x="3654425" y="4667250"/>
          <p14:tracePt t="55006" x="3667125" y="4667250"/>
          <p14:tracePt t="55062" x="3667125" y="4679950"/>
          <p14:tracePt t="55088" x="3667125" y="4705350"/>
          <p14:tracePt t="55102" x="3679825" y="4705350"/>
          <p14:tracePt t="55118" x="3679825" y="4718050"/>
          <p14:tracePt t="55330" x="3705225" y="4718050"/>
          <p14:tracePt t="55344" x="3743325" y="4718050"/>
          <p14:tracePt t="55354" x="3756025" y="4730750"/>
          <p14:tracePt t="55360" x="3767138" y="4730750"/>
          <p14:tracePt t="55370" x="3779838" y="4730750"/>
          <p14:tracePt t="55380" x="3805238" y="4730750"/>
          <p14:tracePt t="55386" x="3817938" y="4730750"/>
          <p14:tracePt t="55396" x="3830638" y="4730750"/>
          <p14:tracePt t="55400" x="3867150" y="4730750"/>
          <p14:tracePt t="55410" x="3943350" y="4730750"/>
          <p14:tracePt t="55420" x="3979863" y="4730750"/>
          <p14:tracePt t="55427" x="4030663" y="4730750"/>
          <p14:tracePt t="55436" x="4056063" y="4730750"/>
          <p14:tracePt t="55450" x="4081463" y="4730750"/>
          <p14:tracePt t="55864" x="4081463" y="4743450"/>
          <p14:tracePt t="55880" x="4068763" y="4743450"/>
          <p14:tracePt t="55890" x="4056063" y="4743450"/>
          <p14:tracePt t="55930" x="4030663" y="4743450"/>
          <p14:tracePt t="55956" x="4017963" y="4743450"/>
          <p14:tracePt t="55960" x="3992563" y="4743450"/>
          <p14:tracePt t="55970" x="3979863" y="4743450"/>
          <p14:tracePt t="55980" x="3956050" y="4743450"/>
          <p14:tracePt t="55986" x="3930650" y="4743450"/>
          <p14:tracePt t="55996" x="3905250" y="4743450"/>
          <p14:tracePt t="56000" x="3879850" y="4743450"/>
          <p14:tracePt t="56010" x="3843338" y="4743450"/>
          <p14:tracePt t="56020" x="3830638" y="4756150"/>
          <p14:tracePt t="56026" x="3817938" y="4756150"/>
          <p14:tracePt t="56036" x="3805238" y="4768850"/>
          <p14:tracePt t="56040" x="3779838" y="4768850"/>
          <p14:tracePt t="56050" x="3767138" y="4779963"/>
          <p14:tracePt t="56060" x="3743325" y="4792663"/>
          <p14:tracePt t="56106" x="3730625" y="4792663"/>
          <p14:tracePt t="56288" x="3717925" y="4792663"/>
          <p14:tracePt t="56298" x="3717925" y="4805363"/>
          <p14:tracePt t="56308" x="3717925" y="4818063"/>
          <p14:tracePt t="59738" x="3717925" y="4830763"/>
          <p14:tracePt t="59794" x="3717925" y="4843463"/>
          <p14:tracePt t="59798" x="3717925" y="4856163"/>
          <p14:tracePt t="59808" x="3756025" y="4879975"/>
          <p14:tracePt t="59818" x="3856038" y="4892675"/>
          <p14:tracePt t="59824" x="3979863" y="4918075"/>
          <p14:tracePt t="59832" x="4105275" y="4918075"/>
          <p14:tracePt t="59842" x="4243388" y="4918075"/>
          <p14:tracePt t="59848" x="4343400" y="4918075"/>
          <p14:tracePt t="59858" x="4406900" y="4918075"/>
          <p14:tracePt t="59864" x="4443413" y="4918075"/>
          <p14:tracePt t="59874" x="4481513" y="4905375"/>
          <p14:tracePt t="59884" x="4494213" y="4905375"/>
          <p14:tracePt t="59889" x="4518025" y="4905375"/>
          <p14:tracePt t="59898" x="4581525" y="4879975"/>
          <p14:tracePt t="59905" x="4606925" y="4856163"/>
          <p14:tracePt t="59914" x="4656138" y="4830763"/>
          <p14:tracePt t="59924" x="4732338" y="4792663"/>
          <p14:tracePt t="59928" x="4806950" y="4743450"/>
          <p14:tracePt t="59939" x="4868863" y="4692650"/>
          <p14:tracePt t="59957" x="4994275" y="4567238"/>
          <p14:tracePt t="59964" x="5045075" y="4505325"/>
          <p14:tracePt t="59968" x="5106988" y="4430713"/>
          <p14:tracePt t="59978" x="5132388" y="4392613"/>
          <p14:tracePt t="59984" x="5194300" y="4330700"/>
          <p14:tracePt t="59994" x="5245100" y="4279900"/>
          <p14:tracePt t="60005" x="5270500" y="4254500"/>
          <p14:tracePt t="60010" x="5294313" y="4230688"/>
          <p14:tracePt t="60021" x="5319713" y="4205288"/>
          <p14:tracePt t="60110" x="5345113" y="4205288"/>
          <p14:tracePt t="60121" x="5370513" y="4205288"/>
          <p14:tracePt t="60130" x="5432425" y="4179888"/>
          <p14:tracePt t="60136" x="5519738" y="4167188"/>
          <p14:tracePt t="60146" x="5670550" y="4167188"/>
          <p14:tracePt t="60150" x="5832475" y="4167188"/>
          <p14:tracePt t="60160" x="5995988" y="4167188"/>
          <p14:tracePt t="60171" x="6170613" y="4167188"/>
          <p14:tracePt t="60176" x="6346825" y="4167188"/>
          <p14:tracePt t="60186" x="6508750" y="4167188"/>
          <p14:tracePt t="60190" x="6659563" y="4167188"/>
          <p14:tracePt t="60200" x="6784975" y="4167188"/>
          <p14:tracePt t="60210" x="6859588" y="4167188"/>
          <p14:tracePt t="60216" x="6910388" y="4167188"/>
          <p14:tracePt t="60226" x="6934200" y="4167188"/>
          <p14:tracePt t="60230" x="6972300" y="4167188"/>
          <p14:tracePt t="60316" x="6985000" y="4154488"/>
          <p14:tracePt t="60326" x="6985000" y="4129088"/>
          <p14:tracePt t="60339" x="6985000" y="4105275"/>
          <p14:tracePt t="60342" x="6985000" y="4067175"/>
          <p14:tracePt t="60352" x="6934200" y="4005263"/>
          <p14:tracePt t="60358" x="6910388" y="3967163"/>
          <p14:tracePt t="60368" x="6834188" y="3867150"/>
          <p14:tracePt t="60378" x="6772275" y="3792538"/>
          <p14:tracePt t="60382" x="6708775" y="3754438"/>
          <p14:tracePt t="60392" x="6646863" y="3692525"/>
          <p14:tracePt t="60398" x="6608763" y="3667125"/>
          <p14:tracePt t="60408" x="6559550" y="3629025"/>
          <p14:tracePt t="60418" x="6508750" y="3603625"/>
          <p14:tracePt t="60423" x="6434138" y="3567113"/>
          <p14:tracePt t="60432" x="6359525" y="3541713"/>
          <p14:tracePt t="60439" x="6270625" y="3516313"/>
          <p14:tracePt t="60448" x="6183313" y="3490913"/>
          <p14:tracePt t="60458" x="6070600" y="3479800"/>
          <p14:tracePt t="60464" x="5957888" y="3479800"/>
          <p14:tracePt t="60474" x="5845175" y="3454400"/>
          <p14:tracePt t="60478" x="5732463" y="3454400"/>
          <p14:tracePt t="60489" x="5619750" y="3454400"/>
          <p14:tracePt t="60498" x="5532438" y="3454400"/>
          <p14:tracePt t="60505" x="5457825" y="3454400"/>
          <p14:tracePt t="60514" x="5394325" y="3454400"/>
          <p14:tracePt t="60521" x="5345113" y="3454400"/>
          <p14:tracePt t="60530" x="5294313" y="3467100"/>
          <p14:tracePt t="60540" x="5232400" y="3503613"/>
          <p14:tracePt t="60544" x="5194300" y="3516313"/>
          <p14:tracePt t="60555" x="5157788" y="3529013"/>
          <p14:tracePt t="60560" x="5157788" y="3541713"/>
          <p14:tracePt t="60571" x="5132388" y="3554413"/>
          <p14:tracePt t="60580" x="5106988" y="3579813"/>
          <p14:tracePt t="60584" x="5081588" y="3616325"/>
          <p14:tracePt t="60594" x="5045075" y="3641725"/>
          <p14:tracePt t="60600" x="5045075" y="3679825"/>
          <p14:tracePt t="60610" x="4994275" y="3729038"/>
          <p14:tracePt t="60620" x="4956175" y="3803650"/>
          <p14:tracePt t="60624" x="4945063" y="3841750"/>
          <p14:tracePt t="60634" x="4932363" y="3905250"/>
          <p14:tracePt t="60640" x="4919663" y="3979863"/>
          <p14:tracePt t="60650" x="4919663" y="4029075"/>
          <p14:tracePt t="60660" x="4919663" y="4105275"/>
          <p14:tracePt t="60664" x="4919663" y="4179888"/>
          <p14:tracePt t="60674" x="4945063" y="4241800"/>
          <p14:tracePt t="60680" x="4956175" y="4318000"/>
          <p14:tracePt t="60690" x="5019675" y="4367213"/>
          <p14:tracePt t="60700" x="5132388" y="4443413"/>
          <p14:tracePt t="60706" x="5207000" y="4492625"/>
          <p14:tracePt t="60716" x="5345113" y="4530725"/>
          <p14:tracePt t="60721" x="5495925" y="4554538"/>
          <p14:tracePt t="60730" x="5657850" y="4554538"/>
          <p14:tracePt t="60740" x="5832475" y="4554538"/>
          <p14:tracePt t="60746" x="6008688" y="4554538"/>
          <p14:tracePt t="60756" x="6170613" y="4554538"/>
          <p14:tracePt t="60760" x="6346825" y="4518025"/>
          <p14:tracePt t="60771" x="6472238" y="4443413"/>
          <p14:tracePt t="60780" x="6572250" y="4367213"/>
          <p14:tracePt t="60786" x="6646863" y="4318000"/>
          <p14:tracePt t="60796" x="6696075" y="4254500"/>
          <p14:tracePt t="60802" x="6708775" y="4179888"/>
          <p14:tracePt t="60812" x="6708775" y="4105275"/>
          <p14:tracePt t="60822" x="6708775" y="4017963"/>
          <p14:tracePt t="60826" x="6696075" y="3929063"/>
          <p14:tracePt t="60837" x="6596063" y="3816350"/>
          <p14:tracePt t="60842" x="6496050" y="3716338"/>
          <p14:tracePt t="60852" x="6346825" y="3641725"/>
          <p14:tracePt t="60862" x="6208713" y="3579813"/>
          <p14:tracePt t="60866" x="6057900" y="3516313"/>
          <p14:tracePt t="60878" x="5932488" y="3479800"/>
          <p14:tracePt t="60882" x="5808663" y="3479800"/>
          <p14:tracePt t="60892" x="5683250" y="3479800"/>
          <p14:tracePt t="60902" x="5545138" y="3479800"/>
          <p14:tracePt t="60908" x="5357813" y="3479800"/>
          <p14:tracePt t="60918" x="5157788" y="3567113"/>
          <p14:tracePt t="60922" x="4994275" y="3641725"/>
          <p14:tracePt t="60932" x="4832350" y="3741738"/>
          <p14:tracePt t="60942" x="4719638" y="3841750"/>
          <p14:tracePt t="60956" x="4643438" y="3979863"/>
          <p14:tracePt t="60958" x="4606925" y="4079875"/>
          <p14:tracePt t="60962" x="4556125" y="4205288"/>
          <p14:tracePt t="60972" x="4556125" y="4292600"/>
          <p14:tracePt t="60982" x="4556125" y="4354513"/>
          <p14:tracePt t="60989" x="4556125" y="4430713"/>
          <p14:tracePt t="60998" x="4556125" y="4492625"/>
          <p14:tracePt t="61002" x="4594225" y="4554538"/>
          <p14:tracePt t="61012" x="4619625" y="4579938"/>
          <p14:tracePt t="61022" x="4656138" y="4605338"/>
          <p14:tracePt t="61028" x="4681538" y="4630738"/>
          <p14:tracePt t="61038" x="4706938" y="4630738"/>
          <p14:tracePt t="61044" x="4732338" y="4630738"/>
          <p14:tracePt t="61055" x="4768850" y="4630738"/>
          <p14:tracePt t="61064" x="4819650" y="4630738"/>
          <p14:tracePt t="61068" x="4843463" y="4630738"/>
          <p14:tracePt t="61078" x="4906963" y="4630738"/>
          <p14:tracePt t="61084" x="4968875" y="4630738"/>
          <p14:tracePt t="61094" x="5032375" y="4630738"/>
          <p14:tracePt t="61105" x="5094288" y="4605338"/>
          <p14:tracePt t="61108" x="5145088" y="4592638"/>
          <p14:tracePt t="61118" x="5219700" y="4579938"/>
          <p14:tracePt t="61124" x="5281613" y="4543425"/>
          <p14:tracePt t="61134" x="5357813" y="4505325"/>
          <p14:tracePt t="61144" x="5419725" y="4492625"/>
          <p14:tracePt t="61150" x="5457825" y="4479925"/>
          <p14:tracePt t="61160" x="5519738" y="4443413"/>
          <p14:tracePt t="61164" x="5595938" y="4405313"/>
          <p14:tracePt t="61174" x="5657850" y="4367213"/>
          <p14:tracePt t="61184" x="5732463" y="4330700"/>
          <p14:tracePt t="61190" x="5832475" y="4292600"/>
          <p14:tracePt t="61200" x="5883275" y="4267200"/>
          <p14:tracePt t="61205" x="5908675" y="4267200"/>
          <p14:tracePt t="61214" x="5970588" y="4230688"/>
          <p14:tracePt t="61226" x="5983288" y="4217988"/>
          <p14:tracePt t="61240" x="5995988" y="4205288"/>
          <p14:tracePt t="61244" x="6008688" y="4192588"/>
          <p14:tracePt t="61468" x="5995988" y="4192588"/>
          <p14:tracePt t="61512" x="5983288" y="4192588"/>
          <p14:tracePt t="61522" x="5983288" y="4205288"/>
          <p14:tracePt t="61528" x="5970588" y="4205288"/>
          <p14:tracePt t="61538" x="5945188" y="4217988"/>
          <p14:tracePt t="61548" x="5945188" y="4230688"/>
          <p14:tracePt t="61553" x="5932488" y="4230688"/>
          <p14:tracePt t="61562" x="5921375" y="4241800"/>
          <p14:tracePt t="61578" x="5895975" y="4254500"/>
          <p14:tracePt t="61594" x="5895975" y="4267200"/>
          <p14:tracePt t="61618" x="5895975" y="4279900"/>
          <p14:tracePt t="61628" x="5883275" y="4292600"/>
          <p14:tracePt t="61638" x="5883275" y="4305300"/>
          <p14:tracePt t="61644" x="5883275" y="4318000"/>
          <p14:tracePt t="61655" x="5883275" y="4330700"/>
          <p14:tracePt t="61658" x="5870575" y="4341813"/>
          <p14:tracePt t="61668" x="5870575" y="4354513"/>
          <p14:tracePt t="61684" x="5870575" y="4379913"/>
          <p14:tracePt t="61698" x="5870575" y="4392613"/>
          <p14:tracePt t="61708" x="5870575" y="4405313"/>
          <p14:tracePt t="61740" x="5870575" y="4418013"/>
          <p14:tracePt t="61754" x="5895975" y="4418013"/>
          <p14:tracePt t="61764" x="5957888" y="4418013"/>
          <p14:tracePt t="61771" x="6008688" y="4418013"/>
          <p14:tracePt t="61780" x="6096000" y="4418013"/>
          <p14:tracePt t="61784" x="6157913" y="4418013"/>
          <p14:tracePt t="61794" x="6208713" y="4418013"/>
          <p14:tracePt t="61805" x="6246813" y="4418013"/>
          <p14:tracePt t="61810" x="6270625" y="4405313"/>
          <p14:tracePt t="61821" x="6296025" y="4392613"/>
          <p14:tracePt t="61834" x="6321425" y="4379913"/>
          <p14:tracePt t="61850" x="6346825" y="4367213"/>
          <p14:tracePt t="61860" x="6359525" y="4354513"/>
          <p14:tracePt t="61866" x="6383338" y="4341813"/>
          <p14:tracePt t="61876" x="6396038" y="4341813"/>
          <p14:tracePt t="61887" x="6396038" y="4330700"/>
          <p14:tracePt t="61890" x="6421438" y="4318000"/>
          <p14:tracePt t="61900" x="6421438" y="4305300"/>
          <p14:tracePt t="61906" x="6434138" y="4305300"/>
          <p14:tracePt t="61926" x="6446838" y="4279900"/>
          <p14:tracePt t="61957" x="6446838" y="4267200"/>
          <p14:tracePt t="62082" x="6421438" y="4267200"/>
          <p14:tracePt t="62092" x="6321425" y="4267200"/>
          <p14:tracePt t="62098" x="6221413" y="4267200"/>
          <p14:tracePt t="62108" x="6108700" y="4292600"/>
          <p14:tracePt t="62118" x="5995988" y="4305300"/>
          <p14:tracePt t="62122" x="5908675" y="4330700"/>
          <p14:tracePt t="62132" x="5783263" y="4341813"/>
          <p14:tracePt t="62138" x="5670550" y="4379913"/>
          <p14:tracePt t="62148" x="5532438" y="4418013"/>
          <p14:tracePt t="62158" x="5419725" y="4430713"/>
          <p14:tracePt t="62164" x="5257800" y="4454525"/>
          <p14:tracePt t="62174" x="5145088" y="4467225"/>
          <p14:tracePt t="62178" x="4968875" y="4518025"/>
          <p14:tracePt t="62188" x="4806950" y="4543425"/>
          <p14:tracePt t="62198" x="4619625" y="4567238"/>
          <p14:tracePt t="62204" x="4481513" y="4579938"/>
          <p14:tracePt t="62214" x="4343400" y="4618038"/>
          <p14:tracePt t="62218" x="4205288" y="4667250"/>
          <p14:tracePt t="62228" x="4081463" y="4679950"/>
          <p14:tracePt t="62238" x="3956050" y="4718050"/>
          <p14:tracePt t="62244" x="3817938" y="4743450"/>
          <p14:tracePt t="62254" x="3717925" y="4756150"/>
          <p14:tracePt t="62258" x="3630613" y="4779963"/>
          <p14:tracePt t="62269" x="3517900" y="4779963"/>
          <p14:tracePt t="62278" x="3392488" y="4818063"/>
          <p14:tracePt t="62284" x="3317875" y="4830763"/>
          <p14:tracePt t="62294" x="3205163" y="4879975"/>
          <p14:tracePt t="62298" x="3116263" y="4918075"/>
          <p14:tracePt t="62308" x="3003550" y="4930775"/>
          <p14:tracePt t="62320" x="2954338" y="4956175"/>
          <p14:tracePt t="62324" x="2867025" y="4956175"/>
          <p14:tracePt t="62334" x="2790825" y="4968875"/>
          <p14:tracePt t="62340" x="2741613" y="4968875"/>
          <p14:tracePt t="62350" x="2690813" y="4981575"/>
          <p14:tracePt t="62360" x="2641600" y="4981575"/>
          <p14:tracePt t="62364" x="2578100" y="5005388"/>
          <p14:tracePt t="62374" x="2554288" y="5005388"/>
          <p14:tracePt t="62380" x="2528888" y="5005388"/>
          <p14:tracePt t="62390" x="2503488" y="5005388"/>
          <p14:tracePt t="62400" x="2490788" y="5005388"/>
          <p14:tracePt t="62406" x="2465388" y="5018088"/>
          <p14:tracePt t="62426" x="2452688" y="5018088"/>
          <p14:tracePt t="62638" x="2452688" y="5005388"/>
          <p14:tracePt t="62652" x="2465388" y="4992688"/>
          <p14:tracePt t="62662" x="2465388" y="4981575"/>
          <p14:tracePt t="62669" x="2478088" y="4968875"/>
          <p14:tracePt t="62678" x="2478088" y="4956175"/>
          <p14:tracePt t="62682" x="2490788" y="4956175"/>
          <p14:tracePt t="63198" x="2516188" y="4930775"/>
          <p14:tracePt t="63208" x="2541588" y="4892675"/>
          <p14:tracePt t="63212" x="2590800" y="4856163"/>
          <p14:tracePt t="63222" x="2628900" y="4805363"/>
          <p14:tracePt t="63228" x="2690813" y="4743450"/>
          <p14:tracePt t="63238" x="2816225" y="4656138"/>
          <p14:tracePt t="63248" x="2928938" y="4567238"/>
          <p14:tracePt t="63253" x="3079750" y="4454525"/>
          <p14:tracePt t="63262" x="3167063" y="4367213"/>
          <p14:tracePt t="63269" x="3279775" y="4305300"/>
          <p14:tracePt t="63278" x="3354388" y="4254500"/>
          <p14:tracePt t="63288" x="3429000" y="4192588"/>
          <p14:tracePt t="63292" x="3467100" y="4141788"/>
          <p14:tracePt t="63303" x="3530600" y="4079875"/>
          <p14:tracePt t="63308" x="3579813" y="4041775"/>
          <p14:tracePt t="63319" x="3617913" y="4029075"/>
          <p14:tracePt t="63328" x="3667125" y="4017963"/>
          <p14:tracePt t="63332" x="3692525" y="4017963"/>
          <p14:tracePt t="63342" x="3779838" y="4041775"/>
          <p14:tracePt t="63888" x="3779838" y="4005263"/>
          <p14:tracePt t="63898" x="3792538" y="4005263"/>
          <p14:tracePt t="63908" x="3792538" y="3967163"/>
          <p14:tracePt t="63914" x="3792538" y="3941763"/>
          <p14:tracePt t="63924" x="3792538" y="3916363"/>
          <p14:tracePt t="63938" x="3792538" y="3905250"/>
          <p14:tracePt t="63953" x="3792538" y="3867150"/>
          <p14:tracePt t="63954" x="3792538" y="3816350"/>
          <p14:tracePt t="63964" x="3805238" y="3779838"/>
          <p14:tracePt t="63969" x="3805238" y="3741738"/>
          <p14:tracePt t="63978" x="3805238" y="3679825"/>
          <p14:tracePt t="63988" x="3830638" y="3629025"/>
          <p14:tracePt t="63994" x="3830638" y="3541713"/>
          <p14:tracePt t="64004" x="3830638" y="3441700"/>
          <p14:tracePt t="64008" x="3830638" y="3328988"/>
          <p14:tracePt t="64019" x="3830638" y="3241675"/>
          <p14:tracePt t="64030" x="3830638" y="3128963"/>
          <p14:tracePt t="64034" x="3830638" y="3041650"/>
          <p14:tracePt t="64044" x="3830638" y="2903538"/>
          <p14:tracePt t="64051" x="3830638" y="2790825"/>
          <p14:tracePt t="64060" x="3830638" y="2678113"/>
          <p14:tracePt t="64070" x="3830638" y="2590800"/>
          <p14:tracePt t="64074" x="3830638" y="2478088"/>
          <p14:tracePt t="64085" x="3830638" y="2365375"/>
          <p14:tracePt t="64090" x="3830638" y="2290763"/>
          <p14:tracePt t="64101" x="3805238" y="2165350"/>
          <p14:tracePt t="64110" x="3792538" y="2101850"/>
          <p14:tracePt t="64114" x="3767138" y="2027238"/>
          <p14:tracePt t="64124" x="3756025" y="1952625"/>
          <p14:tracePt t="64130" x="3730625" y="1876425"/>
          <p14:tracePt t="64140" x="3730625" y="1814513"/>
          <p14:tracePt t="64151" x="3717925" y="1739900"/>
          <p14:tracePt t="64154" x="3679825" y="1689100"/>
          <p14:tracePt t="64166" x="3679825" y="1614488"/>
          <p14:tracePt t="64170" x="3667125" y="1576388"/>
          <p14:tracePt t="64180" x="3654425" y="1501775"/>
          <p14:tracePt t="64190" x="3630613" y="1450975"/>
          <p14:tracePt t="64196" x="3630613" y="1427163"/>
          <p14:tracePt t="64206" x="3617913" y="1389063"/>
          <p14:tracePt t="64210" x="3592513" y="1327150"/>
          <p14:tracePt t="64220" x="3592513" y="1301750"/>
          <p14:tracePt t="64230" x="3592513" y="1289050"/>
          <p14:tracePt t="64236" x="3592513" y="1263650"/>
          <p14:tracePt t="64246" x="3567113" y="1250950"/>
          <p14:tracePt t="64252" x="3554413" y="1238250"/>
          <p14:tracePt t="64262" x="3554413" y="1214438"/>
          <p14:tracePt t="64272" x="3541713" y="1201738"/>
          <p14:tracePt t="64276" x="3530600" y="1176338"/>
          <p14:tracePt t="64286" x="3530600" y="1150938"/>
          <p14:tracePt t="64292" x="3517900" y="1138238"/>
          <p14:tracePt t="64302" x="3505200" y="1125538"/>
          <p14:tracePt t="64312" x="3492500" y="1089025"/>
          <p14:tracePt t="64316" x="3479800" y="1063625"/>
          <p14:tracePt t="64326" x="3467100" y="1050925"/>
          <p14:tracePt t="64332" x="3441700" y="1025525"/>
          <p14:tracePt t="64342" x="3429000" y="1001713"/>
          <p14:tracePt t="64352" x="3405188" y="989013"/>
          <p14:tracePt t="64356" x="3405188" y="976313"/>
          <p14:tracePt t="64369" x="3379788" y="963613"/>
          <p14:tracePt t="64372" x="3367088" y="938213"/>
          <p14:tracePt t="64382" x="3317875" y="925513"/>
          <p14:tracePt t="64392" x="3267075" y="889000"/>
          <p14:tracePt t="64398" x="3216275" y="863600"/>
          <p14:tracePt t="64408" x="3167063" y="850900"/>
          <p14:tracePt t="64412" x="3103563" y="812800"/>
          <p14:tracePt t="64422" x="3016250" y="788988"/>
          <p14:tracePt t="64432" x="2941638" y="776288"/>
          <p14:tracePt t="64438" x="2841625" y="776288"/>
          <p14:tracePt t="64448" x="2767013" y="750888"/>
          <p14:tracePt t="64452" x="2678113" y="750888"/>
          <p14:tracePt t="64462" x="2616200" y="750888"/>
          <p14:tracePt t="64472" x="2554288" y="750888"/>
          <p14:tracePt t="64478" x="2516188" y="750888"/>
          <p14:tracePt t="64488" x="2490788" y="750888"/>
          <p14:tracePt t="64494" x="2465388" y="750888"/>
          <p14:tracePt t="64504" x="2452688" y="763588"/>
          <p14:tracePt t="64514" x="2441575" y="763588"/>
          <p14:tracePt t="64519" x="2416175" y="763588"/>
          <p14:tracePt t="64528" x="2403475" y="776288"/>
          <p14:tracePt t="64535" x="2378075" y="788988"/>
          <p14:tracePt t="64544" x="2352675" y="801688"/>
          <p14:tracePt t="64554" x="2316163" y="825500"/>
          <p14:tracePt t="64558" x="2290763" y="825500"/>
          <p14:tracePt t="64569" x="2265363" y="850900"/>
          <p14:tracePt t="64574" x="2228850" y="850900"/>
          <p14:tracePt t="64585" x="2216150" y="850900"/>
          <p14:tracePt t="64594" x="2190750" y="876300"/>
          <p14:tracePt t="64600" x="2178050" y="876300"/>
          <p14:tracePt t="64624" x="2152650" y="876300"/>
          <p14:tracePt t="64635" x="2127250" y="901700"/>
          <p14:tracePt t="64664" x="2116138" y="901700"/>
          <p14:tracePt t="64680" x="2090738" y="912813"/>
          <p14:tracePt t="64692" x="2078038" y="925513"/>
          <p14:tracePt t="64696" x="2052638" y="938213"/>
          <p14:tracePt t="64706" x="2027238" y="950913"/>
          <p14:tracePt t="64717" x="2014538" y="963613"/>
          <p14:tracePt t="64722" x="2003425" y="963613"/>
          <p14:tracePt t="64732" x="1978025" y="976313"/>
          <p14:tracePt t="64736" x="1952625" y="989013"/>
          <p14:tracePt t="64746" x="1927225" y="1001713"/>
          <p14:tracePt t="64756" x="1903413" y="1014413"/>
          <p14:tracePt t="64762" x="1852613" y="1050925"/>
          <p14:tracePt t="64772" x="1827213" y="1050925"/>
          <p14:tracePt t="64776" x="1801813" y="1076325"/>
          <p14:tracePt t="64786" x="1765300" y="1089025"/>
          <p14:tracePt t="64796" x="1752600" y="1089025"/>
          <p14:tracePt t="64802" x="1714500" y="1101725"/>
          <p14:tracePt t="64812" x="1689100" y="1114425"/>
          <p14:tracePt t="64817" x="1677988" y="1114425"/>
          <p14:tracePt t="64826" x="1665288" y="1114425"/>
          <p14:tracePt t="64836" x="1665288" y="1125538"/>
          <p14:tracePt t="65004" x="1701800" y="1125538"/>
          <p14:tracePt t="65014" x="1778000" y="1125538"/>
          <p14:tracePt t="65018" x="1927225" y="1125538"/>
          <p14:tracePt t="65028" x="2103438" y="1125538"/>
          <p14:tracePt t="65035" x="2278063" y="1125538"/>
          <p14:tracePt t="65044" x="2516188" y="1101725"/>
          <p14:tracePt t="65054" x="2767013" y="1076325"/>
          <p14:tracePt t="65058" x="3003550" y="1025525"/>
          <p14:tracePt t="65068" x="3167063" y="1014413"/>
          <p14:tracePt t="65074" x="3305175" y="976313"/>
          <p14:tracePt t="65085" x="3405188" y="963613"/>
          <p14:tracePt t="65094" x="3479800" y="963613"/>
          <p14:tracePt t="65104" x="3530600" y="963613"/>
          <p14:tracePt t="65108" x="3541713" y="950913"/>
          <p14:tracePt t="65124" x="3567113" y="950913"/>
          <p14:tracePt t="65220" x="3567113" y="938213"/>
          <p14:tracePt t="65254" x="3567113" y="925513"/>
          <p14:tracePt t="65260" x="3541713" y="925513"/>
          <p14:tracePt t="65270" x="3530600" y="901700"/>
          <p14:tracePt t="65276" x="3517900" y="901700"/>
          <p14:tracePt t="65286" x="3479800" y="876300"/>
          <p14:tracePt t="65296" x="3467100" y="863600"/>
          <p14:tracePt t="65301" x="3441700" y="850900"/>
          <p14:tracePt t="65310" x="3379788" y="812800"/>
          <p14:tracePt t="65317" x="3292475" y="788988"/>
          <p14:tracePt t="65326" x="3179763" y="738188"/>
          <p14:tracePt t="65336" x="3054350" y="700088"/>
          <p14:tracePt t="65340" x="2916238" y="663575"/>
          <p14:tracePt t="65351" x="2778125" y="612775"/>
          <p14:tracePt t="65356" x="2616200" y="576263"/>
          <p14:tracePt t="65366" x="2441575" y="512763"/>
          <p14:tracePt t="65376" x="2278063" y="476250"/>
          <p14:tracePt t="65380" x="2078038" y="425450"/>
          <p14:tracePt t="65390" x="1865313" y="350838"/>
          <p14:tracePt t="65396" x="1714500" y="300038"/>
          <p14:tracePt t="65406" x="1577975" y="263525"/>
          <p14:tracePt t="65416" x="1476375" y="225425"/>
          <p14:tracePt t="65420" x="1376363" y="187325"/>
          <p14:tracePt t="65430" x="1276350" y="138113"/>
          <p14:tracePt t="65436" x="1201738" y="112713"/>
          <p14:tracePt t="65446" x="1163638" y="87313"/>
          <p14:tracePt t="65456" x="1139825" y="74613"/>
          <p14:tracePt t="65462" x="1089025" y="38100"/>
          <p14:tracePt t="65472" x="1063625" y="25400"/>
          <p14:tracePt t="65476" x="1050925" y="127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6933"/>
            <a:ext cx="6783224" cy="460606"/>
          </a:xfrm>
        </p:spPr>
        <p:txBody>
          <a:bodyPr>
            <a:noAutofit/>
          </a:bodyPr>
          <a:lstStyle/>
          <a:p>
            <a:r>
              <a:rPr lang="en-US" sz="2800" b="1" dirty="0" err="1">
                <a:latin typeface="Times New Roman" pitchFamily="18" charset="0"/>
                <a:cs typeface="Times New Roman" pitchFamily="18" charset="0"/>
              </a:rPr>
              <a:t>subString</a:t>
            </a:r>
            <a:r>
              <a:rPr lang="en-US" sz="2800" b="1" dirty="0">
                <a:latin typeface="Times New Roman" pitchFamily="18" charset="0"/>
                <a:cs typeface="Times New Roman" pitchFamily="18" charset="0"/>
              </a:rPr>
              <a:t>()</a:t>
            </a:r>
          </a:p>
        </p:txBody>
      </p:sp>
      <p:sp>
        <p:nvSpPr>
          <p:cNvPr id="7" name="TextBox 6"/>
          <p:cNvSpPr txBox="1"/>
          <p:nvPr/>
        </p:nvSpPr>
        <p:spPr>
          <a:xfrm>
            <a:off x="1041079" y="822961"/>
            <a:ext cx="8590945"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get the part of a given string.</a:t>
            </a:r>
            <a:endParaRPr lang="en-IN" dirty="0">
              <a:latin typeface="Times New Roman" pitchFamily="18" charset="0"/>
              <a:cs typeface="Times New Roman" pitchFamily="18" charset="0"/>
            </a:endParaRPr>
          </a:p>
        </p:txBody>
      </p:sp>
      <p:sp>
        <p:nvSpPr>
          <p:cNvPr id="6" name="Rounded Rectangle 5"/>
          <p:cNvSpPr/>
          <p:nvPr/>
        </p:nvSpPr>
        <p:spPr>
          <a:xfrm>
            <a:off x="1018902" y="2063931"/>
            <a:ext cx="4088673" cy="364453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s="Java is programming language";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a:t>
            </a:r>
            <a:r>
              <a:rPr lang="en-US" sz="1600" dirty="0" err="1">
                <a:solidFill>
                  <a:schemeClr val="tx1">
                    <a:lumMod val="95000"/>
                    <a:lumOff val="5000"/>
                  </a:schemeClr>
                </a:solidFill>
                <a:latin typeface="Times New Roman" pitchFamily="18" charset="0"/>
                <a:cs typeface="Times New Roman" pitchFamily="18" charset="0"/>
              </a:rPr>
              <a:t>s.substring</a:t>
            </a:r>
            <a:r>
              <a:rPr lang="en-US" sz="1600" dirty="0">
                <a:solidFill>
                  <a:schemeClr val="tx1">
                    <a:lumMod val="95000"/>
                    <a:lumOff val="5000"/>
                  </a:schemeClr>
                </a:solidFill>
                <a:latin typeface="Times New Roman" pitchFamily="18" charset="0"/>
                <a:cs typeface="Times New Roman" pitchFamily="18" charset="0"/>
              </a:rPr>
              <a:t>(8)); // 8 is starting index</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325294" y="3200400"/>
            <a:ext cx="2878181" cy="1293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programming language</a:t>
            </a:r>
            <a:endParaRPr lang="en-IN" sz="1600" dirty="0">
              <a:solidFill>
                <a:schemeClr val="tx1">
                  <a:lumMod val="95000"/>
                  <a:lumOff val="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89D067D-E6C8-3FF2-D053-80FAB90DA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17294"/>
    </mc:Choice>
    <mc:Fallback xmlns="">
      <p:transition spd="slow" advTm="117294"/>
    </mc:Fallback>
  </mc:AlternateContent>
  <p:extLst>
    <p:ext uri="{3A86A75C-4F4B-4683-9AE1-C65F6400EC91}">
      <p14:laserTraceLst xmlns:p14="http://schemas.microsoft.com/office/powerpoint/2010/main">
        <p14:tracePtLst>
          <p14:tracePt t="22139" x="963613" y="563563"/>
          <p14:tracePt t="22145" x="863600" y="663575"/>
          <p14:tracePt t="22155" x="788988" y="776288"/>
          <p14:tracePt t="22165" x="750888" y="925513"/>
          <p14:tracePt t="22169" x="750888" y="1101725"/>
          <p14:tracePt t="22179" x="750888" y="1289050"/>
          <p14:tracePt t="22185" x="788988" y="1576388"/>
          <p14:tracePt t="22195" x="838200" y="1939925"/>
          <p14:tracePt t="22205" x="925513" y="2303463"/>
          <p14:tracePt t="22211" x="1050925" y="2716213"/>
          <p14:tracePt t="22221" x="1163638" y="3116263"/>
          <p14:tracePt t="22225" x="1263650" y="3467100"/>
          <p14:tracePt t="22235" x="1363663" y="3803650"/>
          <p14:tracePt t="22245" x="1414463" y="4105275"/>
          <p14:tracePt t="22251" x="1539875" y="4418013"/>
          <p14:tracePt t="22261" x="1639888" y="4730750"/>
          <p14:tracePt t="22265" x="1701800" y="4968875"/>
          <p14:tracePt t="22275" x="1752600" y="5194300"/>
          <p14:tracePt t="22285" x="1790700" y="5343525"/>
          <p14:tracePt t="22291" x="1839913" y="5468938"/>
          <p14:tracePt t="22301" x="1878013" y="5581650"/>
          <p14:tracePt t="22306" x="1914525" y="5668963"/>
          <p14:tracePt t="22315" x="1939925" y="5707063"/>
          <p14:tracePt t="22325" x="1939925" y="5743575"/>
          <p14:tracePt t="22331" x="1952625" y="5756275"/>
          <p14:tracePt t="22341" x="1965325" y="5756275"/>
          <p14:tracePt t="22347" x="1978025" y="5756275"/>
          <p14:tracePt t="22367" x="2003425" y="5756275"/>
          <p14:tracePt t="22371" x="2052638" y="5743575"/>
          <p14:tracePt t="22381" x="2103438" y="5681663"/>
          <p14:tracePt t="22387" x="2190750" y="5619750"/>
          <p14:tracePt t="22397" x="2278063" y="5530850"/>
          <p14:tracePt t="22407" x="2303463" y="5507038"/>
          <p14:tracePt t="22411" x="2365375" y="5443538"/>
          <p14:tracePt t="22421" x="2403475" y="5418138"/>
          <p14:tracePt t="22503" x="2403475" y="5407025"/>
          <p14:tracePt t="22517" x="2416175" y="5381625"/>
          <p14:tracePt t="22527" x="2490788" y="5305425"/>
          <p14:tracePt t="22537" x="2554288" y="5230813"/>
          <p14:tracePt t="22543" x="2667000" y="5118100"/>
          <p14:tracePt t="22553" x="2828925" y="5005388"/>
          <p14:tracePt t="22557" x="2954338" y="4892675"/>
          <p14:tracePt t="22567" x="3067050" y="4805363"/>
          <p14:tracePt t="22577" x="3179763" y="4730750"/>
          <p14:tracePt t="22583" x="3267075" y="4656138"/>
          <p14:tracePt t="22593" x="3341688" y="4605338"/>
          <p14:tracePt t="22599" x="3392488" y="4567238"/>
          <p14:tracePt t="22609" x="3429000" y="4518025"/>
          <p14:tracePt t="22619" x="3467100" y="4443413"/>
          <p14:tracePt t="22624" x="3492500" y="4405313"/>
          <p14:tracePt t="22633" x="3517900" y="4379913"/>
          <p14:tracePt t="22640" x="3530600" y="4354513"/>
          <p14:tracePt t="22649" x="3541713" y="4318000"/>
          <p14:tracePt t="22659" x="3541713" y="4279900"/>
          <p14:tracePt t="22663" x="3554413" y="4217988"/>
          <p14:tracePt t="22674" x="3554413" y="4154488"/>
          <p14:tracePt t="22679" x="3579813" y="4029075"/>
          <p14:tracePt t="22689" x="3579813" y="3941763"/>
          <p14:tracePt t="22699" x="3579813" y="3841750"/>
          <p14:tracePt t="22706" x="3579813" y="3716338"/>
          <p14:tracePt t="22715" x="3579813" y="3616325"/>
          <p14:tracePt t="22719" x="3579813" y="3529013"/>
          <p14:tracePt t="22729" x="3554413" y="3416300"/>
          <p14:tracePt t="22739" x="3541713" y="3341688"/>
          <p14:tracePt t="22745" x="3505200" y="3228975"/>
          <p14:tracePt t="22756" x="3454400" y="3165475"/>
          <p14:tracePt t="22759" x="3405188" y="3090863"/>
          <p14:tracePt t="22771" x="3379788" y="3065463"/>
          <p14:tracePt t="22781" x="3305175" y="3028950"/>
          <p14:tracePt t="22785" x="3216275" y="2990850"/>
          <p14:tracePt t="22795" x="3128963" y="2952750"/>
          <p14:tracePt t="22801" x="3041650" y="2928938"/>
          <p14:tracePt t="22811" x="2954338" y="2890838"/>
          <p14:tracePt t="22821" x="2867025" y="2878138"/>
          <p14:tracePt t="22825" x="2790825" y="2840038"/>
          <p14:tracePt t="22835" x="2716213" y="2840038"/>
          <p14:tracePt t="22841" x="2603500" y="2840038"/>
          <p14:tracePt t="22851" x="2516188" y="2840038"/>
          <p14:tracePt t="22861" x="2452688" y="2816225"/>
          <p14:tracePt t="22865" x="2378075" y="2803525"/>
          <p14:tracePt t="22875" x="2316163" y="2803525"/>
          <p14:tracePt t="22881" x="2239963" y="2803525"/>
          <p14:tracePt t="22891" x="2190750" y="2803525"/>
          <p14:tracePt t="22901" x="2127250" y="2803525"/>
          <p14:tracePt t="22906" x="2065338" y="2803525"/>
          <p14:tracePt t="22915" x="2014538" y="2816225"/>
          <p14:tracePt t="22921" x="1927225" y="2878138"/>
          <p14:tracePt t="22931" x="1865313" y="2941638"/>
          <p14:tracePt t="22941" x="1790700" y="3003550"/>
          <p14:tracePt t="22947" x="1739900" y="3078163"/>
          <p14:tracePt t="22957" x="1665288" y="3190875"/>
          <p14:tracePt t="22961" x="1614488" y="3316288"/>
          <p14:tracePt t="22971" x="1577975" y="3429000"/>
          <p14:tracePt t="22981" x="1527175" y="3554413"/>
          <p14:tracePt t="22987" x="1527175" y="3667125"/>
          <p14:tracePt t="22997" x="1527175" y="3792538"/>
          <p14:tracePt t="23001" x="1527175" y="3892550"/>
          <p14:tracePt t="23011" x="1527175" y="3967163"/>
          <p14:tracePt t="23023" x="1527175" y="4054475"/>
          <p14:tracePt t="23027" x="1589088" y="4179888"/>
          <p14:tracePt t="23037" x="1627188" y="4241800"/>
          <p14:tracePt t="23043" x="1689100" y="4341813"/>
          <p14:tracePt t="23053" x="1752600" y="4405313"/>
          <p14:tracePt t="23063" x="1827213" y="4467225"/>
          <p14:tracePt t="23067" x="1914525" y="4518025"/>
          <p14:tracePt t="23077" x="2027238" y="4554538"/>
          <p14:tracePt t="23083" x="2127250" y="4579938"/>
          <p14:tracePt t="23093" x="2239963" y="4605338"/>
          <p14:tracePt t="23107" x="2490788" y="4605338"/>
          <p14:tracePt t="23117" x="2628900" y="4605338"/>
          <p14:tracePt t="23123" x="2728913" y="4605338"/>
          <p14:tracePt t="23133" x="2867025" y="4567238"/>
          <p14:tracePt t="23143" x="2979738" y="4505325"/>
          <p14:tracePt t="23147" x="3116263" y="4418013"/>
          <p14:tracePt t="23159" x="3279775" y="4279900"/>
          <p14:tracePt t="23163" x="3441700" y="4117975"/>
          <p14:tracePt t="23174" x="3567113" y="3967163"/>
          <p14:tracePt t="23183" x="3667125" y="3803650"/>
          <p14:tracePt t="23190" x="3730625" y="3667125"/>
          <p14:tracePt t="23199" x="3792538" y="3490913"/>
          <p14:tracePt t="23203" x="3817938" y="3316288"/>
          <p14:tracePt t="23213" x="3843338" y="3128963"/>
          <p14:tracePt t="23224" x="3843338" y="2952750"/>
          <p14:tracePt t="23229" x="3843338" y="2790825"/>
          <p14:tracePt t="23240" x="3843338" y="2616200"/>
          <p14:tracePt t="23243" x="3743325" y="2414588"/>
          <p14:tracePt t="23253" x="3630613" y="2214563"/>
          <p14:tracePt t="23263" x="3505200" y="2039938"/>
          <p14:tracePt t="23269" x="3328988" y="1852613"/>
          <p14:tracePt t="23279" x="3192463" y="1752600"/>
          <p14:tracePt t="23285" x="2979738" y="1639888"/>
          <p14:tracePt t="23295" x="2778125" y="1527175"/>
          <p14:tracePt t="23306" x="2590800" y="1450975"/>
          <p14:tracePt t="23309" x="2428875" y="1401763"/>
          <p14:tracePt t="23319" x="2239963" y="1401763"/>
          <p14:tracePt t="23325" x="2090738" y="1389063"/>
          <p14:tracePt t="23335" x="1952625" y="1389063"/>
          <p14:tracePt t="23345" x="1801813" y="1389063"/>
          <p14:tracePt t="23349" x="1665288" y="1439863"/>
          <p14:tracePt t="23361" x="1552575" y="1514475"/>
          <p14:tracePt t="23365" x="1452563" y="1614488"/>
          <p14:tracePt t="23375" x="1376363" y="1701800"/>
          <p14:tracePt t="23385" x="1327150" y="1814513"/>
          <p14:tracePt t="23391" x="1301750" y="1939925"/>
          <p14:tracePt t="23401" x="1252538" y="2078038"/>
          <p14:tracePt t="23406" x="1252538" y="2227263"/>
          <p14:tracePt t="23415" x="1252538" y="2403475"/>
          <p14:tracePt t="23425" x="1252538" y="2540000"/>
          <p14:tracePt t="23431" x="1252538" y="2716213"/>
          <p14:tracePt t="23441" x="1301750" y="2865438"/>
          <p14:tracePt t="23445" x="1339850" y="3054350"/>
          <p14:tracePt t="23456" x="1427163" y="3278188"/>
          <p14:tracePt t="23465" x="1476375" y="3416300"/>
          <p14:tracePt t="23472" x="1577975" y="3590925"/>
          <p14:tracePt t="23481" x="1677988" y="3729038"/>
          <p14:tracePt t="23485" x="1739900" y="3854450"/>
          <p14:tracePt t="23495" x="1814513" y="3967163"/>
          <p14:tracePt t="23507" x="1903413" y="4041775"/>
          <p14:tracePt t="23511" x="2003425" y="4141788"/>
          <p14:tracePt t="23522" x="2078038" y="4179888"/>
          <p14:tracePt t="23527" x="2216150" y="4241800"/>
          <p14:tracePt t="23537" x="2328863" y="4254500"/>
          <p14:tracePt t="23547" x="2441575" y="4254500"/>
          <p14:tracePt t="23551" x="2541588" y="4254500"/>
          <p14:tracePt t="23561" x="2641600" y="4241800"/>
          <p14:tracePt t="23567" x="2767013" y="4205288"/>
          <p14:tracePt t="23577" x="2867025" y="4167188"/>
          <p14:tracePt t="23587" x="3003550" y="4079875"/>
          <p14:tracePt t="23591" x="3116263" y="4005263"/>
          <p14:tracePt t="23601" x="3192463" y="3916363"/>
          <p14:tracePt t="23607" x="3292475" y="3816350"/>
          <p14:tracePt t="23619" x="3379788" y="3703638"/>
          <p14:tracePt t="23624" x="3441700" y="3579813"/>
          <p14:tracePt t="23633" x="3479800" y="3503613"/>
          <p14:tracePt t="23643" x="3517900" y="3403600"/>
          <p14:tracePt t="23649" x="3530600" y="3328988"/>
          <p14:tracePt t="23659" x="3530600" y="3267075"/>
          <p14:tracePt t="23663" x="3530600" y="3178175"/>
          <p14:tracePt t="23673" x="3530600" y="3141663"/>
          <p14:tracePt t="23683" x="3530600" y="3078163"/>
          <p14:tracePt t="23689" x="3530600" y="3028950"/>
          <p14:tracePt t="23699" x="3517900" y="2990850"/>
          <p14:tracePt t="23706" x="3505200" y="2941638"/>
          <p14:tracePt t="23715" x="3441700" y="2903538"/>
          <p14:tracePt t="23725" x="3367088" y="2878138"/>
          <p14:tracePt t="23729" x="3279775" y="2852738"/>
          <p14:tracePt t="23740" x="3167063" y="2852738"/>
          <p14:tracePt t="23745" x="3016250" y="2828925"/>
          <p14:tracePt t="23755" x="2854325" y="2828925"/>
          <p14:tracePt t="23765" x="2667000" y="2828925"/>
          <p14:tracePt t="23769" x="2516188" y="2828925"/>
          <p14:tracePt t="23779" x="2365375" y="2890838"/>
          <p14:tracePt t="23785" x="2228850" y="2965450"/>
          <p14:tracePt t="23795" x="2065338" y="3054350"/>
          <p14:tracePt t="23805" x="1952625" y="3116263"/>
          <p14:tracePt t="23809" x="1878013" y="3190875"/>
          <p14:tracePt t="23819" x="1801813" y="3290888"/>
          <p14:tracePt t="23825" x="1739900" y="3403600"/>
          <p14:tracePt t="23835" x="1714500" y="3554413"/>
          <p14:tracePt t="23845" x="1714500" y="3741738"/>
          <p14:tracePt t="23851" x="1714500" y="3916363"/>
          <p14:tracePt t="23861" x="1714500" y="4105275"/>
          <p14:tracePt t="23865" x="1752600" y="4241800"/>
          <p14:tracePt t="23875" x="1801813" y="4392613"/>
          <p14:tracePt t="23885" x="1890713" y="4530725"/>
          <p14:tracePt t="23891" x="1965325" y="4656138"/>
          <p14:tracePt t="23901" x="2052638" y="4743450"/>
          <p14:tracePt t="23906" x="2139950" y="4830763"/>
          <p14:tracePt t="23915" x="2216150" y="4868863"/>
          <p14:tracePt t="23925" x="2303463" y="4905375"/>
          <p14:tracePt t="23931" x="2378075" y="4930775"/>
          <p14:tracePt t="23941" x="2490788" y="4930775"/>
          <p14:tracePt t="23945" x="2628900" y="4930775"/>
          <p14:tracePt t="23957" x="2741613" y="4843463"/>
          <p14:tracePt t="23967" x="2828925" y="4743450"/>
          <p14:tracePt t="23972" x="2916238" y="4630738"/>
          <p14:tracePt t="23981" x="2979738" y="4492625"/>
          <p14:tracePt t="23988" x="3092450" y="4305300"/>
          <p14:tracePt t="23997" x="3167063" y="4154488"/>
          <p14:tracePt t="24007" x="3216275" y="4017963"/>
          <p14:tracePt t="24011" x="3292475" y="3854450"/>
          <p14:tracePt t="24022" x="3341688" y="3741738"/>
          <p14:tracePt t="24027" x="3379788" y="3641725"/>
          <p14:tracePt t="24038" x="3405188" y="3590925"/>
          <p14:tracePt t="24047" x="3405188" y="3516313"/>
          <p14:tracePt t="24051" x="3417888" y="3479800"/>
          <p14:tracePt t="24063" x="3417888" y="3454400"/>
          <p14:tracePt t="24067" x="3417888" y="3429000"/>
          <p14:tracePt t="24077" x="3417888" y="3416300"/>
          <p14:tracePt t="24088" x="3417888" y="3403600"/>
          <p14:tracePt t="24106" x="3405188" y="3354388"/>
          <p14:tracePt t="24127" x="3392488" y="3341688"/>
          <p14:tracePt t="24173" x="3379788" y="3328988"/>
          <p14:tracePt t="24193" x="3341688" y="3328988"/>
          <p14:tracePt t="24203" x="3305175" y="3378200"/>
          <p14:tracePt t="24213" x="3267075" y="3467100"/>
          <p14:tracePt t="24219" x="3228975" y="3541713"/>
          <p14:tracePt t="24229" x="3205163" y="3629025"/>
          <p14:tracePt t="24233" x="3192463" y="3716338"/>
          <p14:tracePt t="24243" x="3167063" y="3803650"/>
          <p14:tracePt t="24253" x="3167063" y="3905250"/>
          <p14:tracePt t="24259" x="3167063" y="3967163"/>
          <p14:tracePt t="24269" x="3167063" y="4005263"/>
          <p14:tracePt t="24273" x="3167063" y="4067175"/>
          <p14:tracePt t="24283" x="3167063" y="4092575"/>
          <p14:tracePt t="24293" x="3167063" y="4167188"/>
          <p14:tracePt t="24299" x="3192463" y="4217988"/>
          <p14:tracePt t="24309" x="3228975" y="4279900"/>
          <p14:tracePt t="24313" x="3292475" y="4354513"/>
          <p14:tracePt t="24325" x="3341688" y="4418013"/>
          <p14:tracePt t="24335" x="3405188" y="4467225"/>
          <p14:tracePt t="24339" x="3467100" y="4543425"/>
          <p14:tracePt t="24349" x="3541713" y="4605338"/>
          <p14:tracePt t="24356" x="3617913" y="4679950"/>
          <p14:tracePt t="24365" x="3705225" y="4730750"/>
          <p14:tracePt t="24375" x="3756025" y="4779963"/>
          <p14:tracePt t="24379" x="3817938" y="4843463"/>
          <p14:tracePt t="24389" x="3867150" y="4879975"/>
          <p14:tracePt t="24395" x="3905250" y="4930775"/>
          <p14:tracePt t="24406" x="3930650" y="4956175"/>
          <p14:tracePt t="24415" x="3943350" y="4968875"/>
          <p14:tracePt t="24421" x="3956050" y="4968875"/>
          <p14:tracePt t="24431" x="3956050" y="4981575"/>
          <p14:tracePt t="24435" x="3956050" y="4992688"/>
          <p14:tracePt t="24455" x="3956050" y="5005388"/>
          <p14:tracePt t="24465" x="3968750" y="5005388"/>
          <p14:tracePt t="24475" x="3968750" y="5018088"/>
          <p14:tracePt t="24547" x="3968750" y="5043488"/>
          <p14:tracePt t="24561" x="3968750" y="5056188"/>
          <p14:tracePt t="24587" x="3956050" y="5068888"/>
          <p14:tracePt t="24591" x="3943350" y="5068888"/>
          <p14:tracePt t="24611" x="3917950" y="5081588"/>
          <p14:tracePt t="24617" x="3867150" y="5092700"/>
          <p14:tracePt t="24627" x="3830638" y="5092700"/>
          <p14:tracePt t="24631" x="3792538" y="5105400"/>
          <p14:tracePt t="24643" x="3767138" y="5130800"/>
          <p14:tracePt t="24667" x="3756025" y="5130800"/>
          <p14:tracePt t="24693" x="3743325" y="5130800"/>
          <p14:tracePt t="24707" x="3743325" y="5143500"/>
          <p14:tracePt t="24723" x="3730625" y="5168900"/>
          <p14:tracePt t="24737" x="3705225" y="5205413"/>
          <p14:tracePt t="24747" x="3705225" y="5218113"/>
          <p14:tracePt t="24759" x="3679825" y="5230813"/>
          <p14:tracePt t="24763" x="3679825" y="5243513"/>
          <p14:tracePt t="24773" x="3667125" y="5256213"/>
          <p14:tracePt t="24783" x="3643313" y="5281613"/>
          <p14:tracePt t="24797" x="3617913" y="5281613"/>
          <p14:tracePt t="24813" x="3605213" y="5281613"/>
          <p14:tracePt t="24823" x="3592513" y="5281613"/>
          <p14:tracePt t="24919" x="3579813" y="5281613"/>
          <p14:tracePt t="24943" x="3567113" y="5281613"/>
          <p14:tracePt t="24959" x="3554413" y="5281613"/>
          <p14:tracePt t="24969" x="3541713" y="5281613"/>
          <p14:tracePt t="24973" x="3517900" y="5268913"/>
          <p14:tracePt t="24983" x="3479800" y="5256213"/>
          <p14:tracePt t="24989" x="3441700" y="5230813"/>
          <p14:tracePt t="24999" x="3429000" y="5230813"/>
          <p14:tracePt t="25009" x="3379788" y="5205413"/>
          <p14:tracePt t="25015" x="3341688" y="5194300"/>
          <p14:tracePt t="25029" x="3305175" y="5181600"/>
          <p14:tracePt t="25039" x="3292475" y="5181600"/>
          <p14:tracePt t="25049" x="3292475" y="5168900"/>
          <p14:tracePt t="25449" x="3254375" y="5118100"/>
          <p14:tracePt t="25459" x="3254375" y="5068888"/>
          <p14:tracePt t="25463" x="3228975" y="4981575"/>
          <p14:tracePt t="25473" x="3216275" y="4868863"/>
          <p14:tracePt t="25483" x="3192463" y="4718050"/>
          <p14:tracePt t="25489" x="3167063" y="4579938"/>
          <p14:tracePt t="25499" x="3128963" y="4430713"/>
          <p14:tracePt t="25504" x="3092450" y="4292600"/>
          <p14:tracePt t="25513" x="3054350" y="4167188"/>
          <p14:tracePt t="25523" x="3028950" y="4067175"/>
          <p14:tracePt t="25529" x="3016250" y="3992563"/>
          <p14:tracePt t="25539" x="2992438" y="3929063"/>
          <p14:tracePt t="25543" x="2979738" y="3879850"/>
          <p14:tracePt t="25553" x="2979738" y="3829050"/>
          <p14:tracePt t="25563" x="2979738" y="3792538"/>
          <p14:tracePt t="25570" x="2979738" y="3729038"/>
          <p14:tracePt t="25579" x="2979738" y="3679825"/>
          <p14:tracePt t="25583" x="2979738" y="3616325"/>
          <p14:tracePt t="25595" x="2979738" y="3579813"/>
          <p14:tracePt t="25605" x="2979738" y="3529013"/>
          <p14:tracePt t="25609" x="2954338" y="3467100"/>
          <p14:tracePt t="25620" x="2954338" y="3429000"/>
          <p14:tracePt t="25625" x="2941638" y="3390900"/>
          <p14:tracePt t="25635" x="2941638" y="3341688"/>
          <p14:tracePt t="25645" x="2928938" y="3303588"/>
          <p14:tracePt t="25649" x="2916238" y="3241675"/>
          <p14:tracePt t="25659" x="2890838" y="3203575"/>
          <p14:tracePt t="25665" x="2879725" y="3154363"/>
          <p14:tracePt t="25675" x="2879725" y="3116263"/>
          <p14:tracePt t="25685" x="2867025" y="3078163"/>
          <p14:tracePt t="25691" x="2854325" y="3054350"/>
          <p14:tracePt t="25701" x="2828925" y="3016250"/>
          <p14:tracePt t="25715" x="2828925" y="2978150"/>
          <p14:tracePt t="25725" x="2816225" y="2941638"/>
          <p14:tracePt t="25731" x="2803525" y="2916238"/>
          <p14:tracePt t="25741" x="2803525" y="2903538"/>
          <p14:tracePt t="25745" x="2778125" y="2878138"/>
          <p14:tracePt t="25755" x="2778125" y="2852738"/>
          <p14:tracePt t="25765" x="2778125" y="2840038"/>
          <p14:tracePt t="25771" x="2754313" y="2828925"/>
          <p14:tracePt t="25781" x="2754313" y="2803525"/>
          <p14:tracePt t="25785" x="2754313" y="2790825"/>
          <p14:tracePt t="25795" x="2741613" y="2765425"/>
          <p14:tracePt t="25807" x="2728913" y="2752725"/>
          <p14:tracePt t="25857" x="2716213" y="2740025"/>
          <p14:tracePt t="25893" x="2678113" y="2752725"/>
          <p14:tracePt t="25897" x="2654300" y="2816225"/>
          <p14:tracePt t="25907" x="2616200" y="2878138"/>
          <p14:tracePt t="25917" x="2565400" y="2965450"/>
          <p14:tracePt t="25923" x="2490788" y="3090863"/>
          <p14:tracePt t="25933" x="2441575" y="3178175"/>
          <p14:tracePt t="25937" x="2365375" y="3303588"/>
          <p14:tracePt t="25947" x="2278063" y="3429000"/>
          <p14:tracePt t="25957" x="2239963" y="3479800"/>
          <p14:tracePt t="25963" x="2165350" y="3579813"/>
          <p14:tracePt t="25973" x="2090738" y="3654425"/>
          <p14:tracePt t="25977" x="2027238" y="3729038"/>
          <p14:tracePt t="25987" x="1990725" y="3779838"/>
          <p14:tracePt t="25997" x="1939925" y="3841750"/>
          <p14:tracePt t="26004" x="1914525" y="3867150"/>
          <p14:tracePt t="26013" x="1890713" y="3879850"/>
          <p14:tracePt t="26017" x="1865313" y="3916363"/>
          <p14:tracePt t="26547" x="1865313" y="3879850"/>
          <p14:tracePt t="26557" x="1865313" y="3816350"/>
          <p14:tracePt t="26563" x="1865313" y="3741738"/>
          <p14:tracePt t="26573" x="1865313" y="3654425"/>
          <p14:tracePt t="26577" x="1865313" y="3554413"/>
          <p14:tracePt t="26589" x="1890713" y="3467100"/>
          <p14:tracePt t="26599" x="1927225" y="3378200"/>
          <p14:tracePt t="26604" x="1939925" y="3267075"/>
          <p14:tracePt t="26613" x="1978025" y="3228975"/>
          <p14:tracePt t="26620" x="2014538" y="3141663"/>
          <p14:tracePt t="26629" x="2039938" y="3090863"/>
          <p14:tracePt t="26639" x="2065338" y="3054350"/>
          <p14:tracePt t="26643" x="2078038" y="3041650"/>
          <p14:tracePt t="26654" x="2078038" y="3028950"/>
          <p14:tracePt t="26659" x="2090738" y="3016250"/>
          <p14:tracePt t="26679" x="2090738" y="3003550"/>
          <p14:tracePt t="26861" x="2078038" y="3003550"/>
          <p14:tracePt t="26871" x="2027238" y="3003550"/>
          <p14:tracePt t="26881" x="1965325" y="3003550"/>
          <p14:tracePt t="26885" x="1903413" y="3003550"/>
          <p14:tracePt t="26895" x="1814513" y="3003550"/>
          <p14:tracePt t="26902" x="1714500" y="3003550"/>
          <p14:tracePt t="26911" x="1627188" y="3003550"/>
          <p14:tracePt t="26921" x="1552575" y="3016250"/>
          <p14:tracePt t="26925" x="1501775" y="3016250"/>
          <p14:tracePt t="26935" x="1476375" y="3016250"/>
          <p14:tracePt t="26941" x="1452563" y="3028950"/>
          <p14:tracePt t="26952" x="1439863" y="3028950"/>
          <p14:tracePt t="26961" x="1427163" y="3028950"/>
          <p14:tracePt t="27143" x="1414463" y="3041650"/>
          <p14:tracePt t="27163" x="1414463" y="3054350"/>
          <p14:tracePt t="27170" x="1414463" y="3078163"/>
          <p14:tracePt t="27179" x="1414463" y="3116263"/>
          <p14:tracePt t="27183" x="1439863" y="3128963"/>
          <p14:tracePt t="27193" x="1465263" y="3141663"/>
          <p14:tracePt t="27203" x="1527175" y="3165475"/>
          <p14:tracePt t="27209" x="1589088" y="3190875"/>
          <p14:tracePt t="27219" x="1677988" y="3203575"/>
          <p14:tracePt t="27223" x="1778000" y="3203575"/>
          <p14:tracePt t="27233" x="1865313" y="3228975"/>
          <p14:tracePt t="27243" x="1965325" y="3228975"/>
          <p14:tracePt t="27249" x="2052638" y="3241675"/>
          <p14:tracePt t="27259" x="2103438" y="3267075"/>
          <p14:tracePt t="27263" x="2152650" y="3278188"/>
          <p14:tracePt t="27273" x="2203450" y="3303588"/>
          <p14:tracePt t="27283" x="2228850" y="3303588"/>
          <p14:tracePt t="27289" x="2239963" y="3303588"/>
          <p14:tracePt t="27299" x="2252663" y="3303588"/>
          <p14:tracePt t="27315" x="2252663" y="3316288"/>
          <p14:tracePt t="27336" x="2265363" y="3328988"/>
          <p14:tracePt t="27339" x="2278063" y="3328988"/>
          <p14:tracePt t="27355" x="2290763" y="3341688"/>
          <p14:tracePt t="28247" x="2339975" y="3316288"/>
          <p14:tracePt t="28257" x="2403475" y="3316288"/>
          <p14:tracePt t="28267" x="2478088" y="3303588"/>
          <p14:tracePt t="28273" x="2578100" y="3290888"/>
          <p14:tracePt t="28285" x="2654300" y="3290888"/>
          <p14:tracePt t="28287" x="2741613" y="3241675"/>
          <p14:tracePt t="28297" x="2790825" y="3241675"/>
          <p14:tracePt t="28307" x="2867025" y="3203575"/>
          <p14:tracePt t="28313" x="2954338" y="3178175"/>
          <p14:tracePt t="28323" x="2967038" y="3178175"/>
          <p14:tracePt t="28327" x="3003550" y="3154363"/>
          <p14:tracePt t="28339" x="3028950" y="3128963"/>
          <p14:tracePt t="28349" x="3041650" y="3116263"/>
          <p14:tracePt t="28363" x="3067050" y="3090863"/>
          <p14:tracePt t="28389" x="3067050" y="3065463"/>
          <p14:tracePt t="28393" x="3054350" y="3041650"/>
          <p14:tracePt t="28403" x="3041650" y="3028950"/>
          <p14:tracePt t="28409" x="3028950" y="3003550"/>
          <p14:tracePt t="28419" x="3003550" y="2990850"/>
          <p14:tracePt t="28429" x="2954338" y="2965450"/>
          <p14:tracePt t="28434" x="2867025" y="2952750"/>
          <p14:tracePt t="28443" x="2728913" y="2952750"/>
          <p14:tracePt t="28449" x="2565400" y="2928938"/>
          <p14:tracePt t="28459" x="2403475" y="2928938"/>
          <p14:tracePt t="28469" x="2178050" y="2928938"/>
          <p14:tracePt t="28475" x="1965325" y="2928938"/>
          <p14:tracePt t="28485" x="1790700" y="2928938"/>
          <p14:tracePt t="28489" x="1589088" y="2965450"/>
          <p14:tracePt t="28499" x="1427163" y="3003550"/>
          <p14:tracePt t="28509" x="1301750" y="3041650"/>
          <p14:tracePt t="28515" x="1201738" y="3078163"/>
          <p14:tracePt t="28525" x="1127125" y="3103563"/>
          <p14:tracePt t="28529" x="1101725" y="3128963"/>
          <p14:tracePt t="28539" x="1076325" y="3141663"/>
          <p14:tracePt t="28549" x="1076325" y="3154363"/>
          <p14:tracePt t="28565" x="1063625" y="3178175"/>
          <p14:tracePt t="28571" x="1063625" y="3203575"/>
          <p14:tracePt t="28581" x="1063625" y="3216275"/>
          <p14:tracePt t="28591" x="1063625" y="3241675"/>
          <p14:tracePt t="28595" x="1063625" y="3267075"/>
          <p14:tracePt t="28605" x="1063625" y="3290888"/>
          <p14:tracePt t="28611" x="1063625" y="3316288"/>
          <p14:tracePt t="28621" x="1063625" y="3341688"/>
          <p14:tracePt t="28631" x="1076325" y="3354388"/>
          <p14:tracePt t="28635" x="1089025" y="3367088"/>
          <p14:tracePt t="28651" x="1127125" y="3403600"/>
          <p14:tracePt t="28671" x="1139825" y="3416300"/>
          <p14:tracePt t="28687" x="1150938" y="3429000"/>
          <p14:tracePt t="28701" x="1163638" y="3441700"/>
          <p14:tracePt t="28711" x="1176338" y="3454400"/>
          <p14:tracePt t="28727" x="1189038" y="3467100"/>
          <p14:tracePt t="28731" x="1201738" y="3479800"/>
          <p14:tracePt t="28741" x="1227138" y="3503613"/>
          <p14:tracePt t="28751" x="1239838" y="3503613"/>
          <p14:tracePt t="28757" x="1263650" y="3541713"/>
          <p14:tracePt t="28768" x="1289050" y="3554413"/>
          <p14:tracePt t="28771" x="1327150" y="3579813"/>
          <p14:tracePt t="28781" x="1352550" y="3590925"/>
          <p14:tracePt t="28791" x="1389063" y="3629025"/>
          <p14:tracePt t="28797" x="1427163" y="3641725"/>
          <p14:tracePt t="28807" x="1439863" y="3654425"/>
          <p14:tracePt t="28811" x="1476375" y="3667125"/>
          <p14:tracePt t="28823" x="1501775" y="3679825"/>
          <p14:tracePt t="28834" x="1539875" y="3716338"/>
          <p14:tracePt t="28837" x="1565275" y="3716338"/>
          <p14:tracePt t="28847" x="1589088" y="3741738"/>
          <p14:tracePt t="28853" x="1614488" y="3741738"/>
          <p14:tracePt t="28863" x="1614488" y="3754438"/>
          <p14:tracePt t="28873" x="1627188" y="3754438"/>
          <p14:tracePt t="28877" x="1639888" y="3767138"/>
          <p14:tracePt t="29105" x="1639888" y="3741738"/>
          <p14:tracePt t="29109" x="1639888" y="3729038"/>
          <p14:tracePt t="29121" x="1639888" y="3716338"/>
          <p14:tracePt t="29125" x="1639888" y="3703638"/>
          <p14:tracePt t="29135" x="1639888" y="3692525"/>
          <p14:tracePt t="29145" x="1639888" y="3679825"/>
          <p14:tracePt t="29165" x="1639888" y="3654425"/>
          <p14:tracePt t="29185" x="1639888" y="3629025"/>
          <p14:tracePt t="29201" x="1639888" y="3616325"/>
          <p14:tracePt t="29211" x="1639888" y="3579813"/>
          <p14:tracePt t="29215" x="1639888" y="3554413"/>
          <p14:tracePt t="29225" x="1639888" y="3541713"/>
          <p14:tracePt t="29235" x="1665288" y="3516313"/>
          <p14:tracePt t="29241" x="1677988" y="3479800"/>
          <p14:tracePt t="29251" x="1739900" y="3429000"/>
          <p14:tracePt t="29255" x="1765300" y="3403600"/>
          <p14:tracePt t="29265" x="1778000" y="3390900"/>
          <p14:tracePt t="29275" x="1852613" y="3354388"/>
          <p14:tracePt t="29291" x="1878013" y="3341688"/>
          <p14:tracePt t="29307" x="1890713" y="3341688"/>
          <p14:tracePt t="29371" x="1878013" y="3341688"/>
          <p14:tracePt t="29381" x="1852613" y="3354388"/>
          <p14:tracePt t="29387" x="1801813" y="3378200"/>
          <p14:tracePt t="29397" x="1778000" y="3378200"/>
          <p14:tracePt t="29407" x="1739900" y="3403600"/>
          <p14:tracePt t="29413" x="1714500" y="3429000"/>
          <p14:tracePt t="29423" x="1677988" y="3429000"/>
          <p14:tracePt t="29427" x="1639888" y="3441700"/>
          <p14:tracePt t="29437" x="1639888" y="3454400"/>
          <p14:tracePt t="29447" x="1614488" y="3454400"/>
          <p14:tracePt t="29453" x="1601788" y="3467100"/>
          <p14:tracePt t="29463" x="1589088" y="3467100"/>
          <p14:tracePt t="29467" x="1565275" y="3479800"/>
          <p14:tracePt t="29741" x="1552575" y="3479800"/>
          <p14:tracePt t="29761" x="1552575" y="3490913"/>
          <p14:tracePt t="29775" x="1565275" y="3490913"/>
          <p14:tracePt t="29801" x="1577975" y="3490913"/>
          <p14:tracePt t="29805" x="1589088" y="3490913"/>
          <p14:tracePt t="29821" x="1614488" y="3490913"/>
          <p14:tracePt t="29831" x="1652588" y="3490913"/>
          <p14:tracePt t="29841" x="1665288" y="3490913"/>
          <p14:tracePt t="29847" x="1677988" y="3516313"/>
          <p14:tracePt t="29857" x="1689100" y="3516313"/>
          <p14:tracePt t="29917" x="1714500" y="3516313"/>
          <p14:tracePt t="29957" x="1727200" y="3516313"/>
          <p14:tracePt t="29963" x="1739900" y="3516313"/>
          <p14:tracePt t="29973" x="1752600" y="3516313"/>
          <p14:tracePt t="29977" x="1765300" y="3516313"/>
          <p14:tracePt t="29987" x="1790700" y="3516313"/>
          <p14:tracePt t="29997" x="1801813" y="3516313"/>
          <p14:tracePt t="30017" x="1814513" y="3516313"/>
          <p14:tracePt t="30027" x="1827213" y="3516313"/>
          <p14:tracePt t="30063" x="1839913" y="3516313"/>
          <p14:tracePt t="30073" x="1852613" y="3516313"/>
          <p14:tracePt t="30089" x="1865313" y="3516313"/>
          <p14:tracePt t="30103" x="1878013" y="3516313"/>
          <p14:tracePt t="30113" x="1890713" y="3541713"/>
          <p14:tracePt t="30119" x="1903413" y="3541713"/>
          <p14:tracePt t="30129" x="1914525" y="3541713"/>
          <p14:tracePt t="30134" x="1939925" y="3541713"/>
          <p14:tracePt t="30143" x="1965325" y="3541713"/>
          <p14:tracePt t="30155" x="1990725" y="3567113"/>
          <p14:tracePt t="30159" x="2027238" y="3579813"/>
          <p14:tracePt t="30169" x="2090738" y="3590925"/>
          <p14:tracePt t="30173" x="2127250" y="3603625"/>
          <p14:tracePt t="30185" x="2228850" y="3629025"/>
          <p14:tracePt t="30195" x="2303463" y="3641725"/>
          <p14:tracePt t="30200" x="2390775" y="3679825"/>
          <p14:tracePt t="30209" x="2516188" y="3703638"/>
          <p14:tracePt t="30215" x="2616200" y="3741738"/>
          <p14:tracePt t="30225" x="2767013" y="3792538"/>
          <p14:tracePt t="30235" x="2854325" y="3816350"/>
          <p14:tracePt t="30239" x="2941638" y="3829050"/>
          <p14:tracePt t="30250" x="3054350" y="3867150"/>
          <p14:tracePt t="30255" x="3128963" y="3879850"/>
          <p14:tracePt t="30266" x="3192463" y="3905250"/>
          <p14:tracePt t="30275" x="3241675" y="3905250"/>
          <p14:tracePt t="30279" x="3292475" y="3916363"/>
          <p14:tracePt t="30289" x="3328988" y="3916363"/>
          <p14:tracePt t="30295" x="3341688" y="3916363"/>
          <p14:tracePt t="30321" x="3367088" y="3916363"/>
          <p14:tracePt t="30501" x="3405188" y="3892550"/>
          <p14:tracePt t="30507" x="3479800" y="3767138"/>
          <p14:tracePt t="30517" x="3505200" y="3703638"/>
          <p14:tracePt t="30527" x="3517900" y="3703638"/>
          <p14:tracePt t="31037" x="3517900" y="3692525"/>
          <p14:tracePt t="31048" x="3505200" y="3679825"/>
          <p14:tracePt t="31057" x="3467100" y="3679825"/>
          <p14:tracePt t="31061" x="3417888" y="3679825"/>
          <p14:tracePt t="31071" x="3379788" y="3679825"/>
          <p14:tracePt t="31077" x="3328988" y="3679825"/>
          <p14:tracePt t="31087" x="3305175" y="3679825"/>
          <p14:tracePt t="31100" x="3267075" y="3679825"/>
          <p14:tracePt t="31101" x="3254375" y="3679825"/>
          <p14:tracePt t="31111" x="3241675" y="3679825"/>
          <p14:tracePt t="31127" x="3216275" y="3679825"/>
          <p14:tracePt t="31143" x="3192463" y="3679825"/>
          <p14:tracePt t="31157" x="3179763" y="3679825"/>
          <p14:tracePt t="31167" x="3167063" y="3679825"/>
          <p14:tracePt t="31183" x="3154363" y="3679825"/>
          <p14:tracePt t="31207" x="3128963" y="3679825"/>
          <p14:tracePt t="31217" x="3103563" y="3679825"/>
          <p14:tracePt t="31249" x="3079750" y="3679825"/>
          <p14:tracePt t="31273" x="3067050" y="3679825"/>
          <p14:tracePt t="31289" x="3054350" y="3679825"/>
          <p14:tracePt t="31299" x="3041650" y="3679825"/>
          <p14:tracePt t="31303" x="3028950" y="3679825"/>
          <p14:tracePt t="31319" x="3016250" y="3679825"/>
          <p14:tracePt t="31329" x="3003550" y="3667125"/>
          <p14:tracePt t="31339" x="2992438" y="3667125"/>
          <p14:tracePt t="31345" x="2967038" y="3667125"/>
          <p14:tracePt t="31355" x="2928938" y="3654425"/>
          <p14:tracePt t="31359" x="2916238" y="3654425"/>
          <p14:tracePt t="31369" x="2879725" y="3654425"/>
          <p14:tracePt t="31379" x="2854325" y="3654425"/>
          <p14:tracePt t="31385" x="2803525" y="3654425"/>
          <p14:tracePt t="31395" x="2754313" y="3654425"/>
          <p14:tracePt t="31399" x="2703513" y="3654425"/>
          <p14:tracePt t="31409" x="2628900" y="3654425"/>
          <p14:tracePt t="31419" x="2565400" y="3654425"/>
          <p14:tracePt t="31425" x="2452688" y="3679825"/>
          <p14:tracePt t="31435" x="2339975" y="3692525"/>
          <p14:tracePt t="31441" x="2252663" y="3729038"/>
          <p14:tracePt t="31451" x="2127250" y="3754438"/>
          <p14:tracePt t="31461" x="2014538" y="3767138"/>
          <p14:tracePt t="31466" x="1903413" y="3792538"/>
          <p14:tracePt t="31475" x="1814513" y="3803650"/>
          <p14:tracePt t="31482" x="1701800" y="3841750"/>
          <p14:tracePt t="31491" x="1601788" y="3841750"/>
          <p14:tracePt t="31501" x="1514475" y="3879850"/>
          <p14:tracePt t="31505" x="1389063" y="3916363"/>
          <p14:tracePt t="31516" x="1301750" y="3941763"/>
          <p14:tracePt t="31521" x="1227138" y="3954463"/>
          <p14:tracePt t="31532" x="1163638" y="3979863"/>
          <p14:tracePt t="31541" x="1150938" y="3979863"/>
          <p14:tracePt t="31545" x="1139825" y="3992563"/>
          <p14:tracePt t="31555" x="1127125" y="3992563"/>
          <p14:tracePt t="31671" x="1127125" y="4005263"/>
          <p14:tracePt t="31687" x="1127125" y="4017963"/>
          <p14:tracePt t="31697" x="1127125" y="4029075"/>
          <p14:tracePt t="31703" x="1127125" y="4041775"/>
          <p14:tracePt t="31713" x="1127125" y="4054475"/>
          <p14:tracePt t="31723" x="1127125" y="4067175"/>
          <p14:tracePt t="31727" x="1127125" y="4079875"/>
          <p14:tracePt t="31737" x="1127125" y="4092575"/>
          <p14:tracePt t="31753" x="1139825" y="4105275"/>
          <p14:tracePt t="31765" x="1139825" y="4117975"/>
          <p14:tracePt t="31767" x="1150938" y="4117975"/>
          <p14:tracePt t="31777" x="1150938" y="4129088"/>
          <p14:tracePt t="31783" x="1176338" y="4141788"/>
          <p14:tracePt t="31813" x="1189038" y="4141788"/>
          <p14:tracePt t="31833" x="1201738" y="4141788"/>
          <p14:tracePt t="31853" x="1214438" y="4141788"/>
          <p14:tracePt t="31869" x="1227138" y="4141788"/>
          <p14:tracePt t="31889" x="1252538" y="4141788"/>
          <p14:tracePt t="31893" x="1263650" y="4141788"/>
          <p14:tracePt t="31903" x="1276350" y="4141788"/>
          <p14:tracePt t="31909" x="1289050" y="4141788"/>
          <p14:tracePt t="31929" x="1314450" y="4141788"/>
          <p14:tracePt t="31935" x="1339850" y="4141788"/>
          <p14:tracePt t="31949" x="1352550" y="4141788"/>
          <p14:tracePt t="31959" x="1376363" y="4141788"/>
          <p14:tracePt t="31969" x="1389063" y="4154488"/>
          <p14:tracePt t="31975" x="1401763" y="4154488"/>
          <p14:tracePt t="31985" x="1414463" y="4154488"/>
          <p14:tracePt t="31989" x="1427163" y="4154488"/>
          <p14:tracePt t="31999" x="1439863" y="4154488"/>
          <p14:tracePt t="32009" x="1452563" y="4154488"/>
          <p14:tracePt t="32031" x="1476375" y="4154488"/>
          <p14:tracePt t="32055" x="1489075" y="4154488"/>
          <p14:tracePt t="32095" x="1501775" y="4154488"/>
          <p14:tracePt t="32111" x="1514475" y="4154488"/>
          <p14:tracePt t="32131" x="1527175" y="4154488"/>
          <p14:tracePt t="32135" x="1539875" y="4154488"/>
          <p14:tracePt t="32167" x="1552575" y="4154488"/>
          <p14:tracePt t="32182" x="1565275" y="4167188"/>
          <p14:tracePt t="32197" x="1577975" y="4167188"/>
          <p14:tracePt t="32217" x="1589088" y="4167188"/>
          <p14:tracePt t="32231" x="1601788" y="4167188"/>
          <p14:tracePt t="32287" x="1614488" y="4179888"/>
          <p14:tracePt t="32323" x="1627188" y="4179888"/>
          <p14:tracePt t="32357" x="1652588" y="4179888"/>
          <p14:tracePt t="32377" x="1665288" y="4179888"/>
          <p14:tracePt t="32387" x="1689100" y="4179888"/>
          <p14:tracePt t="32398" x="1727200" y="4179888"/>
          <p14:tracePt t="32403" x="1752600" y="4179888"/>
          <p14:tracePt t="32413" x="1778000" y="4179888"/>
          <p14:tracePt t="32419" x="1801813" y="4179888"/>
          <p14:tracePt t="32430" x="1827213" y="4179888"/>
          <p14:tracePt t="32439" x="1839913" y="4179888"/>
          <p14:tracePt t="32443" x="1890713" y="4192588"/>
          <p14:tracePt t="32459" x="1914525" y="4192588"/>
          <p14:tracePt t="32469" x="1927225" y="4192588"/>
          <p14:tracePt t="32480" x="1939925" y="4192588"/>
          <p14:tracePt t="32485" x="1952625" y="4192588"/>
          <p14:tracePt t="32509" x="1965325" y="4205288"/>
          <p14:tracePt t="32691" x="1978025" y="4167188"/>
          <p14:tracePt t="32701" x="1978025" y="4154488"/>
          <p14:tracePt t="32711" x="1990725" y="4129088"/>
          <p14:tracePt t="32727" x="2014538" y="4079875"/>
          <p14:tracePt t="32741" x="2014538" y="4067175"/>
          <p14:tracePt t="32751" x="2014538" y="4029075"/>
          <p14:tracePt t="32757" x="2014538" y="4017963"/>
          <p14:tracePt t="32767" x="2039938" y="4005263"/>
          <p14:tracePt t="32771" x="2039938" y="3979863"/>
          <p14:tracePt t="32781" x="2039938" y="3967163"/>
          <p14:tracePt t="32791" x="2039938" y="3954463"/>
          <p14:tracePt t="32798" x="2039938" y="3929063"/>
          <p14:tracePt t="32807" x="2039938" y="3916363"/>
          <p14:tracePt t="32811" x="2039938" y="3905250"/>
          <p14:tracePt t="32821" x="2039938" y="3892550"/>
          <p14:tracePt t="32831" x="2039938" y="3867150"/>
          <p14:tracePt t="32837" x="2039938" y="3854450"/>
          <p14:tracePt t="32847" x="2039938" y="3829050"/>
          <p14:tracePt t="32851" x="2039938" y="3816350"/>
          <p14:tracePt t="32863" x="2039938" y="3803650"/>
          <p14:tracePt t="32873" x="2039938" y="3779838"/>
          <p14:tracePt t="32877" x="2039938" y="3767138"/>
          <p14:tracePt t="32893" x="2039938" y="3754438"/>
          <p14:tracePt t="32917" x="2039938" y="3729038"/>
          <p14:tracePt t="32953" x="2039938" y="3716338"/>
          <p14:tracePt t="32993" x="2027238" y="3716338"/>
          <p14:tracePt t="33003" x="2014538" y="3716338"/>
          <p14:tracePt t="33019" x="2003425" y="3716338"/>
          <p14:tracePt t="33029" x="1990725" y="3716338"/>
          <p14:tracePt t="33033" x="1952625" y="3741738"/>
          <p14:tracePt t="33043" x="1939925" y="3767138"/>
          <p14:tracePt t="33053" x="1914525" y="3792538"/>
          <p14:tracePt t="33059" x="1914525" y="3829050"/>
          <p14:tracePt t="33069" x="1878013" y="3867150"/>
          <p14:tracePt t="33075" x="1878013" y="3892550"/>
          <p14:tracePt t="33085" x="1852613" y="3916363"/>
          <p14:tracePt t="33098" x="1839913" y="3941763"/>
          <p14:tracePt t="33099" x="1839913" y="3954463"/>
          <p14:tracePt t="33115" x="1839913" y="3967163"/>
          <p14:tracePt t="33125" x="1827213" y="3979863"/>
          <p14:tracePt t="33139" x="1827213" y="3992563"/>
          <p14:tracePt t="33155" x="1827213" y="4005263"/>
          <p14:tracePt t="33175" x="1827213" y="4029075"/>
          <p14:tracePt t="33191" x="1827213" y="4041775"/>
          <p14:tracePt t="33196" x="1827213" y="4054475"/>
          <p14:tracePt t="33205" x="1827213" y="4079875"/>
          <p14:tracePt t="33215" x="1827213" y="4092575"/>
          <p14:tracePt t="33221" x="1827213" y="4105275"/>
          <p14:tracePt t="33235" x="1852613" y="4117975"/>
          <p14:tracePt t="33255" x="1852613" y="4129088"/>
          <p14:tracePt t="33281" x="1865313" y="4129088"/>
          <p14:tracePt t="33311" x="1890713" y="4129088"/>
          <p14:tracePt t="33321" x="1914525" y="4092575"/>
          <p14:tracePt t="33327" x="1939925" y="4054475"/>
          <p14:tracePt t="33337" x="1965325" y="4017963"/>
          <p14:tracePt t="33347" x="2003425" y="3967163"/>
          <p14:tracePt t="33351" x="2027238" y="3929063"/>
          <p14:tracePt t="33361" x="2039938" y="3867150"/>
          <p14:tracePt t="33367" x="2065338" y="3829050"/>
          <p14:tracePt t="33377" x="2090738" y="3754438"/>
          <p14:tracePt t="33387" x="2103438" y="3729038"/>
          <p14:tracePt t="33391" x="2103438" y="3692525"/>
          <p14:tracePt t="33401" x="2116138" y="3654425"/>
          <p14:tracePt t="33407" x="2116138" y="3641725"/>
          <p14:tracePt t="33417" x="2116138" y="3616325"/>
          <p14:tracePt t="33433" x="2116138" y="3590925"/>
          <p14:tracePt t="33553" x="2103438" y="3590925"/>
          <p14:tracePt t="33563" x="2065338" y="3616325"/>
          <p14:tracePt t="33569" x="2052638" y="3641725"/>
          <p14:tracePt t="33579" x="2027238" y="3667125"/>
          <p14:tracePt t="33589" x="2003425" y="3692525"/>
          <p14:tracePt t="33593" x="1990725" y="3703638"/>
          <p14:tracePt t="33603" x="1978025" y="3716338"/>
          <p14:tracePt t="33609" x="1952625" y="3754438"/>
          <p14:tracePt t="33619" x="1939925" y="3767138"/>
          <p14:tracePt t="33629" x="1939925" y="3779838"/>
          <p14:tracePt t="33633" x="1914525" y="3803650"/>
          <p14:tracePt t="33649" x="1914525" y="3816350"/>
          <p14:tracePt t="33659" x="1914525" y="3829050"/>
          <p14:tracePt t="33669" x="1914525" y="3841750"/>
          <p14:tracePt t="33685" x="1914525" y="3854450"/>
          <p14:tracePt t="33715" x="1914525" y="3867150"/>
          <p14:tracePt t="33781" x="1914525" y="3879850"/>
          <p14:tracePt t="33831" x="1914525" y="3892550"/>
          <p14:tracePt t="33897" x="1914525" y="3905250"/>
          <p14:tracePt t="33901" x="1914525" y="3916363"/>
          <p14:tracePt t="33911" x="1914525" y="3929063"/>
          <p14:tracePt t="33921" x="1914525" y="3967163"/>
          <p14:tracePt t="33927" x="1914525" y="3979863"/>
          <p14:tracePt t="33937" x="1914525" y="4005263"/>
          <p14:tracePt t="33941" x="1914525" y="4017963"/>
          <p14:tracePt t="33951" x="1914525" y="4029075"/>
          <p14:tracePt t="33962" x="1914525" y="4054475"/>
          <p14:tracePt t="33967" x="1914525" y="4067175"/>
          <p14:tracePt t="33977" x="1914525" y="4079875"/>
          <p14:tracePt t="33983" x="1914525" y="4092575"/>
          <p14:tracePt t="33993" x="1914525" y="4105275"/>
          <p14:tracePt t="34007" x="1914525" y="4117975"/>
          <p14:tracePt t="34017" x="1903413" y="4117975"/>
          <p14:tracePt t="34033" x="1903413" y="4129088"/>
          <p14:tracePt t="34043" x="1903413" y="4141788"/>
          <p14:tracePt t="35419" x="1903413" y="4154488"/>
          <p14:tracePt t="35439" x="1914525" y="4154488"/>
          <p14:tracePt t="35445" x="1939925" y="4154488"/>
          <p14:tracePt t="35455" x="1939925" y="4167188"/>
          <p14:tracePt t="35459" x="1952625" y="4167188"/>
          <p14:tracePt t="35471" x="1978025" y="4167188"/>
          <p14:tracePt t="35479" x="1990725" y="4167188"/>
          <p14:tracePt t="35485" x="2014538" y="4167188"/>
          <p14:tracePt t="35495" x="2027238" y="4167188"/>
          <p14:tracePt t="35501" x="2039938" y="4167188"/>
          <p14:tracePt t="35521" x="2065338" y="4167188"/>
          <p14:tracePt t="35551" x="2078038" y="4167188"/>
          <p14:tracePt t="35561" x="2090738" y="4167188"/>
          <p14:tracePt t="35575" x="2103438" y="4167188"/>
          <p14:tracePt t="35697" x="2116138" y="4167188"/>
          <p14:tracePt t="35757" x="2127250" y="4167188"/>
          <p14:tracePt t="35817" x="2152650" y="4167188"/>
          <p14:tracePt t="35853" x="2165350" y="4167188"/>
          <p14:tracePt t="35873" x="2178050" y="4167188"/>
          <p14:tracePt t="35893" x="2190750" y="4167188"/>
          <p14:tracePt t="35925" x="2203450" y="4167188"/>
          <p14:tracePt t="35959" x="2216150" y="4167188"/>
          <p14:tracePt t="36413" x="2228850" y="4167188"/>
          <p14:tracePt t="36433" x="2239963" y="4167188"/>
          <p14:tracePt t="36439" x="2278063" y="4167188"/>
          <p14:tracePt t="36453" x="2290763" y="4167188"/>
          <p14:tracePt t="36463" x="2316163" y="4167188"/>
          <p14:tracePt t="36473" x="2328863" y="4167188"/>
          <p14:tracePt t="36479" x="2339975" y="4167188"/>
          <p14:tracePt t="36489" x="2365375" y="4167188"/>
          <p14:tracePt t="36494" x="2378075" y="4167188"/>
          <p14:tracePt t="36503" x="2390775" y="4167188"/>
          <p14:tracePt t="36515" x="2428875" y="4167188"/>
          <p14:tracePt t="36519" x="2441575" y="4167188"/>
          <p14:tracePt t="36535" x="2465388" y="4167188"/>
          <p14:tracePt t="36555" x="2478088" y="4167188"/>
          <p14:tracePt t="36560" x="2490788" y="4167188"/>
          <p14:tracePt t="36579" x="2503488" y="4167188"/>
          <p14:tracePt t="36619" x="2516188" y="4167188"/>
          <p14:tracePt t="36635" x="2528888" y="4167188"/>
          <p14:tracePt t="36651" x="2541588" y="4167188"/>
          <p14:tracePt t="36661" x="2554288" y="4167188"/>
          <p14:tracePt t="36671" x="2578100" y="4167188"/>
          <p14:tracePt t="36677" x="2603500" y="4167188"/>
          <p14:tracePt t="36685" x="2628900" y="4167188"/>
          <p14:tracePt t="36691" x="2654300" y="4167188"/>
          <p14:tracePt t="36701" x="2667000" y="4167188"/>
          <p14:tracePt t="36711" x="2703513" y="4167188"/>
          <p14:tracePt t="36715" x="2741613" y="4167188"/>
          <p14:tracePt t="36728" x="2778125" y="4167188"/>
          <p14:tracePt t="36731" x="2828925" y="4167188"/>
          <p14:tracePt t="36741" x="2890838" y="4167188"/>
          <p14:tracePt t="36751" x="2928938" y="4167188"/>
          <p14:tracePt t="36755" x="2979738" y="4167188"/>
          <p14:tracePt t="36767" x="3041650" y="4167188"/>
          <p14:tracePt t="36771" x="3116263" y="4167188"/>
          <p14:tracePt t="36781" x="3154363" y="4167188"/>
          <p14:tracePt t="36791" x="3216275" y="4167188"/>
          <p14:tracePt t="36797" x="3279775" y="4167188"/>
          <p14:tracePt t="36807" x="3354388" y="4167188"/>
          <p14:tracePt t="36811" x="3405188" y="4167188"/>
          <p14:tracePt t="36821" x="3441700" y="4167188"/>
          <p14:tracePt t="36831" x="3492500" y="4167188"/>
          <p14:tracePt t="36837" x="3530600" y="4167188"/>
          <p14:tracePt t="36847" x="3554413" y="4167188"/>
          <p14:tracePt t="36851" x="3605213" y="4167188"/>
          <p14:tracePt t="36861" x="3643313" y="4167188"/>
          <p14:tracePt t="36871" x="3692525" y="4167188"/>
          <p14:tracePt t="36877" x="3717925" y="4167188"/>
          <p14:tracePt t="36887" x="3756025" y="4167188"/>
          <p14:tracePt t="36894" x="3792538" y="4167188"/>
          <p14:tracePt t="36903" x="3843338" y="4167188"/>
          <p14:tracePt t="36913" x="3867150" y="4167188"/>
          <p14:tracePt t="36917" x="3879850" y="4167188"/>
          <p14:tracePt t="36927" x="3892550" y="4167188"/>
          <p14:tracePt t="36933" x="3905250" y="4167188"/>
          <p14:tracePt t="36977" x="3917950" y="4167188"/>
          <p14:tracePt t="37053" x="3930650" y="4167188"/>
          <p14:tracePt t="37073" x="3943350" y="4167188"/>
          <p14:tracePt t="37093" x="3956050" y="4167188"/>
          <p14:tracePt t="37109" x="3979863" y="4167188"/>
          <p14:tracePt t="37125" x="3992563" y="4167188"/>
          <p14:tracePt t="37135" x="4005263" y="4167188"/>
          <p14:tracePt t="37139" x="4030663" y="4167188"/>
          <p14:tracePt t="37149" x="4081463" y="4167188"/>
          <p14:tracePt t="37155" x="4143375" y="4167188"/>
          <p14:tracePt t="37165" x="4181475" y="4167188"/>
          <p14:tracePt t="37176" x="4243388" y="4167188"/>
          <p14:tracePt t="37179" x="4294188" y="4167188"/>
          <p14:tracePt t="37189" x="4330700" y="4167188"/>
          <p14:tracePt t="37195" x="4368800" y="4167188"/>
          <p14:tracePt t="37205" x="4394200" y="4167188"/>
          <p14:tracePt t="37215" x="4418013" y="4167188"/>
          <p14:tracePt t="37219" x="4430713" y="4167188"/>
          <p14:tracePt t="37231" x="4443413" y="4167188"/>
          <p14:tracePt t="38591" x="4443413" y="4141788"/>
          <p14:tracePt t="38597" x="4443413" y="4129088"/>
          <p14:tracePt t="38607" x="4443413" y="4117975"/>
          <p14:tracePt t="38617" x="4443413" y="4105275"/>
          <p14:tracePt t="38624" x="4443413" y="4079875"/>
          <p14:tracePt t="38633" x="4430713" y="4054475"/>
          <p14:tracePt t="38637" x="4394200" y="4041775"/>
          <p14:tracePt t="38647" x="4356100" y="4017963"/>
          <p14:tracePt t="38658" x="4305300" y="3992563"/>
          <p14:tracePt t="38663" x="4243388" y="3992563"/>
          <p14:tracePt t="38673" x="4168775" y="3979863"/>
          <p14:tracePt t="38677" x="4081463" y="3941763"/>
          <p14:tracePt t="38687" x="3979863" y="3916363"/>
          <p14:tracePt t="38699" x="3856038" y="3879850"/>
          <p14:tracePt t="38703" x="3730625" y="3841750"/>
          <p14:tracePt t="38713" x="3617913" y="3792538"/>
          <p14:tracePt t="38719" x="3530600" y="3779838"/>
          <p14:tracePt t="38729" x="3429000" y="3754438"/>
          <p14:tracePt t="38739" x="3341688" y="3741738"/>
          <p14:tracePt t="38743" x="3254375" y="3729038"/>
          <p14:tracePt t="38753" x="3167063" y="3716338"/>
          <p14:tracePt t="38759" x="3079750" y="3716338"/>
          <p14:tracePt t="38769" x="2992438" y="3716338"/>
          <p14:tracePt t="38779" x="2916238" y="3716338"/>
          <p14:tracePt t="38783" x="2828925" y="3716338"/>
          <p14:tracePt t="38793" x="2767013" y="3716338"/>
          <p14:tracePt t="38799" x="2690813" y="3716338"/>
          <p14:tracePt t="38809" x="2603500" y="3741738"/>
          <p14:tracePt t="38819" x="2554288" y="3754438"/>
          <p14:tracePt t="38825" x="2490788" y="3779838"/>
          <p14:tracePt t="38833" x="2441575" y="3792538"/>
          <p14:tracePt t="38839" x="2403475" y="3816350"/>
          <p14:tracePt t="38849" x="2339975" y="3816350"/>
          <p14:tracePt t="38859" x="2316163" y="3829050"/>
          <p14:tracePt t="38865" x="2278063" y="3854450"/>
          <p14:tracePt t="38875" x="2252663" y="3867150"/>
          <p14:tracePt t="38879" x="2216150" y="3879850"/>
          <p14:tracePt t="38889" x="2203450" y="3892550"/>
          <p14:tracePt t="38899" x="2178050" y="3929063"/>
          <p14:tracePt t="38905" x="2139950" y="3954463"/>
          <p14:tracePt t="38915" x="2103438" y="3992563"/>
          <p14:tracePt t="38919" x="2065338" y="4005263"/>
          <p14:tracePt t="38929" x="2039938" y="4029075"/>
          <p14:tracePt t="38939" x="2014538" y="4054475"/>
          <p14:tracePt t="38945" x="1978025" y="4079875"/>
          <p14:tracePt t="38955" x="1927225" y="4105275"/>
          <p14:tracePt t="38961" x="1903413" y="4129088"/>
          <p14:tracePt t="38971" x="1852613" y="4167188"/>
          <p14:tracePt t="38981" x="1827213" y="4179888"/>
          <p14:tracePt t="38985" x="1801813" y="4205288"/>
          <p14:tracePt t="38995" x="1778000" y="4230688"/>
          <p14:tracePt t="39001" x="1739900" y="4241800"/>
          <p14:tracePt t="39011" x="1714500" y="4267200"/>
          <p14:tracePt t="39021" x="1689100" y="4279900"/>
          <p14:tracePt t="39026" x="1665288" y="4292600"/>
          <p14:tracePt t="39035" x="1639888" y="4305300"/>
          <p14:tracePt t="39042" x="1639888" y="4318000"/>
          <p14:tracePt t="39051" x="1627188" y="4330700"/>
          <p14:tracePt t="39065" x="1614488" y="4330700"/>
          <p14:tracePt t="39077" x="1601788" y="4341813"/>
          <p14:tracePt t="39092" x="1589088" y="4341813"/>
          <p14:tracePt t="39353" x="1577975" y="4341813"/>
          <p14:tracePt t="39399" x="1565275" y="4354513"/>
          <p14:tracePt t="39687" x="1577975" y="4354513"/>
          <p14:tracePt t="39701" x="1589088" y="4354513"/>
          <p14:tracePt t="39717" x="1614488" y="4354513"/>
          <p14:tracePt t="39727" x="1639888" y="4354513"/>
          <p14:tracePt t="39741" x="1665288" y="4354513"/>
          <p14:tracePt t="39751" x="1689100" y="4354513"/>
          <p14:tracePt t="39757" x="1714500" y="4367213"/>
          <p14:tracePt t="39767" x="1739900" y="4367213"/>
          <p14:tracePt t="39777" x="1765300" y="4367213"/>
          <p14:tracePt t="39793" x="1790700" y="4367213"/>
          <p14:tracePt t="39824" x="1801813" y="4367213"/>
          <p14:tracePt t="40065" x="1814513" y="4367213"/>
          <p14:tracePt t="40373" x="1827213" y="4379913"/>
          <p14:tracePt t="40414" x="1839913" y="4367213"/>
          <p14:tracePt t="40418" x="1865313" y="4367213"/>
          <p14:tracePt t="40429" x="1890713" y="4367213"/>
          <p14:tracePt t="40439" x="1914525" y="4367213"/>
          <p14:tracePt t="40443" x="1939925" y="4367213"/>
          <p14:tracePt t="40453" x="1952625" y="4367213"/>
          <p14:tracePt t="40459" x="1978025" y="4367213"/>
          <p14:tracePt t="40469" x="2014538" y="4367213"/>
          <p14:tracePt t="40483" x="2027238" y="4367213"/>
          <p14:tracePt t="40493" x="2039938" y="4367213"/>
          <p14:tracePt t="40499" x="2052638" y="4367213"/>
          <p14:tracePt t="40509" x="2078038" y="4367213"/>
          <p14:tracePt t="40519" x="2090738" y="4367213"/>
          <p14:tracePt t="40524" x="2103438" y="4367213"/>
          <p14:tracePt t="40533" x="2127250" y="4367213"/>
          <p14:tracePt t="40549" x="2139950" y="4367213"/>
          <p14:tracePt t="40559" x="2152650" y="4367213"/>
          <p14:tracePt t="40563" x="2165350" y="4367213"/>
          <p14:tracePt t="40579" x="2178050" y="4367213"/>
          <p14:tracePt t="40589" x="2203450" y="4367213"/>
          <p14:tracePt t="40599" x="2228850" y="4367213"/>
          <p14:tracePt t="40605" x="2252663" y="4367213"/>
          <p14:tracePt t="40615" x="2278063" y="4367213"/>
          <p14:tracePt t="40619" x="2303463" y="4367213"/>
          <p14:tracePt t="40640" x="2316163" y="4367213"/>
          <p14:tracePt t="40751" x="2328863" y="4367213"/>
          <p14:tracePt t="40807" x="2352675" y="4367213"/>
          <p14:tracePt t="40831" x="2365375" y="4367213"/>
          <p14:tracePt t="40837" x="2378075" y="4367213"/>
          <p14:tracePt t="40847" x="2390775" y="4367213"/>
          <p14:tracePt t="40851" x="2403475" y="4367213"/>
          <p14:tracePt t="40861" x="2428875" y="4367213"/>
          <p14:tracePt t="40871" x="2452688" y="4367213"/>
          <p14:tracePt t="40877" x="2465388" y="4367213"/>
          <p14:tracePt t="40887" x="2503488" y="4367213"/>
          <p14:tracePt t="40891" x="2516188" y="4367213"/>
          <p14:tracePt t="40901" x="2528888" y="4367213"/>
          <p14:tracePt t="40911" x="2541588" y="4367213"/>
          <p14:tracePt t="40917" x="2565400" y="4367213"/>
          <p14:tracePt t="40927" x="2590800" y="4367213"/>
          <p14:tracePt t="40933" x="2628900" y="4367213"/>
          <p14:tracePt t="40953" x="2654300" y="4367213"/>
          <p14:tracePt t="40957" x="2667000" y="4367213"/>
          <p14:tracePt t="40967" x="2678113" y="4367213"/>
          <p14:tracePt t="40973" x="2690813" y="4367213"/>
          <p14:tracePt t="40983" x="2703513" y="4367213"/>
          <p14:tracePt t="41165" x="2716213" y="4367213"/>
          <p14:tracePt t="41291" x="2728913" y="4354513"/>
          <p14:tracePt t="41311" x="2741613" y="4354513"/>
          <p14:tracePt t="41325" x="2754313" y="4341813"/>
          <p14:tracePt t="41341" x="2778125" y="4330700"/>
          <p14:tracePt t="41351" x="2816225" y="4330700"/>
          <p14:tracePt t="41367" x="2828925" y="4330700"/>
          <p14:tracePt t="41371" x="2841625" y="4330700"/>
          <p14:tracePt t="41391" x="2854325" y="4330700"/>
          <p14:tracePt t="41397" x="2879725" y="4330700"/>
          <p14:tracePt t="41431" x="2903538" y="4330700"/>
          <p14:tracePt t="41461" x="2916238" y="4330700"/>
          <p14:tracePt t="41473" x="2928938" y="4330700"/>
          <p14:tracePt t="41477" x="2941638" y="4330700"/>
          <p14:tracePt t="41487" x="2954338" y="4330700"/>
          <p14:tracePt t="41503" x="2979738" y="4341813"/>
          <p14:tracePt t="41517" x="2992438" y="4341813"/>
          <p14:tracePt t="41537" x="3003550" y="4341813"/>
          <p14:tracePt t="42143" x="3003550" y="4330700"/>
          <p14:tracePt t="42335" x="3003550" y="4318000"/>
          <p14:tracePt t="42365" x="2992438" y="4318000"/>
          <p14:tracePt t="42395" x="2979738" y="4318000"/>
          <p14:tracePt t="42411" x="2979738" y="4330700"/>
          <p14:tracePt t="42435" x="2967038" y="4330700"/>
          <p14:tracePt t="42611" x="2967038" y="4341813"/>
          <p14:tracePt t="43827" x="2967038" y="4354513"/>
          <p14:tracePt t="43853" x="2967038" y="4379913"/>
          <p14:tracePt t="43857" x="3003550" y="4379913"/>
          <p14:tracePt t="43867" x="3028950" y="4379913"/>
          <p14:tracePt t="43877" x="3054350" y="4379913"/>
          <p14:tracePt t="43883" x="3079750" y="4379913"/>
          <p14:tracePt t="43893" x="3103563" y="4379913"/>
          <p14:tracePt t="43899" x="3141663" y="4379913"/>
          <p14:tracePt t="43909" x="3167063" y="4379913"/>
          <p14:tracePt t="43920" x="3192463" y="4379913"/>
          <p14:tracePt t="43923" x="3228975" y="4379913"/>
          <p14:tracePt t="43933" x="3254375" y="4379913"/>
          <p14:tracePt t="43939" x="3279775" y="4379913"/>
          <p14:tracePt t="43949" x="3292475" y="4379913"/>
          <p14:tracePt t="43959" x="3317875" y="4379913"/>
          <p14:tracePt t="43963" x="3341688" y="4379913"/>
          <p14:tracePt t="43973" x="3354388" y="4379913"/>
          <p14:tracePt t="43979" x="3379788" y="4379913"/>
          <p14:tracePt t="43989" x="3405188" y="4379913"/>
          <p14:tracePt t="43999" x="3417888" y="4379913"/>
          <p14:tracePt t="44004" x="3429000" y="4379913"/>
          <p14:tracePt t="44013" x="3441700" y="4379913"/>
          <p14:tracePt t="44019" x="3454400" y="4379913"/>
          <p14:tracePt t="44039" x="3467100" y="4379913"/>
          <p14:tracePt t="44125" x="3492500" y="4379913"/>
          <p14:tracePt t="44181" x="3505200" y="4379913"/>
          <p14:tracePt t="44201" x="3517900" y="4379913"/>
          <p14:tracePt t="44225" x="3530600" y="4379913"/>
          <p14:tracePt t="44251" x="3541713" y="4379913"/>
          <p14:tracePt t="44271" x="3554413" y="4379913"/>
          <p14:tracePt t="44307" x="3579813" y="4379913"/>
          <p14:tracePt t="44327" x="3605213" y="4379913"/>
          <p14:tracePt t="44563" x="3579813" y="4379913"/>
          <p14:tracePt t="44583" x="3567113" y="4379913"/>
          <p14:tracePt t="44589" x="3554413" y="4379913"/>
          <p14:tracePt t="44599" x="3530600" y="4379913"/>
          <p14:tracePt t="44605" x="3517900" y="4379913"/>
          <p14:tracePt t="44615" x="3492500" y="4379913"/>
          <p14:tracePt t="44625" x="3479800" y="4379913"/>
          <p14:tracePt t="44629" x="3454400" y="4379913"/>
          <p14:tracePt t="44639" x="3441700" y="4379913"/>
          <p14:tracePt t="44645" x="3417888" y="4379913"/>
          <p14:tracePt t="44665" x="3405188" y="4379913"/>
          <p14:tracePt t="44670" x="3392488" y="4379913"/>
          <p14:tracePt t="44679" x="3379788" y="4379913"/>
          <p14:tracePt t="44685" x="3367088" y="4379913"/>
          <p14:tracePt t="44705" x="3354388" y="4367213"/>
          <p14:tracePt t="44721" x="3341688" y="4367213"/>
          <p14:tracePt t="44755" x="3317875" y="4367213"/>
          <p14:tracePt t="44791" x="3305175" y="4367213"/>
          <p14:tracePt t="45275" x="3341688" y="4367213"/>
          <p14:tracePt t="45279" x="3379788" y="4367213"/>
          <p14:tracePt t="45291" x="3417888" y="4367213"/>
          <p14:tracePt t="45301" x="3441700" y="4367213"/>
          <p14:tracePt t="45305" x="3492500" y="4367213"/>
          <p14:tracePt t="45321" x="3541713" y="4367213"/>
          <p14:tracePt t="45341" x="3567113" y="4367213"/>
          <p14:tracePt t="45345" x="3617913" y="4367213"/>
          <p14:tracePt t="45355" x="3643313" y="4379913"/>
          <p14:tracePt t="45361" x="3679825" y="4379913"/>
          <p14:tracePt t="45371" x="3705225" y="4379913"/>
          <p14:tracePt t="45381" x="3730625" y="4379913"/>
          <p14:tracePt t="45397" x="3756025" y="4379913"/>
          <p14:tracePt t="45401" x="3767138" y="4379913"/>
          <p14:tracePt t="45421" x="3779838" y="4379913"/>
          <p14:tracePt t="45533" x="3792538" y="4379913"/>
          <p14:tracePt t="45547" x="3805238" y="4379913"/>
          <p14:tracePt t="45557" x="3817938" y="4379913"/>
          <p14:tracePt t="45607" x="3817938" y="4367213"/>
          <p14:tracePt t="45617" x="3830638" y="4354513"/>
          <p14:tracePt t="45633" x="3830638" y="4341813"/>
          <p14:tracePt t="45659" x="3830638" y="4330700"/>
          <p14:tracePt t="45673" x="3830638" y="4305300"/>
          <p14:tracePt t="45699" x="3843338" y="4292600"/>
          <p14:tracePt t="45715" x="3843338" y="4279900"/>
          <p14:tracePt t="45729" x="3843338" y="4267200"/>
          <p14:tracePt t="45749" x="3843338" y="4254500"/>
          <p14:tracePt t="45765" x="3843338" y="4241800"/>
          <p14:tracePt t="45779" x="3856038" y="4217988"/>
          <p14:tracePt t="45805" x="3856038" y="4192588"/>
          <p14:tracePt t="45809" x="3856038" y="4179888"/>
          <p14:tracePt t="45819" x="3856038" y="4167188"/>
          <p14:tracePt t="45829" x="3856038" y="4141788"/>
          <p14:tracePt t="45836" x="3856038" y="4129088"/>
          <p14:tracePt t="45845" x="3856038" y="4117975"/>
          <p14:tracePt t="45852" x="3856038" y="4092575"/>
          <p14:tracePt t="45861" x="3856038" y="4067175"/>
          <p14:tracePt t="45871" x="3856038" y="4054475"/>
          <p14:tracePt t="45875" x="3856038" y="4041775"/>
          <p14:tracePt t="45886" x="3856038" y="4029075"/>
          <p14:tracePt t="45891" x="3856038" y="4017963"/>
          <p14:tracePt t="45902" x="3856038" y="4005263"/>
          <p14:tracePt t="45915" x="3856038" y="3992563"/>
          <p14:tracePt t="45931" x="3843338" y="3992563"/>
          <p14:tracePt t="45975" x="3830638" y="3992563"/>
          <p14:tracePt t="46001" x="3817938" y="3992563"/>
          <p14:tracePt t="46007" x="3805238" y="3992563"/>
          <p14:tracePt t="46017" x="3779838" y="3992563"/>
          <p14:tracePt t="46021" x="3767138" y="4029075"/>
          <p14:tracePt t="46031" x="3756025" y="4067175"/>
          <p14:tracePt t="46041" x="3743325" y="4092575"/>
          <p14:tracePt t="46047" x="3743325" y="4129088"/>
          <p14:tracePt t="46057" x="3730625" y="4167188"/>
          <p14:tracePt t="46061" x="3730625" y="4192588"/>
          <p14:tracePt t="46071" x="3730625" y="4205288"/>
          <p14:tracePt t="46081" x="3730625" y="4230688"/>
          <p14:tracePt t="46087" x="3730625" y="4241800"/>
          <p14:tracePt t="46102" x="3730625" y="4279900"/>
          <p14:tracePt t="46123" x="3730625" y="4305300"/>
          <p14:tracePt t="46137" x="3730625" y="4330700"/>
          <p14:tracePt t="46153" x="3743325" y="4330700"/>
          <p14:tracePt t="46167" x="3743325" y="4341813"/>
          <p14:tracePt t="46325" x="3767138" y="4341813"/>
          <p14:tracePt t="46349" x="3779838" y="4354513"/>
          <p14:tracePt t="46359" x="3792538" y="4354513"/>
          <p14:tracePt t="46369" x="3805238" y="4367213"/>
          <p14:tracePt t="46395" x="3817938" y="4367213"/>
          <p14:tracePt t="46531" x="3830638" y="4367213"/>
          <p14:tracePt t="46571" x="3843338" y="4367213"/>
          <p14:tracePt t="46601" x="3843338" y="4354513"/>
          <p14:tracePt t="46611" x="3843338" y="4341813"/>
          <p14:tracePt t="46618" x="3843338" y="4330700"/>
          <p14:tracePt t="46627" x="3843338" y="4305300"/>
          <p14:tracePt t="46637" x="3843338" y="4279900"/>
          <p14:tracePt t="46641" x="3843338" y="4254500"/>
          <p14:tracePt t="46651" x="3843338" y="4241800"/>
          <p14:tracePt t="46657" x="3843338" y="4230688"/>
          <p14:tracePt t="46668" x="3843338" y="4205288"/>
          <p14:tracePt t="46681" x="3843338" y="4192588"/>
          <p14:tracePt t="46697" x="3843338" y="4179888"/>
          <p14:tracePt t="46747" x="3843338" y="4154488"/>
          <p14:tracePt t="46849" x="3856038" y="4154488"/>
          <p14:tracePt t="46853" x="3879850" y="4154488"/>
          <p14:tracePt t="46863" x="3905250" y="4154488"/>
          <p14:tracePt t="46873" x="3943350" y="4154488"/>
          <p14:tracePt t="46879" x="3968750" y="4192588"/>
          <p14:tracePt t="46889" x="4005263" y="4217988"/>
          <p14:tracePt t="46895" x="4017963" y="4254500"/>
          <p14:tracePt t="46903" x="4017963" y="4292600"/>
          <p14:tracePt t="46915" x="4017963" y="4318000"/>
          <p14:tracePt t="46919" x="4017963" y="4341813"/>
          <p14:tracePt t="46929" x="4017963" y="4354513"/>
          <p14:tracePt t="46935" x="4017963" y="4367213"/>
          <p14:tracePt t="46945" x="4017963" y="4379913"/>
          <p14:tracePt t="46975" x="4017963" y="4392613"/>
          <p14:tracePt t="47283" x="4017963" y="4405313"/>
          <p14:tracePt t="47317" x="4017963" y="4418013"/>
          <p14:tracePt t="47334" x="4005263" y="4443413"/>
          <p14:tracePt t="47347" x="4005263" y="4454525"/>
          <p14:tracePt t="47357" x="4005263" y="4479925"/>
          <p14:tracePt t="47363" x="4005263" y="4492625"/>
          <p14:tracePt t="47373" x="4005263" y="4518025"/>
          <p14:tracePt t="47379" x="4017963" y="4543425"/>
          <p14:tracePt t="47389" x="4030663" y="4579938"/>
          <p14:tracePt t="47399" x="4043363" y="4579938"/>
          <p14:tracePt t="47403" x="4043363" y="4618038"/>
          <p14:tracePt t="47413" x="4068763" y="4630738"/>
          <p14:tracePt t="47419" x="4081463" y="4643438"/>
          <p14:tracePt t="47429" x="4105275" y="4656138"/>
          <p14:tracePt t="47443" x="4130675" y="4656138"/>
          <p14:tracePt t="47453" x="4143375" y="4656138"/>
          <p14:tracePt t="47459" x="4181475" y="4656138"/>
          <p14:tracePt t="47479" x="4230688" y="4656138"/>
          <p14:tracePt t="47484" x="4256088" y="4656138"/>
          <p14:tracePt t="47495" x="4281488" y="4656138"/>
          <p14:tracePt t="47500" x="4318000" y="4630738"/>
          <p14:tracePt t="47509" x="4368800" y="4618038"/>
          <p14:tracePt t="47519" x="4406900" y="4579938"/>
          <p14:tracePt t="47525" x="4443413" y="4567238"/>
          <p14:tracePt t="47535" x="4494213" y="4543425"/>
          <p14:tracePt t="47539" x="4530725" y="4518025"/>
          <p14:tracePt t="47550" x="4568825" y="4492625"/>
          <p14:tracePt t="47559" x="4594225" y="4492625"/>
          <p14:tracePt t="47567" x="4594225" y="4479925"/>
          <p14:tracePt t="47575" x="4619625" y="4467225"/>
          <p14:tracePt t="47579" x="4656138" y="4430713"/>
          <p14:tracePt t="47589" x="4694238" y="4430713"/>
          <p14:tracePt t="47801" x="4668838" y="4405313"/>
          <p14:tracePt t="47807" x="4619625" y="4405313"/>
          <p14:tracePt t="47817" x="4581525" y="4392613"/>
          <p14:tracePt t="47827" x="4543425" y="4392613"/>
          <p14:tracePt t="47834" x="4494213" y="4392613"/>
          <p14:tracePt t="47843" x="4468813" y="4379913"/>
          <p14:tracePt t="47857" x="4443413" y="4379913"/>
          <p14:tracePt t="47867" x="4418013" y="4379913"/>
          <p14:tracePt t="47873" x="4394200" y="4367213"/>
          <p14:tracePt t="48059" x="4406900" y="4367213"/>
          <p14:tracePt t="48065" x="4418013" y="4367213"/>
          <p14:tracePt t="48139" x="4430713" y="4367213"/>
          <p14:tracePt t="48175" x="4418013" y="4367213"/>
          <p14:tracePt t="48195" x="4406900" y="4367213"/>
          <p14:tracePt t="48301" x="4406900" y="4354513"/>
          <p14:tracePt t="48311" x="4406900" y="4341813"/>
          <p14:tracePt t="48317" x="4430713" y="4318000"/>
          <p14:tracePt t="48327" x="4443413" y="4318000"/>
          <p14:tracePt t="48337" x="4456113" y="4318000"/>
          <p14:tracePt t="48341" x="4456113" y="4305300"/>
          <p14:tracePt t="48579" x="4468813" y="4305300"/>
          <p14:tracePt t="48583" x="4494213" y="4305300"/>
          <p14:tracePt t="48593" x="4543425" y="4305300"/>
          <p14:tracePt t="48603" x="4606925" y="4305300"/>
          <p14:tracePt t="48609" x="4656138" y="4330700"/>
          <p14:tracePt t="48619" x="4732338" y="4367213"/>
          <p14:tracePt t="48623" x="4781550" y="4367213"/>
          <p14:tracePt t="48635" x="4868863" y="4392613"/>
          <p14:tracePt t="48645" x="4932363" y="4405313"/>
          <p14:tracePt t="48650" x="4956175" y="4430713"/>
          <p14:tracePt t="48759" x="4932363" y="4430713"/>
          <p14:tracePt t="48769" x="4906963" y="4430713"/>
          <p14:tracePt t="48781" x="4868863" y="4430713"/>
          <p14:tracePt t="48785" x="4819650" y="4430713"/>
          <p14:tracePt t="48795" x="4743450" y="4405313"/>
          <p14:tracePt t="48801" x="4694238" y="4405313"/>
          <p14:tracePt t="48811" x="4643438" y="4405313"/>
          <p14:tracePt t="48821" x="4581525" y="4392613"/>
          <p14:tracePt t="48825" x="4506913" y="4392613"/>
          <p14:tracePt t="48835" x="4430713" y="4367213"/>
          <p14:tracePt t="48841" x="4368800" y="4367213"/>
          <p14:tracePt t="48851" x="4268788" y="4367213"/>
          <p14:tracePt t="48861" x="4156075" y="4367213"/>
          <p14:tracePt t="48866" x="4030663" y="4367213"/>
          <p14:tracePt t="48877" x="3905250" y="4367213"/>
          <p14:tracePt t="48882" x="3730625" y="4367213"/>
          <p14:tracePt t="48891" x="3592513" y="4367213"/>
          <p14:tracePt t="48901" x="3417888" y="4367213"/>
          <p14:tracePt t="48907" x="3241675" y="4367213"/>
          <p14:tracePt t="48917" x="3079750" y="4367213"/>
          <p14:tracePt t="48921" x="2867025" y="4367213"/>
          <p14:tracePt t="48931" x="2690813" y="4367213"/>
          <p14:tracePt t="48941" x="2490788" y="4367213"/>
          <p14:tracePt t="48948" x="2303463" y="4367213"/>
          <p14:tracePt t="48957" x="2127250" y="4367213"/>
          <p14:tracePt t="48963" x="1978025" y="4367213"/>
          <p14:tracePt t="48973" x="1827213" y="4367213"/>
          <p14:tracePt t="48983" x="1714500" y="4367213"/>
          <p14:tracePt t="48987" x="1639888" y="4367213"/>
          <p14:tracePt t="48998" x="1601788" y="4367213"/>
          <p14:tracePt t="49003" x="1589088" y="4367213"/>
          <p14:tracePt t="49013" x="1577975" y="4367213"/>
          <p14:tracePt t="49023" x="1565275" y="4367213"/>
          <p14:tracePt t="49099" x="1552575" y="4367213"/>
          <p14:tracePt t="49133" x="1552575" y="4379913"/>
          <p14:tracePt t="49153" x="1552575" y="4392613"/>
          <p14:tracePt t="49169" x="1552575" y="4405313"/>
          <p14:tracePt t="49189" x="1552575" y="4418013"/>
          <p14:tracePt t="49213" x="1552575" y="4430713"/>
          <p14:tracePt t="49219" x="1552575" y="4443413"/>
          <p14:tracePt t="49239" x="1552575" y="4467225"/>
          <p14:tracePt t="49245" x="1552575" y="4479925"/>
          <p14:tracePt t="49255" x="1577975" y="4492625"/>
          <p14:tracePt t="49259" x="1577975" y="4505325"/>
          <p14:tracePt t="49269" x="1589088" y="4530725"/>
          <p14:tracePt t="49279" x="1614488" y="4543425"/>
          <p14:tracePt t="49285" x="1614488" y="4554538"/>
          <p14:tracePt t="49295" x="1627188" y="4567238"/>
          <p14:tracePt t="49299" x="1639888" y="4579938"/>
          <p14:tracePt t="49321" x="1652588" y="4579938"/>
          <p14:tracePt t="49361" x="1665288" y="4592638"/>
          <p14:tracePt t="49391" x="1677988" y="4605338"/>
          <p14:tracePt t="49401" x="1689100" y="4605338"/>
          <p14:tracePt t="49411" x="1714500" y="4605338"/>
          <p14:tracePt t="49416" x="1739900" y="4605338"/>
          <p14:tracePt t="49425" x="1778000" y="4618038"/>
          <p14:tracePt t="49431" x="1801813" y="4618038"/>
          <p14:tracePt t="49441" x="1839913" y="4618038"/>
          <p14:tracePt t="49451" x="1878013" y="4618038"/>
          <p14:tracePt t="49457" x="1927225" y="4618038"/>
          <p14:tracePt t="49467" x="1965325" y="4618038"/>
          <p14:tracePt t="49471" x="2014538" y="4618038"/>
          <p14:tracePt t="49482" x="2052638" y="4618038"/>
          <p14:tracePt t="49491" x="2078038" y="4618038"/>
          <p14:tracePt t="49613" x="2090738" y="4618038"/>
          <p14:tracePt t="49627" x="2103438" y="4618038"/>
          <p14:tracePt t="49637" x="2116138" y="4618038"/>
          <p14:tracePt t="49643" x="2127250" y="4618038"/>
          <p14:tracePt t="49653" x="2139950" y="4618038"/>
          <p14:tracePt t="49657" x="2165350" y="4618038"/>
          <p14:tracePt t="49667" x="2178050" y="4618038"/>
          <p14:tracePt t="49677" x="2190750" y="4618038"/>
          <p14:tracePt t="49683" x="2216150" y="4618038"/>
          <p14:tracePt t="49693" x="2228850" y="4618038"/>
          <p14:tracePt t="49698" x="2239963" y="4618038"/>
          <p14:tracePt t="49723" x="2265363" y="4618038"/>
          <p14:tracePt t="49759" x="2278063" y="4618038"/>
          <p14:tracePt t="49763" x="2303463" y="4618038"/>
          <p14:tracePt t="49773" x="2316163" y="4618038"/>
          <p14:tracePt t="49779" x="2339975" y="4618038"/>
          <p14:tracePt t="49789" x="2365375" y="4618038"/>
          <p14:tracePt t="49799" x="2390775" y="4618038"/>
          <p14:tracePt t="49803" x="2416175" y="4618038"/>
          <p14:tracePt t="49815" x="2452688" y="4618038"/>
          <p14:tracePt t="49819" x="2503488" y="4618038"/>
          <p14:tracePt t="49839" x="2528888" y="4618038"/>
          <p14:tracePt t="49845" x="2541588" y="4618038"/>
          <p14:tracePt t="49855" x="2554288" y="4618038"/>
          <p14:tracePt t="50097" x="2554288" y="4630738"/>
          <p14:tracePt t="50101" x="2565400" y="4656138"/>
          <p14:tracePt t="50117" x="2578100" y="4667250"/>
          <p14:tracePt t="50127" x="2578100" y="4679950"/>
          <p14:tracePt t="50141" x="2603500" y="4692650"/>
          <p14:tracePt t="50153" x="2603500" y="4705350"/>
          <p14:tracePt t="50157" x="2603500" y="4718050"/>
          <p14:tracePt t="50167" x="2616200" y="4743450"/>
          <p14:tracePt t="50183" x="2628900" y="4756150"/>
          <p14:tracePt t="50193" x="2641600" y="4756150"/>
          <p14:tracePt t="50198" x="2641600" y="4768850"/>
          <p14:tracePt t="50217" x="2654300" y="4779963"/>
          <p14:tracePt t="50415" x="2678113" y="4779963"/>
          <p14:tracePt t="50419" x="2690813" y="4779963"/>
          <p14:tracePt t="57581" x="2703513" y="4779963"/>
          <p14:tracePt t="58005" x="2716213" y="4779963"/>
          <p14:tracePt t="58015" x="2728913" y="4779963"/>
          <p14:tracePt t="58025" x="2767013" y="4779963"/>
          <p14:tracePt t="58031" x="2803525" y="4768850"/>
          <p14:tracePt t="58041" x="2828925" y="4730750"/>
          <p14:tracePt t="58045" x="2854325" y="4692650"/>
          <p14:tracePt t="58055" x="2879725" y="4667250"/>
          <p14:tracePt t="58065" x="2890838" y="4656138"/>
          <p14:tracePt t="58071" x="2890838" y="4643438"/>
          <p14:tracePt t="58081" x="2916238" y="4630738"/>
          <p14:tracePt t="58085" x="2916238" y="4618038"/>
          <p14:tracePt t="58095" x="2928938" y="4605338"/>
          <p14:tracePt t="58111" x="2941638" y="4592638"/>
          <p14:tracePt t="58121" x="2941638" y="4579938"/>
          <p14:tracePt t="58137" x="2941638" y="4567238"/>
          <p14:tracePt t="58147" x="2954338" y="4543425"/>
          <p14:tracePt t="58161" x="2954338" y="4530725"/>
          <p14:tracePt t="58167" x="2954338" y="4518025"/>
          <p14:tracePt t="58177" x="2954338" y="4505325"/>
          <p14:tracePt t="58187" x="2954338" y="4479925"/>
          <p14:tracePt t="58193" x="2954338" y="4467225"/>
          <p14:tracePt t="58207" x="2954338" y="4443413"/>
          <p14:tracePt t="58217" x="2954338" y="4418013"/>
          <p14:tracePt t="58243" x="2954338" y="4405313"/>
          <p14:tracePt t="58267" x="2954338" y="4392613"/>
          <p14:tracePt t="58489" x="2967038" y="4379913"/>
          <p14:tracePt t="58515" x="2967038" y="4367213"/>
          <p14:tracePt t="58711" x="2979738" y="4367213"/>
          <p14:tracePt t="58722" x="2979738" y="4354513"/>
          <p14:tracePt t="58747" x="2979738" y="4330700"/>
          <p14:tracePt t="58781" x="2979738" y="4318000"/>
          <p14:tracePt t="58853" x="2979738" y="4305300"/>
          <p14:tracePt t="58867" x="2979738" y="4292600"/>
          <p14:tracePt t="58883" x="2967038" y="4292600"/>
          <p14:tracePt t="58893" x="2954338" y="4279900"/>
          <p14:tracePt t="58923" x="2941638" y="4267200"/>
          <p14:tracePt t="58940" x="2916238" y="4254500"/>
          <p14:tracePt t="58959" x="2903538" y="4230688"/>
          <p14:tracePt t="58973" x="2890838" y="4230688"/>
          <p14:tracePt t="58979" x="2854325" y="4205288"/>
          <p14:tracePt t="58999" x="2841625" y="4205288"/>
          <p14:tracePt t="59005" x="2816225" y="4205288"/>
          <p14:tracePt t="59019" x="2803525" y="4205288"/>
          <p14:tracePt t="59029" x="2790825" y="4205288"/>
          <p14:tracePt t="59040" x="2754313" y="4179888"/>
          <p14:tracePt t="59045" x="2741613" y="4179888"/>
          <p14:tracePt t="59055" x="2716213" y="4167188"/>
          <p14:tracePt t="59059" x="2690813" y="4167188"/>
          <p14:tracePt t="59069" x="2667000" y="4167188"/>
          <p14:tracePt t="59079" x="2641600" y="4167188"/>
          <p14:tracePt t="59085" x="2603500" y="4167188"/>
          <p14:tracePt t="59095" x="2578100" y="4167188"/>
          <p14:tracePt t="59107" x="2554288" y="4154488"/>
          <p14:tracePt t="59111" x="2541588" y="4154488"/>
          <p14:tracePt t="59115" x="2528888" y="4154488"/>
          <p14:tracePt t="59125" x="2503488" y="4154488"/>
          <p14:tracePt t="59135" x="2490788" y="4141788"/>
          <p14:tracePt t="59151" x="2465388" y="4141788"/>
          <p14:tracePt t="59167" x="2452688" y="4141788"/>
          <p14:tracePt t="59177" x="2441575" y="4141788"/>
          <p14:tracePt t="59181" x="2428875" y="4141788"/>
          <p14:tracePt t="59207" x="2416175" y="4129088"/>
          <p14:tracePt t="59231" x="2403475" y="4129088"/>
          <p14:tracePt t="59241" x="2390775" y="4129088"/>
          <p14:tracePt t="59247" x="2378075" y="4129088"/>
          <p14:tracePt t="59257" x="2365375" y="4129088"/>
          <p14:tracePt t="59272" x="2352675" y="4129088"/>
          <p14:tracePt t="59281" x="2339975" y="4129088"/>
          <p14:tracePt t="59287" x="2328863" y="4129088"/>
          <p14:tracePt t="59303" x="2303463" y="4129088"/>
          <p14:tracePt t="59599" x="2339975" y="4129088"/>
          <p14:tracePt t="59609" x="2403475" y="4129088"/>
          <p14:tracePt t="59615" x="2465388" y="4129088"/>
          <p14:tracePt t="59625" x="2541588" y="4154488"/>
          <p14:tracePt t="59631" x="2603500" y="4154488"/>
          <p14:tracePt t="59641" x="2667000" y="4167188"/>
          <p14:tracePt t="59651" x="2703513" y="4192588"/>
          <p14:tracePt t="59656" x="2741613" y="4192588"/>
          <p14:tracePt t="59665" x="2790825" y="4217988"/>
          <p14:tracePt t="59672" x="2841625" y="4230688"/>
          <p14:tracePt t="59681" x="2879725" y="4230688"/>
          <p14:tracePt t="59691" x="2928938" y="4254500"/>
          <p14:tracePt t="59697" x="2967038" y="4254500"/>
          <p14:tracePt t="59707" x="3003550" y="4254500"/>
          <p14:tracePt t="59711" x="3054350" y="4254500"/>
          <p14:tracePt t="59721" x="3103563" y="4267200"/>
          <p14:tracePt t="59731" x="3141663" y="4279900"/>
          <p14:tracePt t="59738" x="3167063" y="4292600"/>
          <p14:tracePt t="59771" x="3179763" y="4292600"/>
          <p14:tracePt t="59797" x="3192463" y="4292600"/>
          <p14:tracePt t="59827" x="3205163" y="4292600"/>
          <p14:tracePt t="59867" x="3216275" y="4292600"/>
          <p14:tracePt t="59907" x="3228975" y="4292600"/>
          <p14:tracePt t="59953" x="3228975" y="4279900"/>
          <p14:tracePt t="59967" x="3241675" y="4279900"/>
          <p14:tracePt t="59979" x="3241675" y="4267200"/>
          <p14:tracePt t="59983" x="3254375" y="4241800"/>
          <p14:tracePt t="60003" x="3254375" y="4217988"/>
          <p14:tracePt t="60009" x="3267075" y="4217988"/>
          <p14:tracePt t="60019" x="3267075" y="4205288"/>
          <p14:tracePt t="60023" x="3279775" y="4192588"/>
          <p14:tracePt t="60033" x="3279775" y="4179888"/>
          <p14:tracePt t="60043" x="3292475" y="4154488"/>
          <p14:tracePt t="60059" x="3292475" y="4129088"/>
          <p14:tracePt t="60063" x="3292475" y="4092575"/>
          <p14:tracePt t="60075" x="3292475" y="4067175"/>
          <p14:tracePt t="60085" x="3292475" y="4054475"/>
          <p14:tracePt t="60089" x="3292475" y="4029075"/>
          <p14:tracePt t="60099" x="3292475" y="4017963"/>
          <p14:tracePt t="60106" x="3292475" y="3992563"/>
          <p14:tracePt t="60115" x="3292475" y="3967163"/>
          <p14:tracePt t="60125" x="3292475" y="3941763"/>
          <p14:tracePt t="60129" x="3279775" y="3929063"/>
          <p14:tracePt t="60139" x="3267075" y="3892550"/>
          <p14:tracePt t="60145" x="3254375" y="3867150"/>
          <p14:tracePt t="60156" x="3241675" y="3867150"/>
          <p14:tracePt t="60165" x="3228975" y="3829050"/>
          <p14:tracePt t="60172" x="3205163" y="3816350"/>
          <p14:tracePt t="60181" x="3179763" y="3803650"/>
          <p14:tracePt t="60185" x="3154363" y="3779838"/>
          <p14:tracePt t="60195" x="3128963" y="3779838"/>
          <p14:tracePt t="60206" x="3103563" y="3767138"/>
          <p14:tracePt t="60211" x="3092450" y="3754438"/>
          <p14:tracePt t="60222" x="3079750" y="3754438"/>
          <p14:tracePt t="60225" x="3067050" y="3754438"/>
          <p14:tracePt t="60245" x="3054350" y="3754438"/>
          <p14:tracePt t="60272" x="3041650" y="3754438"/>
          <p14:tracePt t="60291" x="3028950" y="3754438"/>
          <p14:tracePt t="60307" x="3016250" y="3767138"/>
          <p14:tracePt t="60322" x="3003550" y="3779838"/>
          <p14:tracePt t="60331" x="3003550" y="3816350"/>
          <p14:tracePt t="60337" x="2979738" y="3854450"/>
          <p14:tracePt t="60347" x="2967038" y="3867150"/>
          <p14:tracePt t="60357" x="2967038" y="3905250"/>
          <p14:tracePt t="60361" x="2967038" y="3929063"/>
          <p14:tracePt t="60372" x="2967038" y="3954463"/>
          <p14:tracePt t="60377" x="2967038" y="3992563"/>
          <p14:tracePt t="60387" x="2967038" y="4005263"/>
          <p14:tracePt t="60397" x="2967038" y="4029075"/>
          <p14:tracePt t="60401" x="2967038" y="4041775"/>
          <p14:tracePt t="60411" x="2967038" y="4054475"/>
          <p14:tracePt t="60437" x="2967038" y="4079875"/>
          <p14:tracePt t="60443" x="2967038" y="4092575"/>
          <p14:tracePt t="60457" x="2967038" y="4117975"/>
          <p14:tracePt t="60483" x="2967038" y="4129088"/>
          <p14:tracePt t="60507" x="2967038" y="4141788"/>
          <p14:tracePt t="60517" x="2967038" y="4154488"/>
          <p14:tracePt t="60533" x="2967038" y="4167188"/>
          <p14:tracePt t="60589" x="2967038" y="4179888"/>
          <p14:tracePt t="60675" x="2954338" y="4179888"/>
          <p14:tracePt t="60699" x="2941638" y="4167188"/>
          <p14:tracePt t="60715" x="2928938" y="4154488"/>
          <p14:tracePt t="60725" x="2903538" y="4129088"/>
          <p14:tracePt t="60729" x="2903538" y="4117975"/>
          <p14:tracePt t="60739" x="2890838" y="4105275"/>
          <p14:tracePt t="60749" x="2867025" y="4079875"/>
          <p14:tracePt t="60755" x="2867025" y="4067175"/>
          <p14:tracePt t="60765" x="2867025" y="4054475"/>
          <p14:tracePt t="60772" x="2867025" y="4029075"/>
          <p14:tracePt t="60781" x="2841625" y="3992563"/>
          <p14:tracePt t="60791" x="2841625" y="3979863"/>
          <p14:tracePt t="60795" x="2841625" y="3967163"/>
          <p14:tracePt t="60805" x="2841625" y="3929063"/>
          <p14:tracePt t="60811" x="2816225" y="3905250"/>
          <p14:tracePt t="60831" x="2803525" y="3867150"/>
          <p14:tracePt t="60845" x="2778125" y="3841750"/>
          <p14:tracePt t="60851" x="2778125" y="3829050"/>
          <p14:tracePt t="61133" x="2767013" y="3829050"/>
          <p14:tracePt t="61153" x="2741613" y="3841750"/>
          <p14:tracePt t="61159" x="2741613" y="3854450"/>
          <p14:tracePt t="61169" x="2741613" y="3879850"/>
          <p14:tracePt t="61173" x="2741613" y="3905250"/>
          <p14:tracePt t="61183" x="2741613" y="3929063"/>
          <p14:tracePt t="61193" x="2741613" y="3941763"/>
          <p14:tracePt t="61199" x="2741613" y="3967163"/>
          <p14:tracePt t="61209" x="2741613" y="3979863"/>
          <p14:tracePt t="61215" x="2754313" y="4005263"/>
          <p14:tracePt t="61235" x="2767013" y="4017963"/>
          <p14:tracePt t="61265" x="2790825" y="4017963"/>
          <p14:tracePt t="61295" x="2803525" y="4017963"/>
          <p14:tracePt t="61299" x="2816225" y="4017963"/>
          <p14:tracePt t="61315" x="2841625" y="4017963"/>
          <p14:tracePt t="61325" x="2867025" y="4017963"/>
          <p14:tracePt t="61335" x="2867025" y="3992563"/>
          <p14:tracePt t="61341" x="2879725" y="3967163"/>
          <p14:tracePt t="61351" x="2879725" y="3941763"/>
          <p14:tracePt t="61355" x="2903538" y="3916363"/>
          <p14:tracePt t="61365" x="2903538" y="3905250"/>
          <p14:tracePt t="61375" x="2903538" y="3867150"/>
          <p14:tracePt t="61381" x="2903538" y="3841750"/>
          <p14:tracePt t="61395" x="2903538" y="3829050"/>
          <p14:tracePt t="61405" x="2903538" y="3816350"/>
          <p14:tracePt t="61421" x="2903538" y="3803650"/>
          <p14:tracePt t="61435" x="2903538" y="3792538"/>
          <p14:tracePt t="61527" x="2890838" y="3792538"/>
          <p14:tracePt t="61541" x="2867025" y="3803650"/>
          <p14:tracePt t="61553" x="2854325" y="3803650"/>
          <p14:tracePt t="61557" x="2854325" y="3829050"/>
          <p14:tracePt t="61567" x="2841625" y="3854450"/>
          <p14:tracePt t="61577" x="2841625" y="3879850"/>
          <p14:tracePt t="61583" x="2828925" y="3905250"/>
          <p14:tracePt t="61593" x="2828925" y="3929063"/>
          <p14:tracePt t="61597" x="2828925" y="3941763"/>
          <p14:tracePt t="61607" x="2828925" y="3954463"/>
          <p14:tracePt t="61617" x="2828925" y="3979863"/>
          <p14:tracePt t="61623" x="2828925" y="3992563"/>
          <p14:tracePt t="61633" x="2841625" y="4005263"/>
          <p14:tracePt t="61637" x="2854325" y="4017963"/>
          <p14:tracePt t="61657" x="2867025" y="4041775"/>
          <p14:tracePt t="61663" x="2879725" y="4041775"/>
          <p14:tracePt t="61673" x="2890838" y="4041775"/>
          <p14:tracePt t="61677" x="2916238" y="4041775"/>
          <p14:tracePt t="61687" x="2979738" y="4041775"/>
          <p14:tracePt t="61699" x="3016250" y="4041775"/>
          <p14:tracePt t="61704" x="3054350" y="4041775"/>
          <p14:tracePt t="61713" x="3079750" y="4041775"/>
          <p14:tracePt t="61719" x="3103563" y="4041775"/>
          <p14:tracePt t="61729" x="3128963" y="4005263"/>
          <p14:tracePt t="61739" x="3141663" y="3992563"/>
          <p14:tracePt t="61743" x="3154363" y="3954463"/>
          <p14:tracePt t="61754" x="3154363" y="3941763"/>
          <p14:tracePt t="61759" x="3154363" y="3905250"/>
          <p14:tracePt t="61769" x="3154363" y="3841750"/>
          <p14:tracePt t="61779" x="3154363" y="3792538"/>
          <p14:tracePt t="61783" x="3154363" y="3754438"/>
          <p14:tracePt t="61793" x="3154363" y="3729038"/>
          <p14:tracePt t="61799" x="3141663" y="3679825"/>
          <p14:tracePt t="61809" x="3103563" y="3654425"/>
          <p14:tracePt t="61820" x="3103563" y="3616325"/>
          <p14:tracePt t="61825" x="3067050" y="3579813"/>
          <p14:tracePt t="61839" x="3041650" y="3567113"/>
          <p14:tracePt t="61859" x="3016250" y="3567113"/>
          <p14:tracePt t="61865" x="3003550" y="3567113"/>
          <p14:tracePt t="61875" x="2979738" y="3567113"/>
          <p14:tracePt t="61879" x="2928938" y="3579813"/>
          <p14:tracePt t="61891" x="2867025" y="3641725"/>
          <p14:tracePt t="61901" x="2803525" y="3692525"/>
          <p14:tracePt t="61905" x="2754313" y="3754438"/>
          <p14:tracePt t="61915" x="2703513" y="3792538"/>
          <p14:tracePt t="61921" x="2654300" y="3841750"/>
          <p14:tracePt t="61931" x="2628900" y="3879850"/>
          <p14:tracePt t="61941" x="2590800" y="3941763"/>
          <p14:tracePt t="61945" x="2565400" y="3979863"/>
          <p14:tracePt t="61955" x="2565400" y="4017963"/>
          <p14:tracePt t="61961" x="2554288" y="4041775"/>
          <p14:tracePt t="61971" x="2541588" y="4054475"/>
          <p14:tracePt t="61981" x="2541588" y="4067175"/>
          <p14:tracePt t="61986" x="2541588" y="4079875"/>
          <p14:tracePt t="61995" x="2541588" y="4105275"/>
          <p14:tracePt t="62011" x="2541588" y="4117975"/>
          <p14:tracePt t="62025" x="2565400" y="4141788"/>
          <p14:tracePt t="62041" x="2590800" y="4141788"/>
          <p14:tracePt t="62051" x="2616200" y="4141788"/>
          <p14:tracePt t="62061" x="2654300" y="4141788"/>
          <p14:tracePt t="62067" x="2678113" y="4141788"/>
          <p14:tracePt t="62077" x="2703513" y="4141788"/>
          <p14:tracePt t="62081" x="2741613" y="4141788"/>
          <p14:tracePt t="62091" x="2767013" y="4117975"/>
          <p14:tracePt t="62104" x="2790825" y="4092575"/>
          <p14:tracePt t="62107" x="2828925" y="4067175"/>
          <p14:tracePt t="62117" x="2841625" y="4054475"/>
          <p14:tracePt t="62131" x="2854325" y="4029075"/>
          <p14:tracePt t="62147" x="2854325" y="4017963"/>
          <p14:tracePt t="62227" x="2841625" y="4017963"/>
          <p14:tracePt t="62233" x="2828925" y="4017963"/>
          <p14:tracePt t="62243" x="2816225" y="4017963"/>
          <p14:tracePt t="62257" x="2803525" y="4029075"/>
          <p14:tracePt t="62273" x="2790825" y="4041775"/>
          <p14:tracePt t="62289" x="2790825" y="4054475"/>
          <p14:tracePt t="62299" x="2790825" y="4079875"/>
          <p14:tracePt t="62313" x="2790825" y="4092575"/>
          <p14:tracePt t="62329" x="2790825" y="4117975"/>
          <p14:tracePt t="62415" x="2790825" y="4129088"/>
          <p14:tracePt t="62419" x="2790825" y="4141788"/>
          <p14:tracePt t="62495" x="2790825" y="4154488"/>
          <p14:tracePt t="62515" x="2790825" y="4167188"/>
          <p14:tracePt t="62531" x="2790825" y="4179888"/>
          <p14:tracePt t="62545" x="2790825" y="4192588"/>
          <p14:tracePt t="62953" x="2790825" y="4179888"/>
          <p14:tracePt t="62979" x="2790825" y="4167188"/>
          <p14:tracePt t="62995" x="2790825" y="4154488"/>
          <p14:tracePt t="63005" x="2790825" y="4141788"/>
          <p14:tracePt t="63019" x="2790825" y="4129088"/>
          <p14:tracePt t="63036" x="2790825" y="4117975"/>
          <p14:tracePt t="63045" x="2790825" y="4105275"/>
          <p14:tracePt t="63059" x="2790825" y="4092575"/>
          <p14:tracePt t="65683" x="2790825" y="4117975"/>
          <p14:tracePt t="65687" x="2790825" y="4141788"/>
          <p14:tracePt t="66369" x="2790825" y="4154488"/>
          <p14:tracePt t="66384" x="2790825" y="4167188"/>
          <p14:tracePt t="66393" x="2790825" y="4179888"/>
          <p14:tracePt t="66403" x="2790825" y="4192588"/>
          <p14:tracePt t="66419" x="2790825" y="4205288"/>
          <p14:tracePt t="66435" x="2790825" y="4217988"/>
          <p14:tracePt t="66621" x="2803525" y="4217988"/>
          <p14:tracePt t="66642" x="2803525" y="4230688"/>
          <p14:tracePt t="67095" x="2816225" y="4230688"/>
          <p14:tracePt t="67175" x="2828925" y="4217988"/>
          <p14:tracePt t="67195" x="2828925" y="4205288"/>
          <p14:tracePt t="67201" x="2828925" y="4192588"/>
          <p14:tracePt t="67211" x="2828925" y="4179888"/>
          <p14:tracePt t="67227" x="2828925" y="4154488"/>
          <p14:tracePt t="67241" x="2828925" y="4129088"/>
          <p14:tracePt t="67251" x="2828925" y="4105275"/>
          <p14:tracePt t="67267" x="2841625" y="4092575"/>
          <p14:tracePt t="67277" x="2841625" y="4079875"/>
          <p14:tracePt t="67281" x="2841625" y="4067175"/>
          <p14:tracePt t="67323" x="2841625" y="4054475"/>
          <p14:tracePt t="67957" x="2854325" y="4017963"/>
          <p14:tracePt t="67967" x="2854325" y="3967163"/>
          <p14:tracePt t="67977" x="2854325" y="3929063"/>
          <p14:tracePt t="67983" x="2841625" y="3892550"/>
          <p14:tracePt t="67993" x="2828925" y="3854450"/>
          <p14:tracePt t="67999" x="2816225" y="3829050"/>
          <p14:tracePt t="68009" x="2803525" y="3816350"/>
          <p14:tracePt t="68019" x="2803525" y="3803650"/>
          <p14:tracePt t="68023" x="2790825" y="3779838"/>
          <p14:tracePt t="68049" x="2767013" y="3767138"/>
          <p14:tracePt t="68089" x="2754313" y="3754438"/>
          <p14:tracePt t="68125" x="2741613" y="3767138"/>
          <p14:tracePt t="68130" x="2741613" y="3792538"/>
          <p14:tracePt t="68139" x="2741613" y="3829050"/>
          <p14:tracePt t="68145" x="2741613" y="3879850"/>
          <p14:tracePt t="68155" x="2741613" y="3916363"/>
          <p14:tracePt t="68165" x="2741613" y="3967163"/>
          <p14:tracePt t="68169" x="2741613" y="4005263"/>
          <p14:tracePt t="68180" x="2741613" y="4029075"/>
          <p14:tracePt t="68185" x="2741613" y="4067175"/>
          <p14:tracePt t="68195" x="2754313" y="4079875"/>
          <p14:tracePt t="68205" x="2767013" y="4105275"/>
          <p14:tracePt t="68209" x="2778125" y="4129088"/>
          <p14:tracePt t="68225" x="2790825" y="4154488"/>
          <p14:tracePt t="68245" x="2803525" y="4167188"/>
          <p14:tracePt t="68271" x="2816225" y="4167188"/>
          <p14:tracePt t="68285" x="2816225" y="4179888"/>
          <p14:tracePt t="68301" x="2828925" y="4179888"/>
          <p14:tracePt t="68315" x="2841625" y="4179888"/>
          <p14:tracePt t="68335" x="2854325" y="4179888"/>
          <p14:tracePt t="68341" x="2854325" y="4167188"/>
          <p14:tracePt t="68351" x="2879725" y="4141788"/>
          <p14:tracePt t="68355" x="2879725" y="4117975"/>
          <p14:tracePt t="68365" x="2879725" y="4092575"/>
          <p14:tracePt t="68375" x="2879725" y="4067175"/>
          <p14:tracePt t="68381" x="2879725" y="4029075"/>
          <p14:tracePt t="68391" x="2879725" y="4005263"/>
          <p14:tracePt t="68397" x="2879725" y="3992563"/>
          <p14:tracePt t="68417" x="2879725" y="3967163"/>
          <p14:tracePt t="68421" x="2867025" y="3954463"/>
          <p14:tracePt t="68431" x="2841625" y="3929063"/>
          <p14:tracePt t="68481" x="2828925" y="3929063"/>
          <p14:tracePt t="68491" x="2816225" y="3916363"/>
          <p14:tracePt t="68517" x="2803525" y="3916363"/>
          <p14:tracePt t="68563" x="2790825" y="3916363"/>
          <p14:tracePt t="68603" x="2778125" y="3916363"/>
          <p14:tracePt t="68619" x="2767013" y="3916363"/>
          <p14:tracePt t="68639" x="2767013" y="3941763"/>
          <p14:tracePt t="68653" x="2767013" y="3954463"/>
          <p14:tracePt t="68669" x="2767013" y="3967163"/>
          <p14:tracePt t="68679" x="2767013" y="3979863"/>
          <p14:tracePt t="68683" x="2767013" y="3992563"/>
          <p14:tracePt t="68713" x="2767013" y="4005263"/>
          <p14:tracePt t="68799" x="2767013" y="4017963"/>
          <p14:tracePt t="68811" x="2767013" y="4029075"/>
          <p14:tracePt t="68885" x="2767013" y="4041775"/>
          <p14:tracePt t="68931" x="2778125" y="4041775"/>
          <p14:tracePt t="68941" x="2803525" y="4041775"/>
          <p14:tracePt t="68945" x="2816225" y="4029075"/>
          <p14:tracePt t="68957" x="2816225" y="4005263"/>
          <p14:tracePt t="68967" x="2828925" y="3992563"/>
          <p14:tracePt t="68971" x="2828925" y="3967163"/>
          <p14:tracePt t="68981" x="2828925" y="3954463"/>
          <p14:tracePt t="68997" x="2828925" y="3941763"/>
          <p14:tracePt t="69017" x="2828925" y="3929063"/>
          <p14:tracePt t="69209" x="2841625" y="3941763"/>
          <p14:tracePt t="69219" x="2879725" y="3967163"/>
          <p14:tracePt t="69223" x="2916238" y="3992563"/>
          <p14:tracePt t="69233" x="2992438" y="4005263"/>
          <p14:tracePt t="69239" x="3067050" y="4029075"/>
          <p14:tracePt t="69249" x="3154363" y="4041775"/>
          <p14:tracePt t="69259" x="3228975" y="4041775"/>
          <p14:tracePt t="69263" x="3317875" y="4041775"/>
          <p14:tracePt t="69273" x="3367088" y="4041775"/>
          <p14:tracePt t="69280" x="3417888" y="4041775"/>
          <p14:tracePt t="69289" x="3454400" y="4041775"/>
          <p14:tracePt t="69299" x="3479800" y="4041775"/>
          <p14:tracePt t="69421" x="3492500" y="4041775"/>
          <p14:tracePt t="69445" x="3492500" y="4029075"/>
          <p14:tracePt t="69455" x="3492500" y="4017963"/>
          <p14:tracePt t="69471" x="3479800" y="4017963"/>
          <p14:tracePt t="69485" x="3467100" y="4017963"/>
          <p14:tracePt t="69496" x="3454400" y="4017963"/>
          <p14:tracePt t="69501" x="3429000" y="3992563"/>
          <p14:tracePt t="69512" x="3405188" y="3992563"/>
          <p14:tracePt t="69521" x="3379788" y="3979863"/>
          <p14:tracePt t="69525" x="3354388" y="3979863"/>
          <p14:tracePt t="69537" x="3328988" y="3979863"/>
          <p14:tracePt t="69541" x="3279775" y="3979863"/>
          <p14:tracePt t="69551" x="3254375" y="3979863"/>
          <p14:tracePt t="69562" x="3216275" y="3979863"/>
          <p14:tracePt t="69567" x="3167063" y="3979863"/>
          <p14:tracePt t="69577" x="3128963" y="3979863"/>
          <p14:tracePt t="69581" x="3103563" y="3979863"/>
          <p14:tracePt t="69591" x="3041650" y="3979863"/>
          <p14:tracePt t="69601" x="3003550" y="3979863"/>
          <p14:tracePt t="69607" x="2979738" y="3979863"/>
          <p14:tracePt t="69617" x="2928938" y="3992563"/>
          <p14:tracePt t="69623" x="2903538" y="3992563"/>
          <p14:tracePt t="69633" x="2867025" y="3992563"/>
          <p14:tracePt t="69643" x="2841625" y="4005263"/>
          <p14:tracePt t="69647" x="2828925" y="4005263"/>
          <p14:tracePt t="69657" x="2828925" y="4017963"/>
          <p14:tracePt t="69663" x="2816225" y="4017963"/>
          <p14:tracePt t="69673" x="2816225" y="4029075"/>
          <p14:tracePt t="69683" x="2790825" y="4054475"/>
          <p14:tracePt t="69697" x="2790825" y="4079875"/>
          <p14:tracePt t="69849" x="2790825" y="4067175"/>
          <p14:tracePt t="69859" x="2803525" y="4067175"/>
          <p14:tracePt t="69869" x="2803525" y="4054475"/>
          <p14:tracePt t="69873" x="2803525" y="4029075"/>
          <p14:tracePt t="69885" x="2803525" y="4005263"/>
          <p14:tracePt t="69889" x="2803525" y="3979863"/>
          <p14:tracePt t="69913" x="2803525" y="3954463"/>
          <p14:tracePt t="69915" x="2803525" y="3929063"/>
          <p14:tracePt t="69933" x="2803525" y="3905250"/>
          <p14:tracePt t="69939" x="2803525" y="3892550"/>
          <p14:tracePt t="69949" x="2803525" y="3879850"/>
          <p14:tracePt t="69953" x="2803525" y="3867150"/>
          <p14:tracePt t="69963" x="2803525" y="3854450"/>
          <p14:tracePt t="69973" x="2803525" y="3829050"/>
          <p14:tracePt t="69980" x="2803525" y="3816350"/>
          <p14:tracePt t="69989" x="2803525" y="3803650"/>
          <p14:tracePt t="69993" x="2803525" y="3792538"/>
          <p14:tracePt t="70015" x="2803525" y="3767138"/>
          <p14:tracePt t="70035" x="2803525" y="3754438"/>
          <p14:tracePt t="70055" x="2803525" y="3741738"/>
          <p14:tracePt t="70069" x="2803525" y="3729038"/>
          <p14:tracePt t="70075" x="2803525" y="3716338"/>
          <p14:tracePt t="70225" x="2828925" y="3754438"/>
          <p14:tracePt t="70235" x="2828925" y="3779838"/>
          <p14:tracePt t="70241" x="2828925" y="3803650"/>
          <p14:tracePt t="70257" x="2841625" y="3829050"/>
          <p14:tracePt t="70277" x="2841625" y="3841750"/>
          <p14:tracePt t="70281" x="2854325" y="3867150"/>
          <p14:tracePt t="70291" x="2867025" y="3879850"/>
          <p14:tracePt t="70321" x="2867025" y="3892550"/>
          <p14:tracePt t="70427" x="2879725" y="3892550"/>
          <p14:tracePt t="70437" x="2890838" y="3892550"/>
          <p14:tracePt t="70443" x="2903538" y="3892550"/>
          <p14:tracePt t="70453" x="2916238" y="3892550"/>
          <p14:tracePt t="70463" x="2954338" y="3879850"/>
          <p14:tracePt t="70469" x="2979738" y="3854450"/>
          <p14:tracePt t="70479" x="3003550" y="3841750"/>
          <p14:tracePt t="70483" x="3067050" y="3803650"/>
          <p14:tracePt t="70493" x="3092450" y="3779838"/>
          <p14:tracePt t="70503" x="3116263" y="3767138"/>
          <p14:tracePt t="70509" x="3141663" y="3741738"/>
          <p14:tracePt t="70523" x="3167063" y="3716338"/>
          <p14:tracePt t="70811" x="3241675" y="3729038"/>
          <p14:tracePt t="70821" x="3292475" y="3803650"/>
          <p14:tracePt t="70827" x="3367088" y="3892550"/>
          <p14:tracePt t="70837" x="3441700" y="4005263"/>
          <p14:tracePt t="70847" x="3517900" y="4079875"/>
          <p14:tracePt t="70851" x="3592513" y="4154488"/>
          <p14:tracePt t="70862" x="3692525" y="4241800"/>
          <p14:tracePt t="70867" x="3779838" y="4292600"/>
          <p14:tracePt t="70878" x="3867150" y="4330700"/>
          <p14:tracePt t="70887" x="3943350" y="4367213"/>
          <p14:tracePt t="70891" x="3992563" y="4379913"/>
          <p14:tracePt t="70901" x="4030663" y="4405313"/>
          <p14:tracePt t="70907" x="4056063" y="4405313"/>
          <p14:tracePt t="70917" x="4081463" y="4405313"/>
          <p14:tracePt t="71003" x="4092575" y="4405313"/>
          <p14:tracePt t="71013" x="4092575" y="4392613"/>
          <p14:tracePt t="71017" x="4092575" y="4354513"/>
          <p14:tracePt t="71027" x="4068763" y="4318000"/>
          <p14:tracePt t="71033" x="4068763" y="4279900"/>
          <p14:tracePt t="71044" x="4056063" y="4241800"/>
          <p14:tracePt t="71053" x="4030663" y="4230688"/>
          <p14:tracePt t="71059" x="4030663" y="4217988"/>
          <p14:tracePt t="71069" x="4017963" y="4192588"/>
          <p14:tracePt t="71073" x="4005263" y="4179888"/>
          <p14:tracePt t="71083" x="4005263" y="4167188"/>
          <p14:tracePt t="71095" x="3992563" y="4154488"/>
          <p14:tracePt t="71099" x="3992563" y="4141788"/>
          <p14:tracePt t="71112" x="3979863" y="4129088"/>
          <p14:tracePt t="71113" x="3979863" y="4105275"/>
          <p14:tracePt t="71133" x="3968750" y="4092575"/>
          <p14:tracePt t="71195" x="3956050" y="4079875"/>
          <p14:tracePt t="71205" x="3943350" y="4079875"/>
          <p14:tracePt t="71209" x="3930650" y="4079875"/>
          <p14:tracePt t="71219" x="3917950" y="4079875"/>
          <p14:tracePt t="71225" x="3879850" y="4129088"/>
          <p14:tracePt t="71235" x="3879850" y="4179888"/>
          <p14:tracePt t="71245" x="3867150" y="4217988"/>
          <p14:tracePt t="71249" x="3856038" y="4292600"/>
          <p14:tracePt t="71259" x="3856038" y="4318000"/>
          <p14:tracePt t="71265" x="3856038" y="4341813"/>
          <p14:tracePt t="71275" x="3856038" y="4405313"/>
          <p14:tracePt t="71285" x="3856038" y="4430713"/>
          <p14:tracePt t="71291" x="3856038" y="4443413"/>
          <p14:tracePt t="71301" x="3856038" y="4479925"/>
          <p14:tracePt t="71315" x="3867150" y="4492625"/>
          <p14:tracePt t="71331" x="3879850" y="4492625"/>
          <p14:tracePt t="71361" x="3879850" y="4505325"/>
          <p14:tracePt t="71365" x="3892550" y="4505325"/>
          <p14:tracePt t="71387" x="3917950" y="4505325"/>
          <p14:tracePt t="71391" x="3930650" y="4505325"/>
          <p14:tracePt t="71401" x="3943350" y="4467225"/>
          <p14:tracePt t="71407" x="3943350" y="4454525"/>
          <p14:tracePt t="71417" x="3943350" y="4418013"/>
          <p14:tracePt t="71428" x="3943350" y="4392613"/>
          <p14:tracePt t="71431" x="3943350" y="4379913"/>
          <p14:tracePt t="71441" x="3943350" y="4354513"/>
          <p14:tracePt t="71447" x="3930650" y="4354513"/>
          <p14:tracePt t="71483" x="3917950" y="4354513"/>
          <p14:tracePt t="71503" x="3905250" y="4354513"/>
          <p14:tracePt t="71507" x="3892550" y="4354513"/>
          <p14:tracePt t="71533" x="3867150" y="4354513"/>
          <p14:tracePt t="71567" x="3856038" y="4367213"/>
          <p14:tracePt t="71785" x="3843338" y="4354513"/>
          <p14:tracePt t="71799" x="3830638" y="4341813"/>
          <p14:tracePt t="71810" x="3830638" y="4330700"/>
          <p14:tracePt t="71819" x="3805238" y="4318000"/>
          <p14:tracePt t="71835" x="3792538" y="4292600"/>
          <p14:tracePt t="71839" x="3779838" y="4279900"/>
          <p14:tracePt t="71849" x="3767138" y="4279900"/>
          <p14:tracePt t="71861" x="3756025" y="4267200"/>
          <p14:tracePt t="71865" x="3705225" y="4241800"/>
          <p14:tracePt t="71875" x="3654425" y="4217988"/>
          <p14:tracePt t="71881" x="3630613" y="4217988"/>
          <p14:tracePt t="71891" x="3592513" y="4217988"/>
          <p14:tracePt t="71901" x="3541713" y="4205288"/>
          <p14:tracePt t="71905" x="3505200" y="4192588"/>
          <p14:tracePt t="71915" x="3467100" y="4179888"/>
          <p14:tracePt t="71921" x="3429000" y="4167188"/>
          <p14:tracePt t="71931" x="3405188" y="4167188"/>
          <p14:tracePt t="71941" x="3367088" y="4167188"/>
          <p14:tracePt t="71947" x="3341688" y="4167188"/>
          <p14:tracePt t="71957" x="3317875" y="4167188"/>
          <p14:tracePt t="71971" x="3292475" y="4167188"/>
          <p14:tracePt t="71987" x="3279775" y="4167188"/>
          <p14:tracePt t="72001" x="3267075" y="4179888"/>
          <p14:tracePt t="72011" x="3254375" y="4179888"/>
          <p14:tracePt t="72027" x="3254375" y="4192588"/>
          <p14:tracePt t="72037" x="3241675" y="4192588"/>
          <p14:tracePt t="72043" x="3228975" y="4205288"/>
          <p14:tracePt t="72053" x="3216275" y="4217988"/>
          <p14:tracePt t="72063" x="3192463" y="4217988"/>
          <p14:tracePt t="72077" x="3192463" y="4230688"/>
          <p14:tracePt t="72147" x="3179763" y="4230688"/>
          <p14:tracePt t="72183" x="3154363" y="4230688"/>
          <p14:tracePt t="72263" x="3154363" y="4217988"/>
          <p14:tracePt t="72279" x="3154363" y="4205288"/>
          <p14:tracePt t="72293" x="3154363" y="4192588"/>
          <p14:tracePt t="72313" x="3167063" y="4179888"/>
          <p14:tracePt t="72369" x="3167063" y="4167188"/>
          <p14:tracePt t="72411" x="3167063" y="4154488"/>
          <p14:tracePt t="72415" x="3167063" y="4141788"/>
          <p14:tracePt t="72425" x="3167063" y="4129088"/>
          <p14:tracePt t="72441" x="3167063" y="4105275"/>
          <p14:tracePt t="72455" x="3167063" y="4092575"/>
          <p14:tracePt t="72465" x="3154363" y="4067175"/>
          <p14:tracePt t="72471" x="3141663" y="4054475"/>
          <p14:tracePt t="72481" x="3128963" y="4029075"/>
          <p14:tracePt t="72491" x="3116263" y="4005263"/>
          <p14:tracePt t="72495" x="3092450" y="3992563"/>
          <p14:tracePt t="72511" x="3067050" y="3967163"/>
          <p14:tracePt t="72531" x="3054350" y="3967163"/>
          <p14:tracePt t="72743" x="3041650" y="3967163"/>
          <p14:tracePt t="72839" x="3041650" y="3954463"/>
          <p14:tracePt t="72849" x="3041650" y="3929063"/>
          <p14:tracePt t="72855" x="3016250" y="3892550"/>
          <p14:tracePt t="72865" x="3016250" y="3867150"/>
          <p14:tracePt t="72869" x="3016250" y="3841750"/>
          <p14:tracePt t="72879" x="3016250" y="3816350"/>
          <p14:tracePt t="73161" x="3003550" y="3803650"/>
          <p14:tracePt t="73177" x="2992438" y="3803650"/>
          <p14:tracePt t="73187" x="2992438" y="3816350"/>
          <p14:tracePt t="73207" x="2992438" y="3829050"/>
          <p14:tracePt t="73283" x="3003550" y="3829050"/>
          <p14:tracePt t="73287" x="3016250" y="3841750"/>
          <p14:tracePt t="73297" x="3028950" y="3854450"/>
          <p14:tracePt t="73303" x="3054350" y="3854450"/>
          <p14:tracePt t="73313" x="3079750" y="3854450"/>
          <p14:tracePt t="73323" x="3128963" y="3854450"/>
          <p14:tracePt t="73327" x="3167063" y="3854450"/>
          <p14:tracePt t="73337" x="3205163" y="3854450"/>
          <p14:tracePt t="73343" x="3254375" y="3854450"/>
          <p14:tracePt t="73353" x="3279775" y="3879850"/>
          <p14:tracePt t="73363" x="3317875" y="3879850"/>
          <p14:tracePt t="73369" x="3341688" y="3905250"/>
          <p14:tracePt t="73379" x="3367088" y="3905250"/>
          <p14:tracePt t="73383" x="3405188" y="3916363"/>
          <p14:tracePt t="73393" x="3429000" y="3916363"/>
          <p14:tracePt t="73403" x="3441700" y="3929063"/>
          <p14:tracePt t="73410" x="3479800" y="3941763"/>
          <p14:tracePt t="73419" x="3492500" y="3941763"/>
          <p14:tracePt t="73423" x="3530600" y="3941763"/>
          <p14:tracePt t="73435" x="3541713" y="3954463"/>
          <p14:tracePt t="73445" x="3554413" y="3954463"/>
          <p14:tracePt t="73449" x="3567113" y="3954463"/>
          <p14:tracePt t="73459" x="3579813" y="3967163"/>
          <p14:tracePt t="73465" x="3592513" y="3967163"/>
          <p14:tracePt t="73476" x="3617913" y="3979863"/>
          <p14:tracePt t="73489" x="3654425" y="3992563"/>
          <p14:tracePt t="73499" x="3679825" y="4005263"/>
          <p14:tracePt t="73505" x="3705225" y="4017963"/>
          <p14:tracePt t="73515" x="3730625" y="4041775"/>
          <p14:tracePt t="73525" x="3743325" y="4041775"/>
          <p14:tracePt t="73529" x="3779838" y="4067175"/>
          <p14:tracePt t="73539" x="3792538" y="4079875"/>
          <p14:tracePt t="73555" x="3817938" y="4092575"/>
          <p14:tracePt t="73565" x="3830638" y="4117975"/>
          <p14:tracePt t="73571" x="3856038" y="4129088"/>
          <p14:tracePt t="73581" x="3879850" y="4129088"/>
          <p14:tracePt t="73585" x="3892550" y="4154488"/>
          <p14:tracePt t="73605" x="3917950" y="4167188"/>
          <p14:tracePt t="73611" x="3943350" y="4179888"/>
          <p14:tracePt t="73626" x="3968750" y="4179888"/>
          <p14:tracePt t="73635" x="3992563" y="4179888"/>
          <p14:tracePt t="73645" x="4017963" y="4179888"/>
          <p14:tracePt t="73651" x="4056063" y="4179888"/>
          <p14:tracePt t="73661" x="4092575" y="4179888"/>
          <p14:tracePt t="73665" x="4130675" y="4179888"/>
          <p14:tracePt t="73676" x="4181475" y="4167188"/>
          <p14:tracePt t="73685" x="4230688" y="4141788"/>
          <p14:tracePt t="73691" x="4294188" y="4141788"/>
          <p14:tracePt t="73701" x="4330700" y="4105275"/>
          <p14:tracePt t="73707" x="4394200" y="4079875"/>
          <p14:tracePt t="73717" x="4430713" y="4067175"/>
          <p14:tracePt t="73727" x="4443413" y="4067175"/>
          <p14:tracePt t="73731" x="4468813" y="4067175"/>
          <p14:tracePt t="73741" x="4494213" y="4067175"/>
          <p14:tracePt t="73747" x="4530725" y="4067175"/>
          <p14:tracePt t="73758" x="4568825" y="4067175"/>
          <p14:tracePt t="73767" x="4594225" y="4067175"/>
          <p14:tracePt t="73771" x="4606925" y="4067175"/>
          <p14:tracePt t="73783" x="4619625" y="4067175"/>
          <p14:tracePt t="73787" x="4630738" y="4067175"/>
          <p14:tracePt t="73807" x="4656138" y="4067175"/>
          <p14:tracePt t="73823" x="4681538" y="4054475"/>
          <p14:tracePt t="73837" x="4694238" y="4054475"/>
          <p14:tracePt t="73853" x="4706938" y="4054475"/>
          <p14:tracePt t="73863" x="4719638" y="4041775"/>
          <p14:tracePt t="74181" x="4706938" y="4041775"/>
          <p14:tracePt t="74185" x="4668838" y="4041775"/>
          <p14:tracePt t="74195" x="4630738" y="4041775"/>
          <p14:tracePt t="74205" x="4581525" y="4017963"/>
          <p14:tracePt t="74211" x="4494213" y="3992563"/>
          <p14:tracePt t="74221" x="4406900" y="3979863"/>
          <p14:tracePt t="74227" x="4318000" y="3954463"/>
          <p14:tracePt t="74237" x="4217988" y="3916363"/>
          <p14:tracePt t="74247" x="4117975" y="3916363"/>
          <p14:tracePt t="74251" x="3979863" y="3905250"/>
          <p14:tracePt t="74261" x="3830638" y="3879850"/>
          <p14:tracePt t="74267" x="3667125" y="3879850"/>
          <p14:tracePt t="74277" x="3505200" y="3879850"/>
          <p14:tracePt t="74287" x="3328988" y="3879850"/>
          <p14:tracePt t="74292" x="3216275" y="3879850"/>
          <p14:tracePt t="74301" x="3103563" y="3879850"/>
          <p14:tracePt t="74307" x="3003550" y="3879850"/>
          <p14:tracePt t="74317" x="2928938" y="3879850"/>
          <p14:tracePt t="74327" x="2890838" y="3879850"/>
          <p14:tracePt t="74331" x="2867025" y="3892550"/>
          <p14:tracePt t="74341" x="2854325" y="3892550"/>
          <p14:tracePt t="74347" x="2816225" y="3905250"/>
          <p14:tracePt t="74358" x="2803525" y="3916363"/>
          <p14:tracePt t="74367" x="2790825" y="3929063"/>
          <p14:tracePt t="74371" x="2754313" y="3954463"/>
          <p14:tracePt t="74381" x="2716213" y="3979863"/>
          <p14:tracePt t="74387" x="2703513" y="3992563"/>
          <p14:tracePt t="74397" x="2678113" y="4017963"/>
          <p14:tracePt t="74407" x="2654300" y="4041775"/>
          <p14:tracePt t="74413" x="2641600" y="4054475"/>
          <p14:tracePt t="74424" x="2616200" y="4067175"/>
          <p14:tracePt t="74427" x="2603500" y="4092575"/>
          <p14:tracePt t="74640" x="2616200" y="4105275"/>
          <p14:tracePt t="74645" x="2628900" y="4105275"/>
          <p14:tracePt t="74655" x="2641600" y="4105275"/>
          <p14:tracePt t="74659" x="2654300" y="4117975"/>
          <p14:tracePt t="74701" x="2667000" y="4117975"/>
          <p14:tracePt t="74715" x="2678113" y="4129088"/>
          <p14:tracePt t="74725" x="2690813" y="4129088"/>
          <p14:tracePt t="74731" x="2690813" y="4141788"/>
          <p14:tracePt t="74741" x="2703513" y="4154488"/>
          <p14:tracePt t="74751" x="2741613" y="4167188"/>
          <p14:tracePt t="74755" x="2790825" y="4179888"/>
          <p14:tracePt t="74765" x="2828925" y="4192588"/>
          <p14:tracePt t="74771" x="2879725" y="4217988"/>
          <p14:tracePt t="74781" x="2954338" y="4254500"/>
          <p14:tracePt t="74792" x="3016250" y="4267200"/>
          <p14:tracePt t="74795" x="3079750" y="4292600"/>
          <p14:tracePt t="74805" x="3154363" y="4305300"/>
          <p14:tracePt t="74811" x="3192463" y="4305300"/>
          <p14:tracePt t="74821" x="3254375" y="4330700"/>
          <p14:tracePt t="74835" x="3267075" y="4330700"/>
          <p14:tracePt t="75017" x="3279775" y="4341813"/>
          <p14:tracePt t="75053" x="3292475" y="4341813"/>
          <p14:tracePt t="75063" x="3317875" y="4341813"/>
          <p14:tracePt t="75073" x="3341688" y="4341813"/>
          <p14:tracePt t="75079" x="3367088" y="4341813"/>
          <p14:tracePt t="75149" x="3379788" y="4341813"/>
          <p14:tracePt t="75179" x="3367088" y="4330700"/>
          <p14:tracePt t="75185" x="3341688" y="4305300"/>
          <p14:tracePt t="75195" x="3317875" y="4305300"/>
          <p14:tracePt t="75205" x="3305175" y="4305300"/>
          <p14:tracePt t="75209" x="3292475" y="4305300"/>
          <p14:tracePt t="75219" x="3279775" y="4305300"/>
          <p14:tracePt t="75401" x="3267075" y="4305300"/>
          <p14:tracePt t="75415" x="3241675" y="4305300"/>
          <p14:tracePt t="75421" x="3216275" y="4305300"/>
          <p14:tracePt t="75431" x="3192463" y="4305300"/>
          <p14:tracePt t="75442" x="3167063" y="4305300"/>
          <p14:tracePt t="75467" x="3141663" y="4305300"/>
          <p14:tracePt t="75553" x="3128963" y="4305300"/>
          <p14:tracePt t="75563" x="3128963" y="4318000"/>
          <p14:tracePt t="75577" x="3128963" y="4341813"/>
          <p14:tracePt t="75593" x="3128963" y="4354513"/>
          <p14:tracePt t="75603" x="3128963" y="4367213"/>
          <p14:tracePt t="75607" x="3141663" y="4379913"/>
          <p14:tracePt t="75729" x="3154363" y="4379913"/>
          <p14:tracePt t="75749" x="3167063" y="4367213"/>
          <p14:tracePt t="75845" x="3179763" y="4367213"/>
          <p14:tracePt t="76067" x="3179763" y="4354513"/>
          <p14:tracePt t="76093" x="3179763" y="4341813"/>
          <p14:tracePt t="76193" x="3192463" y="4330700"/>
          <p14:tracePt t="76223" x="3205163" y="4330700"/>
          <p14:tracePt t="76233" x="3216275" y="4330700"/>
          <p14:tracePt t="76243" x="3241675" y="4330700"/>
          <p14:tracePt t="76249" x="3254375" y="4330700"/>
          <p14:tracePt t="76259" x="3267075" y="4341813"/>
          <p14:tracePt t="77277" x="3267075" y="4354513"/>
          <p14:tracePt t="77303" x="3254375" y="4354513"/>
          <p14:tracePt t="77327" x="3241675" y="4354513"/>
          <p14:tracePt t="77379" x="3228975" y="4354513"/>
          <p14:tracePt t="77429" x="3216275" y="4354513"/>
          <p14:tracePt t="77433" x="3205163" y="4354513"/>
          <p14:tracePt t="77449" x="3205163" y="4367213"/>
          <p14:tracePt t="77681" x="3205163" y="4354513"/>
          <p14:tracePt t="77691" x="3205163" y="4341813"/>
          <p14:tracePt t="77701" x="3205163" y="4330700"/>
          <p14:tracePt t="77706" x="3205163" y="4318000"/>
          <p14:tracePt t="77721" x="3205163" y="4292600"/>
          <p14:tracePt t="77887" x="3192463" y="4279900"/>
          <p14:tracePt t="77913" x="3179763" y="4279900"/>
          <p14:tracePt t="77939" x="3167063" y="4279900"/>
          <p14:tracePt t="77959" x="3154363" y="4279900"/>
          <p14:tracePt t="77969" x="3141663" y="4279900"/>
          <p14:tracePt t="77979" x="3128963" y="4279900"/>
          <p14:tracePt t="77983" x="3092450" y="4279900"/>
          <p14:tracePt t="77993" x="3067050" y="4279900"/>
          <p14:tracePt t="77999" x="3016250" y="4279900"/>
          <p14:tracePt t="78009" x="2941638" y="4267200"/>
          <p14:tracePt t="78019" x="2903538" y="4254500"/>
          <p14:tracePt t="78023" x="2816225" y="4217988"/>
          <p14:tracePt t="78033" x="2767013" y="4179888"/>
          <p14:tracePt t="78039" x="2690813" y="4141788"/>
          <p14:tracePt t="78049" x="2603500" y="4092575"/>
          <p14:tracePt t="78059" x="2541588" y="4054475"/>
          <p14:tracePt t="78063" x="2478088" y="4017963"/>
          <p14:tracePt t="78073" x="2428875" y="4005263"/>
          <p14:tracePt t="78079" x="2403475" y="3992563"/>
          <p14:tracePt t="78105" x="2303463" y="3941763"/>
          <p14:tracePt t="78122" x="2290763" y="3941763"/>
          <p14:tracePt t="78131" x="2278063" y="3929063"/>
          <p14:tracePt t="78191" x="2252663" y="3929063"/>
          <p14:tracePt t="78237" x="2239963" y="3929063"/>
          <p14:tracePt t="78245" x="2228850" y="3929063"/>
          <p14:tracePt t="78251" x="2216150" y="3929063"/>
          <p14:tracePt t="78261" x="2190750" y="3929063"/>
          <p14:tracePt t="78265" x="2178050" y="3929063"/>
          <p14:tracePt t="78275" x="2152650" y="3929063"/>
          <p14:tracePt t="78281" x="2139950" y="3929063"/>
          <p14:tracePt t="78291" x="2127250" y="3929063"/>
          <p14:tracePt t="78301" x="2103438" y="3929063"/>
          <p14:tracePt t="78317" x="2090738" y="3929063"/>
          <p14:tracePt t="78331" x="2078038" y="3929063"/>
          <p14:tracePt t="78473" x="2065338" y="3929063"/>
          <p14:tracePt t="78493" x="2065338" y="3941763"/>
          <p14:tracePt t="78563" x="2065338" y="3954463"/>
          <p14:tracePt t="78579" x="2065338" y="3967163"/>
          <p14:tracePt t="78589" x="2065338" y="3992563"/>
          <p14:tracePt t="78593" x="2078038" y="4017963"/>
          <p14:tracePt t="78603" x="2090738" y="4029075"/>
          <p14:tracePt t="78613" x="2116138" y="4054475"/>
          <p14:tracePt t="78620" x="2165350" y="4079875"/>
          <p14:tracePt t="78629" x="2190750" y="4092575"/>
          <p14:tracePt t="78635" x="2252663" y="4117975"/>
          <p14:tracePt t="78645" x="2290763" y="4117975"/>
          <p14:tracePt t="78655" x="2339975" y="4141788"/>
          <p14:tracePt t="78659" x="2390775" y="4167188"/>
          <p14:tracePt t="78670" x="2416175" y="4179888"/>
          <p14:tracePt t="78675" x="2452688" y="4192588"/>
          <p14:tracePt t="78685" x="2490788" y="4217988"/>
          <p14:tracePt t="78695" x="2528888" y="4217988"/>
          <p14:tracePt t="78699" x="2554288" y="4230688"/>
          <p14:tracePt t="78709" x="2578100" y="4230688"/>
          <p14:tracePt t="78715" x="2603500" y="4230688"/>
          <p14:tracePt t="78725" x="2628900" y="4241800"/>
          <p14:tracePt t="78735" x="2641600" y="4241800"/>
          <p14:tracePt t="78739" x="2667000" y="4241800"/>
          <p14:tracePt t="78759" x="2678113" y="4241800"/>
          <p14:tracePt t="78771" x="2678113" y="4254500"/>
          <p14:tracePt t="78795" x="2690813" y="4254500"/>
          <p14:tracePt t="78801" x="2703513" y="4254500"/>
          <p14:tracePt t="78821" x="2716213" y="4254500"/>
          <p14:tracePt t="78825" x="2728913" y="4254500"/>
          <p14:tracePt t="78835" x="2778125" y="4254500"/>
          <p14:tracePt t="78841" x="2816225" y="4254500"/>
          <p14:tracePt t="78851" x="2841625" y="4254500"/>
          <p14:tracePt t="78861" x="2879725" y="4254500"/>
          <p14:tracePt t="78865" x="2890838" y="4254500"/>
          <p14:tracePt t="78875" x="2916238" y="4254500"/>
          <p14:tracePt t="78891" x="2928938" y="4254500"/>
          <p14:tracePt t="78901" x="2941638" y="4267200"/>
          <p14:tracePt t="79077" x="2941638" y="4279900"/>
          <p14:tracePt t="79088" x="2928938" y="4292600"/>
          <p14:tracePt t="79093" x="2928938" y="4305300"/>
          <p14:tracePt t="79105" x="2903538" y="4318000"/>
          <p14:tracePt t="79109" x="2879725" y="4341813"/>
          <p14:tracePt t="79129" x="2854325" y="4341813"/>
          <p14:tracePt t="79143" x="2841625" y="4354513"/>
          <p14:tracePt t="79541" x="2828925" y="4330700"/>
          <p14:tracePt t="79547" x="2803525" y="4305300"/>
          <p14:tracePt t="79557" x="2741613" y="4267200"/>
          <p14:tracePt t="79567" x="2716213" y="4254500"/>
          <p14:tracePt t="79571" x="2667000" y="4217988"/>
          <p14:tracePt t="79583" x="2603500" y="4167188"/>
          <p14:tracePt t="79587" x="2528888" y="4129088"/>
          <p14:tracePt t="79597" x="2490788" y="4117975"/>
          <p14:tracePt t="79607" x="2441575" y="4079875"/>
          <p14:tracePt t="79613" x="2390775" y="4054475"/>
          <p14:tracePt t="79623" x="2352675" y="4041775"/>
          <p14:tracePt t="79627" x="2316163" y="4017963"/>
          <p14:tracePt t="79637" x="2278063" y="4005263"/>
          <p14:tracePt t="79647" x="2252663" y="4005263"/>
          <p14:tracePt t="79654" x="2239963" y="3992563"/>
          <p14:tracePt t="79663" x="2203450" y="3979863"/>
          <p14:tracePt t="79670" x="2178050" y="3967163"/>
          <p14:tracePt t="79679" x="2165350" y="3954463"/>
          <p14:tracePt t="79689" x="2139950" y="3954463"/>
          <p14:tracePt t="79693" x="2116138" y="3941763"/>
          <p14:tracePt t="79704" x="2103438" y="3941763"/>
          <p14:tracePt t="79709" x="2078038" y="3929063"/>
          <p14:tracePt t="79719" x="2065338" y="3929063"/>
          <p14:tracePt t="79729" x="2039938" y="3929063"/>
          <p14:tracePt t="79733" x="2027238" y="3916363"/>
          <p14:tracePt t="79743" x="2014538" y="3916363"/>
          <p14:tracePt t="79749" x="2003425" y="3916363"/>
          <p14:tracePt t="79759" x="1990725" y="3905250"/>
          <p14:tracePt t="79769" x="1978025" y="3905250"/>
          <p14:tracePt t="79789" x="1952625" y="3905250"/>
          <p14:tracePt t="79809" x="1939925" y="3905250"/>
          <p14:tracePt t="79825" x="1927225" y="3905250"/>
          <p14:tracePt t="79839" x="1914525" y="3905250"/>
          <p14:tracePt t="79865" x="1903413" y="3905250"/>
          <p14:tracePt t="79870" x="1890713" y="3905250"/>
          <p14:tracePt t="79931" x="1878013" y="3905250"/>
          <p14:tracePt t="79941" x="1878013" y="3916363"/>
          <p14:tracePt t="79965" x="1878013" y="3941763"/>
          <p14:tracePt t="79991" x="1878013" y="3954463"/>
          <p14:tracePt t="79995" x="1878013" y="3967163"/>
          <p14:tracePt t="80007" x="1878013" y="3979863"/>
          <p14:tracePt t="80011" x="1878013" y="3992563"/>
          <p14:tracePt t="80021" x="1878013" y="4005263"/>
          <p14:tracePt t="80037" x="1878013" y="4029075"/>
          <p14:tracePt t="80081" x="1878013" y="4041775"/>
          <p14:tracePt t="80113" x="1878013" y="4054475"/>
          <p14:tracePt t="80681" x="1878013" y="4067175"/>
          <p14:tracePt t="90169" x="1927225" y="4079875"/>
          <p14:tracePt t="90179" x="2152650" y="4079875"/>
          <p14:tracePt t="90189" x="2667000" y="3929063"/>
          <p14:tracePt t="90195" x="3216275" y="3879850"/>
          <p14:tracePt t="90205" x="3905250" y="3879850"/>
          <p14:tracePt t="90209" x="4543425" y="3879850"/>
          <p14:tracePt t="90219" x="5181600" y="3879850"/>
          <p14:tracePt t="90229" x="5832475" y="3879850"/>
          <p14:tracePt t="90235" x="6546850" y="3879850"/>
          <p14:tracePt t="90245" x="7185025" y="3879850"/>
          <p14:tracePt t="90249" x="7835900" y="3879850"/>
          <p14:tracePt t="90259" x="8412163" y="3879850"/>
          <p14:tracePt t="90269" x="8924925" y="3892550"/>
          <p14:tracePt t="90276" x="9363075" y="3892550"/>
          <p14:tracePt t="90285" x="9637713" y="3892550"/>
          <p14:tracePt t="90289" x="9913938" y="3892550"/>
          <p14:tracePt t="90299" x="10088563" y="3905250"/>
          <p14:tracePt t="90311" x="10226675" y="3916363"/>
          <p14:tracePt t="90315" x="10326688" y="3916363"/>
          <p14:tracePt t="90327" x="10352088" y="3916363"/>
          <p14:tracePt t="90341" x="10364788" y="3929063"/>
          <p14:tracePt t="90417" x="10352088" y="3929063"/>
          <p14:tracePt t="90421" x="10313988" y="3954463"/>
          <p14:tracePt t="90431" x="10288588" y="3979863"/>
          <p14:tracePt t="90437" x="10252075" y="4017963"/>
          <p14:tracePt t="90447" x="10213975" y="4054475"/>
          <p14:tracePt t="90457" x="10164763" y="4079875"/>
          <p14:tracePt t="90461" x="10088563" y="4141788"/>
          <p14:tracePt t="90471" x="10013950" y="4192588"/>
          <p14:tracePt t="90477" x="9926638" y="4267200"/>
          <p14:tracePt t="90487" x="9813925" y="4341813"/>
          <p14:tracePt t="90497" x="9688513" y="4405313"/>
          <p14:tracePt t="90501" x="9601200" y="4443413"/>
          <p14:tracePt t="90511" x="9475788" y="4479925"/>
          <p14:tracePt t="90517" x="9363075" y="4518025"/>
          <p14:tracePt t="90527" x="9224963" y="4543425"/>
          <p14:tracePt t="90537" x="9088438" y="4554538"/>
          <p14:tracePt t="90544" x="8963025" y="4605338"/>
          <p14:tracePt t="90553" x="8863013" y="4605338"/>
          <p14:tracePt t="90557" x="8774113" y="4630738"/>
          <p14:tracePt t="90567" x="8724900" y="4630738"/>
          <p14:tracePt t="90577" x="8674100" y="4630738"/>
          <p14:tracePt t="90583" x="8624888" y="4630738"/>
          <p14:tracePt t="90593" x="8561388" y="4656138"/>
          <p14:tracePt t="90597" x="8524875" y="4656138"/>
          <p14:tracePt t="90607" x="8474075" y="4667250"/>
          <p14:tracePt t="90617" x="8424863" y="4667250"/>
          <p14:tracePt t="90623" x="8399463" y="4667250"/>
          <p14:tracePt t="90633" x="8386763" y="4667250"/>
          <p14:tracePt t="90673" x="8374063" y="4667250"/>
          <p14:tracePt t="90679" x="8348663" y="4667250"/>
          <p14:tracePt t="90689" x="8324850" y="4667250"/>
          <p14:tracePt t="90694" x="8274050" y="4643438"/>
          <p14:tracePt t="90703" x="8223250" y="4605338"/>
          <p14:tracePt t="90713" x="8148638" y="4554538"/>
          <p14:tracePt t="90719" x="8123238" y="4530725"/>
          <p14:tracePt t="90729" x="8074025" y="4492625"/>
          <p14:tracePt t="90735" x="8048625" y="4467225"/>
          <p14:tracePt t="90745" x="8010525" y="4405313"/>
          <p14:tracePt t="90755" x="7986713" y="4379913"/>
          <p14:tracePt t="90759" x="7935913" y="4305300"/>
          <p14:tracePt t="90769" x="7886700" y="4254500"/>
          <p14:tracePt t="90776" x="7835900" y="4192588"/>
          <p14:tracePt t="90785" x="7785100" y="4117975"/>
          <p14:tracePt t="90795" x="7748588" y="4079875"/>
          <p14:tracePt t="90799" x="7723188" y="4041775"/>
          <p14:tracePt t="90810" x="7697788" y="4017963"/>
          <p14:tracePt t="90815" x="7685088" y="4005263"/>
          <p14:tracePt t="90825" x="7661275" y="3979863"/>
          <p14:tracePt t="90835" x="7648575" y="3954463"/>
          <p14:tracePt t="90839" x="7648575" y="3916363"/>
          <p14:tracePt t="90849" x="7623175" y="3892550"/>
          <p14:tracePt t="90855" x="7610475" y="3854450"/>
          <p14:tracePt t="90865" x="7610475" y="3841750"/>
          <p14:tracePt t="90875" x="7597775" y="3816350"/>
          <p14:tracePt t="90879" x="7585075" y="3803650"/>
          <p14:tracePt t="90892" x="7585075" y="3792538"/>
          <p14:tracePt t="90895" x="7572375" y="3779838"/>
          <p14:tracePt t="90932" x="7572375" y="3767138"/>
          <p14:tracePt t="90936" x="7561263" y="3767138"/>
          <p14:tracePt t="91279" x="7561263" y="3803650"/>
          <p14:tracePt t="91289" x="7561263" y="3867150"/>
          <p14:tracePt t="91299" x="7561263" y="3916363"/>
          <p14:tracePt t="91303" x="7561263" y="3954463"/>
          <p14:tracePt t="91313" x="7561263" y="3979863"/>
          <p14:tracePt t="91319" x="7572375" y="4005263"/>
          <p14:tracePt t="91329" x="7585075" y="4029075"/>
          <p14:tracePt t="91339" x="7585075" y="4041775"/>
          <p14:tracePt t="91343" x="7597775" y="4054475"/>
          <p14:tracePt t="91365" x="7610475" y="4067175"/>
          <p14:tracePt t="91399" x="7623175" y="4067175"/>
          <p14:tracePt t="91405" x="7648575" y="4067175"/>
          <p14:tracePt t="91415" x="7697788" y="4054475"/>
          <p14:tracePt t="91419" x="7761288" y="3992563"/>
          <p14:tracePt t="91429" x="7823200" y="3954463"/>
          <p14:tracePt t="91439" x="7897813" y="3867150"/>
          <p14:tracePt t="91445" x="8010525" y="3792538"/>
          <p14:tracePt t="91455" x="8110538" y="3692525"/>
          <p14:tracePt t="91461" x="8223250" y="3603625"/>
          <p14:tracePt t="91471" x="8312150" y="3516313"/>
          <p14:tracePt t="91481" x="8424863" y="3429000"/>
          <p14:tracePt t="91485" x="8499475" y="3354388"/>
          <p14:tracePt t="91495" x="8574088" y="3290888"/>
          <p14:tracePt t="91501" x="8637588" y="3228975"/>
          <p14:tracePt t="91511" x="8686800" y="3203575"/>
          <p14:tracePt t="91521" x="8699500" y="3178175"/>
          <p14:tracePt t="91526" x="8724900" y="3178175"/>
          <p14:tracePt t="91535" x="8750300" y="3154363"/>
          <p14:tracePt t="91577" x="8763000" y="3141663"/>
          <p14:tracePt t="91683" x="8774113" y="3128963"/>
          <p14:tracePt t="93519" x="8661400" y="3154363"/>
          <p14:tracePt t="93529" x="8212138" y="3416300"/>
          <p14:tracePt t="93533" x="7572375" y="3767138"/>
          <p14:tracePt t="93543" x="6997700" y="4167188"/>
          <p14:tracePt t="93549" x="6584950" y="4492625"/>
          <p14:tracePt t="93559" x="6170613" y="4792663"/>
          <p14:tracePt t="93569" x="5932488" y="4956175"/>
          <p14:tracePt t="93575" x="5745163" y="5105400"/>
          <p14:tracePt t="93585" x="5719763" y="5130800"/>
          <p14:tracePt t="93639" x="5708650" y="5130800"/>
          <p14:tracePt t="93649" x="5695950" y="5130800"/>
          <p14:tracePt t="93655" x="5632450" y="5130800"/>
          <p14:tracePt t="93665" x="5519738" y="5130800"/>
          <p14:tracePt t="93675" x="5383213" y="5130800"/>
          <p14:tracePt t="93681" x="5181600" y="5130800"/>
          <p14:tracePt t="93691" x="4994275" y="5130800"/>
          <p14:tracePt t="93695" x="4832350" y="5130800"/>
          <p14:tracePt t="93705" x="4694238" y="5130800"/>
          <p14:tracePt t="93715" x="4594225" y="5130800"/>
          <p14:tracePt t="93721" x="4543425" y="5130800"/>
          <p14:tracePt t="93731" x="4494213" y="5130800"/>
          <p14:tracePt t="93735" x="4468813" y="5130800"/>
          <p14:tracePt t="93745" x="4443413" y="5156200"/>
          <p14:tracePt t="93761" x="4430713" y="5156200"/>
          <p14:tracePt t="93827" x="4456113" y="5105400"/>
          <p14:tracePt t="93831" x="4494213" y="5043488"/>
          <p14:tracePt t="93841" x="4518025" y="4981575"/>
          <p14:tracePt t="93851" x="4518025" y="4918075"/>
          <p14:tracePt t="93857" x="4530725" y="4879975"/>
          <p14:tracePt t="93867" x="4530725" y="4818063"/>
          <p14:tracePt t="93871" x="4530725" y="4792663"/>
          <p14:tracePt t="93883" x="4530725" y="4768850"/>
          <p14:tracePt t="93893" x="4530725" y="4730750"/>
          <p14:tracePt t="93897" x="4494213" y="4692650"/>
          <p14:tracePt t="93907" x="4468813" y="4656138"/>
          <p14:tracePt t="93913" x="4394200" y="4605338"/>
          <p14:tracePt t="93924" x="4330700" y="4592638"/>
          <p14:tracePt t="93933" x="4256088" y="4518025"/>
          <p14:tracePt t="93937" x="4217988" y="4518025"/>
          <p14:tracePt t="93947" x="4192588" y="4518025"/>
          <p14:tracePt t="93953" x="4168775" y="4492625"/>
          <p14:tracePt t="93963" x="4130675" y="4479925"/>
          <p14:tracePt t="93974" x="4105275" y="4479925"/>
          <p14:tracePt t="93979" x="4068763" y="4479925"/>
          <p14:tracePt t="93990" x="4056063" y="4467225"/>
          <p14:tracePt t="93993" x="4043363" y="4467225"/>
          <p14:tracePt t="94003" x="4017963" y="4467225"/>
          <p14:tracePt t="94013" x="3979863" y="4467225"/>
          <p14:tracePt t="94029" x="3956050" y="4467225"/>
          <p14:tracePt t="94033" x="3943350" y="4467225"/>
          <p14:tracePt t="94043" x="3905250" y="4467225"/>
          <p14:tracePt t="94073" x="3892550" y="4454525"/>
          <p14:tracePt t="94222" x="3879850" y="4443413"/>
          <p14:tracePt t="94229" x="3879850" y="4430713"/>
          <p14:tracePt t="94241" x="3879850" y="4405313"/>
          <p14:tracePt t="94245" x="3892550" y="4379913"/>
          <p14:tracePt t="94256" x="3905250" y="4367213"/>
          <p14:tracePt t="94265" x="3905250" y="4354513"/>
          <p14:tracePt t="94271" x="3917950" y="4318000"/>
          <p14:tracePt t="94281" x="3930650" y="4318000"/>
          <p14:tracePt t="94285" x="3943350" y="4305300"/>
          <p14:tracePt t="94295" x="3956050" y="4292600"/>
          <p14:tracePt t="94311" x="3968750" y="4279900"/>
          <p14:tracePt t="94321" x="3979863" y="4267200"/>
          <p14:tracePt t="94347" x="3979863" y="4254500"/>
          <p14:tracePt t="94477" x="3956050" y="4254500"/>
          <p14:tracePt t="94487" x="3879850" y="4254500"/>
          <p14:tracePt t="94493" x="3779838" y="4254500"/>
          <p14:tracePt t="94503" x="3692525" y="4254500"/>
          <p14:tracePt t="94507" x="3592513" y="4254500"/>
          <p14:tracePt t="94517" x="3492500" y="4254500"/>
          <p14:tracePt t="94527" x="3429000" y="4254500"/>
          <p14:tracePt t="94533" x="3341688" y="4254500"/>
          <p14:tracePt t="94543" x="3267075" y="4254500"/>
          <p14:tracePt t="94547" x="3228975" y="4254500"/>
          <p14:tracePt t="94557" x="3216275" y="4241800"/>
          <p14:tracePt t="94567" x="3205163" y="4230688"/>
          <p14:tracePt t="94629" x="3192463" y="4230688"/>
          <p14:tracePt t="94649" x="3192463" y="4217988"/>
          <p14:tracePt t="94665" x="3192463" y="4205288"/>
          <p14:tracePt t="94669" x="3179763" y="4205288"/>
          <p14:tracePt t="94679" x="3179763" y="4192588"/>
          <p14:tracePt t="94689" x="3167063" y="4179888"/>
          <p14:tracePt t="94695" x="3154363" y="4167188"/>
          <p14:tracePt t="94705" x="3141663" y="4154488"/>
          <p14:tracePt t="94709" x="3128963" y="4141788"/>
          <p14:tracePt t="94719" x="3103563" y="4129088"/>
          <p14:tracePt t="94729" x="3103563" y="4105275"/>
          <p14:tracePt t="94735" x="3079750" y="4092575"/>
          <p14:tracePt t="94745" x="3079750" y="4079875"/>
          <p14:tracePt t="94749" x="3067050" y="4054475"/>
          <p14:tracePt t="94759" x="3054350" y="4041775"/>
          <p14:tracePt t="94769" x="3041650" y="4029075"/>
          <p14:tracePt t="94775" x="3016250" y="4005263"/>
          <p14:tracePt t="94785" x="3016250" y="3979863"/>
          <p14:tracePt t="94790" x="3016250" y="3967163"/>
          <p14:tracePt t="94799" x="3016250" y="3954463"/>
          <p14:tracePt t="94809" x="3003550" y="3941763"/>
          <p14:tracePt t="94825" x="3003550" y="3929063"/>
          <p14:tracePt t="94856" x="3003550" y="3916363"/>
          <p14:tracePt t="94871" x="3003550" y="3905250"/>
          <p14:tracePt t="94891" x="3003550" y="3892550"/>
          <p14:tracePt t="94905" x="3003550" y="3879850"/>
          <p14:tracePt t="94911" x="3003550" y="3867150"/>
          <p14:tracePt t="94931" x="2992438" y="3854450"/>
          <p14:tracePt t="94937" x="2992438" y="3841750"/>
          <p14:tracePt t="94961" x="2992438" y="3816350"/>
          <p14:tracePt t="94991" x="2979738" y="3792538"/>
          <p14:tracePt t="95001" x="2967038" y="3779838"/>
          <p14:tracePt t="95027" x="2954338" y="3767138"/>
          <p14:tracePt t="95031" x="2954338" y="3754438"/>
          <p14:tracePt t="95053" x="2941638" y="3754438"/>
          <p14:tracePt t="95067" x="2928938" y="3741738"/>
          <p14:tracePt t="95127" x="2916238" y="3741738"/>
          <p14:tracePt t="95143" x="2903538" y="3741738"/>
          <p14:tracePt t="95159" x="2890838" y="3741738"/>
          <p14:tracePt t="95169" x="2879725" y="3741738"/>
          <p14:tracePt t="95183" x="2867025" y="3741738"/>
          <p14:tracePt t="95189" x="2854325" y="3754438"/>
          <p14:tracePt t="95199" x="2841625" y="3767138"/>
          <p14:tracePt t="95209" x="2828925" y="3779838"/>
          <p14:tracePt t="95229" x="2816225" y="3792538"/>
          <p14:tracePt t="95249" x="2816225" y="3803650"/>
          <p14:tracePt t="95253" x="2803525" y="3816350"/>
          <p14:tracePt t="95289" x="2803525" y="3841750"/>
          <p14:tracePt t="95295" x="2803525" y="3854450"/>
          <p14:tracePt t="95306" x="2790825" y="3854450"/>
          <p14:tracePt t="95309" x="2790825" y="3867150"/>
          <p14:tracePt t="95319" x="2790825" y="3879850"/>
          <p14:tracePt t="95329" x="2790825" y="3892550"/>
          <p14:tracePt t="95335" x="2790825" y="3905250"/>
          <p14:tracePt t="95345" x="2790825" y="3916363"/>
          <p14:tracePt t="95349" x="2790825" y="3929063"/>
          <p14:tracePt t="95385" x="2790825" y="3954463"/>
          <p14:tracePt t="95401" x="2790825" y="3967163"/>
          <p14:tracePt t="95411" x="2790825" y="3979863"/>
          <p14:tracePt t="95415" x="2790825" y="3992563"/>
          <p14:tracePt t="95425" x="2790825" y="4005263"/>
          <p14:tracePt t="95431" x="2790825" y="4017963"/>
          <p14:tracePt t="95451" x="2790825" y="4041775"/>
          <p14:tracePt t="95465" x="2790825" y="4067175"/>
          <p14:tracePt t="95471" x="2790825" y="4079875"/>
          <p14:tracePt t="95481" x="2778125" y="4092575"/>
          <p14:tracePt t="95491" x="2767013" y="4105275"/>
          <p14:tracePt t="95507" x="2767013" y="4117975"/>
          <p14:tracePt t="95522" x="2767013" y="4129088"/>
          <p14:tracePt t="95673" x="2767013" y="4105275"/>
          <p14:tracePt t="95677" x="2767013" y="4054475"/>
          <p14:tracePt t="95687" x="2767013" y="4017963"/>
          <p14:tracePt t="95697" x="2767013" y="3979863"/>
          <p14:tracePt t="95704" x="2767013" y="3929063"/>
          <p14:tracePt t="95713" x="2767013" y="3905250"/>
          <p14:tracePt t="95717" x="2767013" y="3854450"/>
          <p14:tracePt t="95727" x="2767013" y="3816350"/>
          <p14:tracePt t="95739" x="2767013" y="3803650"/>
          <p14:tracePt t="95743" x="2767013" y="3792538"/>
          <p14:tracePt t="95757" x="2767013" y="3779838"/>
          <p14:tracePt t="95763" x="2767013" y="3767138"/>
          <p14:tracePt t="95777" x="2767013" y="3754438"/>
          <p14:tracePt t="95783" x="2767013" y="3741738"/>
          <p14:tracePt t="95807" x="2767013" y="3729038"/>
          <p14:tracePt t="95913" x="2767013" y="3716338"/>
          <p14:tracePt t="95923" x="2754313" y="3729038"/>
          <p14:tracePt t="95929" x="2754313" y="3767138"/>
          <p14:tracePt t="95940" x="2754313" y="3816350"/>
          <p14:tracePt t="95943" x="2741613" y="3841750"/>
          <p14:tracePt t="95955" x="2728913" y="3892550"/>
          <p14:tracePt t="95963" x="2703513" y="3941763"/>
          <p14:tracePt t="95969" x="2703513" y="3979863"/>
          <p14:tracePt t="95979" x="2690813" y="4005263"/>
          <p14:tracePt t="95985" x="2690813" y="4029075"/>
          <p14:tracePt t="95995" x="2678113" y="4041775"/>
          <p14:tracePt t="96005" x="2678113" y="4054475"/>
          <p14:tracePt t="96009" x="2678113" y="4067175"/>
          <p14:tracePt t="96035" x="2678113" y="4079875"/>
          <p14:tracePt t="96131" x="2678113" y="4041775"/>
          <p14:tracePt t="96141" x="2678113" y="4005263"/>
          <p14:tracePt t="96145" x="2678113" y="3979863"/>
          <p14:tracePt t="96155" x="2678113" y="3954463"/>
          <p14:tracePt t="96165" x="2678113" y="3916363"/>
          <p14:tracePt t="96172" x="2678113" y="3879850"/>
          <p14:tracePt t="96181" x="2690813" y="3841750"/>
          <p14:tracePt t="96185" x="2690813" y="3816350"/>
          <p14:tracePt t="96195" x="2690813" y="3792538"/>
          <p14:tracePt t="96205" x="2690813" y="3779838"/>
          <p14:tracePt t="96211" x="2690813" y="3767138"/>
          <p14:tracePt t="96222" x="2703513" y="3754438"/>
          <p14:tracePt t="96337" x="2703513" y="3779838"/>
          <p14:tracePt t="96347" x="2703513" y="3792538"/>
          <p14:tracePt t="96357" x="2703513" y="3816350"/>
          <p14:tracePt t="96363" x="2703513" y="3829050"/>
          <p14:tracePt t="96373" x="2703513" y="3841750"/>
          <p14:tracePt t="96388" x="2703513" y="3867150"/>
          <p14:tracePt t="96413" x="2703513" y="3879850"/>
          <p14:tracePt t="96439" x="2703513" y="3892550"/>
          <p14:tracePt t="96459" x="2716213" y="3905250"/>
          <p14:tracePt t="96513" x="2728913" y="3905250"/>
          <p14:tracePt t="96535" x="2728913" y="3892550"/>
          <p14:tracePt t="96539" x="2741613" y="3892550"/>
          <p14:tracePt t="96555" x="2741613" y="3879850"/>
          <p14:tracePt t="96595" x="2754313" y="3879850"/>
          <p14:tracePt t="96609" x="2754313" y="3867150"/>
          <p14:tracePt t="96645" x="2754313" y="3892550"/>
          <p14:tracePt t="96655" x="2754313" y="3929063"/>
          <p14:tracePt t="96665" x="2754313" y="3979863"/>
          <p14:tracePt t="96671" x="2778125" y="4017963"/>
          <p14:tracePt t="96681" x="2778125" y="4041775"/>
          <p14:tracePt t="96685" x="2778125" y="4067175"/>
          <p14:tracePt t="96695" x="2778125" y="4092575"/>
          <p14:tracePt t="96705" x="2790825" y="4117975"/>
          <p14:tracePt t="96711" x="2803525" y="4141788"/>
          <p14:tracePt t="96738" x="2803525" y="4167188"/>
          <p14:tracePt t="97095" x="2803525" y="4154488"/>
          <p14:tracePt t="97099" x="2803525" y="4141788"/>
          <p14:tracePt t="97841" x="2803525" y="4129088"/>
          <p14:tracePt t="97845" x="2828925" y="4129088"/>
          <p14:tracePt t="97855" x="2879725" y="4129088"/>
          <p14:tracePt t="97865" x="2941638" y="4129088"/>
          <p14:tracePt t="97871" x="3016250" y="4129088"/>
          <p14:tracePt t="97881" x="3116263" y="4129088"/>
          <p14:tracePt t="97885" x="3167063" y="4129088"/>
          <p14:tracePt t="97895" x="3292475" y="4129088"/>
          <p14:tracePt t="97905" x="3441700" y="4129088"/>
          <p14:tracePt t="97911" x="3592513" y="4129088"/>
          <p14:tracePt t="97921" x="3756025" y="4129088"/>
          <p14:tracePt t="97925" x="3930650" y="4129088"/>
          <p14:tracePt t="97937" x="4092575" y="4129088"/>
          <p14:tracePt t="97947" x="4256088" y="4129088"/>
          <p14:tracePt t="97953" x="4406900" y="4129088"/>
          <p14:tracePt t="97961" x="4506913" y="4129088"/>
          <p14:tracePt t="97967" x="4619625" y="4129088"/>
          <p14:tracePt t="97977" x="4694238" y="4129088"/>
          <p14:tracePt t="97987" x="4756150" y="4129088"/>
          <p14:tracePt t="97991" x="4794250" y="4129088"/>
          <p14:tracePt t="98002" x="4806950" y="4129088"/>
          <p14:tracePt t="98007" x="4832350" y="4129088"/>
          <p14:tracePt t="98233" x="4856163" y="4129088"/>
          <p14:tracePt t="98239" x="4881563" y="4129088"/>
          <p14:tracePt t="98249" x="4956175" y="4141788"/>
          <p14:tracePt t="98259" x="5068888" y="4179888"/>
          <p14:tracePt t="98263" x="5194300" y="4205288"/>
          <p14:tracePt t="98273" x="5345113" y="4217988"/>
          <p14:tracePt t="98279" x="5495925" y="4254500"/>
          <p14:tracePt t="98289" x="5683250" y="4267200"/>
          <p14:tracePt t="98299" x="5857875" y="4267200"/>
          <p14:tracePt t="98305" x="6021388" y="4267200"/>
          <p14:tracePt t="98315" x="6157913" y="4267200"/>
          <p14:tracePt t="98320" x="6259513" y="4267200"/>
          <p14:tracePt t="98329" x="6334125" y="4267200"/>
          <p14:tracePt t="98339" x="6346825" y="4267200"/>
          <p14:tracePt t="98405" x="6308725" y="4279900"/>
          <p14:tracePt t="98415" x="6246813" y="4279900"/>
          <p14:tracePt t="98425" x="6134100" y="4279900"/>
          <p14:tracePt t="98431" x="6034088" y="4279900"/>
          <p14:tracePt t="98441" x="5895975" y="4279900"/>
          <p14:tracePt t="98445" x="5770563" y="4279900"/>
          <p14:tracePt t="98455" x="5619750" y="4279900"/>
          <p14:tracePt t="98465" x="5507038" y="4279900"/>
          <p14:tracePt t="98471" x="5383213" y="4279900"/>
          <p14:tracePt t="98481" x="5281613" y="4279900"/>
          <p14:tracePt t="98486" x="5219700" y="4279900"/>
          <p14:tracePt t="98497" x="5145088" y="4279900"/>
          <p14:tracePt t="98507" x="5057775" y="4279900"/>
          <p14:tracePt t="98511" x="4994275" y="4254500"/>
          <p14:tracePt t="98521" x="4919663" y="4254500"/>
          <p14:tracePt t="98527" x="4856163" y="4254500"/>
          <p14:tracePt t="98537" x="4794250" y="4230688"/>
          <p14:tracePt t="98547" x="4756150" y="4230688"/>
          <p14:tracePt t="98552" x="4719638" y="4230688"/>
          <p14:tracePt t="98561" x="4681538" y="4217988"/>
          <p14:tracePt t="98568" x="4643438" y="4217988"/>
          <p14:tracePt t="98577" x="4594225" y="4217988"/>
          <p14:tracePt t="98587" x="4556125" y="4192588"/>
          <p14:tracePt t="98593" x="4530725" y="4192588"/>
          <p14:tracePt t="98603" x="4506913" y="4192588"/>
          <p14:tracePt t="98618" x="4481513" y="4192588"/>
          <p14:tracePt t="98633" x="4468813" y="4192588"/>
          <p14:tracePt t="98647" x="4456113" y="4192588"/>
          <p14:tracePt t="98657" x="4443413" y="4192588"/>
          <p14:tracePt t="98819" x="4506913" y="4192588"/>
          <p14:tracePt t="98823" x="4630738" y="4192588"/>
          <p14:tracePt t="98836" x="4806950" y="4192588"/>
          <p14:tracePt t="98839" x="5006975" y="4192588"/>
          <p14:tracePt t="98849" x="5207000" y="4192588"/>
          <p14:tracePt t="98859" x="5394325" y="4192588"/>
          <p14:tracePt t="98865" x="5595938" y="4192588"/>
          <p14:tracePt t="98875" x="5832475" y="4192588"/>
          <p14:tracePt t="98879" x="6070600" y="4192588"/>
          <p14:tracePt t="98889" x="6283325" y="4192588"/>
          <p14:tracePt t="98899" x="6483350" y="4192588"/>
          <p14:tracePt t="98905" x="6659563" y="4192588"/>
          <p14:tracePt t="98915" x="6821488" y="4192588"/>
          <p14:tracePt t="98921" x="6921500" y="4192588"/>
          <p14:tracePt t="98931" x="6985000" y="4192588"/>
          <p14:tracePt t="98941" x="7010400" y="4192588"/>
          <p14:tracePt t="98945" x="7021513" y="4192588"/>
          <p14:tracePt t="98955" x="7034213" y="4192588"/>
          <p14:tracePt t="99511" x="7059613" y="4192588"/>
          <p14:tracePt t="99531" x="7072313" y="4192588"/>
          <p14:tracePt t="99741" x="7046913" y="4205288"/>
          <p14:tracePt t="99757" x="7034213" y="4217988"/>
          <p14:tracePt t="99767" x="7010400" y="4217988"/>
          <p14:tracePt t="99773" x="6972300" y="4230688"/>
          <p14:tracePt t="99783" x="6959600" y="4230688"/>
          <p14:tracePt t="99787" x="6946900" y="4241800"/>
          <p14:tracePt t="99797" x="6934200" y="4241800"/>
          <p14:tracePt t="99807" x="6910388" y="4241800"/>
          <p14:tracePt t="99813" x="6897688" y="4254500"/>
          <p14:tracePt t="99823" x="6872288" y="4267200"/>
          <p14:tracePt t="99827" x="6859588" y="4267200"/>
          <p14:tracePt t="99837" x="6846888" y="4267200"/>
          <p14:tracePt t="99847" x="6821488" y="4279900"/>
          <p14:tracePt t="99853" x="6808788" y="4292600"/>
          <p14:tracePt t="99867" x="6797675" y="4292600"/>
          <p14:tracePt t="99877" x="6772275" y="4305300"/>
          <p14:tracePt t="99887" x="6759575" y="4318000"/>
          <p14:tracePt t="99893" x="6734175" y="4318000"/>
          <p14:tracePt t="99903" x="6708775" y="4318000"/>
          <p14:tracePt t="99909" x="6672263" y="4318000"/>
          <p14:tracePt t="99919" x="6646863" y="4318000"/>
          <p14:tracePt t="99929" x="6621463" y="4318000"/>
          <p14:tracePt t="99933" x="6584950" y="4341813"/>
          <p14:tracePt t="99943" x="6572250" y="4341813"/>
          <p14:tracePt t="99949" x="6546850" y="4341813"/>
          <p14:tracePt t="99959" x="6508750" y="4341813"/>
          <p14:tracePt t="99969" x="6496050" y="4341813"/>
          <p14:tracePt t="99985" x="6472238" y="4341813"/>
          <p14:tracePt t="99999" x="6459538" y="4341813"/>
          <p14:tracePt t="100009" x="6446838" y="4341813"/>
          <p14:tracePt t="100195" x="6483350" y="4341813"/>
          <p14:tracePt t="100201" x="6546850" y="4341813"/>
          <p14:tracePt t="100211" x="6621463" y="4341813"/>
          <p14:tracePt t="100221" x="6672263" y="4341813"/>
          <p14:tracePt t="100227" x="6708775" y="4341813"/>
          <p14:tracePt t="100237" x="6772275" y="4341813"/>
          <p14:tracePt t="100241" x="6834188" y="4341813"/>
          <p14:tracePt t="100251" x="6884988" y="4341813"/>
          <p14:tracePt t="100261" x="6946900" y="4341813"/>
          <p14:tracePt t="100268" x="6997700" y="4341813"/>
          <p14:tracePt t="100277" x="7046913" y="4341813"/>
          <p14:tracePt t="100281" x="7110413" y="4341813"/>
          <p14:tracePt t="100291" x="7146925" y="4341813"/>
          <p14:tracePt t="100301" x="7172325" y="4341813"/>
          <p14:tracePt t="100307" x="7197725" y="4341813"/>
          <p14:tracePt t="100321" x="7223125" y="4341813"/>
          <p14:tracePt t="100479" x="7246938" y="4341813"/>
          <p14:tracePt t="100499" x="7259638" y="4341813"/>
          <p14:tracePt t="100513" x="7272338" y="4341813"/>
          <p14:tracePt t="100519" x="7285038" y="4341813"/>
          <p14:tracePt t="100529" x="7297738" y="4341813"/>
          <p14:tracePt t="100575" x="7310438" y="4341813"/>
          <p14:tracePt t="100827" x="7310438" y="4354513"/>
          <p14:tracePt t="100831" x="7246938" y="4367213"/>
          <p14:tracePt t="100841" x="7159625" y="4405313"/>
          <p14:tracePt t="100851" x="7034213" y="4454525"/>
          <p14:tracePt t="100857" x="6921500" y="4467225"/>
          <p14:tracePt t="100867" x="6797675" y="4505325"/>
          <p14:tracePt t="100871" x="6621463" y="4530725"/>
          <p14:tracePt t="100881" x="6383338" y="4579938"/>
          <p14:tracePt t="100891" x="6070600" y="4592638"/>
          <p14:tracePt t="100897" x="5708650" y="4656138"/>
          <p14:tracePt t="100907" x="5345113" y="4718050"/>
          <p14:tracePt t="100911" x="4956175" y="4756150"/>
          <p14:tracePt t="100923" x="4619625" y="4779963"/>
          <p14:tracePt t="100934" x="4318000" y="4830763"/>
          <p14:tracePt t="100937" x="4005263" y="4830763"/>
          <p14:tracePt t="100947" x="3756025" y="4868863"/>
          <p14:tracePt t="100953" x="3454400" y="4918075"/>
          <p14:tracePt t="100963" x="3241675" y="4943475"/>
          <p14:tracePt t="100973" x="3016250" y="4968875"/>
          <p14:tracePt t="100977" x="2879725" y="4981575"/>
          <p14:tracePt t="100987" x="2728913" y="5018088"/>
          <p14:tracePt t="100993" x="2590800" y="5030788"/>
          <p14:tracePt t="101003" x="2478088" y="5056188"/>
          <p14:tracePt t="101013" x="2352675" y="5056188"/>
          <p14:tracePt t="101017" x="2252663" y="5068888"/>
          <p14:tracePt t="101027" x="2190750" y="5092700"/>
          <p14:tracePt t="101034" x="2139950" y="5092700"/>
          <p14:tracePt t="101043" x="2090738" y="5092700"/>
          <p14:tracePt t="101059" x="2078038" y="5092700"/>
          <p14:tracePt t="101069" x="2065338" y="5092700"/>
          <p14:tracePt t="101073" x="2052638" y="5092700"/>
          <p14:tracePt t="101084" x="2039938" y="5092700"/>
          <p14:tracePt t="101101" x="2003425" y="5092700"/>
          <p14:tracePt t="101119" x="1978025" y="5092700"/>
          <p14:tracePt t="101123" x="1952625" y="5092700"/>
          <p14:tracePt t="101135" x="1927225" y="5092700"/>
          <p14:tracePt t="101139" x="1903413" y="5092700"/>
          <p14:tracePt t="101159" x="1890713" y="5092700"/>
          <p14:tracePt t="101166" x="1865313" y="5081588"/>
          <p14:tracePt t="101179" x="1839913" y="5068888"/>
          <p14:tracePt t="101189" x="1827213" y="5068888"/>
          <p14:tracePt t="101200" x="1814513" y="5068888"/>
          <p14:tracePt t="101205" x="1814513" y="5056188"/>
          <p14:tracePt t="101216" x="1790700" y="5018088"/>
          <p14:tracePt t="101229" x="1790700" y="4992688"/>
          <p14:tracePt t="101239" x="1765300" y="4956175"/>
          <p14:tracePt t="101255" x="1765300" y="4930775"/>
          <p14:tracePt t="101261" x="1765300" y="4879975"/>
          <p14:tracePt t="101271" x="1765300" y="4856163"/>
          <p14:tracePt t="101281" x="1765300" y="4805363"/>
          <p14:tracePt t="101285" x="1765300" y="4768850"/>
          <p14:tracePt t="101295" x="1765300" y="4730750"/>
          <p14:tracePt t="101301" x="1765300" y="4705350"/>
          <p14:tracePt t="101311" x="1765300" y="4679950"/>
          <p14:tracePt t="101321" x="1765300" y="4643438"/>
          <p14:tracePt t="101325" x="1765300" y="4605338"/>
          <p14:tracePt t="101335" x="1778000" y="4567238"/>
          <p14:tracePt t="101341" x="1778000" y="4554538"/>
          <p14:tracePt t="101361" x="1778000" y="4543425"/>
          <p14:tracePt t="101391" x="1778000" y="4530725"/>
          <p14:tracePt t="101407" x="1765300" y="4518025"/>
          <p14:tracePt t="101417" x="1752600" y="4492625"/>
          <p14:tracePt t="101421" x="1752600" y="4479925"/>
          <p14:tracePt t="101431" x="1739900" y="4479925"/>
          <p14:tracePt t="101441" x="1727200" y="4454525"/>
          <p14:tracePt t="101447" x="1727200" y="4443413"/>
          <p14:tracePt t="101457" x="1714500" y="4418013"/>
          <p14:tracePt t="101461" x="1701800" y="4405313"/>
          <p14:tracePt t="101471" x="1689100" y="4367213"/>
          <p14:tracePt t="101482" x="1689100" y="4354513"/>
          <p14:tracePt t="101487" x="1677988" y="4330700"/>
          <p14:tracePt t="101503" x="1665288" y="4318000"/>
          <p14:tracePt t="101583" x="1665288" y="4305300"/>
          <p14:tracePt t="101597" x="1665288" y="4292600"/>
          <p14:tracePt t="101607" x="1727200" y="4292600"/>
          <p14:tracePt t="101617" x="1865313" y="4292600"/>
          <p14:tracePt t="101623" x="1990725" y="4292600"/>
          <p14:tracePt t="101633" x="2116138" y="4292600"/>
          <p14:tracePt t="101639" x="2278063" y="4292600"/>
          <p14:tracePt t="101650" x="2428875" y="4292600"/>
          <p14:tracePt t="101659" x="2554288" y="4292600"/>
          <p14:tracePt t="101663" x="2703513" y="4292600"/>
          <p14:tracePt t="101673" x="2841625" y="4292600"/>
          <p14:tracePt t="101679" x="2992438" y="4292600"/>
          <p14:tracePt t="101689" x="3103563" y="4292600"/>
          <p14:tracePt t="101700" x="3192463" y="4292600"/>
          <p14:tracePt t="101703" x="3279775" y="4292600"/>
          <p14:tracePt t="101716" x="3328988" y="4292600"/>
          <p14:tracePt t="101719" x="3341688" y="4292600"/>
          <p14:tracePt t="101729" x="3354388" y="4292600"/>
          <p14:tracePt t="101815" x="3341688" y="4305300"/>
          <p14:tracePt t="101825" x="3279775" y="4305300"/>
          <p14:tracePt t="101829" x="3205163" y="4318000"/>
          <p14:tracePt t="101841" x="3092450" y="4318000"/>
          <p14:tracePt t="101845" x="2967038" y="4318000"/>
          <p14:tracePt t="101855" x="2854325" y="4341813"/>
          <p14:tracePt t="101866" x="2728913" y="4354513"/>
          <p14:tracePt t="101871" x="2628900" y="4354513"/>
          <p14:tracePt t="101882" x="2554288" y="4354513"/>
          <p14:tracePt t="101885" x="2516188" y="4354513"/>
          <p14:tracePt t="101895" x="2490788" y="4354513"/>
          <p14:tracePt t="101905" x="2478088" y="4354513"/>
          <p14:tracePt t="101911" x="2465388" y="4354513"/>
          <p14:tracePt t="101971" x="2478088" y="4354513"/>
          <p14:tracePt t="101977" x="2516188" y="4354513"/>
          <p14:tracePt t="101987" x="2541588" y="4354513"/>
          <p14:tracePt t="101997" x="2603500" y="4330700"/>
          <p14:tracePt t="102001" x="2678113" y="4330700"/>
          <p14:tracePt t="102011" x="2703513" y="4330700"/>
          <p14:tracePt t="102017" x="2716213" y="4330700"/>
          <p14:tracePt t="102027" x="2728913" y="4318000"/>
          <p14:tracePt t="102077" x="2728913" y="4330700"/>
          <p14:tracePt t="102083" x="2716213" y="4354513"/>
          <p14:tracePt t="102093" x="2678113" y="4367213"/>
          <p14:tracePt t="102103" x="2603500" y="4392613"/>
          <p14:tracePt t="102107" x="2578100" y="4405313"/>
          <p14:tracePt t="102117" x="2516188" y="4418013"/>
          <p14:tracePt t="102123" x="2478088" y="4430713"/>
          <p14:tracePt t="102133" x="2452688" y="4430713"/>
          <p14:tracePt t="102143" x="2441575" y="4430713"/>
          <p14:tracePt t="102223" x="2516188" y="4443413"/>
          <p14:tracePt t="102233" x="2667000" y="4443413"/>
          <p14:tracePt t="102239" x="2867025" y="4443413"/>
          <p14:tracePt t="102249" x="3179763" y="4443413"/>
          <p14:tracePt t="102259" x="3479800" y="4443413"/>
          <p14:tracePt t="102263" x="3917950" y="4443413"/>
          <p14:tracePt t="102273" x="4368800" y="4443413"/>
          <p14:tracePt t="102279" x="4843463" y="4443413"/>
          <p14:tracePt t="102289" x="5345113" y="4443413"/>
          <p14:tracePt t="102299" x="5695950" y="4443413"/>
          <p14:tracePt t="102305" x="5995988" y="4443413"/>
          <p14:tracePt t="102316" x="6183313" y="4443413"/>
          <p14:tracePt t="102319" x="6308725" y="4443413"/>
          <p14:tracePt t="102329" x="6408738" y="4443413"/>
          <p14:tracePt t="102339" x="6446838" y="4443413"/>
          <p14:tracePt t="102465" x="6434138" y="4443413"/>
          <p14:tracePt t="102475" x="6421438" y="4430713"/>
          <p14:tracePt t="102485" x="6408738" y="4418013"/>
          <p14:tracePt t="102491" x="6370638" y="4379913"/>
          <p14:tracePt t="102505" x="6346825" y="4367213"/>
          <p14:tracePt t="102527" x="6334125" y="4341813"/>
          <p14:tracePt t="102531" x="6334125" y="4330700"/>
          <p14:tracePt t="102541" x="6321425" y="4305300"/>
          <p14:tracePt t="102548" x="6308725" y="4292600"/>
          <p14:tracePt t="102557" x="6308725" y="4279900"/>
          <p14:tracePt t="102567" x="6296025" y="4267200"/>
          <p14:tracePt t="102571" x="6283325" y="4254500"/>
          <p14:tracePt t="102582" x="6270625" y="4241800"/>
          <p14:tracePt t="102587" x="6259513" y="4230688"/>
          <p14:tracePt t="102598" x="6234113" y="4230688"/>
          <p14:tracePt t="102607" x="6208713" y="4217988"/>
          <p14:tracePt t="102611" x="6196013" y="4205288"/>
          <p14:tracePt t="102621" x="6183313" y="4205288"/>
          <p14:tracePt t="102627" x="6157913" y="4192588"/>
          <p14:tracePt t="102637" x="6146800" y="4192588"/>
          <p14:tracePt t="102648" x="6121400" y="4179888"/>
          <p14:tracePt t="102651" x="6096000" y="4179888"/>
          <p14:tracePt t="102667" x="6070600" y="4179888"/>
          <p14:tracePt t="102677" x="6045200" y="4179888"/>
          <p14:tracePt t="102687" x="6021388" y="4179888"/>
          <p14:tracePt t="102693" x="5995988" y="4179888"/>
          <p14:tracePt t="102707" x="5983288" y="4179888"/>
          <p14:tracePt t="102717" x="5970588" y="4179888"/>
          <p14:tracePt t="102733" x="5945188" y="4179888"/>
          <p14:tracePt t="102743" x="5932488" y="4179888"/>
          <p14:tracePt t="102753" x="5932488" y="4192588"/>
          <p14:tracePt t="102769" x="5932488" y="4205288"/>
          <p14:tracePt t="102779" x="5921375" y="4217988"/>
          <p14:tracePt t="102793" x="5921375" y="4230688"/>
          <p14:tracePt t="102799" x="5921375" y="4267200"/>
          <p14:tracePt t="102809" x="5895975" y="4279900"/>
          <p14:tracePt t="102819" x="5895975" y="4292600"/>
          <p14:tracePt t="102823" x="5895975" y="4318000"/>
          <p14:tracePt t="102839" x="5895975" y="4330700"/>
          <p14:tracePt t="102849" x="5895975" y="4341813"/>
          <p14:tracePt t="102863" x="5895975" y="4354513"/>
          <p14:tracePt t="103303" x="5895975" y="4367213"/>
          <p14:tracePt t="103435" x="5895975" y="4379913"/>
          <p14:tracePt t="103465" x="5908675" y="4392613"/>
          <p14:tracePt t="103475" x="5921375" y="4405313"/>
          <p14:tracePt t="103485" x="5932488" y="4418013"/>
          <p14:tracePt t="103489" x="5970588" y="4430713"/>
          <p14:tracePt t="103499" x="6021388" y="4443413"/>
          <p14:tracePt t="103505" x="6045200" y="4443413"/>
          <p14:tracePt t="103515" x="6108700" y="4467225"/>
          <p14:tracePt t="103525" x="6146800" y="4479925"/>
          <p14:tracePt t="103529" x="6234113" y="4505325"/>
          <p14:tracePt t="103541" x="6270625" y="4505325"/>
          <p14:tracePt t="103545" x="6346825" y="4505325"/>
          <p14:tracePt t="103555" x="6421438" y="4505325"/>
          <p14:tracePt t="103565" x="6483350" y="4505325"/>
          <p14:tracePt t="103571" x="6572250" y="4505325"/>
          <p14:tracePt t="103581" x="6621463" y="4505325"/>
          <p14:tracePt t="103585" x="6684963" y="4505325"/>
          <p14:tracePt t="103595" x="6759575" y="4505325"/>
          <p14:tracePt t="103605" x="6821488" y="4505325"/>
          <p14:tracePt t="103611" x="6872288" y="4505325"/>
          <p14:tracePt t="103621" x="6910388" y="4505325"/>
          <p14:tracePt t="103625" x="6934200" y="4505325"/>
          <p14:tracePt t="103635" x="6985000" y="4505325"/>
          <p14:tracePt t="103645" x="7021513" y="4505325"/>
          <p14:tracePt t="103651" x="7046913" y="4505325"/>
          <p14:tracePt t="103661" x="7072313" y="4505325"/>
          <p14:tracePt t="103665" x="7097713" y="4505325"/>
          <p14:tracePt t="103675" x="7110413" y="4505325"/>
          <p14:tracePt t="103685" x="7123113" y="4505325"/>
          <p14:tracePt t="103761" x="7146925" y="4505325"/>
          <p14:tracePt t="103975" x="7159625" y="4505325"/>
          <p14:tracePt t="103985" x="7159625" y="4492625"/>
          <p14:tracePt t="104009" x="7172325" y="4492625"/>
          <p14:tracePt t="104085" x="7185025" y="4492625"/>
          <p14:tracePt t="104301" x="7197725" y="4492625"/>
          <p14:tracePt t="104603" x="7235825" y="4505325"/>
          <p14:tracePt t="104609" x="7259638" y="4518025"/>
          <p14:tracePt t="104619" x="7297738" y="4518025"/>
          <p14:tracePt t="104629" x="7323138" y="4530725"/>
          <p14:tracePt t="104635" x="7348538" y="4530725"/>
          <p14:tracePt t="104646" x="7372350" y="4530725"/>
          <p14:tracePt t="104921" x="7385050" y="4530725"/>
          <p14:tracePt t="104927" x="7397750" y="4530725"/>
          <p14:tracePt t="104937" x="7423150" y="4518025"/>
          <p14:tracePt t="104953" x="7435850" y="4518025"/>
          <p14:tracePt t="104963" x="7448550" y="4505325"/>
          <p14:tracePt t="104987" x="7472363" y="4505325"/>
          <p14:tracePt t="104993" x="7472363" y="4492625"/>
          <p14:tracePt t="105003" x="7497763" y="4479925"/>
          <p14:tracePt t="105017" x="7510463" y="4454525"/>
          <p14:tracePt t="105027" x="7510463" y="4443413"/>
          <p14:tracePt t="105033" x="7523163" y="4443413"/>
          <p14:tracePt t="105043" x="7535863" y="4418013"/>
          <p14:tracePt t="105047" x="7548563" y="4405313"/>
          <p14:tracePt t="105069" x="7548563" y="4392613"/>
          <p14:tracePt t="105080" x="7548563" y="4379913"/>
          <p14:tracePt t="105097" x="7561263" y="4379913"/>
          <p14:tracePt t="105109" x="7561263" y="4367213"/>
          <p14:tracePt t="105149" x="7561263" y="4341813"/>
          <p14:tracePt t="105163" x="7561263" y="4330700"/>
          <p14:tracePt t="105173" x="7561263" y="4318000"/>
          <p14:tracePt t="105189" x="7561263" y="4305300"/>
          <p14:tracePt t="105205" x="7561263" y="4292600"/>
          <p14:tracePt t="105215" x="7561263" y="4279900"/>
          <p14:tracePt t="105219" x="7561263" y="4267200"/>
          <p14:tracePt t="105239" x="7548563" y="4254500"/>
          <p14:tracePt t="105246" x="7535863" y="4241800"/>
          <p14:tracePt t="105255" x="7523163" y="4230688"/>
          <p14:tracePt t="105259" x="7485063" y="4217988"/>
          <p14:tracePt t="105269" x="7448550" y="4192588"/>
          <p14:tracePt t="105280" x="7423150" y="4167188"/>
          <p14:tracePt t="105285" x="7397750" y="4141788"/>
          <p14:tracePt t="105296" x="7348538" y="4117975"/>
          <p14:tracePt t="105299" x="7323138" y="4105275"/>
          <p14:tracePt t="105309" x="7310438" y="4079875"/>
          <p14:tracePt t="105321" x="7272338" y="4067175"/>
          <p14:tracePt t="105325" x="7246938" y="4041775"/>
          <p14:tracePt t="105335" x="7223125" y="4017963"/>
          <p14:tracePt t="105341" x="7172325" y="3967163"/>
          <p14:tracePt t="105351" x="7146925" y="3941763"/>
          <p14:tracePt t="105362" x="7123113" y="3916363"/>
          <p14:tracePt t="105365" x="7085013" y="3879850"/>
          <p14:tracePt t="105375" x="7059613" y="3841750"/>
          <p14:tracePt t="105381" x="7034213" y="3803650"/>
          <p14:tracePt t="105391" x="6997700" y="3741738"/>
          <p14:tracePt t="105401" x="6985000" y="3716338"/>
          <p14:tracePt t="105407" x="6959600" y="3679825"/>
          <p14:tracePt t="105417" x="6946900" y="3641725"/>
          <p14:tracePt t="105421" x="6946900" y="3629025"/>
          <p14:tracePt t="105431" x="6934200" y="3590925"/>
          <p14:tracePt t="105441" x="6934200" y="3554413"/>
          <p14:tracePt t="105447" x="6921500" y="3529013"/>
          <p14:tracePt t="105457" x="6910388" y="3490913"/>
          <p14:tracePt t="105462" x="6910388" y="3454400"/>
          <p14:tracePt t="105471" x="6897688" y="3429000"/>
          <p14:tracePt t="105481" x="6884988" y="3390900"/>
          <p14:tracePt t="105487" x="6872288" y="3354388"/>
          <p14:tracePt t="105497" x="6872288" y="3328988"/>
          <p14:tracePt t="105501" x="6872288" y="3316288"/>
          <p14:tracePt t="105512" x="6872288" y="3278188"/>
          <p14:tracePt t="105521" x="6846888" y="3254375"/>
          <p14:tracePt t="105527" x="6846888" y="3216275"/>
          <p14:tracePt t="105537" x="6834188" y="3190875"/>
          <p14:tracePt t="105543" x="6834188" y="3141663"/>
          <p14:tracePt t="105553" x="6821488" y="3141663"/>
          <p14:tracePt t="105563" x="6821488" y="3103563"/>
          <p14:tracePt t="105567" x="6808788" y="3065463"/>
          <p14:tracePt t="105577" x="6808788" y="3041650"/>
          <p14:tracePt t="105583" x="6808788" y="3016250"/>
          <p14:tracePt t="105593" x="6808788" y="2978150"/>
          <p14:tracePt t="105603" x="6808788" y="2952750"/>
          <p14:tracePt t="105607" x="6797675" y="2941638"/>
          <p14:tracePt t="105617" x="6797675" y="2916238"/>
          <p14:tracePt t="105623" x="6797675" y="2890838"/>
          <p14:tracePt t="105633" x="6784975" y="2852738"/>
          <p14:tracePt t="105643" x="6784975" y="2840038"/>
          <p14:tracePt t="105647" x="6772275" y="2816225"/>
          <p14:tracePt t="105659" x="6759575" y="2803525"/>
          <p14:tracePt t="105663" x="6759575" y="2778125"/>
          <p14:tracePt t="105673" x="6734175" y="2765425"/>
          <p14:tracePt t="105683" x="6734175" y="2740025"/>
          <p14:tracePt t="105689" x="6708775" y="2678113"/>
          <p14:tracePt t="105699" x="6696075" y="2665413"/>
          <p14:tracePt t="105703" x="6684963" y="2652713"/>
          <p14:tracePt t="105713" x="6672263" y="2616200"/>
          <p14:tracePt t="105723" x="6659563" y="2590800"/>
          <p14:tracePt t="105729" x="6646863" y="2565400"/>
          <p14:tracePt t="105739" x="6634163" y="2552700"/>
          <p14:tracePt t="105746" x="6621463" y="2527300"/>
          <p14:tracePt t="105755" x="6596063" y="2516188"/>
          <p14:tracePt t="105765" x="6596063" y="2490788"/>
          <p14:tracePt t="105785" x="6584950" y="2478088"/>
          <p14:tracePt t="105859" x="6559550" y="2478088"/>
          <p14:tracePt t="105881" x="6534150" y="2478088"/>
          <p14:tracePt t="105901" x="6521450" y="2478088"/>
          <p14:tracePt t="105915" x="6508750" y="2478088"/>
          <p14:tracePt t="105931" x="6483350" y="2478088"/>
          <p14:tracePt t="105946" x="6472238" y="2478088"/>
          <p14:tracePt t="105955" x="6459538" y="2478088"/>
          <p14:tracePt t="105971" x="6446838" y="2490788"/>
          <p14:tracePt t="105987" x="6434138" y="2503488"/>
          <p14:tracePt t="106017" x="6421438" y="2503488"/>
          <p14:tracePt t="106399" x="6408738" y="2503488"/>
          <p14:tracePt t="106405" x="6396038" y="2503488"/>
          <p14:tracePt t="106415" x="6370638" y="2503488"/>
          <p14:tracePt t="106419" x="6370638" y="2516188"/>
          <p14:tracePt t="106439" x="6370638" y="2527300"/>
          <p14:tracePt t="106446" x="6370638" y="2540000"/>
          <p14:tracePt t="106459" x="6370638" y="2565400"/>
          <p14:tracePt t="106471" x="6346825" y="2578100"/>
          <p14:tracePt t="106481" x="6346825" y="2590800"/>
          <p14:tracePt t="106485" x="6346825" y="2603500"/>
          <p14:tracePt t="106501" x="6321425" y="2640013"/>
          <p14:tracePt t="106512" x="6321425" y="2652713"/>
          <p14:tracePt t="106521" x="6321425" y="2690813"/>
          <p14:tracePt t="106525" x="6296025" y="2740025"/>
          <p14:tracePt t="106535" x="6296025" y="2778125"/>
          <p14:tracePt t="106541" x="6283325" y="2803525"/>
          <p14:tracePt t="106551" x="6259513" y="2852738"/>
          <p14:tracePt t="106562" x="6259513" y="2878138"/>
          <p14:tracePt t="106567" x="6259513" y="2916238"/>
          <p14:tracePt t="106581" x="6259513" y="2941638"/>
          <p14:tracePt t="106591" x="6234113" y="2965450"/>
          <p14:tracePt t="106601" x="6234113" y="2978150"/>
          <p14:tracePt t="106617" x="6234113" y="2990850"/>
          <p14:tracePt t="106657" x="6234113" y="3016250"/>
          <p14:tracePt t="106717" x="6234113" y="3028950"/>
          <p14:tracePt t="106773" x="6246813" y="3041650"/>
          <p14:tracePt t="106783" x="6259513" y="3041650"/>
          <p14:tracePt t="106787" x="6270625" y="3041650"/>
          <p14:tracePt t="106797" x="6308725" y="3041650"/>
          <p14:tracePt t="106803" x="6334125" y="3041650"/>
          <p14:tracePt t="106813" x="6346825" y="3041650"/>
          <p14:tracePt t="106823" x="6408738" y="3078163"/>
          <p14:tracePt t="107625" x="6408738" y="3090863"/>
          <p14:tracePt t="107787" x="6408738" y="3078163"/>
          <p14:tracePt t="107797" x="6408738" y="3065463"/>
          <p14:tracePt t="107867" x="6408738" y="3041650"/>
          <p14:tracePt t="108013" x="6408738" y="3028950"/>
          <p14:tracePt t="108023" x="6396038" y="3016250"/>
          <p14:tracePt t="108029" x="6383338" y="3003550"/>
          <p14:tracePt t="108039" x="6334125" y="2990850"/>
          <p14:tracePt t="108049" x="6321425" y="2978150"/>
          <p14:tracePt t="108053" x="6283325" y="2952750"/>
          <p14:tracePt t="108063" x="6259513" y="2952750"/>
          <p14:tracePt t="108069" x="6234113" y="2928938"/>
          <p14:tracePt t="108079" x="6183313" y="2916238"/>
          <p14:tracePt t="108089" x="6157913" y="2903538"/>
          <p14:tracePt t="108095" x="6134100" y="2890838"/>
          <p14:tracePt t="108110" x="6070600" y="2865438"/>
          <p14:tracePt t="108119" x="6057900" y="2852738"/>
          <p14:tracePt t="108129" x="6045200" y="2840038"/>
          <p14:tracePt t="108145" x="6021388" y="2828925"/>
          <p14:tracePt t="108149" x="6008688" y="2816225"/>
          <p14:tracePt t="108161" x="5995988" y="2803525"/>
          <p14:tracePt t="108171" x="5983288" y="2803525"/>
          <p14:tracePt t="108185" x="5970588" y="2790825"/>
          <p14:tracePt t="108201" x="5957888" y="2790825"/>
          <p14:tracePt t="108341" x="5957888" y="2778125"/>
          <p14:tracePt t="108351" x="5957888" y="2765425"/>
          <p14:tracePt t="108513" x="5945188" y="2765425"/>
          <p14:tracePt t="108527" x="5932488" y="2765425"/>
          <p14:tracePt t="108537" x="5921375" y="2765425"/>
          <p14:tracePt t="108544" x="5921375" y="2752725"/>
          <p14:tracePt t="108701" x="5908675" y="2752725"/>
          <p14:tracePt t="116129" x="5883275" y="2752725"/>
          <p14:tracePt t="116139" x="5808663" y="2703513"/>
          <p14:tracePt t="116143" x="5708650" y="2652713"/>
          <p14:tracePt t="116153" x="5570538" y="2578100"/>
          <p14:tracePt t="116159" x="5383213" y="2503488"/>
          <p14:tracePt t="116170" x="5081588" y="2414588"/>
          <p14:tracePt t="116179" x="4743450" y="2327275"/>
          <p14:tracePt t="116185" x="4468813" y="2239963"/>
          <p14:tracePt t="116195" x="4192588" y="2165350"/>
          <p14:tracePt t="116199" x="4030663" y="2127250"/>
          <p14:tracePt t="116209" x="3830638" y="2052638"/>
          <p14:tracePt t="116220" x="3667125" y="2001838"/>
          <p14:tracePt t="116225" x="3505200" y="1965325"/>
          <p14:tracePt t="116236" x="3328988" y="1927225"/>
          <p14:tracePt t="116239" x="3216275" y="1876425"/>
          <p14:tracePt t="116252" x="3079750" y="1839913"/>
          <p14:tracePt t="116261" x="2941638" y="1801813"/>
          <p14:tracePt t="116265" x="2803525" y="1752600"/>
          <p14:tracePt t="116275" x="2678113" y="1739900"/>
          <p14:tracePt t="116281" x="2528888" y="1676400"/>
          <p14:tracePt t="116291" x="2378075" y="1627188"/>
          <p14:tracePt t="116302" x="2239963" y="1589088"/>
          <p14:tracePt t="116305" x="2065338" y="1552575"/>
          <p14:tracePt t="116315" x="1914525" y="1489075"/>
          <p14:tracePt t="116321" x="1765300" y="1439863"/>
          <p14:tracePt t="116331" x="1652588" y="1389063"/>
          <p14:tracePt t="116341" x="1601788" y="1350963"/>
          <p14:tracePt t="116347" x="1539875" y="1301750"/>
          <p14:tracePt t="116357" x="1452563" y="1250950"/>
          <p14:tracePt t="116361" x="1339850" y="1176338"/>
          <p14:tracePt t="116371" x="1214438" y="1114425"/>
          <p14:tracePt t="116381" x="1050925" y="1025525"/>
          <p14:tracePt t="116387" x="863600" y="912813"/>
          <p14:tracePt t="116397" x="650875" y="776288"/>
          <p14:tracePt t="116402" x="463550" y="676275"/>
          <p14:tracePt t="116411" x="263525" y="563563"/>
          <p14:tracePt t="116421" x="87313" y="43815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2" name="Picture 1">
            <a:extLst>
              <a:ext uri="{FF2B5EF4-FFF2-40B4-BE49-F238E27FC236}">
                <a16:creationId xmlns:a16="http://schemas.microsoft.com/office/drawing/2014/main" id="{55AC6E4C-B45A-C71B-6E7F-119E3C752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35929"/>
    </mc:Choice>
    <mc:Fallback xmlns="">
      <p:transition spd="slow" advTm="3592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5"/>
            <a:ext cx="7761272" cy="5580765"/>
          </a:xfrm>
        </p:spPr>
        <p:txBody>
          <a:bodyPr>
            <a:normAutofit/>
          </a:bodyPr>
          <a:lstStyle/>
          <a:p>
            <a:pPr algn="just"/>
            <a:r>
              <a:rPr lang="en-US" b="1" dirty="0">
                <a:latin typeface="Times New Roman" pitchFamily="18" charset="0"/>
                <a:cs typeface="Times New Roman" pitchFamily="18" charset="0"/>
              </a:rPr>
              <a:t>String Handling in Java</a:t>
            </a:r>
          </a:p>
          <a:p>
            <a:pPr algn="just"/>
            <a:r>
              <a:rPr lang="en-US" b="1" dirty="0">
                <a:latin typeface="Times New Roman" pitchFamily="18" charset="0"/>
                <a:cs typeface="Times New Roman" pitchFamily="18" charset="0"/>
              </a:rPr>
              <a:t>Immutable class in Java</a:t>
            </a:r>
          </a:p>
          <a:p>
            <a:pPr algn="just"/>
            <a:r>
              <a:rPr lang="en-US" b="1" dirty="0">
                <a:latin typeface="Times New Roman" pitchFamily="18" charset="0"/>
                <a:cs typeface="Times New Roman" pitchFamily="18" charset="0"/>
              </a:rPr>
              <a:t>String Class in Java</a:t>
            </a:r>
          </a:p>
          <a:p>
            <a:pPr algn="just"/>
            <a:r>
              <a:rPr lang="en-US" b="1" dirty="0">
                <a:latin typeface="Times New Roman" pitchFamily="18" charset="0"/>
                <a:cs typeface="Times New Roman" pitchFamily="18" charset="0"/>
              </a:rPr>
              <a:t>Methods of String class</a:t>
            </a:r>
          </a:p>
          <a:p>
            <a:pPr algn="just"/>
            <a:r>
              <a:rPr lang="en-US" b="1" dirty="0" err="1">
                <a:latin typeface="Times New Roman" pitchFamily="18" charset="0"/>
                <a:cs typeface="Times New Roman" pitchFamily="18" charset="0"/>
              </a:rPr>
              <a:t>charAt</a:t>
            </a:r>
            <a:r>
              <a:rPr lang="en-US" b="1" dirty="0">
                <a:latin typeface="Times New Roman" pitchFamily="18" charset="0"/>
                <a:cs typeface="Times New Roman" pitchFamily="18" charset="0"/>
              </a:rPr>
              <a:t>()</a:t>
            </a:r>
          </a:p>
          <a:p>
            <a:pPr algn="just"/>
            <a:r>
              <a:rPr lang="en-US" b="1" dirty="0" err="1">
                <a:latin typeface="Times New Roman" pitchFamily="18" charset="0"/>
                <a:cs typeface="Times New Roman" pitchFamily="18" charset="0"/>
              </a:rPr>
              <a:t>compareTo</a:t>
            </a:r>
            <a:r>
              <a:rPr lang="en-US" b="1" dirty="0">
                <a:latin typeface="Times New Roman" pitchFamily="18" charset="0"/>
                <a:cs typeface="Times New Roman" pitchFamily="18" charset="0"/>
              </a:rPr>
              <a:t>()</a:t>
            </a:r>
          </a:p>
          <a:p>
            <a:pPr algn="just"/>
            <a:r>
              <a:rPr lang="en-US" b="1" dirty="0">
                <a:latin typeface="Times New Roman" pitchFamily="18" charset="0"/>
                <a:cs typeface="Times New Roman" pitchFamily="18" charset="0"/>
              </a:rPr>
              <a:t>equals()</a:t>
            </a:r>
          </a:p>
          <a:p>
            <a:pPr algn="just"/>
            <a:r>
              <a:rPr lang="en-IN" b="1" dirty="0" err="1">
                <a:latin typeface="Times New Roman" pitchFamily="18" charset="0"/>
                <a:cs typeface="Times New Roman" pitchFamily="18" charset="0"/>
              </a:rPr>
              <a:t>equalsIgnoreCase</a:t>
            </a:r>
            <a:r>
              <a:rPr lang="en-IN" b="1" dirty="0">
                <a:latin typeface="Times New Roman" pitchFamily="18" charset="0"/>
                <a:cs typeface="Times New Roman" pitchFamily="18" charset="0"/>
              </a:rPr>
              <a:t>()</a:t>
            </a:r>
          </a:p>
          <a:p>
            <a:pPr algn="just"/>
            <a:r>
              <a:rPr lang="en-US" b="1" dirty="0" err="1">
                <a:latin typeface="Times New Roman" pitchFamily="18" charset="0"/>
                <a:cs typeface="Times New Roman" pitchFamily="18" charset="0"/>
              </a:rPr>
              <a:t>indexOf</a:t>
            </a:r>
            <a:r>
              <a:rPr lang="en-US" b="1" dirty="0">
                <a:latin typeface="Times New Roman" pitchFamily="18" charset="0"/>
                <a:cs typeface="Times New Roman" pitchFamily="18" charset="0"/>
              </a:rPr>
              <a:t>()</a:t>
            </a:r>
          </a:p>
          <a:p>
            <a:pPr algn="just"/>
            <a:r>
              <a:rPr lang="en-US" b="1" dirty="0">
                <a:latin typeface="Times New Roman" pitchFamily="18" charset="0"/>
                <a:cs typeface="Times New Roman" pitchFamily="18" charset="0"/>
              </a:rPr>
              <a:t>length()</a:t>
            </a:r>
          </a:p>
          <a:p>
            <a:pPr algn="just"/>
            <a:r>
              <a:rPr lang="en-US" b="1" dirty="0" err="1">
                <a:latin typeface="Times New Roman" pitchFamily="18" charset="0"/>
                <a:cs typeface="Times New Roman" pitchFamily="18" charset="0"/>
              </a:rPr>
              <a:t>subString</a:t>
            </a:r>
            <a:r>
              <a:rPr lang="en-US" b="1">
                <a:latin typeface="Times New Roman" pitchFamily="18" charset="0"/>
                <a:cs typeface="Times New Roman" pitchFamily="18" charset="0"/>
              </a:rPr>
              <a:t>()</a:t>
            </a:r>
            <a:endParaRPr lang="en-US" b="1" dirty="0">
              <a:latin typeface="Times New Roman" pitchFamily="18" charset="0"/>
              <a:cs typeface="Times New Roman" pitchFamily="18" charset="0"/>
            </a:endParaRPr>
          </a:p>
          <a:p>
            <a:pPr algn="just"/>
            <a:endParaRPr lang="en-IN" b="1"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AC59A760-E25A-6B4B-934F-A64B00872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3076"/>
    </mc:Choice>
    <mc:Fallback xmlns="">
      <p:transition spd="slow" advTm="330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US" sz="2800" b="1" dirty="0">
                <a:latin typeface="Times New Roman" pitchFamily="18" charset="0"/>
                <a:cs typeface="Times New Roman" pitchFamily="18" charset="0"/>
              </a:rPr>
              <a:t>String Handling in Java</a:t>
            </a:r>
            <a:endParaRPr lang="en-IN" sz="2800" b="1" dirty="0">
              <a:latin typeface="Times New Roman" pitchFamily="18" charset="0"/>
              <a:cs typeface="Times New Roman" pitchFamily="18" charset="0"/>
            </a:endParaRPr>
          </a:p>
        </p:txBody>
      </p:sp>
      <p:sp>
        <p:nvSpPr>
          <p:cNvPr id="10" name="TextBox 9"/>
          <p:cNvSpPr txBox="1"/>
          <p:nvPr/>
        </p:nvSpPr>
        <p:spPr>
          <a:xfrm>
            <a:off x="1188719" y="1436914"/>
            <a:ext cx="8268789" cy="2308324"/>
          </a:xfrm>
          <a:prstGeom prst="rect">
            <a:avLst/>
          </a:prstGeom>
          <a:noFill/>
        </p:spPr>
        <p:txBody>
          <a:bodyPr wrap="square" rtlCol="0">
            <a:spAutoFit/>
          </a:bodyPr>
          <a:lstStyle/>
          <a:p>
            <a:pPr algn="just"/>
            <a:r>
              <a:rPr lang="en-US" dirty="0">
                <a:latin typeface="Times New Roman" pitchFamily="18" charset="0"/>
                <a:cs typeface="Times New Roman" pitchFamily="18" charset="0"/>
              </a:rPr>
              <a:t>The basic aim of String Handling concept is storing the string data in the main memory (RAM), manipulating the data of the String, and retrieving the part of the String etc. String Handling provides a lot of concepts that can be performed on a string such as concatenation of string, comparison of string, find sub string etc.</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Java String contains an immutable sequence of Unicode characters. Java String is different from string in C or C++, where (in C or C++) string is simply an array of char. String class is encapsulated under </a:t>
            </a:r>
            <a:r>
              <a:rPr lang="en-US" dirty="0" err="1">
                <a:latin typeface="Times New Roman" pitchFamily="18" charset="0"/>
                <a:cs typeface="Times New Roman" pitchFamily="18" charset="0"/>
              </a:rPr>
              <a:t>java.lang</a:t>
            </a:r>
            <a:r>
              <a:rPr lang="en-US" dirty="0">
                <a:latin typeface="Times New Roman" pitchFamily="18" charset="0"/>
                <a:cs typeface="Times New Roman" pitchFamily="18" charset="0"/>
              </a:rPr>
              <a:t> package.</a:t>
            </a:r>
            <a:endParaRPr lang="en-IN"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BF422DD7-60D7-90A6-3B44-111A5853F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59179"/>
    </mc:Choice>
    <mc:Fallback xmlns="">
      <p:transition spd="slow" advTm="591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pPr lvl="0"/>
            <a:r>
              <a:rPr lang="en-US" sz="2800" b="1" dirty="0">
                <a:latin typeface="Times New Roman" pitchFamily="18" charset="0"/>
                <a:cs typeface="Times New Roman" pitchFamily="18" charset="0"/>
              </a:rPr>
              <a:t>Immutable class in Java</a:t>
            </a:r>
            <a:endParaRPr lang="en-IN" sz="28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1200329"/>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0" name="Rounded Rectangle 9"/>
          <p:cNvSpPr/>
          <p:nvPr/>
        </p:nvSpPr>
        <p:spPr>
          <a:xfrm>
            <a:off x="1123407" y="2148410"/>
            <a:ext cx="3474719" cy="445443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 An immutable class </a:t>
            </a:r>
          </a:p>
          <a:p>
            <a:r>
              <a:rPr lang="en-US" sz="1600" dirty="0">
                <a:solidFill>
                  <a:schemeClr val="tx1"/>
                </a:solidFill>
                <a:latin typeface="Times New Roman" pitchFamily="18" charset="0"/>
                <a:cs typeface="Times New Roman" pitchFamily="18" charset="0"/>
              </a:rPr>
              <a:t>public final class Student </a:t>
            </a:r>
          </a:p>
          <a:p>
            <a:r>
              <a:rPr lang="en-US" sz="1600" dirty="0">
                <a:solidFill>
                  <a:schemeClr val="tx1"/>
                </a:solidFill>
                <a:latin typeface="Times New Roman" pitchFamily="18" charset="0"/>
                <a:cs typeface="Times New Roman" pitchFamily="18" charset="0"/>
              </a:rPr>
              <a:t>{ 	final String name; </a:t>
            </a:r>
          </a:p>
          <a:p>
            <a:r>
              <a:rPr lang="en-US" sz="1600" dirty="0">
                <a:solidFill>
                  <a:schemeClr val="tx1"/>
                </a:solidFill>
                <a:latin typeface="Times New Roman" pitchFamily="18" charset="0"/>
                <a:cs typeface="Times New Roman" pitchFamily="18" charset="0"/>
              </a:rPr>
              <a:t>	final int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public Student(String name, int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this.name = name; </a:t>
            </a: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this.regNo</a:t>
            </a:r>
            <a:r>
              <a:rPr lang="en-US" sz="1600" dirty="0">
                <a:solidFill>
                  <a:schemeClr val="tx1"/>
                </a:solidFill>
                <a:latin typeface="Times New Roman" pitchFamily="18" charset="0"/>
                <a:cs typeface="Times New Roman" pitchFamily="18" charset="0"/>
              </a:rPr>
              <a:t> =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public String </a:t>
            </a:r>
            <a:r>
              <a:rPr lang="en-US" sz="1600" dirty="0" err="1">
                <a:solidFill>
                  <a:schemeClr val="tx1"/>
                </a:solidFill>
                <a:latin typeface="Times New Roman" pitchFamily="18" charset="0"/>
                <a:cs typeface="Times New Roman" pitchFamily="18" charset="0"/>
              </a:rPr>
              <a:t>getName</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return name;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public int </a:t>
            </a:r>
            <a:r>
              <a:rPr lang="en-US" sz="1600" dirty="0" err="1">
                <a:solidFill>
                  <a:schemeClr val="tx1"/>
                </a:solidFill>
                <a:latin typeface="Times New Roman" pitchFamily="18" charset="0"/>
                <a:cs typeface="Times New Roman" pitchFamily="18" charset="0"/>
              </a:rPr>
              <a:t>getRegNo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return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 </a:t>
            </a:r>
          </a:p>
        </p:txBody>
      </p:sp>
      <p:sp>
        <p:nvSpPr>
          <p:cNvPr id="11" name="TextBox 10"/>
          <p:cNvSpPr txBox="1"/>
          <p:nvPr/>
        </p:nvSpPr>
        <p:spPr>
          <a:xfrm>
            <a:off x="1136469" y="1097280"/>
            <a:ext cx="8412480" cy="923330"/>
          </a:xfrm>
          <a:prstGeom prst="rect">
            <a:avLst/>
          </a:prstGeom>
          <a:noFill/>
        </p:spPr>
        <p:txBody>
          <a:bodyPr wrap="square" rtlCol="0">
            <a:spAutoFit/>
          </a:bodyPr>
          <a:lstStyle/>
          <a:p>
            <a:pPr lvl="0" algn="just"/>
            <a:r>
              <a:rPr lang="en-US" dirty="0">
                <a:latin typeface="Times New Roman" pitchFamily="18" charset="0"/>
                <a:cs typeface="Times New Roman" pitchFamily="18" charset="0"/>
              </a:rPr>
              <a:t>Immutable class means that once an object is created, we cannot change its content. In Java, String, Integer, Byte, Short, Float, Double and all other wrapper classes are immutable</a:t>
            </a:r>
            <a:endParaRPr lang="en-IN" dirty="0">
              <a:latin typeface="Times New Roman" pitchFamily="18" charset="0"/>
              <a:cs typeface="Times New Roman" pitchFamily="18" charset="0"/>
            </a:endParaRPr>
          </a:p>
        </p:txBody>
      </p:sp>
      <p:sp>
        <p:nvSpPr>
          <p:cNvPr id="12" name="Rounded Rectangle 11"/>
          <p:cNvSpPr/>
          <p:nvPr/>
        </p:nvSpPr>
        <p:spPr>
          <a:xfrm>
            <a:off x="5044213" y="2148410"/>
            <a:ext cx="4677081" cy="317055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 Driver class </a:t>
            </a:r>
          </a:p>
          <a:p>
            <a:r>
              <a:rPr lang="en-US" sz="1600" dirty="0">
                <a:solidFill>
                  <a:schemeClr val="tx1"/>
                </a:solidFill>
                <a:latin typeface="Times New Roman" pitchFamily="18" charset="0"/>
                <a:cs typeface="Times New Roman" pitchFamily="18" charset="0"/>
              </a:rPr>
              <a:t>class Test </a:t>
            </a:r>
          </a:p>
          <a:p>
            <a:r>
              <a:rPr lang="en-US" sz="1600" dirty="0">
                <a:solidFill>
                  <a:schemeClr val="tx1"/>
                </a:solidFill>
                <a:latin typeface="Times New Roman" pitchFamily="18" charset="0"/>
                <a:cs typeface="Times New Roman" pitchFamily="18" charset="0"/>
              </a:rPr>
              <a:t>{ 	public static void main(String </a:t>
            </a:r>
            <a:r>
              <a:rPr lang="en-US" sz="1600" dirty="0" err="1">
                <a:solidFill>
                  <a:schemeClr val="tx1"/>
                </a:solidFill>
                <a:latin typeface="Times New Roman" pitchFamily="18" charset="0"/>
                <a:cs typeface="Times New Roman" pitchFamily="18" charset="0"/>
              </a:rPr>
              <a:t>args</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Student s = new Student("ABC", 101); </a:t>
            </a: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a:t>
            </a:r>
            <a:r>
              <a:rPr lang="en-US" sz="1600" dirty="0" err="1">
                <a:solidFill>
                  <a:schemeClr val="tx1"/>
                </a:solidFill>
                <a:latin typeface="Times New Roman" pitchFamily="18" charset="0"/>
                <a:cs typeface="Times New Roman" pitchFamily="18" charset="0"/>
              </a:rPr>
              <a:t>s.getName</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a:t>
            </a:r>
            <a:r>
              <a:rPr lang="en-US" sz="1600" dirty="0" err="1">
                <a:solidFill>
                  <a:schemeClr val="tx1"/>
                </a:solidFill>
                <a:latin typeface="Times New Roman" pitchFamily="18" charset="0"/>
                <a:cs typeface="Times New Roman" pitchFamily="18" charset="0"/>
              </a:rPr>
              <a:t>s.getRegNo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/*Uncommenting below line causes error i.e. prog.java:32: error: cannot assign a value to final variable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a:t>
            </a: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s.regNo</a:t>
            </a:r>
            <a:r>
              <a:rPr lang="en-US" sz="1600" dirty="0">
                <a:solidFill>
                  <a:schemeClr val="tx1"/>
                </a:solidFill>
                <a:latin typeface="Times New Roman" pitchFamily="18" charset="0"/>
                <a:cs typeface="Times New Roman" pitchFamily="18" charset="0"/>
              </a:rPr>
              <a:t> = 102; </a:t>
            </a:r>
          </a:p>
          <a:p>
            <a:r>
              <a:rPr lang="en-US" sz="1600" dirty="0">
                <a:solidFill>
                  <a:schemeClr val="tx1"/>
                </a:solidFill>
                <a:latin typeface="Times New Roman" pitchFamily="18" charset="0"/>
                <a:cs typeface="Times New Roman" pitchFamily="18" charset="0"/>
              </a:rPr>
              <a:t>	} } </a:t>
            </a:r>
          </a:p>
        </p:txBody>
      </p:sp>
      <p:cxnSp>
        <p:nvCxnSpPr>
          <p:cNvPr id="23" name="Straight Connector 22"/>
          <p:cNvCxnSpPr>
            <a:cxnSpLocks/>
          </p:cNvCxnSpPr>
          <p:nvPr/>
        </p:nvCxnSpPr>
        <p:spPr>
          <a:xfrm>
            <a:off x="4598126" y="5956664"/>
            <a:ext cx="2447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V="1">
            <a:off x="4842913" y="3567485"/>
            <a:ext cx="1" cy="23891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a:off x="4842912" y="3567484"/>
            <a:ext cx="244789" cy="0"/>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744533" y="5542155"/>
            <a:ext cx="3209109" cy="92093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fontAlgn="base">
              <a:spcBef>
                <a:spcPct val="0"/>
              </a:spcBef>
              <a:spcAft>
                <a:spcPct val="0"/>
              </a:spcAft>
            </a:pPr>
            <a:r>
              <a:rPr lang="en-US" sz="1600" b="1" dirty="0">
                <a:solidFill>
                  <a:schemeClr val="tx1"/>
                </a:solidFill>
                <a:latin typeface="Times New Roman" pitchFamily="18" charset="0"/>
                <a:cs typeface="Times New Roman" pitchFamily="18" charset="0"/>
              </a:rPr>
              <a:t>Output:</a:t>
            </a:r>
          </a:p>
          <a:p>
            <a:pPr lvl="0" defTabSz="914400" fontAlgn="base">
              <a:spcBef>
                <a:spcPct val="0"/>
              </a:spcBef>
              <a:spcAft>
                <a:spcPct val="0"/>
              </a:spcAft>
            </a:pPr>
            <a:r>
              <a:rPr lang="en-US" sz="1600" dirty="0">
                <a:solidFill>
                  <a:schemeClr val="tx1"/>
                </a:solidFill>
                <a:latin typeface="Times New Roman" pitchFamily="18" charset="0"/>
                <a:cs typeface="Times New Roman" pitchFamily="18" charset="0"/>
              </a:rPr>
              <a:t>ABC </a:t>
            </a:r>
          </a:p>
          <a:p>
            <a:pPr lvl="0" defTabSz="914400" fontAlgn="base">
              <a:spcBef>
                <a:spcPct val="0"/>
              </a:spcBef>
              <a:spcAft>
                <a:spcPct val="0"/>
              </a:spcAft>
            </a:pPr>
            <a:r>
              <a:rPr lang="en-US" sz="1600" dirty="0">
                <a:solidFill>
                  <a:schemeClr val="tx1"/>
                </a:solidFill>
                <a:latin typeface="Times New Roman" pitchFamily="18" charset="0"/>
                <a:cs typeface="Times New Roman" pitchFamily="18" charset="0"/>
              </a:rPr>
              <a:t>101 </a:t>
            </a:r>
            <a:endParaRPr lang="en-US" sz="2800"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2379B60-6E05-0705-F260-50FCD62DC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284063"/>
    </mc:Choice>
    <mc:Fallback xmlns="">
      <p:transition spd="slow" advTm="284063"/>
    </mc:Fallback>
  </mc:AlternateContent>
  <p:extLst>
    <p:ext uri="{3A86A75C-4F4B-4683-9AE1-C65F6400EC91}">
      <p14:laserTraceLst xmlns:p14="http://schemas.microsoft.com/office/powerpoint/2010/main">
        <p14:tracePtLst>
          <p14:tracePt t="21262" x="3394075" y="6323013"/>
          <p14:tracePt t="21344" x="2967038" y="6407150"/>
          <p14:tracePt t="21350" x="3154363" y="6132513"/>
          <p14:tracePt t="21360" x="3429000" y="5756275"/>
          <p14:tracePt t="21370" x="3830638" y="5294313"/>
          <p14:tracePt t="21375" x="4217988" y="4956175"/>
          <p14:tracePt t="21384" x="4643438" y="4605338"/>
          <p14:tracePt t="21391" x="4868863" y="4379913"/>
          <p14:tracePt t="21400" x="5119688" y="4179888"/>
          <p14:tracePt t="21410" x="5307013" y="4017963"/>
          <p14:tracePt t="21416" x="5394325" y="3905250"/>
          <p14:tracePt t="21426" x="5470525" y="3816350"/>
          <p14:tracePt t="21430" x="5519738" y="3692525"/>
          <p14:tracePt t="21441" x="5583238" y="3579813"/>
          <p14:tracePt t="21450" x="5619750" y="3467100"/>
          <p14:tracePt t="21457" x="5670550" y="3354388"/>
          <p14:tracePt t="21466" x="5683250" y="3290888"/>
          <p14:tracePt t="21470" x="5683250" y="3203575"/>
          <p14:tracePt t="21482" x="5683250" y="3116263"/>
          <p14:tracePt t="21492" x="5683250" y="3016250"/>
          <p14:tracePt t="21496" x="5683250" y="2952750"/>
          <p14:tracePt t="21506" x="5683250" y="2865438"/>
          <p14:tracePt t="21512" x="5670550" y="2790825"/>
          <p14:tracePt t="21522" x="5632450" y="2716213"/>
          <p14:tracePt t="21532" x="5595938" y="2652713"/>
          <p14:tracePt t="21537" x="5570538" y="2578100"/>
          <p14:tracePt t="21546" x="5532438" y="2516188"/>
          <p14:tracePt t="21554" x="5495925" y="2452688"/>
          <p14:tracePt t="21562" x="5445125" y="2403475"/>
          <p14:tracePt t="21572" x="5419725" y="2352675"/>
          <p14:tracePt t="21576" x="5383213" y="2327275"/>
          <p14:tracePt t="21587" x="5332413" y="2278063"/>
          <p14:tracePt t="21592" x="5307013" y="2265363"/>
          <p14:tracePt t="21603" x="5270500" y="2227263"/>
          <p14:tracePt t="21612" x="5245100" y="2201863"/>
          <p14:tracePt t="21616" x="5219700" y="2178050"/>
          <p14:tracePt t="21626" x="5170488" y="2165350"/>
          <p14:tracePt t="21632" x="5145088" y="2127250"/>
          <p14:tracePt t="21642" x="5081588" y="2114550"/>
          <p14:tracePt t="21653" x="5006975" y="2078038"/>
          <p14:tracePt t="21658" x="4919663" y="2052638"/>
          <p14:tracePt t="21669" x="4832350" y="2039938"/>
          <p14:tracePt t="21672" x="4719638" y="1989138"/>
          <p14:tracePt t="21682" x="4630738" y="1965325"/>
          <p14:tracePt t="21692" x="4506913" y="1939925"/>
          <p14:tracePt t="21698" x="4406900" y="1914525"/>
          <p14:tracePt t="21708" x="4268788" y="1889125"/>
          <p14:tracePt t="21712" x="4156075" y="1876425"/>
          <p14:tracePt t="21722" x="3979863" y="1852613"/>
          <p14:tracePt t="21732" x="3817938" y="1852613"/>
          <p14:tracePt t="21738" x="3654425" y="1839913"/>
          <p14:tracePt t="21749" x="3467100" y="1839913"/>
          <p14:tracePt t="21754" x="3317875" y="1839913"/>
          <p14:tracePt t="21765" x="3154363" y="1839913"/>
          <p14:tracePt t="21774" x="2992438" y="1839913"/>
          <p14:tracePt t="21778" x="2816225" y="1839913"/>
          <p14:tracePt t="21788" x="2690813" y="1839913"/>
          <p14:tracePt t="21794" x="2541588" y="1839913"/>
          <p14:tracePt t="21804" x="2416175" y="1852613"/>
          <p14:tracePt t="21815" x="2278063" y="1901825"/>
          <p14:tracePt t="21818" x="2139950" y="1978025"/>
          <p14:tracePt t="21830" x="2003425" y="2052638"/>
          <p14:tracePt t="21834" x="1865313" y="2178050"/>
          <p14:tracePt t="21844" x="1739900" y="2265363"/>
          <p14:tracePt t="21854" x="1601788" y="2378075"/>
          <p14:tracePt t="21860" x="1527175" y="2478088"/>
          <p14:tracePt t="21870" x="1452563" y="2578100"/>
          <p14:tracePt t="21874" x="1363663" y="2703513"/>
          <p14:tracePt t="21884" x="1289050" y="2865438"/>
          <p14:tracePt t="21894" x="1252538" y="2978150"/>
          <p14:tracePt t="21900" x="1214438" y="3154363"/>
          <p14:tracePt t="21910" x="1163638" y="3341688"/>
          <p14:tracePt t="21914" x="1150938" y="3516313"/>
          <p14:tracePt t="21924" x="1150938" y="3716338"/>
          <p14:tracePt t="21934" x="1150938" y="3916363"/>
          <p14:tracePt t="21940" x="1150938" y="4129088"/>
          <p14:tracePt t="21950" x="1150938" y="4367213"/>
          <p14:tracePt t="21954" x="1150938" y="4518025"/>
          <p14:tracePt t="21964" x="1150938" y="4679950"/>
          <p14:tracePt t="21974" x="1150938" y="4818063"/>
          <p14:tracePt t="21980" x="1163638" y="4968875"/>
          <p14:tracePt t="21990" x="1214438" y="5105400"/>
          <p14:tracePt t="21996" x="1252538" y="5256213"/>
          <p14:tracePt t="22006" x="1314450" y="5381625"/>
          <p14:tracePt t="22016" x="1376363" y="5481638"/>
          <p14:tracePt t="22020" x="1452563" y="5594350"/>
          <p14:tracePt t="22030" x="1539875" y="5681663"/>
          <p14:tracePt t="22036" x="1589088" y="5743575"/>
          <p14:tracePt t="22046" x="1665288" y="5794375"/>
          <p14:tracePt t="22056" x="1778000" y="5843588"/>
          <p14:tracePt t="22060" x="1852613" y="5856288"/>
          <p14:tracePt t="22072" x="1952625" y="5868988"/>
          <p14:tracePt t="22076" x="2078038" y="5868988"/>
          <p14:tracePt t="22094" x="2216150" y="5868988"/>
          <p14:tracePt t="22096" x="2378075" y="5868988"/>
          <p14:tracePt t="22102" x="2541588" y="5868988"/>
          <p14:tracePt t="22112" x="2716213" y="5856288"/>
          <p14:tracePt t="22116" x="2941638" y="5781675"/>
          <p14:tracePt t="22126" x="3228975" y="5643563"/>
          <p14:tracePt t="22136" x="3505200" y="5468938"/>
          <p14:tracePt t="22142" x="3730625" y="5330825"/>
          <p14:tracePt t="22152" x="3905250" y="5194300"/>
          <p14:tracePt t="22156" x="4043363" y="5068888"/>
          <p14:tracePt t="22166" x="4130675" y="4930775"/>
          <p14:tracePt t="22176" x="4192588" y="4779963"/>
          <p14:tracePt t="22182" x="4230688" y="4605338"/>
          <p14:tracePt t="22192" x="4256088" y="4405313"/>
          <p14:tracePt t="22196" x="4281488" y="4105275"/>
          <p14:tracePt t="22207" x="4281488" y="3767138"/>
          <p14:tracePt t="22216" x="4281488" y="3467100"/>
          <p14:tracePt t="22223" x="4281488" y="3190875"/>
          <p14:tracePt t="22232" x="4281488" y="2978150"/>
          <p14:tracePt t="22239" x="4268788" y="2752725"/>
          <p14:tracePt t="22248" x="4205288" y="2603500"/>
          <p14:tracePt t="22258" x="4181475" y="2465388"/>
          <p14:tracePt t="22262" x="4156075" y="2365375"/>
          <p14:tracePt t="22273" x="4092575" y="2290763"/>
          <p14:tracePt t="22278" x="4043363" y="2201863"/>
          <p14:tracePt t="22288" x="3979863" y="2152650"/>
          <p14:tracePt t="22298" x="3892550" y="2101850"/>
          <p14:tracePt t="22302" x="3779838" y="2027238"/>
          <p14:tracePt t="22312" x="3679825" y="2001838"/>
          <p14:tracePt t="22318" x="3592513" y="1989138"/>
          <p14:tracePt t="22328" x="3479800" y="1989138"/>
          <p14:tracePt t="22338" x="3341688" y="1989138"/>
          <p14:tracePt t="22344" x="3205163" y="1989138"/>
          <p14:tracePt t="22354" x="3041650" y="2001838"/>
          <p14:tracePt t="22358" x="2916238" y="2052638"/>
          <p14:tracePt t="22369" x="2778125" y="2127250"/>
          <p14:tracePt t="22378" x="2616200" y="2252663"/>
          <p14:tracePt t="22385" x="2503488" y="2365375"/>
          <p14:tracePt t="22394" x="2378075" y="2552700"/>
          <p14:tracePt t="22398" x="2216150" y="2790825"/>
          <p14:tracePt t="22410" x="2103438" y="3041650"/>
          <p14:tracePt t="22420" x="1990725" y="3328988"/>
          <p14:tracePt t="22424" x="1927225" y="3541713"/>
          <p14:tracePt t="22434" x="1878013" y="3767138"/>
          <p14:tracePt t="22440" x="1852613" y="3967163"/>
          <p14:tracePt t="22451" x="1852613" y="4117975"/>
          <p14:tracePt t="22460" x="1852613" y="4241800"/>
          <p14:tracePt t="22464" x="1865313" y="4330700"/>
          <p14:tracePt t="22474" x="1927225" y="4443413"/>
          <p14:tracePt t="22480" x="2003425" y="4518025"/>
          <p14:tracePt t="22490" x="2090738" y="4567238"/>
          <p14:tracePt t="22501" x="2203450" y="4605338"/>
          <p14:tracePt t="22504" x="2328863" y="4605338"/>
          <p14:tracePt t="22514" x="2452688" y="4605338"/>
          <p14:tracePt t="22520" x="2603500" y="4605338"/>
          <p14:tracePt t="22530" x="2754313" y="4605338"/>
          <p14:tracePt t="22540" x="2954338" y="4530725"/>
          <p14:tracePt t="22544" x="3128963" y="4405313"/>
          <p14:tracePt t="22554" x="3354388" y="4179888"/>
          <p14:tracePt t="22560" x="3530600" y="3954463"/>
          <p14:tracePt t="22570" x="3717925" y="3629025"/>
          <p14:tracePt t="22581" x="3917950" y="3228975"/>
          <p14:tracePt t="22586" x="4117975" y="2840038"/>
          <p14:tracePt t="22597" x="4294188" y="2414588"/>
          <p14:tracePt t="22600" x="4368800" y="2114550"/>
          <p14:tracePt t="22610" x="4456113" y="1865313"/>
          <p14:tracePt t="22620" x="4456113" y="1714500"/>
          <p14:tracePt t="22626" x="4456113" y="1601788"/>
          <p14:tracePt t="22636" x="4456113" y="1501775"/>
          <p14:tracePt t="22640" x="4456113" y="1450975"/>
          <p14:tracePt t="22650" x="4456113" y="1427163"/>
          <p14:tracePt t="22663" x="4456113" y="1401763"/>
          <p14:tracePt t="22666" x="4430713" y="1363663"/>
          <p14:tracePt t="22676" x="4418013" y="1363663"/>
          <p14:tracePt t="22682" x="4394200" y="1363663"/>
          <p14:tracePt t="22692" x="4343400" y="1363663"/>
          <p14:tracePt t="22702" x="4294188" y="1363663"/>
          <p14:tracePt t="22706" x="4192588" y="1363663"/>
          <p14:tracePt t="22716" x="4092575" y="1363663"/>
          <p14:tracePt t="22722" x="3992563" y="1376363"/>
          <p14:tracePt t="22732" x="3879850" y="1439863"/>
          <p14:tracePt t="22742" x="3730625" y="1527175"/>
          <p14:tracePt t="22748" x="3630613" y="1601788"/>
          <p14:tracePt t="22758" x="3517900" y="1727200"/>
          <p14:tracePt t="22762" x="3405188" y="1901825"/>
          <p14:tracePt t="22772" x="3292475" y="2065338"/>
          <p14:tracePt t="22782" x="3205163" y="2227263"/>
          <p14:tracePt t="22788" x="3092450" y="2516188"/>
          <p14:tracePt t="22798" x="3016250" y="2703513"/>
          <p14:tracePt t="22802" x="2954338" y="2903538"/>
          <p14:tracePt t="22812" x="2867025" y="3154363"/>
          <p14:tracePt t="22822" x="2816225" y="3303588"/>
          <p14:tracePt t="22828" x="2816225" y="3441700"/>
          <p14:tracePt t="22838" x="2816225" y="3554413"/>
          <p14:tracePt t="22843" x="2816225" y="3679825"/>
          <p14:tracePt t="22852" x="2816225" y="3729038"/>
          <p14:tracePt t="22862" x="2841625" y="3779838"/>
          <p14:tracePt t="22868" x="2879725" y="3829050"/>
          <p14:tracePt t="22878" x="2903538" y="3854450"/>
          <p14:tracePt t="22882" x="2916238" y="3879850"/>
          <p14:tracePt t="22893" x="2954338" y="3892550"/>
          <p14:tracePt t="22902" x="3003550" y="3892550"/>
          <p14:tracePt t="22908" x="3054350" y="3892550"/>
          <p14:tracePt t="22918" x="3103563" y="3892550"/>
          <p14:tracePt t="22925" x="3192463" y="3829050"/>
          <p14:tracePt t="22934" x="3317875" y="3729038"/>
          <p14:tracePt t="22944" x="3405188" y="3616325"/>
          <p14:tracePt t="22948" x="3505200" y="3454400"/>
          <p14:tracePt t="22958" x="3630613" y="3228975"/>
          <p14:tracePt t="22964" x="3705225" y="3041650"/>
          <p14:tracePt t="22974" x="3743325" y="2878138"/>
          <p14:tracePt t="22984" x="3792538" y="2716213"/>
          <p14:tracePt t="22988" x="3817938" y="2565400"/>
          <p14:tracePt t="23000" x="3817938" y="2439988"/>
          <p14:tracePt t="23005" x="3817938" y="2314575"/>
          <p14:tracePt t="23014" x="3817938" y="2252663"/>
          <p14:tracePt t="23024" x="3817938" y="2214563"/>
          <p14:tracePt t="23030" x="3817938" y="2165350"/>
          <p14:tracePt t="23040" x="3817938" y="2139950"/>
          <p14:tracePt t="23044" x="3817938" y="2101850"/>
          <p14:tracePt t="23055" x="3792538" y="2065338"/>
          <p14:tracePt t="23064" x="3779838" y="2039938"/>
          <p14:tracePt t="23070" x="3767138" y="2027238"/>
          <p14:tracePt t="23080" x="3743325" y="2001838"/>
          <p14:tracePt t="23084" x="3717925" y="1965325"/>
          <p14:tracePt t="23094" x="3705225" y="1952625"/>
          <p14:tracePt t="23104" x="3667125" y="1927225"/>
          <p14:tracePt t="23110" x="3630613" y="1927225"/>
          <p14:tracePt t="23120" x="3567113" y="1914525"/>
          <p14:tracePt t="23124" x="3530600" y="1889125"/>
          <p14:tracePt t="23137" x="3492500" y="1889125"/>
          <p14:tracePt t="23146" x="3417888" y="1889125"/>
          <p14:tracePt t="23150" x="3379788" y="1876425"/>
          <p14:tracePt t="23160" x="3305175" y="1876425"/>
          <p14:tracePt t="23166" x="3241675" y="1876425"/>
          <p14:tracePt t="23176" x="3179763" y="1876425"/>
          <p14:tracePt t="23186" x="3067050" y="1876425"/>
          <p14:tracePt t="23190" x="3003550" y="1876425"/>
          <p14:tracePt t="23201" x="2916238" y="1876425"/>
          <p14:tracePt t="23206" x="2854325" y="1876425"/>
          <p14:tracePt t="23218" x="2803525" y="1876425"/>
          <p14:tracePt t="23226" x="2728913" y="1876425"/>
          <p14:tracePt t="23230" x="2690813" y="1876425"/>
          <p14:tracePt t="23240" x="2667000" y="1876425"/>
          <p14:tracePt t="23246" x="2641600" y="1876425"/>
          <p14:tracePt t="23256" x="2628900" y="1876425"/>
          <p14:tracePt t="23968" x="2616200" y="1876425"/>
          <p14:tracePt t="23972" x="2628900" y="1889125"/>
          <p14:tracePt t="23982" x="2654300" y="1889125"/>
          <p14:tracePt t="23992" x="2678113" y="1914525"/>
          <p14:tracePt t="23998" x="2716213" y="1914525"/>
          <p14:tracePt t="24009" x="2741613" y="1939925"/>
          <p14:tracePt t="24012" x="2816225" y="1965325"/>
          <p14:tracePt t="24022" x="2841625" y="1978025"/>
          <p14:tracePt t="24032" x="2903538" y="2001838"/>
          <p14:tracePt t="24038" x="2928938" y="2014538"/>
          <p14:tracePt t="24048" x="3003550" y="2039938"/>
          <p14:tracePt t="24054" x="3041650" y="2052638"/>
          <p14:tracePt t="24064" x="3079750" y="2065338"/>
          <p14:tracePt t="24075" x="3103563" y="2078038"/>
          <p14:tracePt t="24078" x="3128963" y="2078038"/>
          <p14:tracePt t="24088" x="3167063" y="2089150"/>
          <p14:tracePt t="24098" x="3192463" y="2089150"/>
          <p14:tracePt t="24109" x="3192463" y="2101850"/>
          <p14:tracePt t="24124" x="3205163" y="2101850"/>
          <p14:tracePt t="24154" x="3216275" y="2101850"/>
          <p14:tracePt t="24210" x="3228975" y="2114550"/>
          <p14:tracePt t="24493" x="3241675" y="2114550"/>
          <p14:tracePt t="24497" x="3241675" y="2139950"/>
          <p14:tracePt t="24508" x="3228975" y="2165350"/>
          <p14:tracePt t="24518" x="3205163" y="2178050"/>
          <p14:tracePt t="24522" x="3179763" y="2178050"/>
          <p14:tracePt t="24532" x="3154363" y="2190750"/>
          <p14:tracePt t="24539" x="3092450" y="2214563"/>
          <p14:tracePt t="24548" x="3041650" y="2227263"/>
          <p14:tracePt t="24558" x="2954338" y="2252663"/>
          <p14:tracePt t="24562" x="2854325" y="2278063"/>
          <p14:tracePt t="24572" x="2767013" y="2303463"/>
          <p14:tracePt t="24578" x="2678113" y="2314575"/>
          <p14:tracePt t="24588" x="2590800" y="2352675"/>
          <p14:tracePt t="24598" x="2478088" y="2390775"/>
          <p14:tracePt t="24603" x="2390775" y="2414588"/>
          <p14:tracePt t="24612" x="2290763" y="2427288"/>
          <p14:tracePt t="24619" x="2190750" y="2452688"/>
          <p14:tracePt t="24628" x="2103438" y="2452688"/>
          <p14:tracePt t="24638" x="2014538" y="2465388"/>
          <p14:tracePt t="24644" x="1914525" y="2490788"/>
          <p14:tracePt t="24654" x="1827213" y="2490788"/>
          <p14:tracePt t="24658" x="1765300" y="2503488"/>
          <p14:tracePt t="24669" x="1689100" y="2540000"/>
          <p14:tracePt t="24678" x="1665288" y="2540000"/>
          <p14:tracePt t="24684" x="1639888" y="2540000"/>
          <p14:tracePt t="24698" x="1614488" y="2540000"/>
          <p14:tracePt t="24708" x="1614488" y="2552700"/>
          <p14:tracePt t="24720" x="1601788" y="2552700"/>
          <p14:tracePt t="24770" x="1601788" y="2565400"/>
          <p14:tracePt t="24780" x="1601788" y="2578100"/>
          <p14:tracePt t="24784" x="1601788" y="2603500"/>
          <p14:tracePt t="24794" x="1601788" y="2616200"/>
          <p14:tracePt t="24801" x="1601788" y="2627313"/>
          <p14:tracePt t="24810" x="1601788" y="2652713"/>
          <p14:tracePt t="24820" x="1627188" y="2652713"/>
          <p14:tracePt t="24824" x="1677988" y="2678113"/>
          <p14:tracePt t="24836" x="1714500" y="2690813"/>
          <p14:tracePt t="24840" x="1790700" y="2716213"/>
          <p14:tracePt t="24850" x="1865313" y="2728913"/>
          <p14:tracePt t="24860" x="1927225" y="2728913"/>
          <p14:tracePt t="24867" x="1978025" y="2728913"/>
          <p14:tracePt t="24876" x="2027238" y="2728913"/>
          <p14:tracePt t="24880" x="2065338" y="2728913"/>
          <p14:tracePt t="24890" x="2078038" y="2728913"/>
          <p14:tracePt t="24901" x="2103438" y="2728913"/>
          <p14:tracePt t="24906" x="2116138" y="2728913"/>
          <p14:tracePt t="24917" x="2127250" y="2716213"/>
          <p14:tracePt t="24936" x="2139950" y="2703513"/>
          <p14:tracePt t="24967" x="2152650" y="2690813"/>
          <p14:tracePt t="25006" x="2152650" y="2678113"/>
          <p14:tracePt t="25017" x="2139950" y="2678113"/>
          <p14:tracePt t="25032" x="2116138" y="2652713"/>
          <p14:tracePt t="25042" x="2090738" y="2652713"/>
          <p14:tracePt t="25046" x="2065338" y="2652713"/>
          <p14:tracePt t="25068" x="2052638" y="2652713"/>
          <p14:tracePt t="25072" x="2014538" y="2652713"/>
          <p14:tracePt t="25083" x="2003425" y="2665413"/>
          <p14:tracePt t="25088" x="1978025" y="2690813"/>
          <p14:tracePt t="25099" x="1939925" y="2765425"/>
          <p14:tracePt t="25108" x="1903413" y="2803525"/>
          <p14:tracePt t="25112" x="1839913" y="2916238"/>
          <p14:tracePt t="25122" x="1827213" y="2978150"/>
          <p14:tracePt t="25128" x="1752600" y="3103563"/>
          <p14:tracePt t="25138" x="1714500" y="3216275"/>
          <p14:tracePt t="25149" x="1677988" y="3354388"/>
          <p14:tracePt t="25152" x="1614488" y="3490913"/>
          <p14:tracePt t="25162" x="1577975" y="3629025"/>
          <p14:tracePt t="25168" x="1539875" y="3779838"/>
          <p14:tracePt t="25178" x="1501775" y="3892550"/>
          <p14:tracePt t="25188" x="1476375" y="4017963"/>
          <p14:tracePt t="25192" x="1427163" y="4117975"/>
          <p14:tracePt t="25202" x="1414463" y="4241800"/>
          <p14:tracePt t="25208" x="1401763" y="4379913"/>
          <p14:tracePt t="25218" x="1389063" y="4479925"/>
          <p14:tracePt t="25228" x="1389063" y="4592638"/>
          <p14:tracePt t="25234" x="1389063" y="4705350"/>
          <p14:tracePt t="25244" x="1389063" y="4792663"/>
          <p14:tracePt t="25248" x="1389063" y="4892675"/>
          <p14:tracePt t="25258" x="1389063" y="5018088"/>
          <p14:tracePt t="25268" x="1389063" y="5092700"/>
          <p14:tracePt t="25274" x="1389063" y="5143500"/>
          <p14:tracePt t="25284" x="1389063" y="5230813"/>
          <p14:tracePt t="25288" x="1389063" y="5268913"/>
          <p14:tracePt t="25300" x="1389063" y="5343525"/>
          <p14:tracePt t="25310" x="1427163" y="5407025"/>
          <p14:tracePt t="25314" x="1452563" y="5481638"/>
          <p14:tracePt t="25324" x="1465263" y="5518150"/>
          <p14:tracePt t="25330" x="1489075" y="5543550"/>
          <p14:tracePt t="25340" x="1514475" y="5568950"/>
          <p14:tracePt t="25350" x="1539875" y="5594350"/>
          <p14:tracePt t="25354" x="1565275" y="5619750"/>
          <p14:tracePt t="25364" x="1577975" y="5619750"/>
          <p14:tracePt t="25370" x="1601788" y="5619750"/>
          <p14:tracePt t="25380" x="1639888" y="5619750"/>
          <p14:tracePt t="25395" x="1665288" y="5619750"/>
          <p14:tracePt t="25404" x="1689100" y="5619750"/>
          <p14:tracePt t="25410" x="1727200" y="5619750"/>
          <p14:tracePt t="25420" x="1778000" y="5581650"/>
          <p14:tracePt t="25430" x="1814513" y="5507038"/>
          <p14:tracePt t="25434" x="1852613" y="5443538"/>
          <p14:tracePt t="25446" x="1903413" y="5356225"/>
          <p14:tracePt t="25450" x="1952625" y="5268913"/>
          <p14:tracePt t="25462" x="2014538" y="5143500"/>
          <p14:tracePt t="25470" x="2065338" y="5056188"/>
          <p14:tracePt t="25476" x="2139950" y="4943475"/>
          <p14:tracePt t="25486" x="2190750" y="4856163"/>
          <p14:tracePt t="25490" x="2252663" y="4743450"/>
          <p14:tracePt t="25500" x="2316163" y="4643438"/>
          <p14:tracePt t="25511" x="2352675" y="4579938"/>
          <p14:tracePt t="25516" x="2403475" y="4505325"/>
          <p14:tracePt t="25527" x="2441575" y="4443413"/>
          <p14:tracePt t="25530" x="2490788" y="4392613"/>
          <p14:tracePt t="25540" x="2541588" y="4318000"/>
          <p14:tracePt t="25550" x="2565400" y="4230688"/>
          <p14:tracePt t="25556" x="2603500" y="4129088"/>
          <p14:tracePt t="25566" x="2641600" y="4029075"/>
          <p14:tracePt t="25572" x="2678113" y="3929063"/>
          <p14:tracePt t="25582" x="2703513" y="3854450"/>
          <p14:tracePt t="25592" x="2703513" y="3779838"/>
          <p14:tracePt t="25596" x="2703513" y="3729038"/>
          <p14:tracePt t="25606" x="2703513" y="3703638"/>
          <p14:tracePt t="25612" x="2703513" y="3641725"/>
          <p14:tracePt t="25622" x="2703513" y="3616325"/>
          <p14:tracePt t="25632" x="2703513" y="3567113"/>
          <p14:tracePt t="25638" x="2703513" y="3541713"/>
          <p14:tracePt t="25648" x="2690813" y="3479800"/>
          <p14:tracePt t="25652" x="2667000" y="3441700"/>
          <p14:tracePt t="25662" x="2628900" y="3390900"/>
          <p14:tracePt t="25672" x="2603500" y="3354388"/>
          <p14:tracePt t="25678" x="2578100" y="3328988"/>
          <p14:tracePt t="25688" x="2528888" y="3278188"/>
          <p14:tracePt t="25693" x="2503488" y="3241675"/>
          <p14:tracePt t="25702" x="2478088" y="3216275"/>
          <p14:tracePt t="25712" x="2441575" y="3190875"/>
          <p14:tracePt t="25718" x="2390775" y="3165475"/>
          <p14:tracePt t="25728" x="2352675" y="3154363"/>
          <p14:tracePt t="25732" x="2278063" y="3128963"/>
          <p14:tracePt t="25743" x="2239963" y="3103563"/>
          <p14:tracePt t="25752" x="2190750" y="3103563"/>
          <p14:tracePt t="25759" x="2127250" y="3090863"/>
          <p14:tracePt t="25768" x="2090738" y="3078163"/>
          <p14:tracePt t="25772" x="2065338" y="3078163"/>
          <p14:tracePt t="25782" x="2039938" y="3054350"/>
          <p14:tracePt t="25793" x="2014538" y="3054350"/>
          <p14:tracePt t="25798" x="1978025" y="3054350"/>
          <p14:tracePt t="25809" x="1965325" y="3054350"/>
          <p14:tracePt t="25814" x="1939925" y="3054350"/>
          <p14:tracePt t="25825" x="1914525" y="3054350"/>
          <p14:tracePt t="25834" x="1890713" y="3054350"/>
          <p14:tracePt t="25838" x="1865313" y="3054350"/>
          <p14:tracePt t="25848" x="1827213" y="3054350"/>
          <p14:tracePt t="25854" x="1790700" y="3054350"/>
          <p14:tracePt t="25864" x="1752600" y="3103563"/>
          <p14:tracePt t="25875" x="1677988" y="3178175"/>
          <p14:tracePt t="25878" x="1614488" y="3254375"/>
          <p14:tracePt t="25888" x="1565275" y="3341688"/>
          <p14:tracePt t="25894" x="1489075" y="3467100"/>
          <p14:tracePt t="25904" x="1439863" y="3603625"/>
          <p14:tracePt t="25914" x="1389063" y="3741738"/>
          <p14:tracePt t="25920" x="1327150" y="3879850"/>
          <p14:tracePt t="25930" x="1289050" y="4029075"/>
          <p14:tracePt t="25934" x="1239838" y="4167188"/>
          <p14:tracePt t="25944" x="1201738" y="4292600"/>
          <p14:tracePt t="25958" x="1189038" y="4405313"/>
          <p14:tracePt t="25960" x="1189038" y="4505325"/>
          <p14:tracePt t="25970" x="1189038" y="4630738"/>
          <p14:tracePt t="25974" x="1189038" y="4743450"/>
          <p14:tracePt t="25986" x="1189038" y="4856163"/>
          <p14:tracePt t="25994" x="1201738" y="4943475"/>
          <p14:tracePt t="26000" x="1239838" y="5056188"/>
          <p14:tracePt t="26010" x="1314450" y="5143500"/>
          <p14:tracePt t="26016" x="1363663" y="5218113"/>
          <p14:tracePt t="26026" x="1427163" y="5281613"/>
          <p14:tracePt t="26036" x="1539875" y="5381625"/>
          <p14:tracePt t="26040" x="1601788" y="5407025"/>
          <p14:tracePt t="26050" x="1689100" y="5418138"/>
          <p14:tracePt t="26057" x="1752600" y="5418138"/>
          <p14:tracePt t="26066" x="1827213" y="5418138"/>
          <p14:tracePt t="26076" x="1927225" y="5418138"/>
          <p14:tracePt t="26080" x="2027238" y="5381625"/>
          <p14:tracePt t="26090" x="2139950" y="5330825"/>
          <p14:tracePt t="26096" x="2278063" y="5243513"/>
          <p14:tracePt t="26106" x="2416175" y="5130800"/>
          <p14:tracePt t="26116" x="2554288" y="4930775"/>
          <p14:tracePt t="26121" x="2678113" y="4756150"/>
          <p14:tracePt t="26130" x="2803525" y="4467225"/>
          <p14:tracePt t="26136" x="2867025" y="4230688"/>
          <p14:tracePt t="26146" x="2916238" y="3992563"/>
          <p14:tracePt t="26156" x="2954338" y="3741738"/>
          <p14:tracePt t="26162" x="2967038" y="3567113"/>
          <p14:tracePt t="26172" x="2967038" y="3403600"/>
          <p14:tracePt t="26176" x="2967038" y="3241675"/>
          <p14:tracePt t="26187" x="2967038" y="3128963"/>
          <p14:tracePt t="26196" x="2967038" y="3003550"/>
          <p14:tracePt t="26202" x="2928938" y="2903538"/>
          <p14:tracePt t="26212" x="2903538" y="2840038"/>
          <p14:tracePt t="26216" x="2854325" y="2803525"/>
          <p14:tracePt t="26228" x="2828925" y="2752725"/>
          <p14:tracePt t="26238" x="2778125" y="2716213"/>
          <p14:tracePt t="26242" x="2728913" y="2716213"/>
          <p14:tracePt t="26252" x="2678113" y="2716213"/>
          <p14:tracePt t="26258" x="2603500" y="2716213"/>
          <p14:tracePt t="26268" x="2490788" y="2716213"/>
          <p14:tracePt t="26278" x="2403475" y="2716213"/>
          <p14:tracePt t="26282" x="2303463" y="2716213"/>
          <p14:tracePt t="26292" x="2178050" y="2752725"/>
          <p14:tracePt t="26298" x="2090738" y="2840038"/>
          <p14:tracePt t="26308" x="1965325" y="2978150"/>
          <p14:tracePt t="26318" x="1814513" y="3165475"/>
          <p14:tracePt t="26322" x="1677988" y="3367088"/>
          <p14:tracePt t="26332" x="1577975" y="3541713"/>
          <p14:tracePt t="26338" x="1476375" y="3729038"/>
          <p14:tracePt t="26348" x="1414463" y="3905250"/>
          <p14:tracePt t="26358" x="1376363" y="4079875"/>
          <p14:tracePt t="26362" x="1352550" y="4217988"/>
          <p14:tracePt t="26374" x="1352550" y="4341813"/>
          <p14:tracePt t="26378" x="1352550" y="4479925"/>
          <p14:tracePt t="26388" x="1352550" y="4618038"/>
          <p14:tracePt t="26398" x="1376363" y="4730750"/>
          <p14:tracePt t="26404" x="1414463" y="4868863"/>
          <p14:tracePt t="26414" x="1476375" y="5005388"/>
          <p14:tracePt t="26420" x="1514475" y="5081588"/>
          <p14:tracePt t="26430" x="1565275" y="5205413"/>
          <p14:tracePt t="26435" x="1627188" y="5268913"/>
          <p14:tracePt t="26444" x="1689100" y="5330825"/>
          <p14:tracePt t="26454" x="1739900" y="5368925"/>
          <p14:tracePt t="26460" x="1814513" y="5394325"/>
          <p14:tracePt t="26470" x="1890713" y="5394325"/>
          <p14:tracePt t="26474" x="1978025" y="5394325"/>
          <p14:tracePt t="26486" x="2052638" y="5394325"/>
          <p14:tracePt t="26496" x="2178050" y="5356225"/>
          <p14:tracePt t="26502" x="2290763" y="5305425"/>
          <p14:tracePt t="26510" x="2416175" y="5181600"/>
          <p14:tracePt t="26516" x="2516188" y="4992688"/>
          <p14:tracePt t="26526" x="2667000" y="4730750"/>
          <p14:tracePt t="26536" x="2790825" y="4379913"/>
          <p14:tracePt t="26540" x="2854325" y="4054475"/>
          <p14:tracePt t="26550" x="2867025" y="3703638"/>
          <p14:tracePt t="26556" x="2867025" y="3367088"/>
          <p14:tracePt t="26568" x="2867025" y="3054350"/>
          <p14:tracePt t="26576" x="2854325" y="2803525"/>
          <p14:tracePt t="26582" x="2803525" y="2640013"/>
          <p14:tracePt t="26592" x="2767013" y="2503488"/>
          <p14:tracePt t="26596" x="2716213" y="2414588"/>
          <p14:tracePt t="26606" x="2667000" y="2339975"/>
          <p14:tracePt t="26616" x="2641600" y="2314575"/>
          <p14:tracePt t="26622" x="2590800" y="2278063"/>
          <p14:tracePt t="26633" x="2554288" y="2278063"/>
          <p14:tracePt t="26636" x="2490788" y="2278063"/>
          <p14:tracePt t="26646" x="2428875" y="2278063"/>
          <p14:tracePt t="26656" x="2352675" y="2278063"/>
          <p14:tracePt t="26662" x="2265363" y="2339975"/>
          <p14:tracePt t="26672" x="2152650" y="2465388"/>
          <p14:tracePt t="26676" x="2027238" y="2627313"/>
          <p14:tracePt t="26686" x="1852613" y="2903538"/>
          <p14:tracePt t="26696" x="1665288" y="3228975"/>
          <p14:tracePt t="26702" x="1552575" y="3541713"/>
          <p14:tracePt t="26712" x="1452563" y="3854450"/>
          <p14:tracePt t="26717" x="1414463" y="4141788"/>
          <p14:tracePt t="26728" x="1401763" y="4330700"/>
          <p14:tracePt t="26738" x="1401763" y="4530725"/>
          <p14:tracePt t="26742" x="1401763" y="4692650"/>
          <p14:tracePt t="26752" x="1439863" y="4843463"/>
          <p14:tracePt t="26758" x="1489075" y="4981575"/>
          <p14:tracePt t="26768" x="1552575" y="5092700"/>
          <p14:tracePt t="26778" x="1627188" y="5181600"/>
          <p14:tracePt t="26783" x="1714500" y="5256213"/>
          <p14:tracePt t="26792" x="1801813" y="5305425"/>
          <p14:tracePt t="26799" x="1890713" y="5305425"/>
          <p14:tracePt t="26808" x="1978025" y="5305425"/>
          <p14:tracePt t="26818" x="2090738" y="5305425"/>
          <p14:tracePt t="26824" x="2228850" y="5268913"/>
          <p14:tracePt t="26834" x="2390775" y="5156200"/>
          <p14:tracePt t="26838" x="2590800" y="4956175"/>
          <p14:tracePt t="26849" x="2778125" y="4718050"/>
          <p14:tracePt t="26858" x="2928938" y="4443413"/>
          <p14:tracePt t="26865" x="3016250" y="4230688"/>
          <p14:tracePt t="26874" x="3067050" y="3967163"/>
          <p14:tracePt t="26878" x="3116263" y="3729038"/>
          <p14:tracePt t="26888" x="3116263" y="3567113"/>
          <p14:tracePt t="26900" x="3116263" y="3416300"/>
          <p14:tracePt t="26904" x="3116263" y="3316288"/>
          <p14:tracePt t="26914" x="3116263" y="3278188"/>
          <p14:tracePt t="26920" x="3116263" y="3216275"/>
          <p14:tracePt t="26931" x="3079750" y="3178175"/>
          <p14:tracePt t="26940" x="3054350" y="3141663"/>
          <p14:tracePt t="26944" x="3003550" y="3116263"/>
          <p14:tracePt t="26964" x="2916238" y="3116263"/>
          <p14:tracePt t="26970" x="2867025" y="3116263"/>
          <p14:tracePt t="26981" x="2816225" y="3116263"/>
          <p14:tracePt t="26984" x="2728913" y="3165475"/>
          <p14:tracePt t="26994" x="2641600" y="3254375"/>
          <p14:tracePt t="27000" x="2554288" y="3403600"/>
          <p14:tracePt t="27010" x="2490788" y="3554413"/>
          <p14:tracePt t="27020" x="2428875" y="3754438"/>
          <p14:tracePt t="27024" x="2390775" y="3954463"/>
          <p14:tracePt t="27034" x="2365375" y="4167188"/>
          <p14:tracePt t="27040" x="2365375" y="4367213"/>
          <p14:tracePt t="27050" x="2365375" y="4554538"/>
          <p14:tracePt t="27060" x="2365375" y="4718050"/>
          <p14:tracePt t="27064" x="2365375" y="4905375"/>
          <p14:tracePt t="27076" x="2390775" y="5043488"/>
          <p14:tracePt t="27080" x="2428875" y="5168900"/>
          <p14:tracePt t="27090" x="2503488" y="5294313"/>
          <p14:tracePt t="27100" x="2590800" y="5394325"/>
          <p14:tracePt t="27106" x="2654300" y="5468938"/>
          <p14:tracePt t="27116" x="2728913" y="5543550"/>
          <p14:tracePt t="27120" x="2803525" y="5581650"/>
          <p14:tracePt t="27130" x="2867025" y="5619750"/>
          <p14:tracePt t="27140" x="2941638" y="5619750"/>
          <p14:tracePt t="27146" x="3016250" y="5619750"/>
          <p14:tracePt t="27156" x="3103563" y="5619750"/>
          <p14:tracePt t="27163" x="3205163" y="5568950"/>
          <p14:tracePt t="27172" x="3379788" y="5381625"/>
          <p14:tracePt t="27182" x="3517900" y="5205413"/>
          <p14:tracePt t="27186" x="3692525" y="4905375"/>
          <p14:tracePt t="27196" x="3805238" y="4630738"/>
          <p14:tracePt t="27202" x="3856038" y="4330700"/>
          <p14:tracePt t="27212" x="3917950" y="3967163"/>
          <p14:tracePt t="27222" x="3917950" y="3629025"/>
          <p14:tracePt t="27228" x="3917950" y="3290888"/>
          <p14:tracePt t="27236" x="3905250" y="3065463"/>
          <p14:tracePt t="27242" x="3805238" y="2840038"/>
          <p14:tracePt t="27252" x="3692525" y="2616200"/>
          <p14:tracePt t="27262" x="3617913" y="2478088"/>
          <p14:tracePt t="27266" x="3517900" y="2339975"/>
          <p14:tracePt t="27278" x="3379788" y="2239963"/>
          <p14:tracePt t="27282" x="3267075" y="2165350"/>
          <p14:tracePt t="27293" x="3128963" y="2114550"/>
          <p14:tracePt t="27302" x="2992438" y="2078038"/>
          <p14:tracePt t="27308" x="2841625" y="2052638"/>
          <p14:tracePt t="27318" x="2703513" y="2052638"/>
          <p14:tracePt t="27322" x="2554288" y="2052638"/>
          <p14:tracePt t="27332" x="2390775" y="2052638"/>
          <p14:tracePt t="27343" x="2139950" y="2114550"/>
          <p14:tracePt t="27348" x="1939925" y="2252663"/>
          <p14:tracePt t="27360" x="1727200" y="2414588"/>
          <p14:tracePt t="27362" x="1527175" y="2603500"/>
          <p14:tracePt t="27372" x="1352550" y="2828925"/>
          <p14:tracePt t="27382" x="1239838" y="3078163"/>
          <p14:tracePt t="27388" x="1127125" y="3367088"/>
          <p14:tracePt t="27398" x="1050925" y="3667125"/>
          <p14:tracePt t="27402" x="1001713" y="3929063"/>
          <p14:tracePt t="27414" x="963613" y="4179888"/>
          <p14:tracePt t="27425" x="950913" y="4430713"/>
          <p14:tracePt t="27428" x="950913" y="4618038"/>
          <p14:tracePt t="27438" x="950913" y="4768850"/>
          <p14:tracePt t="27444" x="1001713" y="4956175"/>
          <p14:tracePt t="27454" x="1038225" y="5056188"/>
          <p14:tracePt t="27464" x="1101725" y="5156200"/>
          <p14:tracePt t="27468" x="1189038" y="5281613"/>
          <p14:tracePt t="27478" x="1276350" y="5330825"/>
          <p14:tracePt t="27484" x="1363663" y="5394325"/>
          <p14:tracePt t="27494" x="1465263" y="5443538"/>
          <p14:tracePt t="27504" x="1577975" y="5468938"/>
          <p14:tracePt t="27510" x="1689100" y="5468938"/>
          <p14:tracePt t="27520" x="1827213" y="5468938"/>
          <p14:tracePt t="27525" x="1939925" y="5468938"/>
          <p14:tracePt t="27534" x="2078038" y="5430838"/>
          <p14:tracePt t="27544" x="2190750" y="5394325"/>
          <p14:tracePt t="27550" x="2339975" y="5305425"/>
          <p14:tracePt t="27560" x="2490788" y="5205413"/>
          <p14:tracePt t="27564" x="2628900" y="5092700"/>
          <p14:tracePt t="27575" x="2778125" y="4918075"/>
          <p14:tracePt t="27584" x="2941638" y="4618038"/>
          <p14:tracePt t="27591" x="3092450" y="4230688"/>
          <p14:tracePt t="27600" x="3141663" y="3905250"/>
          <p14:tracePt t="27604" x="3179763" y="3579813"/>
          <p14:tracePt t="27614" x="3179763" y="3341688"/>
          <p14:tracePt t="27625" x="3179763" y="3103563"/>
          <p14:tracePt t="27630" x="3141663" y="2865438"/>
          <p14:tracePt t="27641" x="3079750" y="2627313"/>
          <p14:tracePt t="27646" x="3016250" y="2478088"/>
          <p14:tracePt t="27657" x="2967038" y="2390775"/>
          <p14:tracePt t="27666" x="2928938" y="2314575"/>
          <p14:tracePt t="27670" x="2890838" y="2265363"/>
          <p14:tracePt t="27680" x="2828925" y="2214563"/>
          <p14:tracePt t="27686" x="2778125" y="2201863"/>
          <p14:tracePt t="27696" x="2690813" y="2201863"/>
          <p14:tracePt t="27707" x="2616200" y="2201863"/>
          <p14:tracePt t="27710" x="2516188" y="2227263"/>
          <p14:tracePt t="27720" x="2390775" y="2327275"/>
          <p14:tracePt t="27726" x="2290763" y="2452688"/>
          <p14:tracePt t="27736" x="2203450" y="2640013"/>
          <p14:tracePt t="27746" x="2065338" y="2928938"/>
          <p14:tracePt t="27752" x="1952625" y="3241675"/>
          <p14:tracePt t="27763" x="1852613" y="3590925"/>
          <p14:tracePt t="27766" x="1765300" y="3954463"/>
          <p14:tracePt t="27776" x="1739900" y="4179888"/>
          <p14:tracePt t="27786" x="1727200" y="4367213"/>
          <p14:tracePt t="27792" x="1727200" y="4530725"/>
          <p14:tracePt t="27802" x="1739900" y="4679950"/>
          <p14:tracePt t="27806" x="1790700" y="4830763"/>
          <p14:tracePt t="27816" x="1865313" y="4943475"/>
          <p14:tracePt t="27826" x="1927225" y="5043488"/>
          <p14:tracePt t="27832" x="2003425" y="5156200"/>
          <p14:tracePt t="27842" x="2103438" y="5230813"/>
          <p14:tracePt t="27848" x="2203450" y="5305425"/>
          <p14:tracePt t="27858" x="2316163" y="5343525"/>
          <p14:tracePt t="27868" x="2403475" y="5356225"/>
          <p14:tracePt t="27872" x="2465388" y="5356225"/>
          <p14:tracePt t="27882" x="2565400" y="5356225"/>
          <p14:tracePt t="27888" x="2654300" y="5356225"/>
          <p14:tracePt t="27898" x="2778125" y="5294313"/>
          <p14:tracePt t="27908" x="2890838" y="5194300"/>
          <p14:tracePt t="27912" x="2979738" y="5068888"/>
          <p14:tracePt t="27922" x="3092450" y="4856163"/>
          <p14:tracePt t="27928" x="3192463" y="4579938"/>
          <p14:tracePt t="27939" x="3228975" y="4292600"/>
          <p14:tracePt t="27948" x="3241675" y="4005263"/>
          <p14:tracePt t="27955" x="3241675" y="3703638"/>
          <p14:tracePt t="27962" x="3241675" y="3516313"/>
          <p14:tracePt t="27968" x="3205163" y="3278188"/>
          <p14:tracePt t="27978" x="3141663" y="3103563"/>
          <p14:tracePt t="27988" x="3116263" y="2978150"/>
          <p14:tracePt t="27994" x="3079750" y="2878138"/>
          <p14:tracePt t="28004" x="3041650" y="2803525"/>
          <p14:tracePt t="28008" x="3028950" y="2765425"/>
          <p14:tracePt t="28019" x="3003550" y="2716213"/>
          <p14:tracePt t="28028" x="2979738" y="2690813"/>
          <p14:tracePt t="28034" x="2979738" y="2678113"/>
          <p14:tracePt t="28044" x="2967038" y="2678113"/>
          <p14:tracePt t="28048" x="2941638" y="2665413"/>
          <p14:tracePt t="28058" x="2916238" y="2665413"/>
          <p14:tracePt t="28069" x="2879725" y="2678113"/>
          <p14:tracePt t="28074" x="2790825" y="2740025"/>
          <p14:tracePt t="28085" x="2690813" y="2828925"/>
          <p14:tracePt t="28090" x="2590800" y="2952750"/>
          <p14:tracePt t="28100" x="2490788" y="3116263"/>
          <p14:tracePt t="28110" x="2390775" y="3341688"/>
          <p14:tracePt t="28114" x="2278063" y="3629025"/>
          <p14:tracePt t="28124" x="2165350" y="3879850"/>
          <p14:tracePt t="28130" x="2116138" y="4141788"/>
          <p14:tracePt t="28140" x="2078038" y="4367213"/>
          <p14:tracePt t="28150" x="2065338" y="4543425"/>
          <p14:tracePt t="28154" x="2039938" y="4692650"/>
          <p14:tracePt t="28164" x="2039938" y="4818063"/>
          <p14:tracePt t="28170" x="2039938" y="4918075"/>
          <p14:tracePt t="28180" x="2039938" y="4992688"/>
          <p14:tracePt t="28190" x="2052638" y="5056188"/>
          <p14:tracePt t="28196" x="2090738" y="5118100"/>
          <p14:tracePt t="28206" x="2127250" y="5168900"/>
          <p14:tracePt t="28210" x="2152650" y="5181600"/>
          <p14:tracePt t="28220" x="2165350" y="5205413"/>
          <p14:tracePt t="28230" x="2190750" y="5218113"/>
          <p14:tracePt t="28236" x="2203450" y="5218113"/>
          <p14:tracePt t="28246" x="2228850" y="5218113"/>
          <p14:tracePt t="28250" x="2252663" y="5218113"/>
          <p14:tracePt t="28260" x="2303463" y="5194300"/>
          <p14:tracePt t="28270" x="2365375" y="5092700"/>
          <p14:tracePt t="28276" x="2416175" y="4981575"/>
          <p14:tracePt t="28286" x="2452688" y="4818063"/>
          <p14:tracePt t="28290" x="2516188" y="4605338"/>
          <p14:tracePt t="28301" x="2554288" y="4405313"/>
          <p14:tracePt t="28310" x="2565400" y="4167188"/>
          <p14:tracePt t="28316" x="2590800" y="3992563"/>
          <p14:tracePt t="28326" x="2603500" y="3879850"/>
          <p14:tracePt t="28330" x="2628900" y="3754438"/>
          <p14:tracePt t="28342" x="2628900" y="3641725"/>
          <p14:tracePt t="28352" x="2628900" y="3541713"/>
          <p14:tracePt t="28356" x="2641600" y="3454400"/>
          <p14:tracePt t="28367" x="2641600" y="3378200"/>
          <p14:tracePt t="28372" x="2641600" y="3278188"/>
          <p14:tracePt t="28383" x="2641600" y="3203575"/>
          <p14:tracePt t="28392" x="2641600" y="3128963"/>
          <p14:tracePt t="28396" x="2641600" y="3065463"/>
          <p14:tracePt t="28406" x="2641600" y="2990850"/>
          <p14:tracePt t="28412" x="2641600" y="2928938"/>
          <p14:tracePt t="28422" x="2641600" y="2852738"/>
          <p14:tracePt t="28433" x="2641600" y="2790825"/>
          <p14:tracePt t="28438" x="2641600" y="2740025"/>
          <p14:tracePt t="28449" x="2616200" y="2703513"/>
          <p14:tracePt t="28452" x="2616200" y="2678113"/>
          <p14:tracePt t="28462" x="2616200" y="2652713"/>
          <p14:tracePt t="28472" x="2603500" y="2640013"/>
          <p14:tracePt t="28478" x="2603500" y="2616200"/>
          <p14:tracePt t="28488" x="2603500" y="2590800"/>
          <p14:tracePt t="28492" x="2603500" y="2578100"/>
          <p14:tracePt t="28502" x="2603500" y="2552700"/>
          <p14:tracePt t="28512" x="2603500" y="2540000"/>
          <p14:tracePt t="28518" x="2603500" y="2527300"/>
          <p14:tracePt t="28532" x="2603500" y="2503488"/>
          <p14:tracePt t="28658" x="2603500" y="2490788"/>
          <p14:tracePt t="28670" x="2590800" y="2478088"/>
          <p14:tracePt t="29602" x="2641600" y="2465388"/>
          <p14:tracePt t="29608" x="2741613" y="2465388"/>
          <p14:tracePt t="29618" x="2867025" y="2439988"/>
          <p14:tracePt t="29622" x="3028950" y="2439988"/>
          <p14:tracePt t="29632" x="3228975" y="2439988"/>
          <p14:tracePt t="29642" x="3479800" y="2439988"/>
          <p14:tracePt t="29646" x="3743325" y="2439988"/>
          <p14:tracePt t="29656" x="3992563" y="2439988"/>
          <p14:tracePt t="29666" x="4230688" y="2439988"/>
          <p14:tracePt t="29672" x="4430713" y="2439988"/>
          <p14:tracePt t="29682" x="4619625" y="2439988"/>
          <p14:tracePt t="29687" x="4819650" y="2439988"/>
          <p14:tracePt t="29698" x="4968875" y="2439988"/>
          <p14:tracePt t="29708" x="5119688" y="2439988"/>
          <p14:tracePt t="29712" x="5232400" y="2439988"/>
          <p14:tracePt t="29722" x="5332413" y="2439988"/>
          <p14:tracePt t="29728" x="5394325" y="2465388"/>
          <p14:tracePt t="29738" x="5445125" y="2465388"/>
          <p14:tracePt t="29748" x="5495925" y="2465388"/>
          <p14:tracePt t="29753" x="5570538" y="2465388"/>
          <p14:tracePt t="29762" x="5632450" y="2465388"/>
          <p14:tracePt t="29769" x="5695950" y="2465388"/>
          <p14:tracePt t="29778" x="5770563" y="2465388"/>
          <p14:tracePt t="29788" x="5832475" y="2465388"/>
          <p14:tracePt t="29794" x="5870575" y="2465388"/>
          <p14:tracePt t="29802" x="5932488" y="2465388"/>
          <p14:tracePt t="29808" x="6008688" y="2465388"/>
          <p14:tracePt t="29819" x="6070600" y="2465388"/>
          <p14:tracePt t="29828" x="6121400" y="2465388"/>
          <p14:tracePt t="29835" x="6157913" y="2465388"/>
          <p14:tracePt t="29844" x="6183313" y="2465388"/>
          <p14:tracePt t="29848" x="6259513" y="2465388"/>
          <p14:tracePt t="29858" x="6283325" y="2465388"/>
          <p14:tracePt t="29869" x="6308725" y="2465388"/>
          <p14:tracePt t="29874" x="6321425" y="2465388"/>
          <p14:tracePt t="29884" x="6334125" y="2465388"/>
          <p14:tracePt t="29888" x="6346825" y="2465388"/>
          <p14:tracePt t="30030" x="6370638" y="2465388"/>
          <p14:tracePt t="30086" x="6383338" y="2465388"/>
          <p14:tracePt t="30116" x="6396038" y="2465388"/>
          <p14:tracePt t="30262" x="6383338" y="2465388"/>
          <p14:tracePt t="30272" x="6359525" y="2465388"/>
          <p14:tracePt t="30276" x="6334125" y="2465388"/>
          <p14:tracePt t="30286" x="6308725" y="2465388"/>
          <p14:tracePt t="30298" x="6259513" y="2465388"/>
          <p14:tracePt t="30302" x="6234113" y="2465388"/>
          <p14:tracePt t="30312" x="6208713" y="2465388"/>
          <p14:tracePt t="30318" x="6196013" y="2465388"/>
          <p14:tracePt t="30338" x="6183313" y="2465388"/>
          <p14:tracePt t="30560" x="6196013" y="2465388"/>
          <p14:tracePt t="30564" x="6208713" y="2465388"/>
          <p14:tracePt t="30574" x="6234113" y="2465388"/>
          <p14:tracePt t="30584" x="6246813" y="2465388"/>
          <p14:tracePt t="30590" x="6270625" y="2465388"/>
          <p14:tracePt t="30600" x="6283325" y="2465388"/>
          <p14:tracePt t="30606" x="6296025" y="2465388"/>
          <p14:tracePt t="31710" x="6283325" y="2465388"/>
          <p14:tracePt t="32224" x="6259513" y="2465388"/>
          <p14:tracePt t="32229" x="6221413" y="2465388"/>
          <p14:tracePt t="32238" x="6170613" y="2465388"/>
          <p14:tracePt t="32248" x="6121400" y="2478088"/>
          <p14:tracePt t="32254" x="6083300" y="2478088"/>
          <p14:tracePt t="32264" x="6021388" y="2490788"/>
          <p14:tracePt t="32270" x="6008688" y="2490788"/>
          <p14:tracePt t="32280" x="5957888" y="2503488"/>
          <p14:tracePt t="32290" x="5945188" y="2503488"/>
          <p14:tracePt t="32294" x="5932488" y="2516188"/>
          <p14:tracePt t="32304" x="5908675" y="2527300"/>
          <p14:tracePt t="32334" x="5895975" y="2527300"/>
          <p14:tracePt t="32522" x="5932488" y="2527300"/>
          <p14:tracePt t="32532" x="5970588" y="2527300"/>
          <p14:tracePt t="32543" x="6034088" y="2527300"/>
          <p14:tracePt t="32546" x="6096000" y="2527300"/>
          <p14:tracePt t="32556" x="6146800" y="2527300"/>
          <p14:tracePt t="32562" x="6196013" y="2527300"/>
          <p14:tracePt t="32572" x="6270625" y="2527300"/>
          <p14:tracePt t="32582" x="6308725" y="2527300"/>
          <p14:tracePt t="32588" x="6346825" y="2527300"/>
          <p14:tracePt t="32598" x="6370638" y="2527300"/>
          <p14:tracePt t="32602" x="6396038" y="2527300"/>
          <p14:tracePt t="32612" x="6421438" y="2552700"/>
          <p14:tracePt t="32622" x="6434138" y="2552700"/>
          <p14:tracePt t="32628" x="6446838" y="2552700"/>
          <p14:tracePt t="32638" x="6459538" y="2552700"/>
          <p14:tracePt t="32684" x="6472238" y="2552700"/>
          <p14:tracePt t="32694" x="6472238" y="2565400"/>
          <p14:tracePt t="32704" x="6472238" y="2578100"/>
          <p14:tracePt t="32708" x="6446838" y="2603500"/>
          <p14:tracePt t="32718" x="6434138" y="2603500"/>
          <p14:tracePt t="32725" x="6396038" y="2627313"/>
          <p14:tracePt t="32734" x="6370638" y="2627313"/>
          <p14:tracePt t="32748" x="6346825" y="2652713"/>
          <p14:tracePt t="32950" x="6334125" y="2652713"/>
          <p14:tracePt t="32956" x="6321425" y="2652713"/>
          <p14:tracePt t="32966" x="6296025" y="2652713"/>
          <p14:tracePt t="32970" x="6246813" y="2652713"/>
          <p14:tracePt t="32980" x="6157913" y="2652713"/>
          <p14:tracePt t="32990" x="6045200" y="2652713"/>
          <p14:tracePt t="32996" x="5895975" y="2627313"/>
          <p14:tracePt t="33006" x="5745163" y="2616200"/>
          <p14:tracePt t="33010" x="5595938" y="2616200"/>
          <p14:tracePt t="33022" x="5394325" y="2616200"/>
          <p14:tracePt t="33030" x="5219700" y="2616200"/>
          <p14:tracePt t="33037" x="5045075" y="2616200"/>
          <p14:tracePt t="33046" x="4881563" y="2616200"/>
          <p14:tracePt t="33053" x="4706938" y="2616200"/>
          <p14:tracePt t="33062" x="4543425" y="2616200"/>
          <p14:tracePt t="33072" x="4381500" y="2616200"/>
          <p14:tracePt t="33076" x="4230688" y="2616200"/>
          <p14:tracePt t="33087" x="4092575" y="2616200"/>
          <p14:tracePt t="33092" x="4030663" y="2616200"/>
          <p14:tracePt t="33103" x="3956050" y="2616200"/>
          <p14:tracePt t="33112" x="3892550" y="2627313"/>
          <p14:tracePt t="33116" x="3867150" y="2627313"/>
          <p14:tracePt t="33126" x="3843338" y="2627313"/>
          <p14:tracePt t="33222" x="3830638" y="2627313"/>
          <p14:tracePt t="33228" x="3817938" y="2627313"/>
          <p14:tracePt t="33238" x="3792538" y="2627313"/>
          <p14:tracePt t="33244" x="3743325" y="2627313"/>
          <p14:tracePt t="33254" x="3705225" y="2616200"/>
          <p14:tracePt t="33262" x="3667125" y="2590800"/>
          <p14:tracePt t="33269" x="3605213" y="2565400"/>
          <p14:tracePt t="33278" x="3517900" y="2527300"/>
          <p14:tracePt t="33284" x="3467100" y="2516188"/>
          <p14:tracePt t="33294" x="3379788" y="2478088"/>
          <p14:tracePt t="33304" x="3317875" y="2478088"/>
          <p14:tracePt t="33308" x="3254375" y="2452688"/>
          <p14:tracePt t="33319" x="3179763" y="2439988"/>
          <p14:tracePt t="33324" x="3116263" y="2414588"/>
          <p14:tracePt t="33335" x="3054350" y="2414588"/>
          <p14:tracePt t="33344" x="3016250" y="2403475"/>
          <p14:tracePt t="33348" x="2954338" y="2390775"/>
          <p14:tracePt t="33358" x="2928938" y="2390775"/>
          <p14:tracePt t="33364" x="2890838" y="2378075"/>
          <p14:tracePt t="33374" x="2879725" y="2378075"/>
          <p14:tracePt t="33384" x="2867025" y="2378075"/>
          <p14:tracePt t="33388" x="2854325" y="2378075"/>
          <p14:tracePt t="33398" x="2828925" y="2378075"/>
          <p14:tracePt t="33414" x="2816225" y="2352675"/>
          <p14:tracePt t="33898" x="2828925" y="2352675"/>
          <p14:tracePt t="33908" x="2841625" y="2352675"/>
          <p14:tracePt t="33914" x="2854325" y="2352675"/>
          <p14:tracePt t="33924" x="2867025" y="2352675"/>
          <p14:tracePt t="33934" x="2879725" y="2365375"/>
          <p14:tracePt t="33938" x="2890838" y="2365375"/>
          <p14:tracePt t="33948" x="2903538" y="2378075"/>
          <p14:tracePt t="33964" x="2916238" y="2378075"/>
          <p14:tracePt t="33974" x="2928938" y="2390775"/>
          <p14:tracePt t="33980" x="2941638" y="2403475"/>
          <p14:tracePt t="33995" x="2967038" y="2427288"/>
          <p14:tracePt t="34014" x="2979738" y="2439988"/>
          <p14:tracePt t="34030" x="2979738" y="2465388"/>
          <p14:tracePt t="34034" x="2992438" y="2465388"/>
          <p14:tracePt t="34054" x="2992438" y="2478088"/>
          <p14:tracePt t="34074" x="2992438" y="2503488"/>
          <p14:tracePt t="34398" x="2992438" y="2516188"/>
          <p14:tracePt t="34404" x="2992438" y="2527300"/>
          <p14:tracePt t="34414" x="2992438" y="2552700"/>
          <p14:tracePt t="34428" x="2992438" y="2565400"/>
          <p14:tracePt t="34438" x="2992438" y="2578100"/>
          <p14:tracePt t="34444" x="2992438" y="2590800"/>
          <p14:tracePt t="34454" x="2992438" y="2603500"/>
          <p14:tracePt t="34468" x="2979738" y="2616200"/>
          <p14:tracePt t="34484" x="2967038" y="2616200"/>
          <p14:tracePt t="34494" x="2967038" y="2627313"/>
          <p14:tracePt t="34514" x="2954338" y="2627313"/>
          <p14:tracePt t="34520" x="2954338" y="2640013"/>
          <p14:tracePt t="34544" x="2941638" y="2640013"/>
          <p14:tracePt t="35482" x="2954338" y="2640013"/>
          <p14:tracePt t="35492" x="2967038" y="2640013"/>
          <p14:tracePt t="35498" x="2979738" y="2627313"/>
          <p14:tracePt t="35508" x="2992438" y="2616200"/>
          <p14:tracePt t="35522" x="3003550" y="2603500"/>
          <p14:tracePt t="35538" x="3003550" y="2590800"/>
          <p14:tracePt t="35548" x="3003550" y="2565400"/>
          <p14:tracePt t="35563" x="3003550" y="2540000"/>
          <p14:tracePt t="35579" x="3003550" y="2516188"/>
          <p14:tracePt t="35588" x="2992438" y="2490788"/>
          <p14:tracePt t="35592" x="2979738" y="2478088"/>
          <p14:tracePt t="35604" x="2967038" y="2465388"/>
          <p14:tracePt t="35614" x="2928938" y="2452688"/>
          <p14:tracePt t="35618" x="2890838" y="2427288"/>
          <p14:tracePt t="35629" x="2828925" y="2427288"/>
          <p14:tracePt t="35634" x="2754313" y="2427288"/>
          <p14:tracePt t="35645" x="2678113" y="2427288"/>
          <p14:tracePt t="35654" x="2590800" y="2427288"/>
          <p14:tracePt t="35658" x="2503488" y="2427288"/>
          <p14:tracePt t="35668" x="2441575" y="2427288"/>
          <p14:tracePt t="35674" x="2365375" y="2427288"/>
          <p14:tracePt t="35684" x="2290763" y="2478088"/>
          <p14:tracePt t="35695" x="2252663" y="2516188"/>
          <p14:tracePt t="35700" x="2190750" y="2565400"/>
          <p14:tracePt t="35711" x="2139950" y="2603500"/>
          <p14:tracePt t="35714" x="2116138" y="2652713"/>
          <p14:tracePt t="35724" x="2078038" y="2690813"/>
          <p14:tracePt t="35734" x="2052638" y="2765425"/>
          <p14:tracePt t="35740" x="2052638" y="2828925"/>
          <p14:tracePt t="35750" x="2052638" y="2903538"/>
          <p14:tracePt t="35754" x="2052638" y="3003550"/>
          <p14:tracePt t="35764" x="2052638" y="3065463"/>
          <p14:tracePt t="35774" x="2052638" y="3141663"/>
          <p14:tracePt t="35780" x="2090738" y="3216275"/>
          <p14:tracePt t="35790" x="2139950" y="3267075"/>
          <p14:tracePt t="35794" x="2190750" y="3316288"/>
          <p14:tracePt t="35804" x="2216150" y="3341688"/>
          <p14:tracePt t="35814" x="2228850" y="3367088"/>
          <p14:tracePt t="35820" x="2278063" y="3378200"/>
          <p14:tracePt t="35830" x="2303463" y="3378200"/>
          <p14:tracePt t="35834" x="2352675" y="3378200"/>
          <p14:tracePt t="35846" x="2378075" y="3378200"/>
          <p14:tracePt t="35856" x="2403475" y="3378200"/>
          <p14:tracePt t="35860" x="2452688" y="3378200"/>
          <p14:tracePt t="35870" x="2490788" y="3354388"/>
          <p14:tracePt t="35877" x="2554288" y="3290888"/>
          <p14:tracePt t="35886" x="2590800" y="3267075"/>
          <p14:tracePt t="35896" x="2616200" y="3228975"/>
          <p14:tracePt t="35900" x="2641600" y="3178175"/>
          <p14:tracePt t="35910" x="2654300" y="3141663"/>
          <p14:tracePt t="35916" x="2654300" y="3065463"/>
          <p14:tracePt t="35927" x="2654300" y="3016250"/>
          <p14:tracePt t="35936" x="2654300" y="2978150"/>
          <p14:tracePt t="35943" x="2654300" y="2952750"/>
          <p14:tracePt t="35960" x="2654300" y="2916238"/>
          <p14:tracePt t="35966" x="2654300" y="2890838"/>
          <p14:tracePt t="35976" x="2641600" y="2878138"/>
          <p14:tracePt t="35982" x="2628900" y="2865438"/>
          <p14:tracePt t="35993" x="2628900" y="2852738"/>
          <p14:tracePt t="35996" x="2628900" y="2828925"/>
          <p14:tracePt t="36006" x="2603500" y="2803525"/>
          <p14:tracePt t="36016" x="2590800" y="2790825"/>
          <p14:tracePt t="36022" x="2565400" y="2778125"/>
          <p14:tracePt t="36032" x="2528888" y="2778125"/>
          <p14:tracePt t="36038" x="2490788" y="2765425"/>
          <p14:tracePt t="36048" x="2441575" y="2765425"/>
          <p14:tracePt t="36058" x="2403475" y="2765425"/>
          <p14:tracePt t="36062" x="2365375" y="2765425"/>
          <p14:tracePt t="36072" x="2352675" y="2765425"/>
          <p14:tracePt t="36078" x="2328863" y="2765425"/>
          <p14:tracePt t="36088" x="2303463" y="2765425"/>
          <p14:tracePt t="36098" x="2278063" y="2765425"/>
          <p14:tracePt t="36102" x="2252663" y="2828925"/>
          <p14:tracePt t="36112" x="2228850" y="2890838"/>
          <p14:tracePt t="36118" x="2216150" y="3003550"/>
          <p14:tracePt t="36128" x="2190750" y="3090863"/>
          <p14:tracePt t="36138" x="2190750" y="3154363"/>
          <p14:tracePt t="36142" x="2190750" y="3216275"/>
          <p14:tracePt t="36152" x="2190750" y="3278188"/>
          <p14:tracePt t="36158" x="2228850" y="3328988"/>
          <p14:tracePt t="36168" x="2239963" y="3367088"/>
          <p14:tracePt t="36178" x="2278063" y="3378200"/>
          <p14:tracePt t="36182" x="2303463" y="3390900"/>
          <p14:tracePt t="36194" x="2352675" y="3416300"/>
          <p14:tracePt t="36198" x="2390775" y="3416300"/>
          <p14:tracePt t="36208" x="2478088" y="3416300"/>
          <p14:tracePt t="36218" x="2565400" y="3416300"/>
          <p14:tracePt t="36224" x="2667000" y="3367088"/>
          <p14:tracePt t="36234" x="2767013" y="3290888"/>
          <p14:tracePt t="36239" x="2828925" y="3216275"/>
          <p14:tracePt t="36248" x="2879725" y="3128963"/>
          <p14:tracePt t="36258" x="2890838" y="3041650"/>
          <p14:tracePt t="36264" x="2916238" y="2965450"/>
          <p14:tracePt t="36274" x="2916238" y="2890838"/>
          <p14:tracePt t="36280" x="2916238" y="2840038"/>
          <p14:tracePt t="36290" x="2903538" y="2828925"/>
          <p14:tracePt t="36300" x="2903538" y="2803525"/>
          <p14:tracePt t="36305" x="2879725" y="2803525"/>
          <p14:tracePt t="36322" x="2854325" y="2803525"/>
          <p14:tracePt t="36330" x="2828925" y="2803525"/>
          <p14:tracePt t="36340" x="2803525" y="2803525"/>
          <p14:tracePt t="36344" x="2754313" y="2803525"/>
          <p14:tracePt t="36354" x="2678113" y="2865438"/>
          <p14:tracePt t="36360" x="2641600" y="2990850"/>
          <p14:tracePt t="36372" x="2616200" y="3116263"/>
          <p14:tracePt t="36380" x="2603500" y="3267075"/>
          <p14:tracePt t="36384" x="2603500" y="3416300"/>
          <p14:tracePt t="36396" x="2603500" y="3554413"/>
          <p14:tracePt t="36400" x="2603500" y="3692525"/>
          <p14:tracePt t="36410" x="2603500" y="3792538"/>
          <p14:tracePt t="36421" x="2603500" y="3841750"/>
          <p14:tracePt t="36426" x="2641600" y="3916363"/>
          <p14:tracePt t="36437" x="2678113" y="3954463"/>
          <p14:tracePt t="36440" x="2703513" y="3979863"/>
          <p14:tracePt t="36450" x="2754313" y="3979863"/>
          <p14:tracePt t="36460" x="2790825" y="3979863"/>
          <p14:tracePt t="36466" x="2854325" y="3979863"/>
          <p14:tracePt t="36476" x="2941638" y="3929063"/>
          <p14:tracePt t="36480" x="3041650" y="3829050"/>
          <p14:tracePt t="36490" x="3116263" y="3716338"/>
          <p14:tracePt t="36500" x="3192463" y="3579813"/>
          <p14:tracePt t="36506" x="3254375" y="3441700"/>
          <p14:tracePt t="36516" x="3305175" y="3303588"/>
          <p14:tracePt t="36521" x="3317875" y="3178175"/>
          <p14:tracePt t="36532" x="3317875" y="3090863"/>
          <p14:tracePt t="36542" x="3317875" y="2990850"/>
          <p14:tracePt t="36546" x="3317875" y="2965450"/>
          <p14:tracePt t="36556" x="3317875" y="2928938"/>
          <p14:tracePt t="36562" x="3305175" y="2916238"/>
          <p14:tracePt t="36572" x="3292475" y="2903538"/>
          <p14:tracePt t="36582" x="3267075" y="2890838"/>
          <p14:tracePt t="36587" x="3216275" y="2890838"/>
          <p14:tracePt t="36596" x="3154363" y="2890838"/>
          <p14:tracePt t="36603" x="3067050" y="2890838"/>
          <p14:tracePt t="36612" x="2979738" y="2903538"/>
          <p14:tracePt t="36622" x="2941638" y="2952750"/>
          <p14:tracePt t="36628" x="2879725" y="3003550"/>
          <p14:tracePt t="36638" x="2816225" y="3065463"/>
          <p14:tracePt t="36642" x="2754313" y="3128963"/>
          <p14:tracePt t="36652" x="2690813" y="3203575"/>
          <p14:tracePt t="36662" x="2667000" y="3267075"/>
          <p14:tracePt t="36669" x="2654300" y="3290888"/>
          <p14:tracePt t="36678" x="2654300" y="3303588"/>
          <p14:tracePt t="36738" x="2667000" y="3267075"/>
          <p14:tracePt t="36744" x="2716213" y="3178175"/>
          <p14:tracePt t="36754" x="2716213" y="3128963"/>
          <p14:tracePt t="36758" x="2741613" y="3041650"/>
          <p14:tracePt t="36768" x="2741613" y="2990850"/>
          <p14:tracePt t="36778" x="2741613" y="2952750"/>
          <p14:tracePt t="36784" x="2741613" y="2916238"/>
          <p14:tracePt t="36794" x="2728913" y="2878138"/>
          <p14:tracePt t="36808" x="2703513" y="2865438"/>
          <p14:tracePt t="36818" x="2690813" y="2840038"/>
          <p14:tracePt t="36824" x="2654300" y="2828925"/>
          <p14:tracePt t="36834" x="2590800" y="2816225"/>
          <p14:tracePt t="36838" x="2528888" y="2790825"/>
          <p14:tracePt t="36850" x="2452688" y="2778125"/>
          <p14:tracePt t="36860" x="2365375" y="2778125"/>
          <p14:tracePt t="36864" x="2290763" y="2752725"/>
          <p14:tracePt t="36874" x="2228850" y="2740025"/>
          <p14:tracePt t="36880" x="2152650" y="2740025"/>
          <p14:tracePt t="36890" x="2090738" y="2716213"/>
          <p14:tracePt t="36900" x="2014538" y="2703513"/>
          <p14:tracePt t="36904" x="1965325" y="2703513"/>
          <p14:tracePt t="36915" x="1927225" y="2678113"/>
          <p14:tracePt t="36920" x="1903413" y="2678113"/>
          <p14:tracePt t="36930" x="1878013" y="2678113"/>
          <p14:tracePt t="36944" x="1865313" y="2678113"/>
          <p14:tracePt t="37010" x="1865313" y="2665413"/>
          <p14:tracePt t="37040" x="1852613" y="2652713"/>
          <p14:tracePt t="37066" x="1852613" y="2640013"/>
          <p14:tracePt t="37086" x="1852613" y="2627313"/>
          <p14:tracePt t="37152" x="1852613" y="2616200"/>
          <p14:tracePt t="37198" x="1865313" y="2590800"/>
          <p14:tracePt t="37202" x="1903413" y="2590800"/>
          <p14:tracePt t="37212" x="1939925" y="2590800"/>
          <p14:tracePt t="37218" x="1990725" y="2590800"/>
          <p14:tracePt t="37229" x="2027238" y="2590800"/>
          <p14:tracePt t="37238" x="2078038" y="2590800"/>
          <p14:tracePt t="37242" x="2152650" y="2590800"/>
          <p14:tracePt t="37252" x="2190750" y="2590800"/>
          <p14:tracePt t="37258" x="2228850" y="2590800"/>
          <p14:tracePt t="37268" x="2265363" y="2590800"/>
          <p14:tracePt t="37279" x="2303463" y="2590800"/>
          <p14:tracePt t="37282" x="2328863" y="2590800"/>
          <p14:tracePt t="37292" x="2352675" y="2590800"/>
          <p14:tracePt t="37298" x="2365375" y="2590800"/>
          <p14:tracePt t="37308" x="2390775" y="2590800"/>
          <p14:tracePt t="37324" x="2416175" y="2590800"/>
          <p14:tracePt t="37334" x="2428875" y="2590800"/>
          <p14:tracePt t="37348" x="2441575" y="2590800"/>
          <p14:tracePt t="37358" x="2452688" y="2590800"/>
          <p14:tracePt t="37364" x="2465388" y="2590800"/>
          <p14:tracePt t="37379" x="2478088" y="2590800"/>
          <p14:tracePt t="37404" x="2490788" y="2590800"/>
          <p14:tracePt t="37788" x="2503488" y="2590800"/>
          <p14:tracePt t="37808" x="2516188" y="2590800"/>
          <p14:tracePt t="37832" x="2528888" y="2590800"/>
          <p14:tracePt t="37848" x="2541588" y="2590800"/>
          <p14:tracePt t="37858" x="2554288" y="2590800"/>
          <p14:tracePt t="37862" x="2565400" y="2590800"/>
          <p14:tracePt t="37874" x="2590800" y="2590800"/>
          <p14:tracePt t="37878" x="2603500" y="2603500"/>
          <p14:tracePt t="37889" x="2641600" y="2616200"/>
          <p14:tracePt t="37898" x="2654300" y="2616200"/>
          <p14:tracePt t="37904" x="2678113" y="2627313"/>
          <p14:tracePt t="37914" x="2690813" y="2640013"/>
          <p14:tracePt t="37918" x="2728913" y="2640013"/>
          <p14:tracePt t="37928" x="2741613" y="2640013"/>
          <p14:tracePt t="37944" x="2778125" y="2665413"/>
          <p14:tracePt t="37955" x="2790825" y="2665413"/>
          <p14:tracePt t="37973" x="2816225" y="2665413"/>
          <p14:tracePt t="37978" x="2828925" y="2665413"/>
          <p14:tracePt t="37994" x="2841625" y="2665413"/>
          <p14:tracePt t="37998" x="2854325" y="2665413"/>
          <p14:tracePt t="38008" x="2867025" y="2678113"/>
          <p14:tracePt t="38046" x="2879725" y="2678113"/>
          <p14:tracePt t="38842" x="2879725" y="2690813"/>
          <p14:tracePt t="38848" x="2854325" y="2690813"/>
          <p14:tracePt t="38858" x="2816225" y="2716213"/>
          <p14:tracePt t="38868" x="2790825" y="2716213"/>
          <p14:tracePt t="38872" x="2767013" y="2716213"/>
          <p14:tracePt t="38882" x="2716213" y="2716213"/>
          <p14:tracePt t="38888" x="2690813" y="2716213"/>
          <p14:tracePt t="38898" x="2628900" y="2740025"/>
          <p14:tracePt t="38908" x="2590800" y="2740025"/>
          <p14:tracePt t="38914" x="2554288" y="2740025"/>
          <p14:tracePt t="38924" x="2516188" y="2740025"/>
          <p14:tracePt t="38929" x="2478088" y="2740025"/>
          <p14:tracePt t="38938" x="2428875" y="2752725"/>
          <p14:tracePt t="38948" x="2403475" y="2752725"/>
          <p14:tracePt t="38964" x="2352675" y="2765425"/>
          <p14:tracePt t="38968" x="2316163" y="2765425"/>
          <p14:tracePt t="38979" x="2303463" y="2778125"/>
          <p14:tracePt t="38988" x="2278063" y="2778125"/>
          <p14:tracePt t="38995" x="2252663" y="2778125"/>
          <p14:tracePt t="39004" x="2228850" y="2778125"/>
          <p14:tracePt t="39008" x="2152650" y="2803525"/>
          <p14:tracePt t="39018" x="2078038" y="2816225"/>
          <p14:tracePt t="39029" x="1978025" y="2816225"/>
          <p14:tracePt t="39034" x="1914525" y="2816225"/>
          <p14:tracePt t="39044" x="1801813" y="2840038"/>
          <p14:tracePt t="39048" x="1739900" y="2852738"/>
          <p14:tracePt t="39058" x="1701800" y="2865438"/>
          <p14:tracePt t="39068" x="1665288" y="2865438"/>
          <p14:tracePt t="39074" x="1639888" y="2865438"/>
          <p14:tracePt t="39084" x="1614488" y="2865438"/>
          <p14:tracePt t="39090" x="1589088" y="2878138"/>
          <p14:tracePt t="39100" x="1577975" y="2878138"/>
          <p14:tracePt t="39111" x="1552575" y="2878138"/>
          <p14:tracePt t="39114" x="1539875" y="2878138"/>
          <p14:tracePt t="39124" x="1501775" y="2890838"/>
          <p14:tracePt t="39130" x="1476375" y="2903538"/>
          <p14:tracePt t="39140" x="1439863" y="2903538"/>
          <p14:tracePt t="39150" x="1414463" y="2928938"/>
          <p14:tracePt t="39154" x="1389063" y="2928938"/>
          <p14:tracePt t="39166" x="1352550" y="2928938"/>
          <p14:tracePt t="39170" x="1327150" y="2952750"/>
          <p14:tracePt t="39180" x="1301750" y="2965450"/>
          <p14:tracePt t="39190" x="1289050" y="2965450"/>
          <p14:tracePt t="39196" x="1276350" y="2978150"/>
          <p14:tracePt t="39210" x="1252538" y="2990850"/>
          <p14:tracePt t="39661" x="1252538" y="2978150"/>
          <p14:tracePt t="39896" x="1276350" y="2978150"/>
          <p14:tracePt t="39906" x="1301750" y="2990850"/>
          <p14:tracePt t="39912" x="1314450" y="3003550"/>
          <p14:tracePt t="39922" x="1327150" y="3003550"/>
          <p14:tracePt t="39926" x="1327150" y="3016250"/>
          <p14:tracePt t="39946" x="1352550" y="3016250"/>
          <p14:tracePt t="39952" x="1363663" y="3028950"/>
          <p14:tracePt t="39988" x="1376363" y="3028950"/>
          <p14:tracePt t="40052" x="1389063" y="3028950"/>
          <p14:tracePt t="40078" x="1401763" y="3028950"/>
          <p14:tracePt t="40108" x="1414463" y="3028950"/>
          <p14:tracePt t="40128" x="1427163" y="3028950"/>
          <p14:tracePt t="40142" x="1439863" y="3028950"/>
          <p14:tracePt t="40158" x="1439863" y="3041650"/>
          <p14:tracePt t="40178" x="1452563" y="3054350"/>
          <p14:tracePt t="40192" x="1465263" y="3054350"/>
          <p14:tracePt t="40224" x="1476375" y="3054350"/>
          <p14:tracePt t="40238" x="1489075" y="3054350"/>
          <p14:tracePt t="40258" x="1514475" y="3054350"/>
          <p14:tracePt t="40274" x="1527175" y="3054350"/>
          <p14:tracePt t="40278" x="1539875" y="3054350"/>
          <p14:tracePt t="40298" x="1552575" y="3054350"/>
          <p14:tracePt t="40324" x="1565275" y="3041650"/>
          <p14:tracePt t="40340" x="1589088" y="3003550"/>
          <p14:tracePt t="40350" x="1601788" y="3003550"/>
          <p14:tracePt t="40354" x="1614488" y="2990850"/>
          <p14:tracePt t="40364" x="1639888" y="2990850"/>
          <p14:tracePt t="40374" x="1639888" y="2978150"/>
          <p14:tracePt t="40382" x="1652588" y="2978150"/>
          <p14:tracePt t="40390" x="1665288" y="2965450"/>
          <p14:tracePt t="40394" x="1677988" y="2952750"/>
          <p14:tracePt t="40404" x="1701800" y="2952750"/>
          <p14:tracePt t="40415" x="1727200" y="2952750"/>
          <p14:tracePt t="40431" x="1765300" y="2941638"/>
          <p14:tracePt t="40436" x="1778000" y="2941638"/>
          <p14:tracePt t="40448" x="1827213" y="2941638"/>
          <p14:tracePt t="40456" x="1852613" y="2941638"/>
          <p14:tracePt t="40460" x="1890713" y="2941638"/>
          <p14:tracePt t="40470" x="1927225" y="2941638"/>
          <p14:tracePt t="40476" x="1939925" y="2941638"/>
          <p14:tracePt t="40486" x="1978025" y="2941638"/>
          <p14:tracePt t="40498" x="1990725" y="2941638"/>
          <p14:tracePt t="40500" x="2014538" y="2941638"/>
          <p14:tracePt t="40510" x="2052638" y="2952750"/>
          <p14:tracePt t="40526" x="2078038" y="2952750"/>
          <p14:tracePt t="40536" x="2090738" y="2965450"/>
          <p14:tracePt t="40542" x="2103438" y="2965450"/>
          <p14:tracePt t="40552" x="2116138" y="2965450"/>
          <p14:tracePt t="40556" x="2127250" y="2965450"/>
          <p14:tracePt t="40576" x="2139950" y="2965450"/>
          <p14:tracePt t="40592" x="2152650" y="2965450"/>
          <p14:tracePt t="40606" x="2165350" y="2965450"/>
          <p14:tracePt t="40662" x="2178050" y="2965450"/>
          <p14:tracePt t="40668" x="2190750" y="2952750"/>
          <p14:tracePt t="40682" x="2216150" y="2928938"/>
          <p14:tracePt t="40692" x="2228850" y="2916238"/>
          <p14:tracePt t="40702" x="2239963" y="2903538"/>
          <p14:tracePt t="40708" x="2252663" y="2890838"/>
          <p14:tracePt t="40718" x="2265363" y="2865438"/>
          <p14:tracePt t="40722" x="2278063" y="2840038"/>
          <p14:tracePt t="40732" x="2303463" y="2828925"/>
          <p14:tracePt t="40742" x="2303463" y="2803525"/>
          <p14:tracePt t="40748" x="2328863" y="2790825"/>
          <p14:tracePt t="40758" x="2328863" y="2778125"/>
          <p14:tracePt t="40762" x="2328863" y="2765425"/>
          <p14:tracePt t="40774" x="2352675" y="2752725"/>
          <p14:tracePt t="40784" x="2352675" y="2740025"/>
          <p14:tracePt t="40788" x="2365375" y="2740025"/>
          <p14:tracePt t="40798" x="2378075" y="2728913"/>
          <p14:tracePt t="40834" x="2378075" y="2716213"/>
          <p14:tracePt t="40894" x="2390775" y="2703513"/>
          <p14:tracePt t="40974" x="2416175" y="2690813"/>
          <p14:tracePt t="41014" x="2441575" y="2678113"/>
          <p14:tracePt t="41030" x="2465388" y="2678113"/>
          <p14:tracePt t="41040" x="2490788" y="2678113"/>
          <p14:tracePt t="41046" x="2503488" y="2678113"/>
          <p14:tracePt t="41056" x="2541588" y="2678113"/>
          <p14:tracePt t="41060" x="2578100" y="2678113"/>
          <p14:tracePt t="41070" x="2603500" y="2678113"/>
          <p14:tracePt t="41080" x="2628900" y="2678113"/>
          <p14:tracePt t="41086" x="2654300" y="2678113"/>
          <p14:tracePt t="41096" x="2667000" y="2678113"/>
          <p14:tracePt t="41100" x="2678113" y="2678113"/>
          <p14:tracePt t="41112" x="2690813" y="2678113"/>
          <p14:tracePt t="41122" x="2703513" y="2678113"/>
          <p14:tracePt t="41126" x="2728913" y="2678113"/>
          <p14:tracePt t="41142" x="2741613" y="2678113"/>
          <p14:tracePt t="41374" x="2767013" y="2678113"/>
          <p14:tracePt t="41398" x="2778125" y="2678113"/>
          <p14:tracePt t="41408" x="2790825" y="2678113"/>
          <p14:tracePt t="41414" x="2803525" y="2678113"/>
          <p14:tracePt t="41424" x="2828925" y="2678113"/>
          <p14:tracePt t="41428" x="2841625" y="2678113"/>
          <p14:tracePt t="41439" x="2854325" y="2678113"/>
          <p14:tracePt t="41448" x="2867025" y="2678113"/>
          <p14:tracePt t="41455" x="2890838" y="2678113"/>
          <p14:tracePt t="41464" x="2903538" y="2678113"/>
          <p14:tracePt t="41478" x="2928938" y="2678113"/>
          <p14:tracePt t="41504" x="2941638" y="2678113"/>
          <p14:tracePt t="41510" x="2954338" y="2678113"/>
          <p14:tracePt t="41530" x="2967038" y="2678113"/>
          <p14:tracePt t="41544" x="2992438" y="2678113"/>
          <p14:tracePt t="41554" x="3003550" y="2678113"/>
          <p14:tracePt t="41560" x="3003550" y="2690813"/>
          <p14:tracePt t="41571" x="3016250" y="2690813"/>
          <p14:tracePt t="41584" x="3028950" y="2690813"/>
          <p14:tracePt t="41594" x="3041650" y="2690813"/>
          <p14:tracePt t="41616" x="3067050" y="2690813"/>
          <p14:tracePt t="41636" x="3079750" y="2690813"/>
          <p14:tracePt t="41640" x="3092450" y="2690813"/>
          <p14:tracePt t="41650" x="3103563" y="2690813"/>
          <p14:tracePt t="41656" x="3116263" y="2690813"/>
          <p14:tracePt t="41666" x="3141663" y="2690813"/>
          <p14:tracePt t="41676" x="3167063" y="2690813"/>
          <p14:tracePt t="41680" x="3179763" y="2690813"/>
          <p14:tracePt t="41690" x="3205163" y="2690813"/>
          <p14:tracePt t="41706" x="3216275" y="2690813"/>
          <p14:tracePt t="41716" x="3241675" y="2690813"/>
          <p14:tracePt t="41732" x="3254375" y="2690813"/>
          <p14:tracePt t="41746" x="3279775" y="2690813"/>
          <p14:tracePt t="41848" x="3292475" y="2690813"/>
          <p14:tracePt t="41878" x="3305175" y="2690813"/>
          <p14:tracePt t="41882" x="3317875" y="2690813"/>
          <p14:tracePt t="41892" x="3328988" y="2690813"/>
          <p14:tracePt t="41908" x="3341688" y="2690813"/>
          <p14:tracePt t="41918" x="3354388" y="2690813"/>
          <p14:tracePt t="41932" x="3367088" y="2690813"/>
          <p14:tracePt t="41948" x="3392488" y="2690813"/>
          <p14:tracePt t="41967" x="3417888" y="2690813"/>
          <p14:tracePt t="41974" x="3429000" y="2690813"/>
          <p14:tracePt t="41984" x="3467100" y="2690813"/>
          <p14:tracePt t="41999" x="3479800" y="2690813"/>
          <p14:tracePt t="42004" x="3492500" y="2703513"/>
          <p14:tracePt t="42015" x="3505200" y="2703513"/>
          <p14:tracePt t="42024" x="3517900" y="2703513"/>
          <p14:tracePt t="42038" x="3530600" y="2703513"/>
          <p14:tracePt t="42070" x="3554413" y="2703513"/>
          <p14:tracePt t="42104" x="3567113" y="2703513"/>
          <p14:tracePt t="42120" x="3579813" y="2703513"/>
          <p14:tracePt t="42130" x="3592513" y="2703513"/>
          <p14:tracePt t="42144" x="3605213" y="2703513"/>
          <p14:tracePt t="42154" x="3617913" y="2703513"/>
          <p14:tracePt t="42170" x="3630613" y="2703513"/>
          <p14:tracePt t="42186" x="3643313" y="2703513"/>
          <p14:tracePt t="42210" x="3667125" y="2703513"/>
          <p14:tracePt t="42226" x="3679825" y="2703513"/>
          <p14:tracePt t="42236" x="3692525" y="2703513"/>
          <p14:tracePt t="42250" x="3705225" y="2703513"/>
          <p14:tracePt t="42260" x="3717925" y="2703513"/>
          <p14:tracePt t="42266" x="3730625" y="2703513"/>
          <p14:tracePt t="42276" x="3756025" y="2703513"/>
          <p14:tracePt t="42286" x="3792538" y="2703513"/>
          <p14:tracePt t="42292" x="3805238" y="2703513"/>
          <p14:tracePt t="42302" x="3830638" y="2703513"/>
          <p14:tracePt t="42308" x="3843338" y="2703513"/>
          <p14:tracePt t="42318" x="3879850" y="2703513"/>
          <p14:tracePt t="42322" x="3892550" y="2703513"/>
          <p14:tracePt t="42332" x="3892550" y="2716213"/>
          <p14:tracePt t="42342" x="3905250" y="2728913"/>
          <p14:tracePt t="42404" x="3917950" y="2740025"/>
          <p14:tracePt t="44336" x="3905250" y="2740025"/>
          <p14:tracePt t="44350" x="3892550" y="2740025"/>
          <p14:tracePt t="44496" x="3867150" y="2740025"/>
          <p14:tracePt t="44512" x="3843338" y="2740025"/>
          <p14:tracePt t="44532" x="3817938" y="2740025"/>
          <p14:tracePt t="44536" x="3792538" y="2740025"/>
          <p14:tracePt t="44546" x="3756025" y="2728913"/>
          <p14:tracePt t="44552" x="3743325" y="2728913"/>
          <p14:tracePt t="44562" x="3717925" y="2716213"/>
          <p14:tracePt t="44572" x="3692525" y="2716213"/>
          <p14:tracePt t="44578" x="3654425" y="2716213"/>
          <p14:tracePt t="44588" x="3605213" y="2716213"/>
          <p14:tracePt t="44592" x="3554413" y="2716213"/>
          <p14:tracePt t="44602" x="3492500" y="2716213"/>
          <p14:tracePt t="44612" x="3417888" y="2716213"/>
          <p14:tracePt t="44618" x="3367088" y="2716213"/>
          <p14:tracePt t="44628" x="3292475" y="2716213"/>
          <p14:tracePt t="44632" x="3192463" y="2716213"/>
          <p14:tracePt t="44642" x="3128963" y="2716213"/>
          <p14:tracePt t="44652" x="3054350" y="2716213"/>
          <p14:tracePt t="44658" x="2992438" y="2716213"/>
          <p14:tracePt t="44668" x="2903538" y="2716213"/>
          <p14:tracePt t="44674" x="2841625" y="2716213"/>
          <p14:tracePt t="44684" x="2767013" y="2716213"/>
          <p14:tracePt t="44694" x="2716213" y="2716213"/>
          <p14:tracePt t="44698" x="2690813" y="2716213"/>
          <p14:tracePt t="44708" x="2667000" y="2716213"/>
          <p14:tracePt t="44714" x="2654300" y="2716213"/>
          <p14:tracePt t="44738" x="2628900" y="2703513"/>
          <p14:tracePt t="44748" x="2616200" y="2690813"/>
          <p14:tracePt t="44774" x="2590800" y="2678113"/>
          <p14:tracePt t="44778" x="2565400" y="2665413"/>
          <p14:tracePt t="44789" x="2516188" y="2652713"/>
          <p14:tracePt t="44794" x="2503488" y="2640013"/>
          <p14:tracePt t="44804" x="2465388" y="2627313"/>
          <p14:tracePt t="44814" x="2416175" y="2616200"/>
          <p14:tracePt t="44818" x="2365375" y="2590800"/>
          <p14:tracePt t="44828" x="2328863" y="2590800"/>
          <p14:tracePt t="44834" x="2290763" y="2578100"/>
          <p14:tracePt t="44844" x="2252663" y="2565400"/>
          <p14:tracePt t="44855" x="2216150" y="2552700"/>
          <p14:tracePt t="44860" x="2203450" y="2552700"/>
          <p14:tracePt t="44871" x="2190750" y="2527300"/>
          <p14:tracePt t="44874" x="2152650" y="2527300"/>
          <p14:tracePt t="44894" x="2116138" y="2503488"/>
          <p14:tracePt t="44910" x="2103438" y="2503488"/>
          <p14:tracePt t="44934" x="2090738" y="2503488"/>
          <p14:tracePt t="44966" x="2078038" y="2503488"/>
          <p14:tracePt t="44980" x="2065338" y="2503488"/>
          <p14:tracePt t="45004" x="2039938" y="2503488"/>
          <p14:tracePt t="45024" x="2027238" y="2503488"/>
          <p14:tracePt t="45030" x="2014538" y="2503488"/>
          <p14:tracePt t="45040" x="2003425" y="2503488"/>
          <p14:tracePt t="45044" x="1978025" y="2503488"/>
          <p14:tracePt t="45054" x="1965325" y="2503488"/>
          <p14:tracePt t="45066" x="1952625" y="2503488"/>
          <p14:tracePt t="45070" x="1939925" y="2503488"/>
          <p14:tracePt t="45080" x="1927225" y="2503488"/>
          <p14:tracePt t="45086" x="1903413" y="2503488"/>
          <p14:tracePt t="45096" x="1890713" y="2503488"/>
          <p14:tracePt t="45110" x="1878013" y="2503488"/>
          <p14:tracePt t="45120" x="1865313" y="2516188"/>
          <p14:tracePt t="45136" x="1865313" y="2540000"/>
          <p14:tracePt t="45151" x="1839913" y="2565400"/>
          <p14:tracePt t="45176" x="1839913" y="2578100"/>
          <p14:tracePt t="45232" x="1839913" y="2590800"/>
          <p14:tracePt t="45262" x="1839913" y="2603500"/>
          <p14:tracePt t="45276" x="1839913" y="2616200"/>
          <p14:tracePt t="45292" x="1839913" y="2627313"/>
          <p14:tracePt t="45318" x="1839913" y="2640013"/>
          <p14:tracePt t="45328" x="1839913" y="2652713"/>
          <p14:tracePt t="45358" x="1839913" y="2665413"/>
          <p14:tracePt t="45368" x="1839913" y="2678113"/>
          <p14:tracePt t="45383" x="1839913" y="2690813"/>
          <p14:tracePt t="45392" x="1839913" y="2716213"/>
          <p14:tracePt t="45408" x="1852613" y="2728913"/>
          <p14:tracePt t="45414" x="1865313" y="2752725"/>
          <p14:tracePt t="45434" x="1878013" y="2778125"/>
          <p14:tracePt t="45474" x="1903413" y="2778125"/>
          <p14:tracePt t="45488" x="1903413" y="2790825"/>
          <p14:tracePt t="45498" x="1914525" y="2790825"/>
          <p14:tracePt t="45515" x="1927225" y="2803525"/>
          <p14:tracePt t="45544" x="1939925" y="2816225"/>
          <p14:tracePt t="45560" x="1952625" y="2828925"/>
          <p14:tracePt t="45570" x="1965325" y="2828925"/>
          <p14:tracePt t="45580" x="1978025" y="2828925"/>
          <p14:tracePt t="45584" x="1978025" y="2840038"/>
          <p14:tracePt t="45600" x="1990725" y="2852738"/>
          <p14:tracePt t="45634" x="2003425" y="2852738"/>
          <p14:tracePt t="45640" x="2014538" y="2852738"/>
          <p14:tracePt t="45650" x="2027238" y="2865438"/>
          <p14:tracePt t="45676" x="2039938" y="2865438"/>
          <p14:tracePt t="45686" x="2052638" y="2865438"/>
          <p14:tracePt t="45700" x="2065338" y="2865438"/>
          <p14:tracePt t="45716" x="2078038" y="2865438"/>
          <p14:tracePt t="45726" x="2103438" y="2865438"/>
          <p14:tracePt t="45742" x="2127250" y="2852738"/>
          <p14:tracePt t="45756" x="2139950" y="2852738"/>
          <p14:tracePt t="45766" x="2152650" y="2852738"/>
          <p14:tracePt t="45776" x="2165350" y="2840038"/>
          <p14:tracePt t="45782" x="2190750" y="2828925"/>
          <p14:tracePt t="45796" x="2190750" y="2816225"/>
          <p14:tracePt t="45816" x="2216150" y="2803525"/>
          <p14:tracePt t="45832" x="2228850" y="2790825"/>
          <p14:tracePt t="45848" x="2239963" y="2765425"/>
          <p14:tracePt t="45858" x="2252663" y="2752725"/>
          <p14:tracePt t="45862" x="2265363" y="2740025"/>
          <p14:tracePt t="45872" x="2265363" y="2728913"/>
          <p14:tracePt t="45888" x="2278063" y="2716213"/>
          <p14:tracePt t="45898" x="2278063" y="2703513"/>
          <p14:tracePt t="45902" x="2278063" y="2690813"/>
          <p14:tracePt t="45912" x="2278063" y="2678113"/>
          <p14:tracePt t="45918" x="2278063" y="2665413"/>
          <p14:tracePt t="45928" x="2278063" y="2652713"/>
          <p14:tracePt t="45944" x="2278063" y="2640013"/>
          <p14:tracePt t="45998" x="2278063" y="2627313"/>
          <p14:tracePt t="46024" x="2278063" y="2616200"/>
          <p14:tracePt t="46048" x="2278063" y="2603500"/>
          <p14:tracePt t="46064" x="2278063" y="2590800"/>
          <p14:tracePt t="46080" x="2265363" y="2590800"/>
          <p14:tracePt t="46090" x="2252663" y="2590800"/>
          <p14:tracePt t="46104" x="2239963" y="2590800"/>
          <p14:tracePt t="46120" x="2228850" y="2590800"/>
          <p14:tracePt t="46134" x="2216150" y="2590800"/>
          <p14:tracePt t="46144" x="2203450" y="2590800"/>
          <p14:tracePt t="46160" x="2190750" y="2590800"/>
          <p14:tracePt t="46170" x="2178050" y="2590800"/>
          <p14:tracePt t="46176" x="2152650" y="2590800"/>
          <p14:tracePt t="46186" x="2139950" y="2590800"/>
          <p14:tracePt t="46191" x="2116138" y="2590800"/>
          <p14:tracePt t="46210" x="2103438" y="2590800"/>
          <p14:tracePt t="46216" x="2090738" y="2590800"/>
          <p14:tracePt t="46226" x="2078038" y="2590800"/>
          <p14:tracePt t="46250" x="2052638" y="2616200"/>
          <p14:tracePt t="46270" x="2052638" y="2627313"/>
          <p14:tracePt t="46276" x="2052638" y="2652713"/>
          <p14:tracePt t="46286" x="2039938" y="2678113"/>
          <p14:tracePt t="46291" x="2027238" y="2678113"/>
          <p14:tracePt t="46300" x="2027238" y="2690813"/>
          <p14:tracePt t="46310" x="2027238" y="2703513"/>
          <p14:tracePt t="46316" x="2027238" y="2716213"/>
          <p14:tracePt t="46330" x="2027238" y="2740025"/>
          <p14:tracePt t="46356" x="2027238" y="2752725"/>
          <p14:tracePt t="46382" x="2027238" y="2765425"/>
          <p14:tracePt t="46392" x="2027238" y="2790825"/>
          <p14:tracePt t="46406" x="2039938" y="2790825"/>
          <p14:tracePt t="46423" x="2052638" y="2803525"/>
          <p14:tracePt t="46446" x="2065338" y="2816225"/>
          <p14:tracePt t="46462" x="2078038" y="2816225"/>
          <p14:tracePt t="46473" x="2103438" y="2828925"/>
          <p14:tracePt t="46489" x="2116138" y="2840038"/>
          <p14:tracePt t="46492" x="2127250" y="2840038"/>
          <p14:tracePt t="46505" x="2139950" y="2840038"/>
          <p14:tracePt t="46518" x="2152650" y="2840038"/>
          <p14:tracePt t="46534" x="2178050" y="2840038"/>
          <p14:tracePt t="46555" x="2203450" y="2840038"/>
          <p14:tracePt t="46558" x="2216150" y="2840038"/>
          <p14:tracePt t="46568" x="2228850" y="2840038"/>
          <p14:tracePt t="46574" x="2239963" y="2840038"/>
          <p14:tracePt t="46584" x="2252663" y="2840038"/>
          <p14:tracePt t="46594" x="2278063" y="2828925"/>
          <p14:tracePt t="46598" x="2290763" y="2828925"/>
          <p14:tracePt t="46608" x="2303463" y="2816225"/>
          <p14:tracePt t="46614" x="2328863" y="2790825"/>
          <p14:tracePt t="46624" x="2339975" y="2790825"/>
          <p14:tracePt t="46634" x="2365375" y="2765425"/>
          <p14:tracePt t="46640" x="2378075" y="2752725"/>
          <p14:tracePt t="46650" x="2378075" y="2740025"/>
          <p14:tracePt t="46654" x="2403475" y="2716213"/>
          <p14:tracePt t="46664" x="2403475" y="2703513"/>
          <p14:tracePt t="46674" x="2416175" y="2665413"/>
          <p14:tracePt t="46680" x="2416175" y="2652713"/>
          <p14:tracePt t="46690" x="2416175" y="2640013"/>
          <p14:tracePt t="46694" x="2416175" y="2603500"/>
          <p14:tracePt t="46704" x="2416175" y="2590800"/>
          <p14:tracePt t="46714" x="2416175" y="2578100"/>
          <p14:tracePt t="46720" x="2416175" y="2565400"/>
          <p14:tracePt t="46730" x="2416175" y="2552700"/>
          <p14:tracePt t="46734" x="2416175" y="2540000"/>
          <p14:tracePt t="46744" x="2403475" y="2527300"/>
          <p14:tracePt t="46770" x="2390775" y="2503488"/>
          <p14:tracePt t="46784" x="2378075" y="2503488"/>
          <p14:tracePt t="46794" x="2365375" y="2503488"/>
          <p14:tracePt t="46801" x="2352675" y="2503488"/>
          <p14:tracePt t="46810" x="2328863" y="2503488"/>
          <p14:tracePt t="46816" x="2316163" y="2503488"/>
          <p14:tracePt t="46826" x="2303463" y="2503488"/>
          <p14:tracePt t="46832" x="2252663" y="2503488"/>
          <p14:tracePt t="46842" x="2216150" y="2503488"/>
          <p14:tracePt t="46852" x="2190750" y="2503488"/>
          <p14:tracePt t="46867" x="2165350" y="2503488"/>
          <p14:tracePt t="46872" x="2127250" y="2516188"/>
          <p14:tracePt t="46882" x="2103438" y="2540000"/>
          <p14:tracePt t="46892" x="2078038" y="2565400"/>
          <p14:tracePt t="46898" x="2039938" y="2590800"/>
          <p14:tracePt t="46908" x="2039938" y="2616200"/>
          <p14:tracePt t="46912" x="2003425" y="2652713"/>
          <p14:tracePt t="46932" x="1978025" y="2703513"/>
          <p14:tracePt t="46938" x="1965325" y="2728913"/>
          <p14:tracePt t="46952" x="1965325" y="2752725"/>
          <p14:tracePt t="46962" x="1965325" y="2765425"/>
          <p14:tracePt t="46972" x="1965325" y="2790825"/>
          <p14:tracePt t="46978" x="1965325" y="2816225"/>
          <p14:tracePt t="46988" x="1965325" y="2840038"/>
          <p14:tracePt t="46992" x="1965325" y="2865438"/>
          <p14:tracePt t="47004" x="1965325" y="2878138"/>
          <p14:tracePt t="47014" x="1965325" y="2903538"/>
          <p14:tracePt t="47018" x="1965325" y="2941638"/>
          <p14:tracePt t="47028" x="1978025" y="2965450"/>
          <p14:tracePt t="47034" x="1990725" y="2965450"/>
          <p14:tracePt t="47044" x="2003425" y="2990850"/>
          <p14:tracePt t="47054" x="2014538" y="2990850"/>
          <p14:tracePt t="47058" x="2014538" y="3016250"/>
          <p14:tracePt t="47068" x="2027238" y="3028950"/>
          <p14:tracePt t="47074" x="2039938" y="3041650"/>
          <p14:tracePt t="47084" x="2052638" y="3054350"/>
          <p14:tracePt t="47094" x="2065338" y="3054350"/>
          <p14:tracePt t="47099" x="2078038" y="3065463"/>
          <p14:tracePt t="47108" x="2090738" y="3065463"/>
          <p14:tracePt t="47124" x="2116138" y="3065463"/>
          <p14:tracePt t="47134" x="2139950" y="3065463"/>
          <p14:tracePt t="47138" x="2152650" y="3065463"/>
          <p14:tracePt t="47150" x="2190750" y="3065463"/>
          <p14:tracePt t="47154" x="2228850" y="3054350"/>
          <p14:tracePt t="47164" x="2265363" y="3016250"/>
          <p14:tracePt t="47174" x="2290763" y="2990850"/>
          <p14:tracePt t="47182" x="2303463" y="2965450"/>
          <p14:tracePt t="47190" x="2316163" y="2928938"/>
          <p14:tracePt t="47194" x="2328863" y="2865438"/>
          <p14:tracePt t="47204" x="2352675" y="2816225"/>
          <p14:tracePt t="47215" x="2352675" y="2765425"/>
          <p14:tracePt t="47220" x="2352675" y="2703513"/>
          <p14:tracePt t="47230" x="2352675" y="2640013"/>
          <p14:tracePt t="47236" x="2352675" y="2590800"/>
          <p14:tracePt t="47247" x="2352675" y="2552700"/>
          <p14:tracePt t="47256" x="2339975" y="2516188"/>
          <p14:tracePt t="47260" x="2328863" y="2478088"/>
          <p14:tracePt t="47270" x="2303463" y="2452688"/>
          <p14:tracePt t="47276" x="2290763" y="2427288"/>
          <p14:tracePt t="47286" x="2265363" y="2414588"/>
          <p14:tracePt t="47296" x="2252663" y="2414588"/>
          <p14:tracePt t="47300" x="2239963" y="2403475"/>
          <p14:tracePt t="47310" x="2203450" y="2378075"/>
          <p14:tracePt t="47326" x="2178050" y="2378075"/>
          <p14:tracePt t="47336" x="2165350" y="2378075"/>
          <p14:tracePt t="47352" x="2152650" y="2378075"/>
          <p14:tracePt t="47356" x="2139950" y="2378075"/>
          <p14:tracePt t="47366" x="2127250" y="2378075"/>
          <p14:tracePt t="47376" x="2116138" y="2378075"/>
          <p14:tracePt t="47382" x="2103438" y="2403475"/>
          <p14:tracePt t="47392" x="2065338" y="2465388"/>
          <p14:tracePt t="47396" x="2039938" y="2527300"/>
          <p14:tracePt t="47406" x="2027238" y="2590800"/>
          <p14:tracePt t="47416" x="2003425" y="2665413"/>
          <p14:tracePt t="47422" x="1990725" y="2740025"/>
          <p14:tracePt t="47432" x="1965325" y="2803525"/>
          <p14:tracePt t="47436" x="1965325" y="2840038"/>
          <p14:tracePt t="47446" x="1965325" y="2878138"/>
          <p14:tracePt t="47456" x="1965325" y="2903538"/>
          <p14:tracePt t="47463" x="1965325" y="2928938"/>
          <p14:tracePt t="47472" x="1965325" y="2952750"/>
          <p14:tracePt t="47486" x="1965325" y="2978150"/>
          <p14:tracePt t="47508" x="1978025" y="2990850"/>
          <p14:tracePt t="47542" x="1990725" y="2990850"/>
          <p14:tracePt t="47552" x="2003425" y="2990850"/>
          <p14:tracePt t="47562" x="2052638" y="2990850"/>
          <p14:tracePt t="47568" x="2078038" y="2990850"/>
          <p14:tracePt t="47578" x="2116138" y="2990850"/>
          <p14:tracePt t="47582" x="2139950" y="2978150"/>
          <p14:tracePt t="47592" x="2190750" y="2928938"/>
          <p14:tracePt t="47604" x="2216150" y="2903538"/>
          <p14:tracePt t="47608" x="2239963" y="2840038"/>
          <p14:tracePt t="47618" x="2265363" y="2803525"/>
          <p14:tracePt t="47624" x="2265363" y="2765425"/>
          <p14:tracePt t="47634" x="2265363" y="2728913"/>
          <p14:tracePt t="47644" x="2265363" y="2690813"/>
          <p14:tracePt t="47648" x="2265363" y="2640013"/>
          <p14:tracePt t="47658" x="2252663" y="2603500"/>
          <p14:tracePt t="47664" x="2228850" y="2552700"/>
          <p14:tracePt t="47674" x="2203450" y="2540000"/>
          <p14:tracePt t="47684" x="2190750" y="2503488"/>
          <p14:tracePt t="47700" x="2178050" y="2503488"/>
          <p14:tracePt t="47710" x="2165350" y="2490788"/>
          <p14:tracePt t="47724" x="2152650" y="2490788"/>
          <p14:tracePt t="47730" x="2127250" y="2490788"/>
          <p14:tracePt t="47740" x="2116138" y="2490788"/>
          <p14:tracePt t="47754" x="2103438" y="2490788"/>
          <p14:tracePt t="47764" x="2078038" y="2503488"/>
          <p14:tracePt t="47770" x="2052638" y="2527300"/>
          <p14:tracePt t="47780" x="2039938" y="2552700"/>
          <p14:tracePt t="47790" x="2027238" y="2616200"/>
          <p14:tracePt t="47796" x="2003425" y="2652713"/>
          <p14:tracePt t="47806" x="2003425" y="2703513"/>
          <p14:tracePt t="47810" x="2003425" y="2740025"/>
          <p14:tracePt t="47820" x="2003425" y="2790825"/>
          <p14:tracePt t="47830" x="2003425" y="2816225"/>
          <p14:tracePt t="47836" x="2003425" y="2840038"/>
          <p14:tracePt t="47846" x="2003425" y="2865438"/>
          <p14:tracePt t="47850" x="2003425" y="2878138"/>
          <p14:tracePt t="47860" x="2003425" y="2903538"/>
          <p14:tracePt t="47876" x="2027238" y="2928938"/>
          <p14:tracePt t="47956" x="2039938" y="2878138"/>
          <p14:tracePt t="47966" x="2039938" y="2816225"/>
          <p14:tracePt t="47972" x="2039938" y="2752725"/>
          <p14:tracePt t="47982" x="2039938" y="2678113"/>
          <p14:tracePt t="47992" x="2039938" y="2616200"/>
          <p14:tracePt t="47996" x="2039938" y="2540000"/>
          <p14:tracePt t="48007" x="2039938" y="2478088"/>
          <p14:tracePt t="48012" x="2027238" y="2439988"/>
          <p14:tracePt t="48023" x="2014538" y="2414588"/>
          <p14:tracePt t="48032" x="2003425" y="2403475"/>
          <p14:tracePt t="48036" x="1990725" y="2390775"/>
          <p14:tracePt t="48052" x="1978025" y="2390775"/>
          <p14:tracePt t="48086" x="1965325" y="2390775"/>
          <p14:tracePt t="48102" x="1952625" y="2390775"/>
          <p14:tracePt t="48126" x="1927225" y="2390775"/>
          <p14:tracePt t="48142" x="1927225" y="2414588"/>
          <p14:tracePt t="48152" x="1927225" y="2439988"/>
          <p14:tracePt t="48158" x="1927225" y="2478088"/>
          <p14:tracePt t="48168" x="1927225" y="2503488"/>
          <p14:tracePt t="48182" x="1939925" y="2527300"/>
          <p14:tracePt t="48192" x="1952625" y="2552700"/>
          <p14:tracePt t="48198" x="1965325" y="2565400"/>
          <p14:tracePt t="48208" x="1978025" y="2590800"/>
          <p14:tracePt t="48218" x="2003425" y="2616200"/>
          <p14:tracePt t="48222" x="2014538" y="2640013"/>
          <p14:tracePt t="48232" x="2039938" y="2652713"/>
          <p14:tracePt t="48239" x="2065338" y="2690813"/>
          <p14:tracePt t="48248" x="2078038" y="2703513"/>
          <p14:tracePt t="48258" x="2090738" y="2716213"/>
          <p14:tracePt t="48262" x="2103438" y="2728913"/>
          <p14:tracePt t="48278" x="2116138" y="2740025"/>
          <p14:tracePt t="48298" x="2127250" y="2740025"/>
          <p14:tracePt t="48314" x="2139950" y="2740025"/>
          <p14:tracePt t="48318" x="2152650" y="2740025"/>
          <p14:tracePt t="48338" x="2165350" y="2740025"/>
          <p14:tracePt t="48344" x="2178050" y="2740025"/>
          <p14:tracePt t="48354" x="2203450" y="2740025"/>
          <p14:tracePt t="48358" x="2216150" y="2728913"/>
          <p14:tracePt t="48369" x="2228850" y="2716213"/>
          <p14:tracePt t="48378" x="2252663" y="2690813"/>
          <p14:tracePt t="48384" x="2252663" y="2652713"/>
          <p14:tracePt t="48394" x="2265363" y="2616200"/>
          <p14:tracePt t="48400" x="2265363" y="2590800"/>
          <p14:tracePt t="48410" x="2265363" y="2578100"/>
          <p14:tracePt t="48420" x="2265363" y="2552700"/>
          <p14:tracePt t="48424" x="2265363" y="2540000"/>
          <p14:tracePt t="48440" x="2265363" y="2527300"/>
          <p14:tracePt t="48540" x="2252663" y="2527300"/>
          <p14:tracePt t="48550" x="2239963" y="2527300"/>
          <p14:tracePt t="48560" x="2228850" y="2527300"/>
          <p14:tracePt t="48570" x="2216150" y="2527300"/>
          <p14:tracePt t="48576" x="2203450" y="2527300"/>
          <p14:tracePt t="48590" x="2178050" y="2527300"/>
          <p14:tracePt t="48600" x="2152650" y="2527300"/>
          <p14:tracePt t="48606" x="2127250" y="2540000"/>
          <p14:tracePt t="48617" x="2090738" y="2540000"/>
          <p14:tracePt t="48626" x="2078038" y="2540000"/>
          <p14:tracePt t="48632" x="2039938" y="2565400"/>
          <p14:tracePt t="48642" x="2014538" y="2565400"/>
          <p14:tracePt t="48648" x="1978025" y="2578100"/>
          <p14:tracePt t="48658" x="1965325" y="2578100"/>
          <p14:tracePt t="48668" x="1939925" y="2590800"/>
          <p14:tracePt t="48672" x="1914525" y="2590800"/>
          <p14:tracePt t="48683" x="1903413" y="2603500"/>
          <p14:tracePt t="48700" x="1890713" y="2603500"/>
          <p14:tracePt t="48712" x="1878013" y="2603500"/>
          <p14:tracePt t="48728" x="1878013" y="2616200"/>
          <p14:tracePt t="48860" x="1865313" y="2627313"/>
          <p14:tracePt t="49189" x="1852613" y="2652713"/>
          <p14:tracePt t="49198" x="1827213" y="2665413"/>
          <p14:tracePt t="49208" x="1827213" y="2678113"/>
          <p14:tracePt t="49213" x="1801813" y="2703513"/>
          <p14:tracePt t="49222" x="1790700" y="2716213"/>
          <p14:tracePt t="49229" x="1752600" y="2740025"/>
          <p14:tracePt t="49238" x="1739900" y="2740025"/>
          <p14:tracePt t="49248" x="1689100" y="2778125"/>
          <p14:tracePt t="49252" x="1627188" y="2790825"/>
          <p14:tracePt t="49262" x="1514475" y="2816225"/>
          <p14:tracePt t="49268" x="1439863" y="2816225"/>
          <p14:tracePt t="49278" x="1363663" y="2828925"/>
          <p14:tracePt t="49288" x="1301750" y="2828925"/>
          <p14:tracePt t="49295" x="1189038" y="2852738"/>
          <p14:tracePt t="49304" x="1127125" y="2852738"/>
          <p14:tracePt t="49308" x="1063625" y="2852738"/>
          <p14:tracePt t="49318" x="989013" y="2852738"/>
          <p14:tracePt t="49328" x="950913" y="2852738"/>
          <p14:tracePt t="49334" x="925513" y="2852738"/>
          <p14:tracePt t="49344" x="901700" y="2852738"/>
          <p14:tracePt t="49348" x="876300" y="2852738"/>
          <p14:tracePt t="49358" x="850900" y="2852738"/>
          <p14:tracePt t="49374" x="825500" y="2852738"/>
          <p14:tracePt t="49620" x="814388" y="2865438"/>
          <p14:tracePt t="49626" x="814388" y="2878138"/>
          <p14:tracePt t="49646" x="838200" y="2878138"/>
          <p14:tracePt t="49650" x="838200" y="2890838"/>
          <p14:tracePt t="49662" x="876300" y="2916238"/>
          <p14:tracePt t="49666" x="876300" y="2928938"/>
          <p14:tracePt t="49676" x="901700" y="2941638"/>
          <p14:tracePt t="49686" x="914400" y="2952750"/>
          <p14:tracePt t="49692" x="938213" y="2965450"/>
          <p14:tracePt t="49702" x="963613" y="2990850"/>
          <p14:tracePt t="49716" x="989013" y="2990850"/>
          <p14:tracePt t="49726" x="1014413" y="3003550"/>
          <p14:tracePt t="49742" x="1038225" y="3003550"/>
          <p14:tracePt t="49748" x="1050925" y="3003550"/>
          <p14:tracePt t="49757" x="1076325" y="3003550"/>
          <p14:tracePt t="49766" x="1089025" y="3003550"/>
          <p14:tracePt t="49773" x="1101725" y="3003550"/>
          <p14:tracePt t="49782" x="1114425" y="3003550"/>
          <p14:tracePt t="49798" x="1127125" y="3003550"/>
          <p14:tracePt t="49808" x="1139825" y="3003550"/>
          <p14:tracePt t="49812" x="1150938" y="3003550"/>
          <p14:tracePt t="49828" x="1176338" y="3003550"/>
          <p14:tracePt t="49848" x="1189038" y="3003550"/>
          <p14:tracePt t="49852" x="1214438" y="3003550"/>
          <p14:tracePt t="49878" x="1239838" y="2990850"/>
          <p14:tracePt t="50096" x="1252538" y="2990850"/>
          <p14:tracePt t="50110" x="1263650" y="2990850"/>
          <p14:tracePt t="50140" x="1289050" y="2990850"/>
          <p14:tracePt t="50150" x="1289050" y="2978150"/>
          <p14:tracePt t="50166" x="1301750" y="2978150"/>
          <p14:tracePt t="50186" x="1301750" y="2965450"/>
          <p14:tracePt t="50206" x="1314450" y="2965450"/>
          <p14:tracePt t="50220" x="1327150" y="2965450"/>
          <p14:tracePt t="50236" x="1352550" y="2965450"/>
          <p14:tracePt t="50246" x="1363663" y="2965450"/>
          <p14:tracePt t="50262" x="1376363" y="2965450"/>
          <p14:tracePt t="50276" x="1401763" y="2965450"/>
          <p14:tracePt t="50286" x="1427163" y="2965450"/>
          <p14:tracePt t="50302" x="1439863" y="2965450"/>
          <p14:tracePt t="50312" x="1465263" y="2978150"/>
          <p14:tracePt t="50317" x="1476375" y="2990850"/>
          <p14:tracePt t="50338" x="1501775" y="2990850"/>
          <p14:tracePt t="50342" x="1514475" y="2990850"/>
          <p14:tracePt t="50352" x="1514475" y="3003550"/>
          <p14:tracePt t="50358" x="1527175" y="3003550"/>
          <p14:tracePt t="50368" x="1539875" y="3003550"/>
          <p14:tracePt t="50378" x="1552575" y="3003550"/>
          <p14:tracePt t="50383" x="1565275" y="3016250"/>
          <p14:tracePt t="50392" x="1589088" y="3016250"/>
          <p14:tracePt t="50400" x="1601788" y="3016250"/>
          <p14:tracePt t="50408" x="1614488" y="3016250"/>
          <p14:tracePt t="50418" x="1627188" y="3016250"/>
          <p14:tracePt t="50422" x="1639888" y="3016250"/>
          <p14:tracePt t="50432" x="1665288" y="3016250"/>
          <p14:tracePt t="50438" x="1689100" y="3016250"/>
          <p14:tracePt t="50458" x="1714500" y="3016250"/>
          <p14:tracePt t="50472" x="1727200" y="3016250"/>
          <p14:tracePt t="50478" x="1739900" y="3016250"/>
          <p14:tracePt t="50488" x="1752600" y="3016250"/>
          <p14:tracePt t="50504" x="1765300" y="3016250"/>
          <p14:tracePt t="50516" x="1765300" y="3003550"/>
          <p14:tracePt t="50528" x="1778000" y="3003550"/>
          <p14:tracePt t="50549" x="1790700" y="3003550"/>
          <p14:tracePt t="50568" x="1801813" y="2990850"/>
          <p14:tracePt t="50730" x="1814513" y="2990850"/>
          <p14:tracePt t="50740" x="1827213" y="2978150"/>
          <p14:tracePt t="50766" x="1827213" y="2965450"/>
          <p14:tracePt t="50776" x="1839913" y="2965450"/>
          <p14:tracePt t="50800" x="1839913" y="2952750"/>
          <p14:tracePt t="50938" x="1852613" y="2941638"/>
          <p14:tracePt t="51516" x="1878013" y="2928938"/>
          <p14:tracePt t="51523" x="1903413" y="2928938"/>
          <p14:tracePt t="51532" x="1952625" y="2928938"/>
          <p14:tracePt t="51538" x="1965325" y="2928938"/>
          <p14:tracePt t="51546" x="2003425" y="2928938"/>
          <p14:tracePt t="51556" x="2027238" y="2928938"/>
          <p14:tracePt t="51562" x="2052638" y="2928938"/>
          <p14:tracePt t="51572" x="2090738" y="2928938"/>
          <p14:tracePt t="51582" x="2139950" y="2928938"/>
          <p14:tracePt t="51586" x="2178050" y="2928938"/>
          <p14:tracePt t="51596" x="2216150" y="2928938"/>
          <p14:tracePt t="51602" x="2252663" y="2928938"/>
          <p14:tracePt t="51612" x="2278063" y="2928938"/>
          <p14:tracePt t="51622" x="2316163" y="2928938"/>
          <p14:tracePt t="51626" x="2339975" y="2928938"/>
          <p14:tracePt t="51642" x="2365375" y="2928938"/>
          <p14:tracePt t="51662" x="2390775" y="2928938"/>
          <p14:tracePt t="51668" x="2403475" y="2928938"/>
          <p14:tracePt t="51692" x="2416175" y="2928938"/>
          <p14:tracePt t="51778" x="2428875" y="2928938"/>
          <p14:tracePt t="51794" x="2441575" y="2928938"/>
          <p14:tracePt t="51808" x="2452688" y="2928938"/>
          <p14:tracePt t="51834" x="2478088" y="2928938"/>
          <p14:tracePt t="51844" x="2503488" y="2928938"/>
          <p14:tracePt t="51848" x="2528888" y="2928938"/>
          <p14:tracePt t="51874" x="2541588" y="2928938"/>
          <p14:tracePt t="51884" x="2554288" y="2928938"/>
          <p14:tracePt t="51904" x="2565400" y="2928938"/>
          <p14:tracePt t="51950" x="2578100" y="2928938"/>
          <p14:tracePt t="52010" x="2578100" y="2916238"/>
          <p14:tracePt t="52056" x="2590800" y="2916238"/>
          <p14:tracePt t="52586" x="2616200" y="2916238"/>
          <p14:tracePt t="52610" x="2641600" y="2916238"/>
          <p14:tracePt t="52620" x="2690813" y="2916238"/>
          <p14:tracePt t="52626" x="2728913" y="2916238"/>
          <p14:tracePt t="52636" x="2754313" y="2916238"/>
          <p14:tracePt t="52646" x="2803525" y="2916238"/>
          <p14:tracePt t="52650" x="2828925" y="2916238"/>
          <p14:tracePt t="52662" x="2841625" y="2916238"/>
          <p14:tracePt t="52666" x="2854325" y="2916238"/>
          <p14:tracePt t="52677" x="2867025" y="2916238"/>
          <p14:tracePt t="52696" x="2879725" y="2916238"/>
          <p14:tracePt t="52798" x="2890838" y="2916238"/>
          <p14:tracePt t="52812" x="2903538" y="2916238"/>
          <p14:tracePt t="52862" x="2916238" y="2916238"/>
          <p14:tracePt t="52878" x="2928938" y="2916238"/>
          <p14:tracePt t="52898" x="2941638" y="2916238"/>
          <p14:tracePt t="52904" x="2954338" y="2928938"/>
          <p14:tracePt t="52918" x="2967038" y="2928938"/>
          <p14:tracePt t="52928" x="2979738" y="2928938"/>
          <p14:tracePt t="52938" x="2979738" y="2941638"/>
          <p14:tracePt t="52944" x="2992438" y="2941638"/>
          <p14:tracePt t="52954" x="3016250" y="2941638"/>
          <p14:tracePt t="52975" x="3041650" y="2941638"/>
          <p14:tracePt t="52980" x="3067050" y="2941638"/>
          <p14:tracePt t="52984" x="3092450" y="2941638"/>
          <p14:tracePt t="52994" x="3103563" y="2965450"/>
          <p14:tracePt t="53000" x="3116263" y="2965450"/>
          <p14:tracePt t="53020" x="3141663" y="2965450"/>
          <p14:tracePt t="53034" x="3154363" y="2965450"/>
          <p14:tracePt t="53050" x="3167063" y="2965450"/>
          <p14:tracePt t="53116" x="3179763" y="2965450"/>
          <p14:tracePt t="53160" x="3192463" y="2965450"/>
          <p14:tracePt t="53190" x="3205163" y="2965450"/>
          <p14:tracePt t="53282" x="3216275" y="2965450"/>
          <p14:tracePt t="53286" x="3228975" y="2965450"/>
          <p14:tracePt t="53306" x="3241675" y="2965450"/>
          <p14:tracePt t="53332" x="3254375" y="2965450"/>
          <p14:tracePt t="53352" x="3267075" y="2965450"/>
          <p14:tracePt t="53368" x="3279775" y="2965450"/>
          <p14:tracePt t="53388" x="3292475" y="2965450"/>
          <p14:tracePt t="53392" x="3317875" y="2965450"/>
          <p14:tracePt t="53402" x="3328988" y="2965450"/>
          <p14:tracePt t="53418" x="3341688" y="2965450"/>
          <p14:tracePt t="53464" x="3354388" y="2965450"/>
          <p14:tracePt t="53514" x="3367088" y="2965450"/>
          <p14:tracePt t="54078" x="3367088" y="2978150"/>
          <p14:tracePt t="54088" x="3367088" y="2990850"/>
          <p14:tracePt t="54098" x="3354388" y="2990850"/>
          <p14:tracePt t="54104" x="3317875" y="3016250"/>
          <p14:tracePt t="54114" x="3292475" y="3016250"/>
          <p14:tracePt t="54118" x="3254375" y="3041650"/>
          <p14:tracePt t="54130" x="3228975" y="3054350"/>
          <p14:tracePt t="54138" x="3192463" y="3054350"/>
          <p14:tracePt t="54144" x="3167063" y="3065463"/>
          <p14:tracePt t="54154" x="3116263" y="3065463"/>
          <p14:tracePt t="54158" x="3092450" y="3065463"/>
          <p14:tracePt t="54168" x="3067050" y="3065463"/>
          <p14:tracePt t="54180" x="3028950" y="3065463"/>
          <p14:tracePt t="54184" x="2979738" y="3065463"/>
          <p14:tracePt t="54195" x="2941638" y="3065463"/>
          <p14:tracePt t="54200" x="2879725" y="3065463"/>
          <p14:tracePt t="54210" x="2816225" y="3065463"/>
          <p14:tracePt t="54220" x="2754313" y="3065463"/>
          <p14:tracePt t="54224" x="2716213" y="3065463"/>
          <p14:tracePt t="54234" x="2667000" y="3065463"/>
          <p14:tracePt t="54240" x="2628900" y="3065463"/>
          <p14:tracePt t="54250" x="2603500" y="3065463"/>
          <p14:tracePt t="54260" x="2578100" y="3065463"/>
          <p14:tracePt t="54266" x="2554288" y="3065463"/>
          <p14:tracePt t="54276" x="2528888" y="3065463"/>
          <p14:tracePt t="54282" x="2503488" y="3065463"/>
          <p14:tracePt t="54296" x="2478088" y="3065463"/>
          <p14:tracePt t="54322" x="2465388" y="3065463"/>
          <p14:tracePt t="54336" x="2452688" y="3065463"/>
          <p14:tracePt t="54356" x="2441575" y="3065463"/>
          <p14:tracePt t="54382" x="2428875" y="3065463"/>
          <p14:tracePt t="54422" x="2416175" y="3065463"/>
          <p14:tracePt t="54810" x="2416175" y="3078163"/>
          <p14:tracePt t="54820" x="2428875" y="3078163"/>
          <p14:tracePt t="54830" x="2465388" y="3090863"/>
          <p14:tracePt t="54836" x="2478088" y="3090863"/>
          <p14:tracePt t="54846" x="2503488" y="3103563"/>
          <p14:tracePt t="54850" x="2516188" y="3103563"/>
          <p14:tracePt t="54860" x="2541588" y="3103563"/>
          <p14:tracePt t="54870" x="2565400" y="3116263"/>
          <p14:tracePt t="54876" x="2590800" y="3128963"/>
          <p14:tracePt t="54886" x="2603500" y="3128963"/>
          <p14:tracePt t="54892" x="2616200" y="3128963"/>
          <p14:tracePt t="54902" x="2628900" y="3128963"/>
          <p14:tracePt t="54912" x="2641600" y="3141663"/>
          <p14:tracePt t="54916" x="2667000" y="3154363"/>
          <p14:tracePt t="54932" x="2690813" y="3154363"/>
          <p14:tracePt t="54942" x="2690813" y="3165475"/>
          <p14:tracePt t="54952" x="2703513" y="3165475"/>
          <p14:tracePt t="54973" x="2716213" y="3178175"/>
          <p14:tracePt t="54992" x="2728913" y="3178175"/>
          <p14:tracePt t="55002" x="2741613" y="3178175"/>
          <p14:tracePt t="55036" x="2754313" y="3190875"/>
          <p14:tracePt t="55112" x="2778125" y="3190875"/>
          <p14:tracePt t="55168" x="2790825" y="3190875"/>
          <p14:tracePt t="55184" x="2816225" y="3190875"/>
          <p14:tracePt t="55194" x="2828925" y="3190875"/>
          <p14:tracePt t="55208" x="2841625" y="3190875"/>
          <p14:tracePt t="55224" x="2867025" y="3190875"/>
          <p14:tracePt t="55234" x="2879725" y="3190875"/>
          <p14:tracePt t="55244" x="2890838" y="3190875"/>
          <p14:tracePt t="55258" x="2903538" y="3190875"/>
          <p14:tracePt t="55264" x="2916238" y="3178175"/>
          <p14:tracePt t="55284" x="2928938" y="3178175"/>
          <p14:tracePt t="55288" x="2941638" y="3178175"/>
          <p14:tracePt t="55304" x="2967038" y="3154363"/>
          <p14:tracePt t="55314" x="2992438" y="3154363"/>
          <p14:tracePt t="55324" x="3028950" y="3141663"/>
          <p14:tracePt t="55328" x="3041650" y="3128963"/>
          <p14:tracePt t="55340" x="3067050" y="3128963"/>
          <p14:tracePt t="55344" x="3092450" y="3116263"/>
          <p14:tracePt t="55354" x="3103563" y="3116263"/>
          <p14:tracePt t="55364" x="3116263" y="3103563"/>
          <p14:tracePt t="55370" x="3128963" y="3103563"/>
          <p14:tracePt t="55390" x="3141663" y="3103563"/>
          <p14:tracePt t="55404" x="3154363" y="3103563"/>
          <p14:tracePt t="55970" x="3141663" y="3103563"/>
          <p14:tracePt t="55984" x="3128963" y="3116263"/>
          <p14:tracePt t="56172" x="3128963" y="3103563"/>
          <p14:tracePt t="56192" x="3128963" y="3090863"/>
          <p14:tracePt t="56202" x="3141663" y="3078163"/>
          <p14:tracePt t="56216" x="3154363" y="3078163"/>
          <p14:tracePt t="56243" x="3167063" y="3078163"/>
          <p14:tracePt t="56288" x="3167063" y="3065463"/>
          <p14:tracePt t="56490" x="3179763" y="3090863"/>
          <p14:tracePt t="56500" x="3179763" y="3103563"/>
          <p14:tracePt t="56510" x="3179763" y="3116263"/>
          <p14:tracePt t="56514" x="3179763" y="3141663"/>
          <p14:tracePt t="56530" x="3179763" y="3154363"/>
          <p14:tracePt t="56550" x="3179763" y="3178175"/>
          <p14:tracePt t="56574" x="3179763" y="3190875"/>
          <p14:tracePt t="57038" x="3179763" y="3178175"/>
          <p14:tracePt t="57048" x="3179763" y="3165475"/>
          <p14:tracePt t="57080" x="3179763" y="3154363"/>
          <p14:tracePt t="57130" x="3179763" y="3141663"/>
          <p14:tracePt t="57186" x="3179763" y="3128963"/>
          <p14:tracePt t="57196" x="3179763" y="3116263"/>
          <p14:tracePt t="57766" x="3179763" y="3103563"/>
          <p14:tracePt t="57780" x="3179763" y="3090863"/>
          <p14:tracePt t="57800" x="3167063" y="3090863"/>
          <p14:tracePt t="57816" x="3141663" y="3090863"/>
          <p14:tracePt t="57840" x="3128963" y="3078163"/>
          <p14:tracePt t="57846" x="3128963" y="3065463"/>
          <p14:tracePt t="57862" x="3116263" y="3065463"/>
          <p14:tracePt t="58138" x="3103563" y="3065463"/>
          <p14:tracePt t="58144" x="3092450" y="3065463"/>
          <p14:tracePt t="58154" x="3079750" y="3065463"/>
          <p14:tracePt t="58178" x="3054350" y="3065463"/>
          <p14:tracePt t="58220" x="3041650" y="3065463"/>
          <p14:tracePt t="59500" x="3028950" y="3078163"/>
          <p14:tracePt t="59516" x="3028950" y="3090863"/>
          <p14:tracePt t="59526" x="3016250" y="3116263"/>
          <p14:tracePt t="59540" x="3003550" y="3116263"/>
          <p14:tracePt t="59550" x="3003550" y="3128963"/>
          <p14:tracePt t="59566" x="2992438" y="3128963"/>
          <p14:tracePt t="59646" x="2979738" y="3141663"/>
          <p14:tracePt t="59662" x="2979738" y="3154363"/>
          <p14:tracePt t="59666" x="2967038" y="3154363"/>
          <p14:tracePt t="59686" x="2954338" y="3154363"/>
          <p14:tracePt t="59698" x="2941638" y="3165475"/>
          <p14:tracePt t="59718" x="2916238" y="3178175"/>
          <p14:tracePt t="60004" x="2879725" y="3165475"/>
          <p14:tracePt t="60010" x="2854325" y="3141663"/>
          <p14:tracePt t="60021" x="2778125" y="3103563"/>
          <p14:tracePt t="60030" x="2716213" y="3078163"/>
          <p14:tracePt t="60034" x="2628900" y="3041650"/>
          <p14:tracePt t="60044" x="2578100" y="3028950"/>
          <p14:tracePt t="60050" x="2503488" y="3003550"/>
          <p14:tracePt t="60060" x="2416175" y="3003550"/>
          <p14:tracePt t="60072" x="2365375" y="3003550"/>
          <p14:tracePt t="60076" x="2303463" y="3003550"/>
          <p14:tracePt t="60086" x="2216150" y="3003550"/>
          <p14:tracePt t="60090" x="2127250" y="3003550"/>
          <p14:tracePt t="60100" x="2052638" y="3003550"/>
          <p14:tracePt t="60110" x="1952625" y="3003550"/>
          <p14:tracePt t="60116" x="1878013" y="3003550"/>
          <p14:tracePt t="60126" x="1801813" y="3003550"/>
          <p14:tracePt t="60130" x="1739900" y="3003550"/>
          <p14:tracePt t="60140" x="1701800" y="3003550"/>
          <p14:tracePt t="60150" x="1677988" y="3003550"/>
          <p14:tracePt t="60156" x="1627188" y="3028950"/>
          <p14:tracePt t="60166" x="1614488" y="3028950"/>
          <p14:tracePt t="60172" x="1601788" y="3028950"/>
          <p14:tracePt t="60438" x="1601788" y="3041650"/>
          <p14:tracePt t="60454" x="1601788" y="3054350"/>
          <p14:tracePt t="60494" x="1627188" y="3054350"/>
          <p14:tracePt t="60520" x="1639888" y="3065463"/>
          <p14:tracePt t="60530" x="1652588" y="3065463"/>
          <p14:tracePt t="60544" x="1652588" y="3078163"/>
          <p14:tracePt t="60554" x="1665288" y="3078163"/>
          <p14:tracePt t="60570" x="1677988" y="3078163"/>
          <p14:tracePt t="60634" x="1689100" y="3090863"/>
          <p14:tracePt t="60872" x="1714500" y="3090863"/>
          <p14:tracePt t="60928" x="1727200" y="3090863"/>
          <p14:tracePt t="60942" x="1739900" y="3090863"/>
          <p14:tracePt t="60952" x="1752600" y="3103563"/>
          <p14:tracePt t="60963" x="1778000" y="3116263"/>
          <p14:tracePt t="60968" x="1778000" y="3128963"/>
          <p14:tracePt t="60979" x="1790700" y="3141663"/>
          <p14:tracePt t="60996" x="1801813" y="3154363"/>
          <p14:tracePt t="61004" x="1814513" y="3165475"/>
          <p14:tracePt t="61008" x="1839913" y="3165475"/>
          <p14:tracePt t="61028" x="1852613" y="3165475"/>
          <p14:tracePt t="61034" x="1852613" y="3178175"/>
          <p14:tracePt t="61045" x="1865313" y="3190875"/>
          <p14:tracePt t="61048" x="1878013" y="3190875"/>
          <p14:tracePt t="61068" x="1903413" y="3190875"/>
          <p14:tracePt t="61084" x="1914525" y="3190875"/>
          <p14:tracePt t="61088" x="1939925" y="3216275"/>
          <p14:tracePt t="61110" x="1952625" y="3216275"/>
          <p14:tracePt t="61114" x="1965325" y="3216275"/>
          <p14:tracePt t="61130" x="1978025" y="3216275"/>
          <p14:tracePt t="61140" x="2003425" y="3216275"/>
          <p14:tracePt t="61150" x="2003425" y="3228975"/>
          <p14:tracePt t="61154" x="2014538" y="3228975"/>
          <p14:tracePt t="61164" x="2014538" y="3241675"/>
          <p14:tracePt t="61170" x="2039938" y="3254375"/>
          <p14:tracePt t="61180" x="2052638" y="3267075"/>
          <p14:tracePt t="61190" x="2078038" y="3278188"/>
          <p14:tracePt t="61196" x="2103438" y="3290888"/>
          <p14:tracePt t="61206" x="2103438" y="3303588"/>
          <p14:tracePt t="61211" x="2116138" y="3316288"/>
          <p14:tracePt t="61220" x="2139950" y="3328988"/>
          <p14:tracePt t="61230" x="2139950" y="3341688"/>
          <p14:tracePt t="61236" x="2152650" y="3354388"/>
          <p14:tracePt t="61246" x="2165350" y="3367088"/>
          <p14:tracePt t="61250" x="2178050" y="3378200"/>
          <p14:tracePt t="61261" x="2190750" y="3390900"/>
          <p14:tracePt t="61270" x="2203450" y="3403600"/>
          <p14:tracePt t="61286" x="2216150" y="3403600"/>
          <p14:tracePt t="61296" x="2216150" y="3416300"/>
          <p14:tracePt t="61316" x="2228850" y="3416300"/>
          <p14:tracePt t="61332" x="2239963" y="3416300"/>
          <p14:tracePt t="61343" x="2252663" y="3416300"/>
          <p14:tracePt t="61346" x="2265363" y="3416300"/>
          <p14:tracePt t="61356" x="2278063" y="3416300"/>
          <p14:tracePt t="61366" x="2303463" y="3416300"/>
          <p14:tracePt t="61372" x="2316163" y="3416300"/>
          <p14:tracePt t="61382" x="2339975" y="3416300"/>
          <p14:tracePt t="61386" x="2365375" y="3416300"/>
          <p14:tracePt t="61396" x="2403475" y="3416300"/>
          <p14:tracePt t="61406" x="2441575" y="3416300"/>
          <p14:tracePt t="61412" x="2478088" y="3416300"/>
          <p14:tracePt t="61422" x="2528888" y="3416300"/>
          <p14:tracePt t="61426" x="2565400" y="3416300"/>
          <p14:tracePt t="61436" x="2616200" y="3416300"/>
          <p14:tracePt t="61446" x="2641600" y="3416300"/>
          <p14:tracePt t="61452" x="2667000" y="3416300"/>
          <p14:tracePt t="61462" x="2690813" y="3416300"/>
          <p14:tracePt t="61468" x="2716213" y="3416300"/>
          <p14:tracePt t="61478" x="2741613" y="3416300"/>
          <p14:tracePt t="61488" x="2754313" y="3416300"/>
          <p14:tracePt t="61492" x="2767013" y="3416300"/>
          <p14:tracePt t="61502" x="2778125" y="3416300"/>
          <p14:tracePt t="61518" x="2790825" y="3416300"/>
          <p14:tracePt t="63374" x="2816225" y="3416300"/>
          <p14:tracePt t="63400" x="2828925" y="3403600"/>
          <p14:tracePt t="63410" x="2841625" y="3378200"/>
          <p14:tracePt t="63414" x="2879725" y="3354388"/>
          <p14:tracePt t="63424" x="2890838" y="3341688"/>
          <p14:tracePt t="63434" x="2916238" y="3341688"/>
          <p14:tracePt t="63440" x="2928938" y="3328988"/>
          <p14:tracePt t="63450" x="2941638" y="3316288"/>
          <p14:tracePt t="63454" x="2954338" y="3303588"/>
          <p14:tracePt t="63464" x="2979738" y="3290888"/>
          <p14:tracePt t="63480" x="2992438" y="3278188"/>
          <p14:tracePt t="63490" x="3003550" y="3267075"/>
          <p14:tracePt t="63494" x="3016250" y="3254375"/>
          <p14:tracePt t="63521" x="3028950" y="3254375"/>
          <p14:tracePt t="63546" x="3028950" y="3241675"/>
          <p14:tracePt t="63556" x="3041650" y="3241675"/>
          <p14:tracePt t="63848" x="3041650" y="3228975"/>
          <p14:tracePt t="63858" x="3041650" y="3216275"/>
          <p14:tracePt t="63868" x="3028950" y="3216275"/>
          <p14:tracePt t="63874" x="3016250" y="3216275"/>
          <p14:tracePt t="63884" x="3003550" y="3216275"/>
          <p14:tracePt t="63888" x="2992438" y="3216275"/>
          <p14:tracePt t="63908" x="2967038" y="3216275"/>
          <p14:tracePt t="63924" x="2954338" y="3216275"/>
          <p14:tracePt t="63928" x="2941638" y="3216275"/>
          <p14:tracePt t="63948" x="2928938" y="3216275"/>
          <p14:tracePt t="63967" x="2916238" y="3216275"/>
          <p14:tracePt t="63978" x="2916238" y="3228975"/>
          <p14:tracePt t="63990" x="2903538" y="3228975"/>
          <p14:tracePt t="64024" x="2890838" y="3228975"/>
          <p14:tracePt t="64054" x="2879725" y="3228975"/>
          <p14:tracePt t="64458" x="2890838" y="3241675"/>
          <p14:tracePt t="64464" x="2903538" y="3241675"/>
          <p14:tracePt t="64514" x="2916238" y="3241675"/>
          <p14:tracePt t="64524" x="2954338" y="3254375"/>
          <p14:tracePt t="64534" x="2979738" y="3267075"/>
          <p14:tracePt t="64540" x="2992438" y="3278188"/>
          <p14:tracePt t="64550" x="3003550" y="3278188"/>
          <p14:tracePt t="64554" x="3016250" y="3290888"/>
          <p14:tracePt t="64564" x="3028950" y="3303588"/>
          <p14:tracePt t="64574" x="3054350" y="3303588"/>
          <p14:tracePt t="64580" x="3079750" y="3341688"/>
          <p14:tracePt t="64590" x="3103563" y="3341688"/>
          <p14:tracePt t="64595" x="3128963" y="3341688"/>
          <p14:tracePt t="64604" x="3141663" y="3341688"/>
          <p14:tracePt t="64614" x="3154363" y="3341688"/>
          <p14:tracePt t="64620" x="3167063" y="3341688"/>
          <p14:tracePt t="64630" x="3179763" y="3354388"/>
          <p14:tracePt t="64832" x="3167063" y="3354388"/>
          <p14:tracePt t="64842" x="3128963" y="3354388"/>
          <p14:tracePt t="64857" x="3103563" y="3367088"/>
          <p14:tracePt t="64872" x="3092450" y="3367088"/>
          <p14:tracePt t="64882" x="3079750" y="3367088"/>
          <p14:tracePt t="64896" x="3067050" y="3367088"/>
          <p14:tracePt t="64918" x="3054350" y="3378200"/>
          <p14:tracePt t="64978" x="3041650" y="3378200"/>
          <p14:tracePt t="65018" x="3028950" y="3378200"/>
          <p14:tracePt t="65044" x="3016250" y="3378200"/>
          <p14:tracePt t="65068" x="3003550" y="3378200"/>
          <p14:tracePt t="65104" x="2992438" y="3378200"/>
          <p14:tracePt t="65191" x="2979738" y="3378200"/>
          <p14:tracePt t="65240" x="2967038" y="3378200"/>
          <p14:tracePt t="65266" x="2954338" y="3378200"/>
          <p14:tracePt t="65562" x="2941638" y="3378200"/>
          <p14:tracePt t="65572" x="2928938" y="3378200"/>
          <p14:tracePt t="65578" x="2916238" y="3378200"/>
          <p14:tracePt t="65588" x="2903538" y="3378200"/>
          <p14:tracePt t="65604" x="2890838" y="3378200"/>
          <p14:tracePt t="66904" x="2854325" y="3378200"/>
          <p14:tracePt t="66910" x="2828925" y="3378200"/>
          <p14:tracePt t="66920" x="2803525" y="3378200"/>
          <p14:tracePt t="66924" x="2778125" y="3378200"/>
          <p14:tracePt t="66934" x="2741613" y="3378200"/>
          <p14:tracePt t="66944" x="2716213" y="3378200"/>
          <p14:tracePt t="66950" x="2667000" y="3378200"/>
          <p14:tracePt t="66971" x="2616200" y="3378200"/>
          <p14:tracePt t="66974" x="2590800" y="3378200"/>
          <p14:tracePt t="66987" x="2565400" y="3378200"/>
          <p14:tracePt t="66990" x="2554288" y="3378200"/>
          <p14:tracePt t="67000" x="2541588" y="3378200"/>
          <p14:tracePt t="67006" x="2528888" y="3378200"/>
          <p14:tracePt t="67016" x="2516188" y="3378200"/>
          <p14:tracePt t="67030" x="2490788" y="3378200"/>
          <p14:tracePt t="67046" x="2490788" y="3367088"/>
          <p14:tracePt t="67096" x="2478088" y="3354388"/>
          <p14:tracePt t="67136" x="2478088" y="3341688"/>
          <p14:tracePt t="67142" x="2465388" y="3341688"/>
          <p14:tracePt t="67153" x="2465388" y="3328988"/>
          <p14:tracePt t="67156" x="2452688" y="3328988"/>
          <p14:tracePt t="67167" x="2452688" y="3316288"/>
          <p14:tracePt t="67177" x="2441575" y="3303588"/>
          <p14:tracePt t="67196" x="2441575" y="3290888"/>
          <p14:tracePt t="67248" x="2428875" y="3278188"/>
          <p14:tracePt t="67272" x="2416175" y="3267075"/>
          <p14:tracePt t="67424" x="2403475" y="3267075"/>
          <p14:tracePt t="67454" x="2390775" y="3267075"/>
          <p14:tracePt t="67460" x="2352675" y="3267075"/>
          <p14:tracePt t="67470" x="2290763" y="3254375"/>
          <p14:tracePt t="67481" x="2216150" y="3216275"/>
          <p14:tracePt t="67484" x="2178050" y="3216275"/>
          <p14:tracePt t="67494" x="2116138" y="3203575"/>
          <p14:tracePt t="67500" x="2090738" y="3190875"/>
          <p14:tracePt t="67510" x="2027238" y="3190875"/>
          <p14:tracePt t="67520" x="2003425" y="3190875"/>
          <p14:tracePt t="67524" x="1978025" y="3190875"/>
          <p14:tracePt t="67534" x="1939925" y="3190875"/>
          <p14:tracePt t="67540" x="1903413" y="3190875"/>
          <p14:tracePt t="67550" x="1890713" y="3190875"/>
          <p14:tracePt t="67560" x="1878013" y="3190875"/>
          <p14:tracePt t="67566" x="1852613" y="3190875"/>
          <p14:tracePt t="67581" x="1839913" y="3190875"/>
          <p14:tracePt t="67620" x="1827213" y="3190875"/>
          <p14:tracePt t="67646" x="1814513" y="3190875"/>
          <p14:tracePt t="68292" x="1814513" y="3241675"/>
          <p14:tracePt t="68302" x="1814513" y="3290888"/>
          <p14:tracePt t="68312" x="1814513" y="3341688"/>
          <p14:tracePt t="68316" x="1852613" y="3416300"/>
          <p14:tracePt t="68326" x="1878013" y="3490913"/>
          <p14:tracePt t="68332" x="1890713" y="3541713"/>
          <p14:tracePt t="68342" x="1927225" y="3603625"/>
          <p14:tracePt t="68352" x="1952625" y="3667125"/>
          <p14:tracePt t="68357" x="1965325" y="3679825"/>
          <p14:tracePt t="68368" x="1978025" y="3716338"/>
          <p14:tracePt t="68372" x="1978025" y="3729038"/>
          <p14:tracePt t="68392" x="1978025" y="3741738"/>
          <p14:tracePt t="68398" x="1978025" y="3754438"/>
          <p14:tracePt t="68852" x="1990725" y="3767138"/>
          <p14:tracePt t="68866" x="2003425" y="3767138"/>
          <p14:tracePt t="68876" x="2014538" y="3767138"/>
          <p14:tracePt t="68882" x="2027238" y="3754438"/>
          <p14:tracePt t="68902" x="2052638" y="3741738"/>
          <p14:tracePt t="68948" x="2065338" y="3741738"/>
          <p14:tracePt t="69134" x="2078038" y="3741738"/>
          <p14:tracePt t="69154" x="2090738" y="3741738"/>
          <p14:tracePt t="69160" x="2090738" y="3729038"/>
          <p14:tracePt t="69170" x="2103438" y="3716338"/>
          <p14:tracePt t="69194" x="2127250" y="3716338"/>
          <p14:tracePt t="69200" x="2139950" y="3716338"/>
          <p14:tracePt t="69210" x="2165350" y="3716338"/>
          <p14:tracePt t="69214" x="2178050" y="3716338"/>
          <p14:tracePt t="69224" x="2203450" y="3692525"/>
          <p14:tracePt t="69234" x="2239963" y="3692525"/>
          <p14:tracePt t="69241" x="2278063" y="3692525"/>
          <p14:tracePt t="69252" x="2328863" y="3692525"/>
          <p14:tracePt t="69257" x="2365375" y="3679825"/>
          <p14:tracePt t="69266" x="2403475" y="3667125"/>
          <p14:tracePt t="69273" x="2416175" y="3667125"/>
          <p14:tracePt t="69282" x="2465388" y="3667125"/>
          <p14:tracePt t="69292" x="2503488" y="3667125"/>
          <p14:tracePt t="69296" x="2528888" y="3667125"/>
          <p14:tracePt t="69306" x="2578100" y="3667125"/>
          <p14:tracePt t="69312" x="2590800" y="3667125"/>
          <p14:tracePt t="69324" x="2616200" y="3667125"/>
          <p14:tracePt t="69332" x="2641600" y="3667125"/>
          <p14:tracePt t="69336" x="2667000" y="3667125"/>
          <p14:tracePt t="69346" x="2690813" y="3654425"/>
          <p14:tracePt t="69352" x="2716213" y="3654425"/>
          <p14:tracePt t="69372" x="2728913" y="3654425"/>
          <p14:tracePt t="69376" x="2741613" y="3654425"/>
          <p14:tracePt t="69386" x="2754313" y="3654425"/>
          <p14:tracePt t="69392" x="2767013" y="3654425"/>
          <p14:tracePt t="69402" x="2778125" y="3654425"/>
          <p14:tracePt t="69418" x="2790825" y="3654425"/>
          <p14:tracePt t="69428" x="2803525" y="3654425"/>
          <p14:tracePt t="69442" x="2816225" y="3654425"/>
          <p14:tracePt t="69452" x="2828925" y="3654425"/>
          <p14:tracePt t="69482" x="2841625" y="3654425"/>
          <p14:tracePt t="70884" x="2854325" y="3654425"/>
          <p14:tracePt t="70896" x="2867025" y="3654425"/>
          <p14:tracePt t="71864" x="2890838" y="3654425"/>
          <p14:tracePt t="71868" x="2916238" y="3654425"/>
          <p14:tracePt t="71878" x="2941638" y="3654425"/>
          <p14:tracePt t="71884" x="2979738" y="3654425"/>
          <p14:tracePt t="71904" x="3016250" y="3641725"/>
          <p14:tracePt t="71909" x="3028950" y="3641725"/>
          <p14:tracePt t="71918" x="3041650" y="3629025"/>
          <p14:tracePt t="71925" x="3054350" y="3629025"/>
          <p14:tracePt t="71934" x="3092450" y="3616325"/>
          <p14:tracePt t="71944" x="3103563" y="3616325"/>
          <p14:tracePt t="71960" x="3128963" y="3616325"/>
          <p14:tracePt t="71976" x="3179763" y="3616325"/>
          <p14:tracePt t="71984" x="3179763" y="3603625"/>
          <p14:tracePt t="71991" x="3192463" y="3603625"/>
          <p14:tracePt t="72000" x="3205163" y="3603625"/>
          <p14:tracePt t="72004" x="3228975" y="3603625"/>
          <p14:tracePt t="72016" x="3241675" y="3603625"/>
          <p14:tracePt t="72025" x="3267075" y="3579813"/>
          <p14:tracePt t="72030" x="3279775" y="3579813"/>
          <p14:tracePt t="72042" x="3292475" y="3579813"/>
          <p14:tracePt t="72046" x="3305175" y="3579813"/>
          <p14:tracePt t="72056" x="3317875" y="3579813"/>
          <p14:tracePt t="72066" x="3328988" y="3579813"/>
          <p14:tracePt t="72070" x="3354388" y="3579813"/>
          <p14:tracePt t="72086" x="3367088" y="3579813"/>
          <p14:tracePt t="72106" x="3392488" y="3579813"/>
          <p14:tracePt t="72110" x="3417888" y="3579813"/>
          <p14:tracePt t="72120" x="3441700" y="3554413"/>
          <p14:tracePt t="72136" x="3467100" y="3554413"/>
          <p14:tracePt t="72150" x="3492500" y="3554413"/>
          <p14:tracePt t="72160" x="3505200" y="3554413"/>
          <p14:tracePt t="72166" x="3541713" y="3554413"/>
          <p14:tracePt t="72176" x="3554413" y="3541713"/>
          <p14:tracePt t="72186" x="3567113" y="3529013"/>
          <p14:tracePt t="72192" x="3592513" y="3529013"/>
          <p14:tracePt t="72206" x="3605213" y="3529013"/>
          <p14:tracePt t="72216" x="3630613" y="3516313"/>
          <p14:tracePt t="72226" x="3630613" y="3503613"/>
          <p14:tracePt t="72232" x="3643313" y="3503613"/>
          <p14:tracePt t="72242" x="3654425" y="3503613"/>
          <p14:tracePt t="72256" x="3667125" y="3503613"/>
          <p14:tracePt t="72272" x="3679825" y="3503613"/>
          <p14:tracePt t="72318" x="3705225" y="3503613"/>
          <p14:tracePt t="72332" x="3717925" y="3503613"/>
          <p14:tracePt t="72348" x="3730625" y="3503613"/>
          <p14:tracePt t="72359" x="3743325" y="3503613"/>
          <p14:tracePt t="72362" x="3756025" y="3503613"/>
          <p14:tracePt t="72382" x="3767138" y="3503613"/>
          <p14:tracePt t="72394" x="3779838" y="3516313"/>
          <p14:tracePt t="72409" x="3792538" y="3516313"/>
          <p14:tracePt t="72418" x="3805238" y="3529013"/>
          <p14:tracePt t="72424" x="3817938" y="3529013"/>
          <p14:tracePt t="72448" x="3830638" y="3541713"/>
          <p14:tracePt t="72464" x="3843338" y="3541713"/>
          <p14:tracePt t="72484" x="3867150" y="3554413"/>
          <p14:tracePt t="72892" x="3879850" y="3554413"/>
          <p14:tracePt t="72902" x="3856038" y="3590925"/>
          <p14:tracePt t="72908" x="3830638" y="3603625"/>
          <p14:tracePt t="72918" x="3805238" y="3629025"/>
          <p14:tracePt t="72922" x="3756025" y="3641725"/>
          <p14:tracePt t="72932" x="3692525" y="3667125"/>
          <p14:tracePt t="72943" x="3643313" y="3692525"/>
          <p14:tracePt t="72948" x="3567113" y="3703638"/>
          <p14:tracePt t="72960" x="3530600" y="3716338"/>
          <p14:tracePt t="72964" x="3429000" y="3729038"/>
          <p14:tracePt t="72975" x="3292475" y="3767138"/>
          <p14:tracePt t="72984" x="3192463" y="3779838"/>
          <p14:tracePt t="72988" x="3067050" y="3779838"/>
          <p14:tracePt t="72998" x="2979738" y="3803650"/>
          <p14:tracePt t="73004" x="2879725" y="3803650"/>
          <p14:tracePt t="73014" x="2816225" y="3803650"/>
          <p14:tracePt t="73025" x="2728913" y="3803650"/>
          <p14:tracePt t="73028" x="2678113" y="3803650"/>
          <p14:tracePt t="73038" x="2616200" y="3803650"/>
          <p14:tracePt t="73044" x="2578100" y="3803650"/>
          <p14:tracePt t="73054" x="2541588" y="3803650"/>
          <p14:tracePt t="73064" x="2516188" y="3803650"/>
          <p14:tracePt t="73068" x="2503488" y="3803650"/>
          <p14:tracePt t="73078" x="2490788" y="3803650"/>
          <p14:tracePt t="73084" x="2478088" y="3803650"/>
          <p14:tracePt t="73094" x="2452688" y="3803650"/>
          <p14:tracePt t="73104" x="2441575" y="3803650"/>
          <p14:tracePt t="73110" x="2428875" y="3803650"/>
          <p14:tracePt t="73120" x="2390775" y="3803650"/>
          <p14:tracePt t="73125" x="2365375" y="3803650"/>
          <p14:tracePt t="73134" x="2339975" y="3803650"/>
          <p14:tracePt t="73144" x="2316163" y="3803650"/>
          <p14:tracePt t="73150" x="2290763" y="3803650"/>
          <p14:tracePt t="73160" x="2239963" y="3803650"/>
          <p14:tracePt t="73164" x="2216150" y="3803650"/>
          <p14:tracePt t="73175" x="2178050" y="3803650"/>
          <p14:tracePt t="73184" x="2152650" y="3803650"/>
          <p14:tracePt t="73190" x="2116138" y="3803650"/>
          <p14:tracePt t="73200" x="2078038" y="3803650"/>
          <p14:tracePt t="73206" x="2039938" y="3803650"/>
          <p14:tracePt t="73216" x="2027238" y="3803650"/>
          <p14:tracePt t="73226" x="2003425" y="3803650"/>
          <p14:tracePt t="73230" x="1965325" y="3803650"/>
          <p14:tracePt t="73240" x="1939925" y="3803650"/>
          <p14:tracePt t="73246" x="1914525" y="3803650"/>
          <p14:tracePt t="73256" x="1878013" y="3803650"/>
          <p14:tracePt t="73270" x="1852613" y="3803650"/>
          <p14:tracePt t="73280" x="1839913" y="3829050"/>
          <p14:tracePt t="73286" x="1827213" y="3829050"/>
          <p14:tracePt t="73296" x="1801813" y="3829050"/>
          <p14:tracePt t="73306" x="1790700" y="3829050"/>
          <p14:tracePt t="73312" x="1778000" y="3829050"/>
          <p14:tracePt t="73322" x="1765300" y="3829050"/>
          <p14:tracePt t="73326" x="1752600" y="3829050"/>
          <p14:tracePt t="73336" x="1739900" y="3829050"/>
          <p14:tracePt t="73346" x="1739900" y="3841750"/>
          <p14:tracePt t="73366" x="1727200" y="3854450"/>
          <p14:tracePt t="74068" x="1739900" y="3854450"/>
          <p14:tracePt t="74122" x="1765300" y="3854450"/>
          <p14:tracePt t="74188" x="1778000" y="3854450"/>
          <p14:tracePt t="74214" x="1790700" y="3854450"/>
          <p14:tracePt t="74250" x="1801813" y="3854450"/>
          <p14:tracePt t="74274" x="1814513" y="3854450"/>
          <p14:tracePt t="74304" x="1827213" y="3854450"/>
          <p14:tracePt t="74340" x="1839913" y="3854450"/>
          <p14:tracePt t="74346" x="1852613" y="3854450"/>
          <p14:tracePt t="74950" x="1865313" y="3854450"/>
          <p14:tracePt t="74966" x="1878013" y="3854450"/>
          <p14:tracePt t="74990" x="1890713" y="3854450"/>
          <p14:tracePt t="75011" x="1903413" y="3854450"/>
          <p14:tracePt t="75024" x="1914525" y="3854450"/>
          <p14:tracePt t="75040" x="1939925" y="3854450"/>
          <p14:tracePt t="75050" x="1952625" y="3879850"/>
          <p14:tracePt t="75066" x="1965325" y="3879850"/>
          <p14:tracePt t="75090" x="1978025" y="3879850"/>
          <p14:tracePt t="75096" x="1990725" y="3879850"/>
          <p14:tracePt t="75110" x="2003425" y="3879850"/>
          <p14:tracePt t="75130" x="2014538" y="3879850"/>
          <p14:tracePt t="75136" x="2027238" y="3879850"/>
          <p14:tracePt t="75156" x="2039938" y="3879850"/>
          <p14:tracePt t="75186" x="2052638" y="3879850"/>
          <p14:tracePt t="75995" x="2078038" y="3892550"/>
          <p14:tracePt t="76004" x="2103438" y="3892550"/>
          <p14:tracePt t="76008" x="2165350" y="3892550"/>
          <p14:tracePt t="76018" x="2239963" y="3892550"/>
          <p14:tracePt t="76028" x="2352675" y="3916363"/>
          <p14:tracePt t="76034" x="2478088" y="3941763"/>
          <p14:tracePt t="76045" x="2590800" y="3941763"/>
          <p14:tracePt t="76048" x="2667000" y="3941763"/>
          <p14:tracePt t="76058" x="2767013" y="3941763"/>
          <p14:tracePt t="76068" x="2828925" y="3941763"/>
          <p14:tracePt t="76074" x="2903538" y="3941763"/>
          <p14:tracePt t="76084" x="2967038" y="3941763"/>
          <p14:tracePt t="76090" x="2992438" y="3941763"/>
          <p14:tracePt t="76100" x="3016250" y="3941763"/>
          <p14:tracePt t="76111" x="3041650" y="3941763"/>
          <p14:tracePt t="76114" x="3054350" y="3941763"/>
          <p14:tracePt t="76418" x="3067050" y="3967163"/>
          <p14:tracePt t="76428" x="3067050" y="3979863"/>
          <p14:tracePt t="76442" x="3067050" y="4005263"/>
          <p14:tracePt t="76452" x="3067050" y="4041775"/>
          <p14:tracePt t="76458" x="3067050" y="4054475"/>
          <p14:tracePt t="76478" x="3067050" y="4079875"/>
          <p14:tracePt t="76492" x="3067050" y="4092575"/>
          <p14:tracePt t="76498" x="3067050" y="4105275"/>
          <p14:tracePt t="76508" x="3067050" y="4117975"/>
          <p14:tracePt t="76522" x="3067050" y="4129088"/>
          <p14:tracePt t="76912" x="3092450" y="4129088"/>
          <p14:tracePt t="76916" x="3116263" y="4129088"/>
          <p14:tracePt t="76926" x="3141663" y="4129088"/>
          <p14:tracePt t="76936" x="3179763" y="4129088"/>
          <p14:tracePt t="76962" x="3216275" y="4129088"/>
          <p14:tracePt t="76966" x="3228975" y="4129088"/>
          <p14:tracePt t="76977" x="3241675" y="4129088"/>
          <p14:tracePt t="76982" x="3254375" y="4129088"/>
          <p14:tracePt t="77174" x="3267075" y="4129088"/>
          <p14:tracePt t="77198" x="3292475" y="4129088"/>
          <p14:tracePt t="77214" x="3317875" y="4129088"/>
          <p14:tracePt t="77220" x="3341688" y="4129088"/>
          <p14:tracePt t="77230" x="3379788" y="4129088"/>
          <p14:tracePt t="77240" x="3392488" y="4129088"/>
          <p14:tracePt t="77245" x="3417888" y="4129088"/>
          <p14:tracePt t="77254" x="3429000" y="4129088"/>
          <p14:tracePt t="77261" x="3454400" y="4129088"/>
          <p14:tracePt t="77270" x="3467100" y="4129088"/>
          <p14:tracePt t="77280" x="3479800" y="4129088"/>
          <p14:tracePt t="77284" x="3492500" y="4129088"/>
          <p14:tracePt t="77300" x="3517900" y="4129088"/>
          <p14:tracePt t="77320" x="3541713" y="4129088"/>
          <p14:tracePt t="78390" x="3554413" y="4129088"/>
          <p14:tracePt t="78410" x="3554413" y="4141788"/>
          <p14:tracePt t="78414" x="3554413" y="4167188"/>
          <p14:tracePt t="78430" x="3530600" y="4192588"/>
          <p14:tracePt t="78440" x="3505200" y="4241800"/>
          <p14:tracePt t="78450" x="3505200" y="4254500"/>
          <p14:tracePt t="78454" x="3492500" y="4254500"/>
          <p14:tracePt t="78464" x="3467100" y="4279900"/>
          <p14:tracePt t="78470" x="3454400" y="4305300"/>
          <p14:tracePt t="78480" x="3441700" y="4330700"/>
          <p14:tracePt t="78490" x="3417888" y="4354513"/>
          <p14:tracePt t="78496" x="3379788" y="4379913"/>
          <p14:tracePt t="78506" x="3367088" y="4405313"/>
          <p14:tracePt t="78512" x="3341688" y="4430713"/>
          <p14:tracePt t="78530" x="3328988" y="4443413"/>
          <p14:tracePt t="78546" x="3317875" y="4454525"/>
          <p14:tracePt t="78550" x="3305175" y="4454525"/>
          <p14:tracePt t="78570" x="3292475" y="4454525"/>
          <p14:tracePt t="78586" x="3279775" y="4454525"/>
          <p14:tracePt t="78612" x="3254375" y="4467225"/>
          <p14:tracePt t="78632" x="3228975" y="4467225"/>
          <p14:tracePt t="78666" x="3216275" y="4467225"/>
          <p14:tracePt t="78672" x="3205163" y="4467225"/>
          <p14:tracePt t="78692" x="3192463" y="4467225"/>
          <p14:tracePt t="78718" x="3179763" y="4467225"/>
          <p14:tracePt t="78788" x="3167063" y="4454525"/>
          <p14:tracePt t="78818" x="3154363" y="4454525"/>
          <p14:tracePt t="78822" x="3141663" y="4454525"/>
          <p14:tracePt t="78832" x="3116263" y="4454525"/>
          <p14:tracePt t="78874" x="3103563" y="4443413"/>
          <p14:tracePt t="78980" x="3092450" y="4430713"/>
          <p14:tracePt t="78994" x="3092450" y="4418013"/>
          <p14:tracePt t="79004" x="3079750" y="4418013"/>
          <p14:tracePt t="79040" x="3054350" y="4418013"/>
          <p14:tracePt t="79044" x="3054350" y="4405313"/>
          <p14:tracePt t="79064" x="3041650" y="4405313"/>
          <p14:tracePt t="79070" x="3041650" y="4392613"/>
          <p14:tracePt t="79096" x="3028950" y="4392613"/>
          <p14:tracePt t="79106" x="3016250" y="4392613"/>
          <p14:tracePt t="79156" x="3016250" y="4379913"/>
          <p14:tracePt t="79172" x="3016250" y="4367213"/>
          <p14:tracePt t="79640" x="3003550" y="4367213"/>
          <p14:tracePt t="79650" x="2992438" y="4367213"/>
          <p14:tracePt t="79664" x="2967038" y="4354513"/>
          <p14:tracePt t="80128" x="2992438" y="4354513"/>
          <p14:tracePt t="80140" x="3016250" y="4367213"/>
          <p14:tracePt t="80144" x="3028950" y="4379913"/>
          <p14:tracePt t="80154" x="3041650" y="4379913"/>
          <p14:tracePt t="80164" x="3054350" y="4392613"/>
          <p14:tracePt t="80336" x="3067050" y="4392613"/>
          <p14:tracePt t="80347" x="3079750" y="4392613"/>
          <p14:tracePt t="80366" x="3092450" y="4392613"/>
          <p14:tracePt t="80392" x="3103563" y="4392613"/>
          <p14:tracePt t="80542" x="3103563" y="4379913"/>
          <p14:tracePt t="80554" x="3116263" y="4379913"/>
          <p14:tracePt t="80638" x="3128963" y="4379913"/>
          <p14:tracePt t="80664" x="3141663" y="4379913"/>
          <p14:tracePt t="80688" x="3154363" y="4379913"/>
          <p14:tracePt t="80718" x="3167063" y="4379913"/>
          <p14:tracePt t="80734" x="3179763" y="4379913"/>
          <p14:tracePt t="80750" x="3192463" y="4367213"/>
          <p14:tracePt t="80760" x="3205163" y="4354513"/>
          <p14:tracePt t="80764" x="3216275" y="4354513"/>
          <p14:tracePt t="80784" x="3216275" y="4341813"/>
          <p14:tracePt t="80800" x="3241675" y="4330700"/>
          <p14:tracePt t="80814" x="3241675" y="4318000"/>
          <p14:tracePt t="80840" x="3254375" y="4318000"/>
          <p14:tracePt t="80876" x="3267075" y="4318000"/>
          <p14:tracePt t="80900" x="3279775" y="4318000"/>
          <p14:tracePt t="80932" x="3292475" y="4318000"/>
          <p14:tracePt t="80952" x="3305175" y="4318000"/>
          <p14:tracePt t="80962" x="3317875" y="4318000"/>
          <p14:tracePt t="81006" x="3328988" y="4318000"/>
          <p14:tracePt t="81062" x="3341688" y="4330700"/>
          <p14:tracePt t="81072" x="3354388" y="4330700"/>
          <p14:tracePt t="81179" x="3367088" y="4341813"/>
          <p14:tracePt t="81218" x="3379788" y="4341813"/>
          <p14:tracePt t="81234" x="3392488" y="4341813"/>
          <p14:tracePt t="81254" x="3405188" y="4341813"/>
          <p14:tracePt t="81268" x="3417888" y="4341813"/>
          <p14:tracePt t="81956" x="3454400" y="4341813"/>
          <p14:tracePt t="81970" x="3467100" y="4341813"/>
          <p14:tracePt t="82198" x="3467100" y="4354513"/>
          <p14:tracePt t="82208" x="3479800" y="4367213"/>
          <p14:tracePt t="82212" x="3530600" y="4405313"/>
          <p14:tracePt t="82222" x="3541713" y="4430713"/>
          <p14:tracePt t="82232" x="3579813" y="4454525"/>
          <p14:tracePt t="82238" x="3679825" y="4530725"/>
          <p14:tracePt t="82248" x="3756025" y="4579938"/>
          <p14:tracePt t="82252" x="3856038" y="4630738"/>
          <p14:tracePt t="82263" x="3992563" y="4692650"/>
          <p14:tracePt t="82272" x="4117975" y="4743450"/>
          <p14:tracePt t="82278" x="4268788" y="4779963"/>
          <p14:tracePt t="82288" x="4494213" y="4830763"/>
          <p14:tracePt t="82294" x="4656138" y="4856163"/>
          <p14:tracePt t="82304" x="4806950" y="4868863"/>
          <p14:tracePt t="82314" x="4945063" y="4868863"/>
          <p14:tracePt t="82318" x="5057775" y="4868863"/>
          <p14:tracePt t="82328" x="5157788" y="4856163"/>
          <p14:tracePt t="82334" x="5319713" y="4818063"/>
          <p14:tracePt t="82344" x="5483225" y="4779963"/>
          <p14:tracePt t="82354" x="5645150" y="4768850"/>
          <p14:tracePt t="82358" x="5821363" y="4743450"/>
          <p14:tracePt t="82368" x="5932488" y="4730750"/>
          <p14:tracePt t="82374" x="6045200" y="4730750"/>
          <p14:tracePt t="82384" x="6108700" y="4730750"/>
          <p14:tracePt t="82394" x="6146800" y="4730750"/>
          <p14:tracePt t="82398" x="6157913" y="4730750"/>
          <p14:tracePt t="82424" x="6183313" y="4730750"/>
          <p14:tracePt t="82434" x="6196013" y="4730750"/>
          <p14:tracePt t="82550" x="6208713" y="4730750"/>
          <p14:tracePt t="82576" x="6221413" y="4730750"/>
          <p14:tracePt t="82590" x="6246813" y="4730750"/>
          <p14:tracePt t="82606" x="6259513" y="4730750"/>
          <p14:tracePt t="82620" x="6270625" y="4730750"/>
          <p14:tracePt t="82630" x="6283325" y="4730750"/>
          <p14:tracePt t="82646" x="6296025" y="4730750"/>
          <p14:tracePt t="82666" x="6308725" y="4730750"/>
          <p14:tracePt t="82716" x="6321425" y="4730750"/>
          <p14:tracePt t="83090" x="6270625" y="4730750"/>
          <p14:tracePt t="83100" x="6183313" y="4730750"/>
          <p14:tracePt t="83104" x="6096000" y="4730750"/>
          <p14:tracePt t="83116" x="5957888" y="4730750"/>
          <p14:tracePt t="83120" x="5821363" y="4730750"/>
          <p14:tracePt t="83131" x="5708650" y="4730750"/>
          <p14:tracePt t="83140" x="5545138" y="4679950"/>
          <p14:tracePt t="83148" x="5407025" y="4643438"/>
          <p14:tracePt t="83156" x="5257800" y="4605338"/>
          <p14:tracePt t="83160" x="5132388" y="4530725"/>
          <p14:tracePt t="83170" x="5032375" y="4492625"/>
          <p14:tracePt t="83180" x="4919663" y="4443413"/>
          <p14:tracePt t="83186" x="4768850" y="4367213"/>
          <p14:tracePt t="83197" x="4630738" y="4318000"/>
          <p14:tracePt t="83200" x="4468813" y="4230688"/>
          <p14:tracePt t="83210" x="4318000" y="4154488"/>
          <p14:tracePt t="83220" x="4168775" y="4029075"/>
          <p14:tracePt t="83226" x="4030663" y="3954463"/>
          <p14:tracePt t="83236" x="3930650" y="3905250"/>
          <p14:tracePt t="83240" x="3856038" y="3854450"/>
          <p14:tracePt t="83252" x="3743325" y="3792538"/>
          <p14:tracePt t="83262" x="3692525" y="3754438"/>
          <p14:tracePt t="83266" x="3617913" y="3703638"/>
          <p14:tracePt t="83276" x="3530600" y="3654425"/>
          <p14:tracePt t="83282" x="3467100" y="3603625"/>
          <p14:tracePt t="83292" x="3429000" y="3554413"/>
          <p14:tracePt t="83302" x="3392488" y="3529013"/>
          <p14:tracePt t="83306" x="3354388" y="3516313"/>
          <p14:tracePt t="83316" x="3341688" y="3503613"/>
          <p14:tracePt t="83322" x="3317875" y="3479800"/>
          <p14:tracePt t="83332" x="3292475" y="3479800"/>
          <p14:tracePt t="83342" x="3267075" y="3479800"/>
          <p14:tracePt t="83348" x="3254375" y="3454400"/>
          <p14:tracePt t="83358" x="3228975" y="3454400"/>
          <p14:tracePt t="83362" x="3216275" y="3454400"/>
          <p14:tracePt t="83382" x="3192463" y="3454400"/>
          <p14:tracePt t="83388" x="3167063" y="3454400"/>
          <p14:tracePt t="83402" x="3154363" y="3454400"/>
          <p14:tracePt t="83412" x="3141663" y="3454400"/>
          <p14:tracePt t="83422" x="3128963" y="3454400"/>
          <p14:tracePt t="83428" x="3116263" y="3454400"/>
          <p14:tracePt t="83438" x="3116263" y="3441700"/>
          <p14:tracePt t="83442" x="3103563" y="3429000"/>
          <p14:tracePt t="83558" x="3141663" y="3429000"/>
          <p14:tracePt t="83570" x="3216275" y="3467100"/>
          <p14:tracePt t="83574" x="3317875" y="3503613"/>
          <p14:tracePt t="83584" x="3441700" y="3579813"/>
          <p14:tracePt t="83594" x="3579813" y="3629025"/>
          <p14:tracePt t="83600" x="3779838" y="3703638"/>
          <p14:tracePt t="83610" x="4030663" y="3816350"/>
          <p14:tracePt t="83615" x="4343400" y="3916363"/>
          <p14:tracePt t="83624" x="4594225" y="4005263"/>
          <p14:tracePt t="83634" x="4894263" y="4105275"/>
          <p14:tracePt t="83640" x="5207000" y="4179888"/>
          <p14:tracePt t="83650" x="5483225" y="4267200"/>
          <p14:tracePt t="83654" x="5821363" y="4341813"/>
          <p14:tracePt t="83665" x="6045200" y="4392613"/>
          <p14:tracePt t="83674" x="6308725" y="4443413"/>
          <p14:tracePt t="83681" x="6621463" y="4543425"/>
          <p14:tracePt t="83690" x="6834188" y="4605338"/>
          <p14:tracePt t="83694" x="7034213" y="4656138"/>
          <p14:tracePt t="83706" x="7172325" y="4692650"/>
          <p14:tracePt t="83716" x="7272338" y="4730750"/>
          <p14:tracePt t="83720" x="7372350" y="4768850"/>
          <p14:tracePt t="83731" x="7410450" y="4768850"/>
          <p14:tracePt t="83736" x="7472363" y="4792663"/>
          <p14:tracePt t="83756" x="7497763" y="4792663"/>
          <p14:tracePt t="83760" x="7523163" y="4792663"/>
          <p14:tracePt t="83928" x="7523163" y="4805363"/>
          <p14:tracePt t="83962" x="7523163" y="4818063"/>
          <p14:tracePt t="83978" x="7497763" y="4818063"/>
          <p14:tracePt t="83982" x="7472363" y="4818063"/>
          <p14:tracePt t="83992" x="7459663" y="4830763"/>
          <p14:tracePt t="84002" x="7435850" y="4843463"/>
          <p14:tracePt t="84008" x="7410450" y="4843463"/>
          <p14:tracePt t="84018" x="7385050" y="4856163"/>
          <p14:tracePt t="84024" x="7359650" y="4856163"/>
          <p14:tracePt t="84034" x="7310438" y="4856163"/>
          <p14:tracePt t="84044" x="7285038" y="4856163"/>
          <p14:tracePt t="84049" x="7259638" y="4856163"/>
          <p14:tracePt t="84058" x="7223125" y="4856163"/>
          <p14:tracePt t="84064" x="7197725" y="4856163"/>
          <p14:tracePt t="84088" x="7172325" y="4856163"/>
          <p14:tracePt t="85066" x="7159625" y="4856163"/>
          <p14:tracePt t="85076" x="7146925" y="4856163"/>
          <p14:tracePt t="85088" x="7146925" y="4843463"/>
          <p14:tracePt t="85128" x="7146925" y="4830763"/>
          <p14:tracePt t="85148" x="7146925" y="4818063"/>
          <p14:tracePt t="85162" x="7146925" y="4805363"/>
          <p14:tracePt t="85178" x="7146925" y="4792663"/>
          <p14:tracePt t="87780" x="7146925" y="4768850"/>
          <p14:tracePt t="87816" x="7146925" y="4756150"/>
          <p14:tracePt t="87836" x="7146925" y="4743450"/>
          <p14:tracePt t="87846" x="7146925" y="4730750"/>
          <p14:tracePt t="88148" x="7159625" y="4730750"/>
          <p14:tracePt t="88164" x="7159625" y="4718050"/>
          <p14:tracePt t="88174" x="7159625" y="4705350"/>
          <p14:tracePt t="88198" x="7159625" y="4679950"/>
          <p14:tracePt t="88260" x="7159625" y="4667250"/>
          <p14:tracePt t="88274" x="7159625" y="4656138"/>
          <p14:tracePt t="88304" x="7172325" y="4643438"/>
          <p14:tracePt t="88314" x="7185025" y="4643438"/>
          <p14:tracePt t="88884" x="7185025" y="4630738"/>
          <p14:tracePt t="88894" x="7185025" y="4618038"/>
          <p14:tracePt t="88906" x="7185025" y="4605338"/>
          <p14:tracePt t="88910" x="7185025" y="4592638"/>
          <p14:tracePt t="88926" x="7185025" y="4567238"/>
          <p14:tracePt t="88946" x="7172325" y="4554538"/>
          <p14:tracePt t="88960" x="7172325" y="4543425"/>
          <p14:tracePt t="88976" x="7159625" y="4530725"/>
          <p14:tracePt t="88986" x="7159625" y="4518025"/>
          <p14:tracePt t="89022" x="7146925" y="4505325"/>
          <p14:tracePt t="89642" x="7134225" y="4492625"/>
          <p14:tracePt t="89662" x="7134225" y="4479925"/>
          <p14:tracePt t="89692" x="7123113" y="4479925"/>
          <p14:tracePt t="89742" x="7110413" y="4479925"/>
          <p14:tracePt t="90116" x="7097713" y="4467225"/>
          <p14:tracePt t="90156" x="7097713" y="4454525"/>
          <p14:tracePt t="90172" x="7097713" y="4443413"/>
          <p14:tracePt t="90182" x="7097713" y="4430713"/>
          <p14:tracePt t="90186" x="7097713" y="4418013"/>
          <p14:tracePt t="90202" x="7097713" y="4392613"/>
          <p14:tracePt t="90212" x="7097713" y="4367213"/>
          <p14:tracePt t="90222" x="7123113" y="4341813"/>
          <p14:tracePt t="90226" x="7123113" y="4330700"/>
          <p14:tracePt t="90242" x="7134225" y="4318000"/>
          <p14:tracePt t="90252" x="7134225" y="4305300"/>
          <p14:tracePt t="90262" x="7146925" y="4292600"/>
          <p14:tracePt t="90276" x="7146925" y="4267200"/>
          <p14:tracePt t="90282" x="7146925" y="4241800"/>
          <p14:tracePt t="90292" x="7146925" y="4217988"/>
          <p14:tracePt t="90302" x="7146925" y="4192588"/>
          <p14:tracePt t="90308" x="7172325" y="4167188"/>
          <p14:tracePt t="90322" x="7172325" y="4141788"/>
          <p14:tracePt t="90342" x="7172325" y="4117975"/>
          <p14:tracePt t="90358" x="7172325" y="4092575"/>
          <p14:tracePt t="90362" x="7172325" y="4067175"/>
          <p14:tracePt t="90372" x="7172325" y="4017963"/>
          <p14:tracePt t="90382" x="7172325" y="3992563"/>
          <p14:tracePt t="90388" x="7172325" y="3979863"/>
          <p14:tracePt t="90398" x="7172325" y="3967163"/>
          <p14:tracePt t="90414" x="7172325" y="3954463"/>
          <p14:tracePt t="90424" x="7172325" y="3941763"/>
          <p14:tracePt t="90428" x="7185025" y="3929063"/>
          <p14:tracePt t="90438" x="7185025" y="3916363"/>
          <p14:tracePt t="90454" x="7197725" y="3892550"/>
          <p14:tracePt t="90464" x="7197725" y="3867150"/>
          <p14:tracePt t="90478" x="7210425" y="3841750"/>
          <p14:tracePt t="90485" x="7210425" y="3829050"/>
          <p14:tracePt t="90494" x="7210425" y="3816350"/>
          <p14:tracePt t="90504" x="7210425" y="3803650"/>
          <p14:tracePt t="90510" x="7210425" y="3779838"/>
          <p14:tracePt t="90520" x="7210425" y="3741738"/>
          <p14:tracePt t="90524" x="7223125" y="3741738"/>
          <p14:tracePt t="90535" x="7246938" y="3667125"/>
          <p14:tracePt t="90544" x="7285038" y="3616325"/>
          <p14:tracePt t="90552" x="7285038" y="3579813"/>
          <p14:tracePt t="90560" x="7323138" y="3516313"/>
          <p14:tracePt t="90564" x="7323138" y="3503613"/>
          <p14:tracePt t="90574" x="7348538" y="3479800"/>
          <p14:tracePt t="90584" x="7372350" y="3441700"/>
          <p14:tracePt t="90590" x="7372350" y="3416300"/>
          <p14:tracePt t="90602" x="7397750" y="3403600"/>
          <p14:tracePt t="90604" x="7397750" y="3378200"/>
          <p14:tracePt t="90614" x="7397750" y="3367088"/>
          <p14:tracePt t="90624" x="7410450" y="3354388"/>
          <p14:tracePt t="90640" x="7423150" y="3341688"/>
          <p14:tracePt t="90656" x="7423150" y="3316288"/>
          <p14:tracePt t="90666" x="7435850" y="3316288"/>
          <p14:tracePt t="90670" x="7435850" y="3303588"/>
          <p14:tracePt t="90696" x="7435850" y="3290888"/>
          <p14:tracePt t="90772" x="7448550" y="3290888"/>
          <p14:tracePt t="90968" x="7423150" y="3290888"/>
          <p14:tracePt t="90978" x="7359650" y="3290888"/>
          <p14:tracePt t="90984" x="7259638" y="3290888"/>
          <p14:tracePt t="90994" x="7146925" y="3290888"/>
          <p14:tracePt t="90998" x="6997700" y="3290888"/>
          <p14:tracePt t="91008" x="6846888" y="3303588"/>
          <p14:tracePt t="91019" x="6634163" y="3341688"/>
          <p14:tracePt t="91024" x="6434138" y="3378200"/>
          <p14:tracePt t="91035" x="6234113" y="3416300"/>
          <p14:tracePt t="91038" x="6021388" y="3441700"/>
          <p14:tracePt t="91050" x="5770563" y="3467100"/>
          <p14:tracePt t="91060" x="5495925" y="3529013"/>
          <p14:tracePt t="91064" x="5219700" y="3541713"/>
          <p14:tracePt t="91074" x="4919663" y="3603625"/>
          <p14:tracePt t="91080" x="4630738" y="3629025"/>
          <p14:tracePt t="91090" x="4381500" y="3654425"/>
          <p14:tracePt t="91100" x="4143375" y="3654425"/>
          <p14:tracePt t="91104" x="3943350" y="3654425"/>
          <p14:tracePt t="91114" x="3767138" y="3654425"/>
          <p14:tracePt t="91120" x="3605213" y="3654425"/>
          <p14:tracePt t="91130" x="3492500" y="3654425"/>
          <p14:tracePt t="91140" x="3392488" y="3654425"/>
          <p14:tracePt t="91144" x="3305175" y="3654425"/>
          <p14:tracePt t="91154" x="3267075" y="3654425"/>
          <p14:tracePt t="91160" x="3241675" y="3654425"/>
          <p14:tracePt t="91170" x="3192463" y="3667125"/>
          <p14:tracePt t="91180" x="3154363" y="3679825"/>
          <p14:tracePt t="91194" x="3141663" y="3679825"/>
          <p14:tracePt t="91210" x="3128963" y="3679825"/>
          <p14:tracePt t="91220" x="3116263" y="3679825"/>
          <p14:tracePt t="91226" x="3103563" y="3679825"/>
          <p14:tracePt t="91236" x="3079750" y="3692525"/>
          <p14:tracePt t="91240" x="3067050" y="3692525"/>
          <p14:tracePt t="91250" x="3041650" y="3692525"/>
          <p14:tracePt t="91260" x="3003550" y="3703638"/>
          <p14:tracePt t="91276" x="2979738" y="3703638"/>
          <p14:tracePt t="91280" x="2941638" y="3716338"/>
          <p14:tracePt t="91290" x="2928938" y="3716338"/>
          <p14:tracePt t="91306" x="2903538" y="3716338"/>
          <p14:tracePt t="91316" x="2890838" y="3716338"/>
          <p14:tracePt t="91322" x="2879725" y="3729038"/>
          <p14:tracePt t="91332" x="2867025" y="3729038"/>
          <p14:tracePt t="91342" x="2854325" y="3729038"/>
          <p14:tracePt t="91356" x="2841625" y="3729038"/>
          <p14:tracePt t="91372" x="2828925" y="3741738"/>
          <p14:tracePt t="91416" x="2828925" y="3767138"/>
          <p14:tracePt t="91422" x="2828925" y="3816350"/>
          <p14:tracePt t="91432" x="2828925" y="3854450"/>
          <p14:tracePt t="91438" x="2828925" y="3905250"/>
          <p14:tracePt t="91448" x="2828925" y="3941763"/>
          <p14:tracePt t="91458" x="2828925" y="3992563"/>
          <p14:tracePt t="91462" x="2828925" y="4017963"/>
          <p14:tracePt t="91472" x="2867025" y="4054475"/>
          <p14:tracePt t="91478" x="2879725" y="4105275"/>
          <p14:tracePt t="91488" x="2903538" y="4129088"/>
          <p14:tracePt t="91498" x="2928938" y="4129088"/>
          <p14:tracePt t="91503" x="2954338" y="4154488"/>
          <p14:tracePt t="91514" x="2967038" y="4154488"/>
          <p14:tracePt t="91518" x="2979738" y="4154488"/>
          <p14:tracePt t="91528" x="3003550" y="4154488"/>
          <p14:tracePt t="91538" x="3016250" y="4154488"/>
          <p14:tracePt t="91544" x="3054350" y="4154488"/>
          <p14:tracePt t="91554" x="3067050" y="4154488"/>
          <p14:tracePt t="91558" x="3103563" y="4154488"/>
          <p14:tracePt t="91569" x="3141663" y="4154488"/>
          <p14:tracePt t="91578" x="3192463" y="4154488"/>
          <p14:tracePt t="91585" x="3228975" y="4129088"/>
          <p14:tracePt t="91594" x="3279775" y="4105275"/>
          <p14:tracePt t="91598" x="3328988" y="4092575"/>
          <p14:tracePt t="91608" x="3367088" y="4041775"/>
          <p14:tracePt t="91619" x="3392488" y="4029075"/>
          <p14:tracePt t="91624" x="3417888" y="4005263"/>
          <p14:tracePt t="91635" x="3429000" y="4005263"/>
          <p14:tracePt t="91648" x="3429000" y="3992563"/>
          <p14:tracePt t="91674" x="3441700" y="3979863"/>
          <p14:tracePt t="91690" x="3454400" y="3979863"/>
          <p14:tracePt t="91701" x="3467100" y="3967163"/>
          <p14:tracePt t="91704" x="3479800" y="3967163"/>
          <p14:tracePt t="91714" x="3479800" y="3954463"/>
          <p14:tracePt t="91724" x="3492500" y="3929063"/>
          <p14:tracePt t="91740" x="3505200" y="3905250"/>
          <p14:tracePt t="91744" x="3505200" y="3892550"/>
          <p14:tracePt t="91754" x="3517900" y="3854450"/>
          <p14:tracePt t="91770" x="3517900" y="3829050"/>
          <p14:tracePt t="91780" x="3517900" y="3816350"/>
          <p14:tracePt t="91786" x="3517900" y="3803650"/>
          <p14:tracePt t="91796" x="3517900" y="3779838"/>
          <p14:tracePt t="91806" x="3517900" y="3767138"/>
          <p14:tracePt t="91810" x="3517900" y="3754438"/>
          <p14:tracePt t="91820" x="3517900" y="3741738"/>
          <p14:tracePt t="91826" x="3517900" y="3729038"/>
          <p14:tracePt t="91836" x="3517900" y="3716338"/>
          <p14:tracePt t="91846" x="3517900" y="3703638"/>
          <p14:tracePt t="91866" x="3517900" y="3692525"/>
          <p14:tracePt t="91886" x="3517900" y="3679825"/>
          <p14:tracePt t="91906" x="3517900" y="3667125"/>
          <p14:tracePt t="91926" x="3517900" y="3654425"/>
          <p14:tracePt t="91932" x="3505200" y="3654425"/>
          <p14:tracePt t="91942" x="3505200" y="3641725"/>
          <p14:tracePt t="91946" x="3479800" y="3629025"/>
          <p14:tracePt t="91970" x="3479800" y="3616325"/>
          <p14:tracePt t="92003" x="3467100" y="3590925"/>
          <p14:tracePt t="92028" x="3441700" y="3590925"/>
          <p14:tracePt t="92042" x="3429000" y="3590925"/>
          <p14:tracePt t="92053" x="3417888" y="3579813"/>
          <p14:tracePt t="92082" x="3405188" y="3579813"/>
          <p14:tracePt t="92098" x="3392488" y="3579813"/>
          <p14:tracePt t="92198" x="3379788" y="3579813"/>
          <p14:tracePt t="92214" x="3367088" y="3590925"/>
          <p14:tracePt t="92224" x="3367088" y="3603625"/>
          <p14:tracePt t="92234" x="3367088" y="3616325"/>
          <p14:tracePt t="92248" x="3354388" y="3629025"/>
          <p14:tracePt t="92254" x="3354388" y="3641725"/>
          <p14:tracePt t="92274" x="3341688" y="3667125"/>
          <p14:tracePt t="92420" x="3328988" y="3679825"/>
          <p14:tracePt t="92702" x="3305175" y="3679825"/>
          <p14:tracePt t="92708" x="3279775" y="3679825"/>
          <p14:tracePt t="92718" x="3254375" y="3679825"/>
          <p14:tracePt t="92728" x="3228975" y="3679825"/>
          <p14:tracePt t="92734" x="3216275" y="3667125"/>
          <p14:tracePt t="92744" x="3192463" y="3654425"/>
          <p14:tracePt t="92748" x="3167063" y="3641725"/>
          <p14:tracePt t="92768" x="3154363" y="3629025"/>
          <p14:tracePt t="92788" x="3141663" y="3629025"/>
          <p14:tracePt t="92840" x="3116263" y="3616325"/>
          <p14:tracePt t="92860" x="3116263" y="3590925"/>
          <p14:tracePt t="92870" x="3116263" y="3567113"/>
          <p14:tracePt t="92880" x="3141663" y="3541713"/>
          <p14:tracePt t="92894" x="3154363" y="3516313"/>
          <p14:tracePt t="92900" x="3179763" y="3516313"/>
          <p14:tracePt t="92910" x="3205163" y="3516313"/>
          <p14:tracePt t="92926" x="3228975" y="3516313"/>
          <p14:tracePt t="92942" x="3241675" y="3516313"/>
          <p14:tracePt t="92952" x="3254375" y="3516313"/>
          <p14:tracePt t="92956" x="3267075" y="3516313"/>
          <p14:tracePt t="92971" x="3292475" y="3516313"/>
          <p14:tracePt t="92976" x="3305175" y="3529013"/>
          <p14:tracePt t="92982" x="3305175" y="3541713"/>
          <p14:tracePt t="92992" x="3317875" y="3567113"/>
          <p14:tracePt t="92996" x="3328988" y="3590925"/>
          <p14:tracePt t="93006" x="3328988" y="3616325"/>
          <p14:tracePt t="93020" x="3328988" y="3641725"/>
          <p14:tracePt t="93022" x="3328988" y="3679825"/>
          <p14:tracePt t="93032" x="3328988" y="3716338"/>
          <p14:tracePt t="93038" x="3328988" y="3729038"/>
          <p14:tracePt t="93048" x="3328988" y="3754438"/>
          <p14:tracePt t="93058" x="3328988" y="3767138"/>
          <p14:tracePt t="93062" x="3317875" y="3792538"/>
          <p14:tracePt t="93078" x="3305175" y="3803650"/>
          <p14:tracePt t="93122" x="3292475" y="3803650"/>
          <p14:tracePt t="93138" x="3267075" y="3803650"/>
          <p14:tracePt t="93142" x="3254375" y="3803650"/>
          <p14:tracePt t="93154" x="3241675" y="3803650"/>
          <p14:tracePt t="93168" x="3228975" y="3803650"/>
          <p14:tracePt t="93178" x="3216275" y="3792538"/>
          <p14:tracePt t="93184" x="3216275" y="3779838"/>
          <p14:tracePt t="93194" x="3216275" y="3767138"/>
          <p14:tracePt t="93204" x="3216275" y="3729038"/>
          <p14:tracePt t="93208" x="3216275" y="3703638"/>
          <p14:tracePt t="93218" x="3216275" y="3667125"/>
          <p14:tracePt t="93234" x="3216275" y="3654425"/>
          <p14:tracePt t="93244" x="3228975" y="3629025"/>
          <p14:tracePt t="93268" x="3241675" y="3616325"/>
          <p14:tracePt t="93355" x="3254375" y="3616325"/>
          <p14:tracePt t="93366" x="3254375" y="3629025"/>
          <p14:tracePt t="93371" x="3254375" y="3654425"/>
          <p14:tracePt t="93380" x="3254375" y="3703638"/>
          <p14:tracePt t="93386" x="3254375" y="3729038"/>
          <p14:tracePt t="93396" x="3254375" y="3741738"/>
          <p14:tracePt t="93406" x="3254375" y="3779838"/>
          <p14:tracePt t="93410" x="3254375" y="3792538"/>
          <p14:tracePt t="93421" x="3241675" y="3816350"/>
          <p14:tracePt t="93426" x="3228975" y="3854450"/>
          <p14:tracePt t="93437" x="3228975" y="3867150"/>
          <p14:tracePt t="93446" x="3216275" y="3905250"/>
          <p14:tracePt t="93450" x="3205163" y="3929063"/>
          <p14:tracePt t="93460" x="3179763" y="3979863"/>
          <p14:tracePt t="93466" x="3167063" y="4005263"/>
          <p14:tracePt t="93476" x="3167063" y="4041775"/>
          <p14:tracePt t="93487" x="3154363" y="4092575"/>
          <p14:tracePt t="93490" x="3141663" y="4167188"/>
          <p14:tracePt t="93500" x="3103563" y="4205288"/>
          <p14:tracePt t="93506" x="3079750" y="4279900"/>
          <p14:tracePt t="93516" x="3041650" y="4354513"/>
          <p14:tracePt t="93526" x="3003550" y="4430713"/>
          <p14:tracePt t="93532" x="3003550" y="4454525"/>
          <p14:tracePt t="93542" x="2967038" y="4505325"/>
          <p14:tracePt t="93546" x="2954338" y="4543425"/>
          <p14:tracePt t="93556" x="2941638" y="4554538"/>
          <p14:tracePt t="93566" x="2941638" y="4567238"/>
          <p14:tracePt t="93658" x="2954338" y="4554538"/>
          <p14:tracePt t="93662" x="2967038" y="4518025"/>
          <p14:tracePt t="93672" x="3003550" y="4479925"/>
          <p14:tracePt t="93682" x="3016250" y="4443413"/>
          <p14:tracePt t="93688" x="3028950" y="4418013"/>
          <p14:tracePt t="93698" x="3054350" y="4379913"/>
          <p14:tracePt t="93703" x="3054350" y="4367213"/>
          <p14:tracePt t="93712" x="3054350" y="4341813"/>
          <p14:tracePt t="93722" x="3054350" y="4318000"/>
          <p14:tracePt t="93728" x="3054350" y="4292600"/>
          <p14:tracePt t="93738" x="3054350" y="4254500"/>
          <p14:tracePt t="93742" x="3054350" y="4230688"/>
          <p14:tracePt t="93754" x="3028950" y="4192588"/>
          <p14:tracePt t="93764" x="3003550" y="4141788"/>
          <p14:tracePt t="93768" x="2979738" y="4117975"/>
          <p14:tracePt t="93779" x="2941638" y="4092575"/>
          <p14:tracePt t="93784" x="2916238" y="4054475"/>
          <p14:tracePt t="93794" x="2879725" y="4041775"/>
          <p14:tracePt t="93805" x="2854325" y="4029075"/>
          <p14:tracePt t="93808" x="2803525" y="4005263"/>
          <p14:tracePt t="93818" x="2767013" y="4005263"/>
          <p14:tracePt t="93824" x="2741613" y="4005263"/>
          <p14:tracePt t="93834" x="2728913" y="4005263"/>
          <p14:tracePt t="93844" x="2716213" y="4005263"/>
          <p14:tracePt t="93850" x="2703513" y="4005263"/>
          <p14:tracePt t="93864" x="2690813" y="4005263"/>
          <p14:tracePt t="93884" x="2678113" y="4005263"/>
          <p14:tracePt t="93914" x="2678113" y="4017963"/>
          <p14:tracePt t="93924" x="2678113" y="4029075"/>
          <p14:tracePt t="93930" x="2678113" y="4041775"/>
          <p14:tracePt t="93940" x="2678113" y="4054475"/>
          <p14:tracePt t="93946" x="2690813" y="4079875"/>
          <p14:tracePt t="93956" x="2703513" y="4105275"/>
          <p14:tracePt t="93972" x="2778125" y="4129088"/>
          <p14:tracePt t="93980" x="2828925" y="4154488"/>
          <p14:tracePt t="93986" x="2879725" y="4154488"/>
          <p14:tracePt t="93996" x="2928938" y="4154488"/>
          <p14:tracePt t="94006" x="3003550" y="4154488"/>
          <p14:tracePt t="94010" x="3067050" y="4154488"/>
          <p14:tracePt t="94021" x="3154363" y="4154488"/>
          <p14:tracePt t="94026" x="3228975" y="4141788"/>
          <p14:tracePt t="94037" x="3241675" y="4117975"/>
          <p14:tracePt t="94046" x="3267075" y="4092575"/>
          <p14:tracePt t="94050" x="3292475" y="4079875"/>
          <p14:tracePt t="94066" x="3292475" y="4067175"/>
          <p14:tracePt t="94076" x="3305175" y="4067175"/>
          <p14:tracePt t="94087" x="3305175" y="4054475"/>
          <p14:tracePt t="94090" x="3305175" y="4041775"/>
          <p14:tracePt t="94100" x="3305175" y="4017963"/>
          <p14:tracePt t="94106" x="3305175" y="4005263"/>
          <p14:tracePt t="94116" x="3292475" y="3992563"/>
          <p14:tracePt t="94126" x="3254375" y="3992563"/>
          <p14:tracePt t="94132" x="3205163" y="3979863"/>
          <p14:tracePt t="94140" x="3092450" y="3979863"/>
          <p14:tracePt t="94150" x="2979738" y="3979863"/>
          <p14:tracePt t="94156" x="2854325" y="3979863"/>
          <p14:tracePt t="94166" x="2728913" y="3979863"/>
          <p14:tracePt t="94171" x="2590800" y="4005263"/>
          <p14:tracePt t="94180" x="2465388" y="4029075"/>
          <p14:tracePt t="94190" x="2352675" y="4054475"/>
          <p14:tracePt t="94196" x="2228850" y="4129088"/>
          <p14:tracePt t="94206" x="2152650" y="4154488"/>
          <p14:tracePt t="94212" x="2127250" y="4167188"/>
          <p14:tracePt t="94222" x="2103438" y="4179888"/>
          <p14:tracePt t="94286" x="2116138" y="4179888"/>
          <p14:tracePt t="94292" x="2139950" y="4179888"/>
          <p14:tracePt t="94302" x="2178050" y="4179888"/>
          <p14:tracePt t="94306" x="2252663" y="4179888"/>
          <p14:tracePt t="94316" x="2303463" y="4167188"/>
          <p14:tracePt t="94328" x="2416175" y="4105275"/>
          <p14:tracePt t="94332" x="2490788" y="4079875"/>
          <p14:tracePt t="94342" x="2528888" y="4041775"/>
          <p14:tracePt t="94348" x="2554288" y="4029075"/>
          <p14:tracePt t="94358" x="2565400" y="4005263"/>
          <p14:tracePt t="94388" x="2565400" y="3979863"/>
          <p14:tracePt t="94422" x="2565400" y="3967163"/>
          <p14:tracePt t="94434" x="2554288" y="3967163"/>
          <p14:tracePt t="94438" x="2528888" y="3967163"/>
          <p14:tracePt t="94458" x="2503488" y="3967163"/>
          <p14:tracePt t="94464" x="2478088" y="3967163"/>
          <p14:tracePt t="94478" x="2465388" y="3979863"/>
          <p14:tracePt t="94488" x="2465388" y="3992563"/>
          <p14:tracePt t="94498" x="2465388" y="4005263"/>
          <p14:tracePt t="94514" x="2465388" y="4029075"/>
          <p14:tracePt t="94521" x="2465388" y="4054475"/>
          <p14:tracePt t="94564" x="2478088" y="4054475"/>
          <p14:tracePt t="94570" x="2503488" y="4054475"/>
          <p14:tracePt t="94580" x="2528888" y="4054475"/>
          <p14:tracePt t="94584" x="2554288" y="4054475"/>
          <p14:tracePt t="94594" x="2578100" y="4054475"/>
          <p14:tracePt t="94605" x="2628900" y="4054475"/>
          <p14:tracePt t="94610" x="2628900" y="4041775"/>
          <p14:tracePt t="94624" x="2641600" y="4041775"/>
          <p14:tracePt t="94750" x="2628900" y="4041775"/>
          <p14:tracePt t="94760" x="2616200" y="4041775"/>
          <p14:tracePt t="94856" x="2628900" y="4041775"/>
          <p14:tracePt t="94862" x="2690813" y="4041775"/>
          <p14:tracePt t="94872" x="2767013" y="4005263"/>
          <p14:tracePt t="94876" x="2841625" y="3967163"/>
          <p14:tracePt t="94887" x="2916238" y="3916363"/>
          <p14:tracePt t="94896" x="3003550" y="3854450"/>
          <p14:tracePt t="94902" x="3067050" y="3792538"/>
          <p14:tracePt t="94912" x="3141663" y="3729038"/>
          <p14:tracePt t="94918" x="3192463" y="3667125"/>
          <p14:tracePt t="94928" x="3228975" y="3616325"/>
          <p14:tracePt t="94938" x="3267075" y="3567113"/>
          <p14:tracePt t="94942" x="3292475" y="3541713"/>
          <p14:tracePt t="94952" x="3317875" y="3516313"/>
          <p14:tracePt t="94972" x="3328988" y="3503613"/>
          <p14:tracePt t="95058" x="3341688" y="3503613"/>
          <p14:tracePt t="95064" x="3354388" y="3503613"/>
          <p14:tracePt t="95074" x="3367088" y="3503613"/>
          <p14:tracePt t="95088" x="3392488" y="3503613"/>
          <p14:tracePt t="95098" x="3392488" y="3516313"/>
          <p14:tracePt t="95114" x="3405188" y="3529013"/>
          <p14:tracePt t="95118" x="3405188" y="3541713"/>
          <p14:tracePt t="95128" x="3405188" y="3567113"/>
          <p14:tracePt t="95140" x="3405188" y="3590925"/>
          <p14:tracePt t="95144" x="3405188" y="3616325"/>
          <p14:tracePt t="95155" x="3405188" y="3667125"/>
          <p14:tracePt t="95160" x="3405188" y="3703638"/>
          <p14:tracePt t="95171" x="3405188" y="3729038"/>
          <p14:tracePt t="95180" x="3405188" y="3779838"/>
          <p14:tracePt t="95184" x="3405188" y="3803650"/>
          <p14:tracePt t="95194" x="3405188" y="3841750"/>
          <p14:tracePt t="95200" x="3392488" y="3854450"/>
          <p14:tracePt t="95210" x="3379788" y="3867150"/>
          <p14:tracePt t="95226" x="3379788" y="3879850"/>
          <p14:tracePt t="95416" x="3367088" y="3879850"/>
          <p14:tracePt t="95426" x="3341688" y="3905250"/>
          <p14:tracePt t="95436" x="3328988" y="3929063"/>
          <p14:tracePt t="95442" x="3279775" y="3954463"/>
          <p14:tracePt t="95452" x="3205163" y="4005263"/>
          <p14:tracePt t="95458" x="3154363" y="4029075"/>
          <p14:tracePt t="95468" x="3092450" y="4067175"/>
          <p14:tracePt t="95478" x="3028950" y="4105275"/>
          <p14:tracePt t="95482" x="2954338" y="4141788"/>
          <p14:tracePt t="95492" x="2890838" y="4154488"/>
          <p14:tracePt t="95498" x="2854325" y="4167188"/>
          <p14:tracePt t="95508" x="2803525" y="4192588"/>
          <p14:tracePt t="95518" x="2754313" y="4230688"/>
          <p14:tracePt t="95522" x="2741613" y="4230688"/>
          <p14:tracePt t="95539" x="2716213" y="4230688"/>
          <p14:tracePt t="95558" x="2678113" y="4230688"/>
          <p14:tracePt t="95562" x="2678113" y="4241800"/>
          <p14:tracePt t="95572" x="2667000" y="4241800"/>
          <p14:tracePt t="95846" x="2654300" y="4241800"/>
          <p14:tracePt t="95860" x="2641600" y="4241800"/>
          <p14:tracePt t="95870" x="2616200" y="4241800"/>
          <p14:tracePt t="95876" x="2616200" y="4230688"/>
          <p14:tracePt t="95886" x="2603500" y="4167188"/>
          <p14:tracePt t="95896" x="2578100" y="4054475"/>
          <p14:tracePt t="95900" x="2578100" y="3954463"/>
          <p14:tracePt t="95910" x="2565400" y="3841750"/>
          <p14:tracePt t="95916" x="2541588" y="3716338"/>
          <p14:tracePt t="95926" x="2528888" y="3603625"/>
          <p14:tracePt t="95936" x="2528888" y="3516313"/>
          <p14:tracePt t="95940" x="2528888" y="3403600"/>
          <p14:tracePt t="95957" x="2490788" y="3128963"/>
          <p14:tracePt t="95966" x="2490788" y="3041650"/>
          <p14:tracePt t="95976" x="2452688" y="2941638"/>
          <p14:tracePt t="95982" x="2441575" y="2852738"/>
          <p14:tracePt t="95992" x="2416175" y="2778125"/>
          <p14:tracePt t="95996" x="2339975" y="2690813"/>
          <p14:tracePt t="96006" x="2303463" y="2627313"/>
          <p14:tracePt t="96016" x="2290763" y="2603500"/>
          <p14:tracePt t="96022" x="2265363" y="2578100"/>
          <p14:tracePt t="96032" x="2239963" y="2540000"/>
          <p14:tracePt t="96039" x="2216150" y="2503488"/>
          <p14:tracePt t="96048" x="2178050" y="2478088"/>
          <p14:tracePt t="96058" x="2139950" y="2439988"/>
          <p14:tracePt t="96062" x="2116138" y="2414588"/>
          <p14:tracePt t="96072" x="2078038" y="2403475"/>
          <p14:tracePt t="96089" x="2052638" y="2390775"/>
          <p14:tracePt t="96098" x="2027238" y="2390775"/>
          <p14:tracePt t="96102" x="1990725" y="2378075"/>
          <p14:tracePt t="96118" x="1978025" y="2378075"/>
          <p14:tracePt t="96128" x="1952625" y="2378075"/>
          <p14:tracePt t="96139" x="1903413" y="2378075"/>
          <p14:tracePt t="96142" x="1890713" y="2378075"/>
          <p14:tracePt t="96155" x="1852613" y="2378075"/>
          <p14:tracePt t="96158" x="1839913" y="2378075"/>
          <p14:tracePt t="96168" x="1814513" y="2378075"/>
          <p14:tracePt t="96178" x="1801813" y="2378075"/>
          <p14:tracePt t="96184" x="1778000" y="2378075"/>
          <p14:tracePt t="96194" x="1752600" y="2378075"/>
          <p14:tracePt t="96198" x="1727200" y="2390775"/>
          <p14:tracePt t="96208" x="1714500" y="2403475"/>
          <p14:tracePt t="96218" x="1689100" y="2439988"/>
          <p14:tracePt t="96224" x="1665288" y="2478088"/>
          <p14:tracePt t="96234" x="1665288" y="2503488"/>
          <p14:tracePt t="96239" x="1652588" y="2527300"/>
          <p14:tracePt t="96248" x="1639888" y="2590800"/>
          <p14:tracePt t="96258" x="1639888" y="2665413"/>
          <p14:tracePt t="96264" x="1639888" y="2765425"/>
          <p14:tracePt t="96274" x="1639888" y="2865438"/>
          <p14:tracePt t="96278" x="1665288" y="2978150"/>
          <p14:tracePt t="96290" x="1739900" y="3116263"/>
          <p14:tracePt t="96300" x="1801813" y="3241675"/>
          <p14:tracePt t="96305" x="1878013" y="3378200"/>
          <p14:tracePt t="96314" x="1939925" y="3479800"/>
          <p14:tracePt t="96321" x="2003425" y="3567113"/>
          <p14:tracePt t="96330" x="2052638" y="3629025"/>
          <p14:tracePt t="96340" x="2103438" y="3692525"/>
          <p14:tracePt t="96344" x="2139950" y="3692525"/>
          <p14:tracePt t="96356" x="2178050" y="3729038"/>
          <p14:tracePt t="96360" x="2203450" y="3729038"/>
          <p14:tracePt t="96371" x="2228850" y="3741738"/>
          <p14:tracePt t="96380" x="2239963" y="3741738"/>
          <p14:tracePt t="96386" x="2265363" y="3741738"/>
          <p14:tracePt t="96396" x="2278063" y="3741738"/>
          <p14:tracePt t="96400" x="2316163" y="3741738"/>
          <p14:tracePt t="96410" x="2328863" y="3741738"/>
          <p14:tracePt t="96420" x="2339975" y="3741738"/>
          <p14:tracePt t="96426" x="2352675" y="3741738"/>
          <p14:tracePt t="96436" x="2365375" y="3741738"/>
          <p14:tracePt t="96440" x="2378075" y="3741738"/>
          <p14:tracePt t="96450" x="2403475" y="3716338"/>
          <p14:tracePt t="96466" x="2428875" y="3703638"/>
          <p14:tracePt t="96476" x="2441575" y="3679825"/>
          <p14:tracePt t="96480" x="2452688" y="3667125"/>
          <p14:tracePt t="96490" x="2452688" y="3654425"/>
          <p14:tracePt t="96500" x="2465388" y="3654425"/>
          <p14:tracePt t="96506" x="2478088" y="3641725"/>
          <p14:tracePt t="96516" x="2478088" y="3629025"/>
          <p14:tracePt t="96536" x="2478088" y="3616325"/>
          <p14:tracePt t="96572" x="2478088" y="3590925"/>
          <p14:tracePt t="96798" x="2478088" y="3616325"/>
          <p14:tracePt t="96804" x="2478088" y="3654425"/>
          <p14:tracePt t="96814" x="2478088" y="3729038"/>
          <p14:tracePt t="96818" x="2478088" y="3754438"/>
          <p14:tracePt t="96828" x="2452688" y="3803650"/>
          <p14:tracePt t="96839" x="2441575" y="3841750"/>
          <p14:tracePt t="96844" x="2441575" y="3867150"/>
          <p14:tracePt t="96855" x="2428875" y="3905250"/>
          <p14:tracePt t="96860" x="2428875" y="3929063"/>
          <p14:tracePt t="96870" x="2416175" y="3941763"/>
          <p14:tracePt t="96880" x="2403475" y="3967163"/>
          <p14:tracePt t="96884" x="2403475" y="3979863"/>
          <p14:tracePt t="96894" x="2403475" y="3992563"/>
          <p14:tracePt t="96900" x="2390775" y="4017963"/>
          <p14:tracePt t="96910" x="2390775" y="4029075"/>
          <p14:tracePt t="96924" x="2390775" y="4041775"/>
          <p14:tracePt t="96940" x="2378075" y="4054475"/>
          <p14:tracePt t="97430" x="2378075" y="4067175"/>
          <p14:tracePt t="97438" x="2378075" y="4079875"/>
          <p14:tracePt t="97474" x="2378075" y="4092575"/>
          <p14:tracePt t="97484" x="2390775" y="4092575"/>
          <p14:tracePt t="97636" x="2403475" y="4092575"/>
          <p14:tracePt t="97646" x="2428875" y="4092575"/>
          <p14:tracePt t="97652" x="2541588" y="4092575"/>
          <p14:tracePt t="97662" x="2654300" y="4129088"/>
          <p14:tracePt t="97673" x="2728913" y="4129088"/>
          <p14:tracePt t="97676" x="2803525" y="4167188"/>
          <p14:tracePt t="97686" x="2854325" y="4179888"/>
          <p14:tracePt t="97692" x="2867025" y="4205288"/>
          <p14:tracePt t="97702" x="2879725" y="4205288"/>
          <p14:tracePt t="97832" x="2890838" y="4217988"/>
          <p14:tracePt t="97848" x="2890838" y="4241800"/>
          <p14:tracePt t="97868" x="2890838" y="4267200"/>
          <p14:tracePt t="97872" x="2890838" y="4279900"/>
          <p14:tracePt t="97884" x="2890838" y="4318000"/>
          <p14:tracePt t="97954" x="2890838" y="4330700"/>
          <p14:tracePt t="97960" x="2890838" y="4341813"/>
          <p14:tracePt t="97970" x="2890838" y="4392613"/>
          <p14:tracePt t="97980" x="2890838" y="4418013"/>
          <p14:tracePt t="97984" x="2854325" y="4492625"/>
          <p14:tracePt t="97994" x="2816225" y="4567238"/>
          <p14:tracePt t="98000" x="2778125" y="4643438"/>
          <p14:tracePt t="98010" x="2754313" y="4692650"/>
          <p14:tracePt t="98020" x="2716213" y="4756150"/>
          <p14:tracePt t="98026" x="2716213" y="4768850"/>
          <p14:tracePt t="98036" x="2678113" y="4830763"/>
          <p14:tracePt t="98041" x="2667000" y="4843463"/>
          <p14:tracePt t="98050" x="2654300" y="4856163"/>
          <p14:tracePt t="98060" x="2628900" y="4892675"/>
          <p14:tracePt t="98076" x="2628900" y="4905375"/>
          <p14:tracePt t="98146" x="2616200" y="4918075"/>
          <p14:tracePt t="98176" x="2590800" y="4918075"/>
          <p14:tracePt t="98312" x="2590800" y="4905375"/>
          <p14:tracePt t="99038" x="2590800" y="4892675"/>
          <p14:tracePt t="99064" x="2590800" y="4879975"/>
          <p14:tracePt t="99130" x="2603500" y="4868863"/>
          <p14:tracePt t="99574" x="2603500" y="4856163"/>
          <p14:tracePt t="99578" x="2590800" y="4856163"/>
          <p14:tracePt t="99588" x="2565400" y="4856163"/>
          <p14:tracePt t="99598" x="2541588" y="4856163"/>
          <p14:tracePt t="99630" x="2516188" y="4856163"/>
          <p14:tracePt t="100324" x="2528888" y="4856163"/>
          <p14:tracePt t="100330" x="2541588" y="4856163"/>
          <p14:tracePt t="100346" x="2565400" y="4856163"/>
          <p14:tracePt t="100356" x="2578100" y="4856163"/>
          <p14:tracePt t="100366" x="2590800" y="4856163"/>
          <p14:tracePt t="100370" x="2616200" y="4868863"/>
          <p14:tracePt t="100386" x="2628900" y="4868863"/>
          <p14:tracePt t="100396" x="2641600" y="4868863"/>
          <p14:tracePt t="100407" x="2654300" y="4868863"/>
          <p14:tracePt t="100412" x="2678113" y="4868863"/>
          <p14:tracePt t="100436" x="2703513" y="4879975"/>
          <p14:tracePt t="100482" x="2716213" y="4879975"/>
          <p14:tracePt t="100486" x="2716213" y="4892675"/>
          <p14:tracePt t="100522" x="2728913" y="4892675"/>
          <p14:tracePt t="100532" x="2741613" y="4892675"/>
          <p14:tracePt t="100552" x="2754313" y="4892675"/>
          <p14:tracePt t="100960" x="2767013" y="4892675"/>
          <p14:tracePt t="100976" x="2778125" y="4892675"/>
          <p14:tracePt t="100986" x="2790825" y="4892675"/>
          <p14:tracePt t="100992" x="2803525" y="4905375"/>
          <p14:tracePt t="101002" x="2816225" y="4905375"/>
          <p14:tracePt t="101007" x="2867025" y="4905375"/>
          <p14:tracePt t="101016" x="2903538" y="4905375"/>
          <p14:tracePt t="101026" x="2928938" y="4918075"/>
          <p14:tracePt t="101032" x="2954338" y="4918075"/>
          <p14:tracePt t="101042" x="2992438" y="4930775"/>
          <p14:tracePt t="101046" x="3003550" y="4930775"/>
          <p14:tracePt t="101057" x="3041650" y="4930775"/>
          <p14:tracePt t="101066" x="3067050" y="4930775"/>
          <p14:tracePt t="101072" x="3092450" y="4943475"/>
          <p14:tracePt t="101082" x="3116263" y="4943475"/>
          <p14:tracePt t="101096" x="3141663" y="4943475"/>
          <p14:tracePt t="101208" x="3154363" y="4943475"/>
          <p14:tracePt t="101234" x="3167063" y="4943475"/>
          <p14:tracePt t="101244" x="3179763" y="4943475"/>
          <p14:tracePt t="101268" x="3192463" y="4943475"/>
          <p14:tracePt t="101298" x="3205163" y="4943475"/>
          <p14:tracePt t="101304" x="3216275" y="4943475"/>
          <p14:tracePt t="101314" x="3228975" y="4943475"/>
          <p14:tracePt t="101328" x="3254375" y="4943475"/>
          <p14:tracePt t="101338" x="3279775" y="4943475"/>
          <p14:tracePt t="101354" x="3317875" y="4930775"/>
          <p14:tracePt t="101364" x="3328988" y="4930775"/>
          <p14:tracePt t="101370" x="3367088" y="4930775"/>
          <p14:tracePt t="101380" x="3392488" y="4930775"/>
          <p14:tracePt t="101384" x="3405188" y="4930775"/>
          <p14:tracePt t="101394" x="3417888" y="4930775"/>
          <p14:tracePt t="101410" x="3429000" y="4930775"/>
          <p14:tracePt t="101450" x="3441700" y="4918075"/>
          <p14:tracePt t="101506" x="3441700" y="4905375"/>
          <p14:tracePt t="101520" x="3441700" y="4892675"/>
          <p14:tracePt t="101526" x="3441700" y="4868863"/>
          <p14:tracePt t="101536" x="3441700" y="4843463"/>
          <p14:tracePt t="101550" x="3441700" y="4818063"/>
          <p14:tracePt t="101560" x="3441700" y="4792663"/>
          <p14:tracePt t="101576" x="3441700" y="4768850"/>
          <p14:tracePt t="101586" x="3441700" y="4756150"/>
          <p14:tracePt t="101593" x="3441700" y="4743450"/>
          <p14:tracePt t="101602" x="3441700" y="4730750"/>
          <p14:tracePt t="101606" x="3441700" y="4705350"/>
          <p14:tracePt t="101616" x="3429000" y="4679950"/>
          <p14:tracePt t="101626" x="3405188" y="4667250"/>
          <p14:tracePt t="101632" x="3379788" y="4643438"/>
          <p14:tracePt t="101643" x="3354388" y="4605338"/>
          <p14:tracePt t="101646" x="3317875" y="4579938"/>
          <p14:tracePt t="101656" x="3305175" y="4567238"/>
          <p14:tracePt t="101666" x="3279775" y="4543425"/>
          <p14:tracePt t="101672" x="3205163" y="4505325"/>
          <p14:tracePt t="101682" x="3154363" y="4479925"/>
          <p14:tracePt t="101686" x="3116263" y="4467225"/>
          <p14:tracePt t="101696" x="3067050" y="4443413"/>
          <p14:tracePt t="101706" x="3016250" y="4443413"/>
          <p14:tracePt t="101712" x="2928938" y="4418013"/>
          <p14:tracePt t="101722" x="2841625" y="4405313"/>
          <p14:tracePt t="101728" x="2754313" y="4405313"/>
          <p14:tracePt t="101738" x="2628900" y="4379913"/>
          <p14:tracePt t="101748" x="2528888" y="4379913"/>
          <p14:tracePt t="101752" x="2416175" y="4354513"/>
          <p14:tracePt t="101762" x="2328863" y="4354513"/>
          <p14:tracePt t="101768" x="2216150" y="4354513"/>
          <p14:tracePt t="101778" x="2090738" y="4354513"/>
          <p14:tracePt t="101788" x="1978025" y="4354513"/>
          <p14:tracePt t="101792" x="1878013" y="4354513"/>
          <p14:tracePt t="101802" x="1790700" y="4354513"/>
          <p14:tracePt t="101809" x="1727200" y="4354513"/>
          <p14:tracePt t="101818" x="1665288" y="4367213"/>
          <p14:tracePt t="101828" x="1614488" y="4392613"/>
          <p14:tracePt t="101834" x="1577975" y="4405313"/>
          <p14:tracePt t="101844" x="1552575" y="4418013"/>
          <p14:tracePt t="101848" x="1539875" y="4430713"/>
          <p14:tracePt t="101859" x="1514475" y="4454525"/>
          <p14:tracePt t="101868" x="1489075" y="4479925"/>
          <p14:tracePt t="101884" x="1476375" y="4492625"/>
          <p14:tracePt t="101888" x="1476375" y="4530725"/>
          <p14:tracePt t="101898" x="1476375" y="4579938"/>
          <p14:tracePt t="101910" x="1476375" y="4618038"/>
          <p14:tracePt t="101914" x="1476375" y="4705350"/>
          <p14:tracePt t="101925" x="1501775" y="4792663"/>
          <p14:tracePt t="101930" x="1565275" y="4868863"/>
          <p14:tracePt t="101940" x="1652588" y="4981575"/>
          <p14:tracePt t="101950" x="1701800" y="5043488"/>
          <p14:tracePt t="101954" x="1778000" y="5130800"/>
          <p14:tracePt t="101964" x="1839913" y="5181600"/>
          <p14:tracePt t="101970" x="1927225" y="5256213"/>
          <p14:tracePt t="101980" x="2039938" y="5305425"/>
          <p14:tracePt t="101990" x="2139950" y="5343525"/>
          <p14:tracePt t="101994" x="2239963" y="5356225"/>
          <p14:tracePt t="102004" x="2378075" y="5356225"/>
          <p14:tracePt t="102010" x="2478088" y="5381625"/>
          <p14:tracePt t="102020" x="2590800" y="5381625"/>
          <p14:tracePt t="102030" x="2667000" y="5381625"/>
          <p14:tracePt t="102034" x="2728913" y="5381625"/>
          <p14:tracePt t="102046" x="2803525" y="5343525"/>
          <p14:tracePt t="102050" x="2867025" y="5281613"/>
          <p14:tracePt t="102060" x="2903538" y="5243513"/>
          <p14:tracePt t="102071" x="2916238" y="5194300"/>
          <p14:tracePt t="102077" x="2928938" y="5156200"/>
          <p14:tracePt t="102086" x="2928938" y="5105400"/>
          <p14:tracePt t="102091" x="2928938" y="5068888"/>
          <p14:tracePt t="102101" x="2928938" y="5005388"/>
          <p14:tracePt t="102111" x="2916238" y="4943475"/>
          <p14:tracePt t="102116" x="2879725" y="4868863"/>
          <p14:tracePt t="102127" x="2854325" y="4830763"/>
          <p14:tracePt t="102130" x="2816225" y="4756150"/>
          <p14:tracePt t="102141" x="2790825" y="4718050"/>
          <p14:tracePt t="102151" x="2778125" y="4679950"/>
          <p14:tracePt t="102157" x="2716213" y="4630738"/>
          <p14:tracePt t="102167" x="2667000" y="4605338"/>
          <p14:tracePt t="102173" x="2554288" y="4554538"/>
          <p14:tracePt t="102183" x="2441575" y="4543425"/>
          <p14:tracePt t="102193" x="2290763" y="4543425"/>
          <p14:tracePt t="102196" x="2103438" y="4543425"/>
          <p14:tracePt t="102206" x="1927225" y="4543425"/>
          <p14:tracePt t="102212" x="1778000" y="4543425"/>
          <p14:tracePt t="102222" x="1639888" y="4543425"/>
          <p14:tracePt t="102232" x="1539875" y="4579938"/>
          <p14:tracePt t="102236" x="1439863" y="4630738"/>
          <p14:tracePt t="102248" x="1389063" y="4656138"/>
          <p14:tracePt t="102252" x="1339850" y="4705350"/>
          <p14:tracePt t="102262" x="1339850" y="4718050"/>
          <p14:tracePt t="102272" x="1339850" y="4768850"/>
          <p14:tracePt t="102278" x="1339850" y="4805363"/>
          <p14:tracePt t="102288" x="1339850" y="4856163"/>
          <p14:tracePt t="102293" x="1339850" y="4918075"/>
          <p14:tracePt t="102302" x="1352550" y="4981575"/>
          <p14:tracePt t="102312" x="1465263" y="5056188"/>
          <p14:tracePt t="102318" x="1577975" y="5130800"/>
          <p14:tracePt t="102328" x="1677988" y="5194300"/>
          <p14:tracePt t="102332" x="1839913" y="5243513"/>
          <p14:tracePt t="102343" x="1990725" y="5268913"/>
          <p14:tracePt t="102352" x="2190750" y="5268913"/>
          <p14:tracePt t="102359" x="2352675" y="5268913"/>
          <p14:tracePt t="102368" x="2541588" y="5268913"/>
          <p14:tracePt t="102372" x="2654300" y="5256213"/>
          <p14:tracePt t="102384" x="2778125" y="5181600"/>
          <p14:tracePt t="102394" x="2841625" y="5130800"/>
          <p14:tracePt t="102398" x="2879725" y="5092700"/>
          <p14:tracePt t="102409" x="2879725" y="5081588"/>
          <p14:tracePt t="102414" x="2879725" y="5043488"/>
          <p14:tracePt t="102425" x="2879725" y="5005388"/>
          <p14:tracePt t="102434" x="2879725" y="4968875"/>
          <p14:tracePt t="102438" x="2879725" y="4930775"/>
          <p14:tracePt t="102448" x="2854325" y="4918075"/>
          <p14:tracePt t="102454" x="2816225" y="4879975"/>
          <p14:tracePt t="102464" x="2767013" y="4830763"/>
          <p14:tracePt t="102476" x="2754313" y="4818063"/>
          <p14:tracePt t="102478" x="2728913" y="4792663"/>
          <p14:tracePt t="102488" x="2703513" y="4792663"/>
          <p14:tracePt t="102494" x="2667000" y="4779963"/>
          <p14:tracePt t="102504" x="2578100" y="4779963"/>
          <p14:tracePt t="102514" x="2490788" y="4779963"/>
          <p14:tracePt t="102520" x="2428875" y="4779963"/>
          <p14:tracePt t="102530" x="2352675" y="4779963"/>
          <p14:tracePt t="102534" x="2265363" y="4843463"/>
          <p14:tracePt t="102544" x="2216150" y="4892675"/>
          <p14:tracePt t="102554" x="2178050" y="4956175"/>
          <p14:tracePt t="102560" x="2139950" y="5018088"/>
          <p14:tracePt t="102570" x="2139950" y="5056188"/>
          <p14:tracePt t="102576" x="2139950" y="5118100"/>
          <p14:tracePt t="102584" x="2139950" y="5143500"/>
          <p14:tracePt t="102596" x="2152650" y="5181600"/>
          <p14:tracePt t="102600" x="2190750" y="5230813"/>
          <p14:tracePt t="102610" x="2216150" y="5268913"/>
          <p14:tracePt t="102616" x="2265363" y="5294313"/>
          <p14:tracePt t="102627" x="2365375" y="5318125"/>
          <p14:tracePt t="102636" x="2452688" y="5318125"/>
          <p14:tracePt t="102640" x="2528888" y="5318125"/>
          <p14:tracePt t="102650" x="2667000" y="5305425"/>
          <p14:tracePt t="102656" x="2803525" y="5243513"/>
          <p14:tracePt t="102666" x="2916238" y="5181600"/>
          <p14:tracePt t="102677" x="3054350" y="5105400"/>
          <p14:tracePt t="102680" x="3128963" y="5030788"/>
          <p14:tracePt t="102690" x="3179763" y="4968875"/>
          <p14:tracePt t="102696" x="3192463" y="4905375"/>
          <p14:tracePt t="102706" x="3192463" y="4843463"/>
          <p14:tracePt t="102716" x="3192463" y="4805363"/>
          <p14:tracePt t="102720" x="3192463" y="4779963"/>
          <p14:tracePt t="102730" x="3192463" y="4756150"/>
          <p14:tracePt t="102736" x="3192463" y="4743450"/>
          <p14:tracePt t="102746" x="3179763" y="4718050"/>
          <p14:tracePt t="102756" x="3154363" y="4718050"/>
          <p14:tracePt t="102763" x="3092450" y="4705350"/>
          <p14:tracePt t="102772" x="3016250" y="4705350"/>
          <p14:tracePt t="102777" x="2928938" y="4705350"/>
          <p14:tracePt t="102786" x="2828925" y="4705350"/>
          <p14:tracePt t="102796" x="2741613" y="4743450"/>
          <p14:tracePt t="102802" x="2667000" y="4768850"/>
          <p14:tracePt t="102813" x="2616200" y="4805363"/>
          <p14:tracePt t="102817" x="2603500" y="4856163"/>
          <p14:tracePt t="102828" x="2603500" y="4918075"/>
          <p14:tracePt t="102839" x="2603500" y="4992688"/>
          <p14:tracePt t="102844" x="2603500" y="5043488"/>
          <p14:tracePt t="102852" x="2628900" y="5130800"/>
          <p14:tracePt t="102859" x="2690813" y="5194300"/>
          <p14:tracePt t="102868" x="2803525" y="5230813"/>
          <p14:tracePt t="102878" x="2941638" y="5268913"/>
          <p14:tracePt t="102882" x="3079750" y="5268913"/>
          <p14:tracePt t="102893" x="3241675" y="5294313"/>
          <p14:tracePt t="102898" x="3429000" y="5294313"/>
          <p14:tracePt t="102909" x="3617913" y="5268913"/>
          <p14:tracePt t="102918" x="3767138" y="5205413"/>
          <p14:tracePt t="102922" x="3930650" y="5143500"/>
          <p14:tracePt t="102933" x="3992563" y="5092700"/>
          <p14:tracePt t="102938" x="4017963" y="5056188"/>
          <p14:tracePt t="102948" x="4030663" y="5018088"/>
          <p14:tracePt t="102961" x="4030663" y="4981575"/>
          <p14:tracePt t="102962" x="4017963" y="4918075"/>
          <p14:tracePt t="102974" x="3956050" y="4856163"/>
          <p14:tracePt t="102978" x="3917950" y="4792663"/>
          <p14:tracePt t="102988" x="3867150" y="4768850"/>
          <p14:tracePt t="102998" x="3756025" y="4705350"/>
          <p14:tracePt t="103004" x="3654425" y="4679950"/>
          <p14:tracePt t="103014" x="3541713" y="4679950"/>
          <p14:tracePt t="103018" x="3405188" y="4679950"/>
          <p14:tracePt t="103028" x="3267075" y="4679950"/>
          <p14:tracePt t="103038" x="3116263" y="4679950"/>
          <p14:tracePt t="103044" x="2979738" y="4730750"/>
          <p14:tracePt t="103054" x="2879725" y="4792663"/>
          <p14:tracePt t="103059" x="2803525" y="4868863"/>
          <p14:tracePt t="103068" x="2778125" y="4918075"/>
          <p14:tracePt t="103078" x="2767013" y="4981575"/>
          <p14:tracePt t="103084" x="2767013" y="5005388"/>
          <p14:tracePt t="103094" x="2767013" y="5068888"/>
          <p14:tracePt t="103100" x="2767013" y="5105400"/>
          <p14:tracePt t="103110" x="2790825" y="5143500"/>
          <p14:tracePt t="103120" x="2816225" y="5156200"/>
          <p14:tracePt t="103124" x="2854325" y="5168900"/>
          <p14:tracePt t="103134" x="2928938" y="5194300"/>
          <p14:tracePt t="103140" x="2979738" y="5194300"/>
          <p14:tracePt t="103150" x="3041650" y="5194300"/>
          <p14:tracePt t="103160" x="3079750" y="5194300"/>
          <p14:tracePt t="103164" x="3141663" y="5168900"/>
          <p14:tracePt t="103177" x="3192463" y="5143500"/>
          <p14:tracePt t="103180" x="3216275" y="5105400"/>
          <p14:tracePt t="103190" x="3241675" y="5043488"/>
          <p14:tracePt t="103200" x="3241675" y="4968875"/>
          <p14:tracePt t="103206" x="3241675" y="4905375"/>
          <p14:tracePt t="103216" x="3241675" y="4856163"/>
          <p14:tracePt t="103220" x="3228975" y="4818063"/>
          <p14:tracePt t="103230" x="3192463" y="4768850"/>
          <p14:tracePt t="103240" x="3192463" y="4756150"/>
          <p14:tracePt t="103246" x="3179763" y="4756150"/>
          <p14:tracePt t="103256" x="3167063" y="4730750"/>
          <p14:tracePt t="103260" x="3141663" y="4718050"/>
          <p14:tracePt t="103270" x="3092450" y="4718050"/>
          <p14:tracePt t="103280" x="3054350" y="4718050"/>
          <p14:tracePt t="103286" x="2967038" y="4718050"/>
          <p14:tracePt t="103296" x="2890838" y="4718050"/>
          <p14:tracePt t="103300" x="2816225" y="4718050"/>
          <p14:tracePt t="103310" x="2703513" y="4730750"/>
          <p14:tracePt t="103320" x="2628900" y="4779963"/>
          <p14:tracePt t="103327" x="2578100" y="4830763"/>
          <p14:tracePt t="103336" x="2528888" y="4830763"/>
          <p14:tracePt t="103343" x="2503488" y="4868863"/>
          <p14:tracePt t="103352" x="2490788" y="4879975"/>
          <p14:tracePt t="103366" x="2465388" y="4905375"/>
          <p14:tracePt t="103422" x="2465388" y="4918075"/>
          <p14:tracePt t="103427" x="2465388" y="4930775"/>
          <p14:tracePt t="103436" x="2465388" y="4956175"/>
          <p14:tracePt t="103446" x="2478088" y="4968875"/>
          <p14:tracePt t="103452" x="2503488" y="4992688"/>
          <p14:tracePt t="103462" x="2541588" y="5018088"/>
          <p14:tracePt t="103468" x="2590800" y="5043488"/>
          <p14:tracePt t="103478" x="2590800" y="5056188"/>
          <p14:tracePt t="103488" x="2616200" y="5068888"/>
          <p14:tracePt t="103493" x="2628900" y="5068888"/>
          <p14:tracePt t="103502" x="2641600" y="5068888"/>
          <p14:tracePt t="103564" x="2667000" y="5068888"/>
          <p14:tracePt t="103670" x="2678113" y="5068888"/>
          <p14:tracePt t="103714" x="2690813" y="5068888"/>
          <p14:tracePt t="103720" x="2703513" y="5068888"/>
          <p14:tracePt t="103790" x="2716213" y="5068888"/>
          <p14:tracePt t="103796" x="2728913" y="5068888"/>
          <p14:tracePt t="103816" x="2754313" y="5056188"/>
          <p14:tracePt t="103820" x="2778125" y="5043488"/>
          <p14:tracePt t="103830" x="2790825" y="5043488"/>
          <p14:tracePt t="103836" x="2816225" y="5030788"/>
          <p14:tracePt t="103846" x="2841625" y="5018088"/>
          <p14:tracePt t="103856" x="2879725" y="5005388"/>
          <p14:tracePt t="103862" x="2890838" y="5005388"/>
          <p14:tracePt t="103872" x="2916238" y="4992688"/>
          <p14:tracePt t="103886" x="2941638" y="4992688"/>
          <p14:tracePt t="103896" x="2967038" y="4981575"/>
          <p14:tracePt t="103912" x="2992438" y="4968875"/>
          <p14:tracePt t="103927" x="3003550" y="4968875"/>
          <p14:tracePt t="103936" x="3028950" y="4956175"/>
          <p14:tracePt t="103943" x="3041650" y="4943475"/>
          <p14:tracePt t="103966" x="3054350" y="4943475"/>
          <p14:tracePt t="103972" x="3067050" y="4930775"/>
          <p14:tracePt t="103982" x="3079750" y="4930775"/>
          <p14:tracePt t="103993" x="3079750" y="4918075"/>
          <p14:tracePt t="104008" x="3092450" y="4918075"/>
          <p14:tracePt t="104028" x="3103563" y="4905375"/>
          <p14:tracePt t="104032" x="3116263" y="4905375"/>
          <p14:tracePt t="104043" x="3116263" y="4892675"/>
          <p14:tracePt t="105758" x="3116263" y="4879975"/>
          <p14:tracePt t="105768" x="3116263" y="4868863"/>
          <p14:tracePt t="105779" x="3116263" y="4856163"/>
          <p14:tracePt t="105782" x="3092450" y="4830763"/>
          <p14:tracePt t="105792" x="3079750" y="4818063"/>
          <p14:tracePt t="105798" x="3054350" y="4805363"/>
          <p14:tracePt t="105808" x="3016250" y="4792663"/>
          <p14:tracePt t="105818" x="2992438" y="4779963"/>
          <p14:tracePt t="105822" x="2954338" y="4768850"/>
          <p14:tracePt t="105832" x="2916238" y="4743450"/>
          <p14:tracePt t="105838" x="2903538" y="4743450"/>
          <p14:tracePt t="105848" x="2879725" y="4743450"/>
          <p14:tracePt t="105858" x="2854325" y="4743450"/>
          <p14:tracePt t="105864" x="2828925" y="4743450"/>
          <p14:tracePt t="105874" x="2803525" y="4718050"/>
          <p14:tracePt t="105888" x="2790825" y="4718050"/>
          <p14:tracePt t="105898" x="2767013" y="4718050"/>
          <p14:tracePt t="105904" x="2754313" y="4718050"/>
          <p14:tracePt t="105928" x="2728913" y="4718050"/>
          <p14:tracePt t="106096" x="2754313" y="4718050"/>
          <p14:tracePt t="106206" x="2767013" y="4718050"/>
          <p14:tracePt t="106210" x="2767013" y="4730750"/>
          <p14:tracePt t="106222" x="2754313" y="4756150"/>
          <p14:tracePt t="106226" x="2690813" y="4768850"/>
          <p14:tracePt t="106236" x="2628900" y="4792663"/>
          <p14:tracePt t="106246" x="2590800" y="4792663"/>
          <p14:tracePt t="106252" x="2565400" y="4792663"/>
          <p14:tracePt t="106263" x="2554288" y="4792663"/>
          <p14:tracePt t="106266" x="2541588" y="4792663"/>
          <p14:tracePt t="106412" x="2554288" y="4792663"/>
          <p14:tracePt t="106424" x="2590800" y="4818063"/>
          <p14:tracePt t="106438" x="2616200" y="4818063"/>
          <p14:tracePt t="106445" x="2641600" y="4830763"/>
          <p14:tracePt t="106454" x="2667000" y="4830763"/>
          <p14:tracePt t="106468" x="2703513" y="4830763"/>
          <p14:tracePt t="106479" x="2716213" y="4830763"/>
          <p14:tracePt t="106484" x="2754313" y="4843463"/>
          <p14:tracePt t="106495" x="2767013" y="4843463"/>
          <p14:tracePt t="106504" x="2778125" y="4843463"/>
          <p14:tracePt t="106511" x="2790825" y="4843463"/>
          <p14:tracePt t="106520" x="2816225" y="4843463"/>
          <p14:tracePt t="106534" x="2828925" y="4843463"/>
          <p14:tracePt t="106545" x="2841625" y="4856163"/>
          <p14:tracePt t="106562" x="2854325" y="4856163"/>
          <p14:tracePt t="106574" x="2867025" y="4856163"/>
          <p14:tracePt t="106584" x="2879725" y="4856163"/>
          <p14:tracePt t="106600" x="2890838" y="4856163"/>
          <p14:tracePt t="106624" x="2903538" y="4868863"/>
          <p14:tracePt t="106650" x="2928938" y="4879975"/>
          <p14:tracePt t="106666" x="2941638" y="4879975"/>
          <p14:tracePt t="106676" x="2967038" y="4879975"/>
          <p14:tracePt t="106680" x="2992438" y="4892675"/>
          <p14:tracePt t="106690" x="3003550" y="4892675"/>
          <p14:tracePt t="106700" x="3016250" y="4892675"/>
          <p14:tracePt t="106706" x="3054350" y="4892675"/>
          <p14:tracePt t="106720" x="3067050" y="4892675"/>
          <p14:tracePt t="106740" x="3079750" y="4892675"/>
          <p14:tracePt t="106746" x="3092450" y="4892675"/>
          <p14:tracePt t="106756" x="3103563" y="4892675"/>
          <p14:tracePt t="106761" x="3116263" y="4892675"/>
          <p14:tracePt t="106770" x="3128963" y="4892675"/>
          <p14:tracePt t="106780" x="3141663" y="4892675"/>
          <p14:tracePt t="106786" x="3167063" y="4892675"/>
          <p14:tracePt t="106796" x="3192463" y="4892675"/>
          <p14:tracePt t="106802" x="3205163" y="4892675"/>
          <p14:tracePt t="106813" x="3216275" y="4892675"/>
          <p14:tracePt t="106822" x="3241675" y="4892675"/>
          <p14:tracePt t="106836" x="3267075" y="4892675"/>
          <p14:tracePt t="106862" x="3292475" y="4892675"/>
          <p14:tracePt t="107084" x="3305175" y="4905375"/>
          <p14:tracePt t="107104" x="3305175" y="4918075"/>
          <p14:tracePt t="107108" x="3292475" y="4943475"/>
          <p14:tracePt t="107118" x="3267075" y="4956175"/>
          <p14:tracePt t="107124" x="3241675" y="4968875"/>
          <p14:tracePt t="107134" x="3216275" y="4981575"/>
          <p14:tracePt t="107145" x="3192463" y="5005388"/>
          <p14:tracePt t="107150" x="3179763" y="5005388"/>
          <p14:tracePt t="107160" x="3154363" y="5018088"/>
          <p14:tracePt t="107164" x="3128963" y="5030788"/>
          <p14:tracePt t="107174" x="3103563" y="5056188"/>
          <p14:tracePt t="107184" x="3092450" y="5056188"/>
          <p14:tracePt t="107190" x="3079750" y="5056188"/>
          <p14:tracePt t="107200" x="3054350" y="5068888"/>
          <p14:tracePt t="107204" x="3041650" y="5081588"/>
          <p14:tracePt t="107214" x="3028950" y="5081588"/>
          <p14:tracePt t="107224" x="2992438" y="5105400"/>
          <p14:tracePt t="107240" x="2967038" y="5130800"/>
          <p14:tracePt t="107246" x="2941638" y="5130800"/>
          <p14:tracePt t="107266" x="2916238" y="5156200"/>
          <p14:tracePt t="107270" x="2903538" y="5156200"/>
          <p14:tracePt t="107280" x="2890838" y="5156200"/>
          <p14:tracePt t="107286" x="2879725" y="5181600"/>
          <p14:tracePt t="107310" x="2854325" y="5194300"/>
          <p14:tracePt t="107326" x="2841625" y="5205413"/>
          <p14:tracePt t="107352" x="2828925" y="5205413"/>
          <p14:tracePt t="107363" x="2816225" y="5218113"/>
          <p14:tracePt t="107376" x="2803525" y="5230813"/>
          <p14:tracePt t="107386" x="2790825" y="5230813"/>
          <p14:tracePt t="107392" x="2767013" y="5243513"/>
          <p14:tracePt t="107413" x="2754313" y="5256213"/>
          <p14:tracePt t="107426" x="2741613" y="5256213"/>
          <p14:tracePt t="107512" x="2741613" y="5268913"/>
          <p14:tracePt t="107528" x="2741613" y="5281613"/>
          <p14:tracePt t="107538" x="2741613" y="5294313"/>
          <p14:tracePt t="107552" x="2790825" y="5294313"/>
          <p14:tracePt t="107558" x="2828925" y="5294313"/>
          <p14:tracePt t="107568" x="2854325" y="5294313"/>
          <p14:tracePt t="107579" x="2903538" y="5294313"/>
          <p14:tracePt t="107582" x="2941638" y="5294313"/>
          <p14:tracePt t="107595" x="2967038" y="5294313"/>
          <p14:tracePt t="107598" x="2992438" y="5294313"/>
          <p14:tracePt t="107608" x="3016250" y="5294313"/>
          <p14:tracePt t="107624" x="3041650" y="5281613"/>
          <p14:tracePt t="107638" x="3054350" y="5281613"/>
          <p14:tracePt t="107648" x="3067050" y="5268913"/>
          <p14:tracePt t="107658" x="3079750" y="5268913"/>
          <p14:tracePt t="107674" x="3079750" y="5256213"/>
          <p14:tracePt t="107678" x="3092450" y="5243513"/>
          <p14:tracePt t="107720" x="3092450" y="5230813"/>
          <p14:tracePt t="107724" x="3092450" y="5218113"/>
          <p14:tracePt t="107734" x="3092450" y="5194300"/>
          <p14:tracePt t="107750" x="3092450" y="5168900"/>
          <p14:tracePt t="107764" x="3092450" y="5156200"/>
          <p14:tracePt t="107784" x="3092450" y="5143500"/>
          <p14:tracePt t="107806" x="3092450" y="5130800"/>
          <p14:tracePt t="107826" x="3092450" y="5118100"/>
          <p14:tracePt t="107840" x="3092450" y="5105400"/>
          <p14:tracePt t="107870" x="3092450" y="5092700"/>
          <p14:tracePt t="107896" x="3092450" y="5081588"/>
          <p14:tracePt t="107926" x="3092450" y="5056188"/>
          <p14:tracePt t="108002" x="3092450" y="5043488"/>
          <p14:tracePt t="108016" x="3092450" y="5030788"/>
          <p14:tracePt t="108042" x="3092450" y="5005388"/>
          <p14:tracePt t="108056" x="3092450" y="4981575"/>
          <p14:tracePt t="108062" x="3079750" y="4968875"/>
          <p14:tracePt t="108072" x="3067050" y="4956175"/>
          <p14:tracePt t="108082" x="3041650" y="4943475"/>
          <p14:tracePt t="108088" x="3028950" y="4943475"/>
          <p14:tracePt t="108098" x="3003550" y="4930775"/>
          <p14:tracePt t="108102" x="2992438" y="4918075"/>
          <p14:tracePt t="108112" x="2954338" y="4905375"/>
          <p14:tracePt t="108122" x="2941638" y="4892675"/>
          <p14:tracePt t="108129" x="2890838" y="4868863"/>
          <p14:tracePt t="108138" x="2867025" y="4868863"/>
          <p14:tracePt t="108142" x="2854325" y="4868863"/>
          <p14:tracePt t="108154" x="2828925" y="4868863"/>
          <p14:tracePt t="108164" x="2790825" y="4843463"/>
          <p14:tracePt t="108168" x="2778125" y="4843463"/>
          <p14:tracePt t="108179" x="2754313" y="4843463"/>
          <p14:tracePt t="108194" x="2741613" y="4843463"/>
          <p14:tracePt t="108204" x="2728913" y="4843463"/>
          <p14:tracePt t="108208" x="2716213" y="4843463"/>
          <p14:tracePt t="108218" x="2703513" y="4843463"/>
          <p14:tracePt t="108234" x="2690813" y="4843463"/>
          <p14:tracePt t="108260" x="2678113" y="4843463"/>
          <p14:tracePt t="108274" x="2667000" y="4843463"/>
          <p14:tracePt t="108300" x="2641600" y="4843463"/>
          <p14:tracePt t="108324" x="2628900" y="4843463"/>
          <p14:tracePt t="108340" x="2603500" y="4843463"/>
          <p14:tracePt t="108344" x="2590800" y="4843463"/>
          <p14:tracePt t="108354" x="2578100" y="4868863"/>
          <p14:tracePt t="108366" x="2578100" y="4879975"/>
          <p14:tracePt t="108380" x="2565400" y="4892675"/>
          <p14:tracePt t="108386" x="2554288" y="4892675"/>
          <p14:tracePt t="108397" x="2554288" y="4930775"/>
          <p14:tracePt t="108406" x="2541588" y="4930775"/>
          <p14:tracePt t="108410" x="2541588" y="4943475"/>
          <p14:tracePt t="108420" x="2541588" y="4956175"/>
          <p14:tracePt t="108426" x="2541588" y="4981575"/>
          <p14:tracePt t="108436" x="2541588" y="4992688"/>
          <p14:tracePt t="108447" x="2541588" y="5018088"/>
          <p14:tracePt t="108450" x="2541588" y="5030788"/>
          <p14:tracePt t="108460" x="2541588" y="5043488"/>
          <p14:tracePt t="108466" x="2541588" y="5068888"/>
          <p14:tracePt t="108486" x="2541588" y="5092700"/>
          <p14:tracePt t="108490" x="2541588" y="5118100"/>
          <p14:tracePt t="108506" x="2541588" y="5130800"/>
          <p14:tracePt t="108516" x="2541588" y="5156200"/>
          <p14:tracePt t="108526" x="2541588" y="5168900"/>
          <p14:tracePt t="108530" x="2541588" y="5181600"/>
          <p14:tracePt t="108542" x="2541588" y="5205413"/>
          <p14:tracePt t="108547" x="2554288" y="5230813"/>
          <p14:tracePt t="108566" x="2578100" y="5268913"/>
          <p14:tracePt t="108572" x="2578100" y="5281613"/>
          <p14:tracePt t="108582" x="2603500" y="5294313"/>
          <p14:tracePt t="108586" x="2616200" y="5318125"/>
          <p14:tracePt t="108606" x="2628900" y="5330825"/>
          <p14:tracePt t="108613" x="2641600" y="5356225"/>
          <p14:tracePt t="108629" x="2667000" y="5368925"/>
          <p14:tracePt t="108638" x="2667000" y="5381625"/>
          <p14:tracePt t="108648" x="2678113" y="5381625"/>
          <p14:tracePt t="108652" x="2703513" y="5394325"/>
          <p14:tracePt t="108663" x="2728913" y="5407025"/>
          <p14:tracePt t="108668" x="2741613" y="5407025"/>
          <p14:tracePt t="108679" x="2754313" y="5407025"/>
          <p14:tracePt t="108688" x="2790825" y="5418138"/>
          <p14:tracePt t="108694" x="2803525" y="5430838"/>
          <p14:tracePt t="108704" x="2816225" y="5430838"/>
          <p14:tracePt t="108708" x="2841625" y="5430838"/>
          <p14:tracePt t="108718" x="2879725" y="5430838"/>
          <p14:tracePt t="108729" x="2903538" y="5430838"/>
          <p14:tracePt t="108734" x="2928938" y="5430838"/>
          <p14:tracePt t="108744" x="2954338" y="5430838"/>
          <p14:tracePt t="108748" x="2979738" y="5430838"/>
          <p14:tracePt t="108758" x="3003550" y="5430838"/>
          <p14:tracePt t="108768" x="3028950" y="5430838"/>
          <p14:tracePt t="108774" x="3054350" y="5430838"/>
          <p14:tracePt t="108788" x="3067050" y="5430838"/>
          <p14:tracePt t="108798" x="3079750" y="5430838"/>
          <p14:tracePt t="108808" x="3103563" y="5407025"/>
          <p14:tracePt t="108814" x="3116263" y="5407025"/>
          <p14:tracePt t="108828" x="3141663" y="5381625"/>
          <p14:tracePt t="108838" x="3154363" y="5381625"/>
          <p14:tracePt t="108848" x="3167063" y="5368925"/>
          <p14:tracePt t="108864" x="3192463" y="5356225"/>
          <p14:tracePt t="108870" x="3192463" y="5330825"/>
          <p14:tracePt t="108881" x="3205163" y="5330825"/>
          <p14:tracePt t="108890" x="3216275" y="5330825"/>
          <p14:tracePt t="108894" x="3216275" y="5318125"/>
          <p14:tracePt t="108910" x="3216275" y="5294313"/>
          <p14:tracePt t="108920" x="3228975" y="5294313"/>
          <p14:tracePt t="108931" x="3228975" y="5281613"/>
          <p14:tracePt t="108944" x="3228975" y="5256213"/>
          <p14:tracePt t="108950" x="3228975" y="5243513"/>
          <p14:tracePt t="108965" x="3228975" y="5230813"/>
          <p14:tracePt t="108970" x="3228975" y="5218113"/>
          <p14:tracePt t="108976" x="3228975" y="5205413"/>
          <p14:tracePt t="108990" x="3228975" y="5181600"/>
          <p14:tracePt t="109000" x="3228975" y="5156200"/>
          <p14:tracePt t="109047" x="3228975" y="5143500"/>
          <p14:tracePt t="109076" x="3228975" y="5130800"/>
          <p14:tracePt t="109106" x="3228975" y="5118100"/>
          <p14:tracePt t="109176" x="3228975" y="5105400"/>
          <p14:tracePt t="109208" x="3228975" y="5092700"/>
          <p14:tracePt t="109238" x="3228975" y="5081588"/>
          <p14:tracePt t="109288" x="3216275" y="5068888"/>
          <p14:tracePt t="109298" x="3205163" y="5068888"/>
          <p14:tracePt t="109324" x="3205163" y="5056188"/>
          <p14:tracePt t="109358" x="3192463" y="5056188"/>
          <p14:tracePt t="109374" x="3192463" y="5043488"/>
          <p14:tracePt t="109390" x="3179763" y="5043488"/>
          <p14:tracePt t="109400" x="3167063" y="5018088"/>
          <p14:tracePt t="109434" x="3128963" y="5005388"/>
          <p14:tracePt t="109444" x="3128963" y="4992688"/>
          <p14:tracePt t="109450" x="3116263" y="4992688"/>
          <p14:tracePt t="109460" x="3092450" y="4992688"/>
          <p14:tracePt t="109474" x="3067050" y="4992688"/>
          <p14:tracePt t="109484" x="3028950" y="4981575"/>
          <p14:tracePt t="109490" x="3003550" y="4968875"/>
          <p14:tracePt t="109500" x="2992438" y="4968875"/>
          <p14:tracePt t="109504" x="2954338" y="4956175"/>
          <p14:tracePt t="109516" x="2928938" y="4943475"/>
          <p14:tracePt t="109526" x="2903538" y="4930775"/>
          <p14:tracePt t="109540" x="2879725" y="4930775"/>
          <p14:tracePt t="109556" x="2867025" y="4930775"/>
          <p14:tracePt t="109566" x="2854325" y="4930775"/>
          <p14:tracePt t="109581" x="2841625" y="4930775"/>
          <p14:tracePt t="109597" x="2828925" y="4930775"/>
          <p14:tracePt t="109610" x="2816225" y="4930775"/>
          <p14:tracePt t="109626" x="2803525" y="4930775"/>
          <p14:tracePt t="109646" x="2790825" y="4930775"/>
          <p14:tracePt t="109662" x="2778125" y="4930775"/>
          <p14:tracePt t="109676" x="2767013" y="4943475"/>
          <p14:tracePt t="109702" x="2754313" y="4956175"/>
          <p14:tracePt t="109716" x="2754313" y="4968875"/>
          <p14:tracePt t="109726" x="2754313" y="4981575"/>
          <p14:tracePt t="109732" x="2754313" y="5005388"/>
          <p14:tracePt t="109742" x="2754313" y="5030788"/>
          <p14:tracePt t="109747" x="2754313" y="5043488"/>
          <p14:tracePt t="109756" x="2754313" y="5056188"/>
          <p14:tracePt t="109766" x="2754313" y="5081588"/>
          <p14:tracePt t="109772" x="2754313" y="5092700"/>
          <p14:tracePt t="109782" x="2754313" y="5105400"/>
          <p14:tracePt t="109788" x="2754313" y="5118100"/>
          <p14:tracePt t="109798" x="2778125" y="5130800"/>
          <p14:tracePt t="109808" x="2778125" y="5143500"/>
          <p14:tracePt t="109812" x="2790825" y="5156200"/>
          <p14:tracePt t="109822" x="2803525" y="5168900"/>
          <p14:tracePt t="109828" x="2841625" y="5168900"/>
          <p14:tracePt t="109838" x="2841625" y="5181600"/>
          <p14:tracePt t="109848" x="2854325" y="5181600"/>
          <p14:tracePt t="109852" x="2867025" y="5181600"/>
          <p14:tracePt t="109862" x="2879725" y="5205413"/>
          <p14:tracePt t="109868" x="2903538" y="5218113"/>
          <p14:tracePt t="109888" x="2916238" y="5230813"/>
          <p14:tracePt t="109892" x="2928938" y="5243513"/>
          <p14:tracePt t="109904" x="2967038" y="5256213"/>
          <p14:tracePt t="109908" x="2992438" y="5256213"/>
          <p14:tracePt t="109928" x="3003550" y="5268913"/>
          <p14:tracePt t="109934" x="3028950" y="5268913"/>
          <p14:tracePt t="109944" x="3067050" y="5268913"/>
          <p14:tracePt t="109958" x="3092450" y="5281613"/>
          <p14:tracePt t="109968" x="3103563" y="5281613"/>
          <p14:tracePt t="109974" x="3141663" y="5281613"/>
          <p14:tracePt t="109984" x="3167063" y="5281613"/>
          <p14:tracePt t="109990" x="3192463" y="5281613"/>
          <p14:tracePt t="110000" x="3205163" y="5281613"/>
          <p14:tracePt t="110010" x="3228975" y="5281613"/>
          <p14:tracePt t="110015" x="3254375" y="5281613"/>
          <p14:tracePt t="110024" x="3267075" y="5281613"/>
          <p14:tracePt t="110040" x="3292475" y="5281613"/>
          <p14:tracePt t="110054" x="3305175" y="5281613"/>
          <p14:tracePt t="110096" x="3317875" y="5268913"/>
          <p14:tracePt t="110136" x="3328988" y="5268913"/>
          <p14:tracePt t="111058" x="3354388" y="5268913"/>
          <p14:tracePt t="111064" x="3367088" y="5268913"/>
          <p14:tracePt t="111074" x="3379788" y="5268913"/>
          <p14:tracePt t="111084" x="3392488" y="5268913"/>
          <p14:tracePt t="111088" x="3405188" y="5281613"/>
          <p14:tracePt t="111099" x="3417888" y="5305425"/>
          <p14:tracePt t="111104" x="3429000" y="5330825"/>
          <p14:tracePt t="111115" x="3454400" y="5368925"/>
          <p14:tracePt t="111124" x="3467100" y="5407025"/>
          <p14:tracePt t="111128" x="3479800" y="5430838"/>
          <p14:tracePt t="111138" x="3492500" y="5468938"/>
          <p14:tracePt t="111144" x="3505200" y="5481638"/>
          <p14:tracePt t="111154" x="3530600" y="5543550"/>
          <p14:tracePt t="111165" x="3554413" y="5594350"/>
          <p14:tracePt t="111170" x="3567113" y="5607050"/>
          <p14:tracePt t="111181" x="3579813" y="5630863"/>
          <p14:tracePt t="111184" x="3579813" y="5643563"/>
          <p14:tracePt t="111204" x="3592513" y="5681663"/>
          <p14:tracePt t="111220" x="3605213" y="5707063"/>
          <p14:tracePt t="111244" x="3605213" y="5719763"/>
          <p14:tracePt t="111260" x="3617913" y="5732463"/>
          <p14:tracePt t="111266" x="3617913" y="5743575"/>
          <p14:tracePt t="111286" x="3630613" y="5768975"/>
          <p14:tracePt t="111316" x="3630613" y="5781675"/>
          <p14:tracePt t="111340" x="3630613" y="5807075"/>
          <p14:tracePt t="111350" x="3630613" y="5819775"/>
          <p14:tracePt t="111366" x="3630613" y="5832475"/>
          <p14:tracePt t="111372" x="3617913" y="5843588"/>
          <p14:tracePt t="111390" x="3605213" y="5856288"/>
          <p14:tracePt t="111396" x="3605213" y="5868988"/>
          <p14:tracePt t="111406" x="3579813" y="5894388"/>
          <p14:tracePt t="111420" x="3517900" y="5907088"/>
          <p14:tracePt t="111431" x="3479800" y="5919788"/>
          <p14:tracePt t="111436" x="3454400" y="5919788"/>
          <p14:tracePt t="111446" x="3405188" y="5945188"/>
          <p14:tracePt t="111456" x="3367088" y="5945188"/>
          <p14:tracePt t="111460" x="3328988" y="5945188"/>
          <p14:tracePt t="111470" x="3292475" y="5945188"/>
          <p14:tracePt t="111476" x="3254375" y="5945188"/>
          <p14:tracePt t="111486" x="3216275" y="5945188"/>
          <p14:tracePt t="111496" x="3167063" y="5945188"/>
          <p14:tracePt t="111502" x="3128963" y="5945188"/>
          <p14:tracePt t="111512" x="3103563" y="5945188"/>
          <p14:tracePt t="111516" x="3054350" y="5945188"/>
          <p14:tracePt t="111526" x="3028950" y="5945188"/>
          <p14:tracePt t="111542" x="3003550" y="5945188"/>
          <p14:tracePt t="111556" x="2992438" y="5945188"/>
          <p14:tracePt t="111576" x="2967038" y="5945188"/>
          <p14:tracePt t="111754" x="3003550" y="5945188"/>
          <p14:tracePt t="111764" x="3028950" y="5945188"/>
          <p14:tracePt t="111774" x="3067050" y="5932488"/>
          <p14:tracePt t="111778" x="3092450" y="5919788"/>
          <p14:tracePt t="111788" x="3103563" y="5907088"/>
          <p14:tracePt t="111794" x="3128963" y="5894388"/>
          <p14:tracePt t="111804" x="3167063" y="5868988"/>
          <p14:tracePt t="111815" x="3179763" y="5856288"/>
          <p14:tracePt t="111818" x="3205163" y="5832475"/>
          <p14:tracePt t="111828" x="3205163" y="5819775"/>
          <p14:tracePt t="111834" x="3216275" y="5807075"/>
          <p14:tracePt t="111844" x="3216275" y="5781675"/>
          <p14:tracePt t="111854" x="3228975" y="5756275"/>
          <p14:tracePt t="111860" x="3228975" y="5743575"/>
          <p14:tracePt t="111870" x="3228975" y="5719763"/>
          <p14:tracePt t="111874" x="3228975" y="5694363"/>
          <p14:tracePt t="111884" x="3228975" y="5656263"/>
          <p14:tracePt t="111894" x="3228975" y="5630863"/>
          <p14:tracePt t="111900" x="3228975" y="5581650"/>
          <p14:tracePt t="111910" x="3205163" y="5556250"/>
          <p14:tracePt t="111915" x="3192463" y="5518150"/>
          <p14:tracePt t="111924" x="3167063" y="5494338"/>
          <p14:tracePt t="111934" x="3154363" y="5468938"/>
          <p14:tracePt t="111940" x="3128963" y="5456238"/>
          <p14:tracePt t="111950" x="3128963" y="5443538"/>
          <p14:tracePt t="111954" x="3116263" y="5443538"/>
          <p14:tracePt t="111967" x="3116263" y="5430838"/>
          <p14:tracePt t="111980" x="3092450" y="5418138"/>
          <p14:tracePt t="112006" x="3079750" y="5418138"/>
          <p14:tracePt t="112020" x="3067050" y="5418138"/>
          <p14:tracePt t="112030" x="3041650" y="5418138"/>
          <p14:tracePt t="112036" x="3028950" y="5418138"/>
          <p14:tracePt t="112046" x="3003550" y="5418138"/>
          <p14:tracePt t="112056" x="2967038" y="5418138"/>
          <p14:tracePt t="112060" x="2941638" y="5418138"/>
          <p14:tracePt t="112070" x="2916238" y="5418138"/>
          <p14:tracePt t="112076" x="2890838" y="5418138"/>
          <p14:tracePt t="112086" x="2879725" y="5418138"/>
          <p14:tracePt t="112096" x="2854325" y="5443538"/>
          <p14:tracePt t="112102" x="2828925" y="5468938"/>
          <p14:tracePt t="112112" x="2816225" y="5468938"/>
          <p14:tracePt t="112116" x="2803525" y="5494338"/>
          <p14:tracePt t="112126" x="2790825" y="5518150"/>
          <p14:tracePt t="112136" x="2778125" y="5530850"/>
          <p14:tracePt t="112142" x="2778125" y="5543550"/>
          <p14:tracePt t="112152" x="2767013" y="5581650"/>
          <p14:tracePt t="112166" x="2767013" y="5607050"/>
          <p14:tracePt t="112176" x="2767013" y="5630863"/>
          <p14:tracePt t="112183" x="2767013" y="5656263"/>
          <p14:tracePt t="112192" x="2767013" y="5681663"/>
          <p14:tracePt t="112208" x="2767013" y="5694363"/>
          <p14:tracePt t="112218" x="2767013" y="5707063"/>
          <p14:tracePt t="112222" x="2767013" y="5719763"/>
          <p14:tracePt t="112233" x="2767013" y="5732463"/>
          <p14:tracePt t="112238" x="2778125" y="5732463"/>
          <p14:tracePt t="112249" x="2790825" y="5756275"/>
          <p14:tracePt t="112258" x="2803525" y="5756275"/>
          <p14:tracePt t="112262" x="2828925" y="5781675"/>
          <p14:tracePt t="112272" x="2841625" y="5781675"/>
          <p14:tracePt t="112278" x="2879725" y="5807075"/>
          <p14:tracePt t="112288" x="2890838" y="5807075"/>
          <p14:tracePt t="112299" x="2916238" y="5807075"/>
          <p14:tracePt t="112304" x="2967038" y="5832475"/>
          <p14:tracePt t="112316" x="2992438" y="5832475"/>
          <p14:tracePt t="112318" x="3028950" y="5832475"/>
          <p14:tracePt t="112328" x="3054350" y="5832475"/>
          <p14:tracePt t="112338" x="3079750" y="5832475"/>
          <p14:tracePt t="112344" x="3128963" y="5832475"/>
          <p14:tracePt t="112354" x="3167063" y="5832475"/>
          <p14:tracePt t="112358" x="3205163" y="5832475"/>
          <p14:tracePt t="112368" x="3228975" y="5832475"/>
          <p14:tracePt t="112378" x="3241675" y="5832475"/>
          <p14:tracePt t="112384" x="3267075" y="5819775"/>
          <p14:tracePt t="112394" x="3267075" y="5807075"/>
          <p14:tracePt t="112398" x="3279775" y="5794375"/>
          <p14:tracePt t="112408" x="3305175" y="5781675"/>
          <p14:tracePt t="112418" x="3305175" y="5756275"/>
          <p14:tracePt t="112424" x="3305175" y="5743575"/>
          <p14:tracePt t="112434" x="3305175" y="5719763"/>
          <p14:tracePt t="112440" x="3305175" y="5694363"/>
          <p14:tracePt t="112450" x="3305175" y="5668963"/>
          <p14:tracePt t="112460" x="3305175" y="5619750"/>
          <p14:tracePt t="112465" x="3305175" y="5594350"/>
          <p14:tracePt t="112474" x="3267075" y="5543550"/>
          <p14:tracePt t="112480" x="3241675" y="5507038"/>
          <p14:tracePt t="112490" x="3216275" y="5481638"/>
          <p14:tracePt t="112500" x="3179763" y="5456238"/>
          <p14:tracePt t="112514" x="3154363" y="5456238"/>
          <p14:tracePt t="112520" x="3141663" y="5456238"/>
          <p14:tracePt t="112530" x="3116263" y="5456238"/>
          <p14:tracePt t="112540" x="3103563" y="5430838"/>
          <p14:tracePt t="112546" x="3079750" y="5430838"/>
          <p14:tracePt t="112556" x="3067050" y="5430838"/>
          <p14:tracePt t="112572" x="3041650" y="5430838"/>
          <p14:tracePt t="112586" x="3016250" y="5430838"/>
          <p14:tracePt t="112596" x="3003550" y="5443538"/>
          <p14:tracePt t="112602" x="3003550" y="5456238"/>
          <p14:tracePt t="112612" x="2992438" y="5494338"/>
          <p14:tracePt t="112617" x="2992438" y="5518150"/>
          <p14:tracePt t="112626" x="2992438" y="5543550"/>
          <p14:tracePt t="112638" x="2992438" y="5568950"/>
          <p14:tracePt t="112642" x="2992438" y="5594350"/>
          <p14:tracePt t="112652" x="2992438" y="5619750"/>
          <p14:tracePt t="112658" x="2992438" y="5656263"/>
          <p14:tracePt t="112678" x="3003550" y="5694363"/>
          <p14:tracePt t="112683" x="3003550" y="5707063"/>
          <p14:tracePt t="112692" x="3016250" y="5707063"/>
          <p14:tracePt t="112708" x="3016250" y="5732463"/>
          <p14:tracePt t="112728" x="3028950" y="5732463"/>
          <p14:tracePt t="112742" x="3041650" y="5732463"/>
          <p14:tracePt t="112752" x="3054350" y="5732463"/>
          <p14:tracePt t="112758" x="3067050" y="5732463"/>
          <p14:tracePt t="112778" x="3092450" y="5732463"/>
          <p14:tracePt t="112783" x="3103563" y="5732463"/>
          <p14:tracePt t="112792" x="3116263" y="5707063"/>
          <p14:tracePt t="112802" x="3128963" y="5681663"/>
          <p14:tracePt t="112808" x="3128963" y="5643563"/>
          <p14:tracePt t="112818" x="3128963" y="5619750"/>
          <p14:tracePt t="112822" x="3128963" y="5581650"/>
          <p14:tracePt t="112832" x="3128963" y="5568950"/>
          <p14:tracePt t="112842" x="3128963" y="5556250"/>
          <p14:tracePt t="112849" x="3128963" y="5543550"/>
          <p14:tracePt t="112858" x="3128963" y="5530850"/>
          <p14:tracePt t="112883" x="3128963" y="5518150"/>
          <p14:tracePt t="112888" x="3116263" y="5518150"/>
          <p14:tracePt t="112924" x="3103563" y="5518150"/>
          <p14:tracePt t="112928" x="3067050" y="5518150"/>
          <p14:tracePt t="112938" x="3041650" y="5518150"/>
          <p14:tracePt t="112944" x="3003550" y="5518150"/>
          <p14:tracePt t="112954" x="2954338" y="5518150"/>
          <p14:tracePt t="112967" x="2928938" y="5518150"/>
          <p14:tracePt t="112968" x="2890838" y="5518150"/>
          <p14:tracePt t="112978" x="2867025" y="5543550"/>
          <p14:tracePt t="112984" x="2816225" y="5581650"/>
          <p14:tracePt t="112994" x="2803525" y="5607050"/>
          <p14:tracePt t="113004" x="2790825" y="5643563"/>
          <p14:tracePt t="113008" x="2767013" y="5681663"/>
          <p14:tracePt t="113020" x="2767013" y="5707063"/>
          <p14:tracePt t="113024" x="2767013" y="5756275"/>
          <p14:tracePt t="113034" x="2767013" y="5794375"/>
          <p14:tracePt t="113044" x="2767013" y="5843588"/>
          <p14:tracePt t="113050" x="2767013" y="5868988"/>
          <p14:tracePt t="113060" x="2767013" y="5907088"/>
          <p14:tracePt t="113064" x="2790825" y="5956300"/>
          <p14:tracePt t="113074" x="2803525" y="5969000"/>
          <p14:tracePt t="113084" x="2828925" y="6007100"/>
          <p14:tracePt t="113090" x="2854325" y="6032500"/>
          <p14:tracePt t="113100" x="2879725" y="6069013"/>
          <p14:tracePt t="113106" x="2903538" y="6094413"/>
          <p14:tracePt t="113117" x="2916238" y="6107113"/>
          <p14:tracePt t="113126" x="2928938" y="6119813"/>
          <p14:tracePt t="113130" x="2954338" y="6132513"/>
          <p14:tracePt t="113140" x="2954338" y="6145213"/>
          <p14:tracePt t="113146" x="2979738" y="6157913"/>
          <p14:tracePt t="113156" x="3003550" y="6157913"/>
          <p14:tracePt t="113167" x="3003550" y="6169025"/>
          <p14:tracePt t="113170" x="3016250" y="6169025"/>
          <p14:tracePt t="113180" x="3028950" y="6169025"/>
          <p14:tracePt t="113186" x="3041650" y="6169025"/>
          <p14:tracePt t="113196" x="3067050" y="6181725"/>
          <p14:tracePt t="113226" x="3079750" y="6181725"/>
          <p14:tracePt t="113236" x="3092450" y="6181725"/>
          <p14:tracePt t="113252" x="3103563" y="6181725"/>
          <p14:tracePt t="113272" x="3116263" y="6181725"/>
          <p14:tracePt t="113296" x="3128963" y="6181725"/>
          <p14:tracePt t="113302" x="3141663" y="6181725"/>
          <p14:tracePt t="113312" x="3154363" y="6169025"/>
          <p14:tracePt t="113336" x="3167063" y="6169025"/>
          <p14:tracePt t="113352" x="3179763" y="6169025"/>
          <p14:tracePt t="113368" x="3192463" y="6157913"/>
          <p14:tracePt t="113402" x="3205163" y="6157913"/>
          <p14:tracePt t="113408" x="3205163" y="6145213"/>
          <p14:tracePt t="113428" x="3228975" y="6145213"/>
          <p14:tracePt t="113432" x="3254375" y="6132513"/>
          <p14:tracePt t="113442" x="3267075" y="6132513"/>
          <p14:tracePt t="113448" x="3279775" y="6132513"/>
          <p14:tracePt t="113458" x="3305175" y="6119813"/>
          <p14:tracePt t="113468" x="3328988" y="6119813"/>
          <p14:tracePt t="113474" x="3341688" y="6107113"/>
          <p14:tracePt t="113484" x="3354388" y="6107113"/>
          <p14:tracePt t="113488" x="3379788" y="6094413"/>
          <p14:tracePt t="113508" x="3405188" y="6094413"/>
          <p14:tracePt t="113514" x="3417888" y="6081713"/>
          <p14:tracePt t="113524" x="3429000" y="6081713"/>
          <p14:tracePt t="113558" x="3441700" y="6081713"/>
          <p14:tracePt t="113568" x="3454400" y="6069013"/>
          <p14:tracePt t="113640" x="3467100" y="6069013"/>
          <p14:tracePt t="113650" x="3479800" y="6069013"/>
          <p14:tracePt t="113674" x="3479800" y="6056313"/>
          <p14:tracePt t="113696" x="3492500" y="6056313"/>
          <p14:tracePt t="113706" x="3492500" y="6045200"/>
          <p14:tracePt t="113740" x="3505200" y="6032500"/>
          <p14:tracePt t="113756" x="3517900" y="6032500"/>
          <p14:tracePt t="113776" x="3517900" y="6019800"/>
          <p14:tracePt t="113780" x="3530600" y="6007100"/>
          <p14:tracePt t="113802" x="3541713" y="5994400"/>
          <p14:tracePt t="113816" x="3541713" y="5969000"/>
          <p14:tracePt t="113832" x="3554413" y="5945188"/>
          <p14:tracePt t="113842" x="3554413" y="5932488"/>
          <p14:tracePt t="113846" x="3554413" y="5919788"/>
          <p14:tracePt t="113856" x="3554413" y="5894388"/>
          <p14:tracePt t="113866" x="3554413" y="5868988"/>
          <p14:tracePt t="113872" x="3554413" y="5819775"/>
          <p14:tracePt t="113883" x="3554413" y="5794375"/>
          <p14:tracePt t="113886" x="3554413" y="5768975"/>
          <p14:tracePt t="113896" x="3554413" y="5732463"/>
          <p14:tracePt t="113906" x="3554413" y="5707063"/>
          <p14:tracePt t="113912" x="3541713" y="5668963"/>
          <p14:tracePt t="113922" x="3530600" y="5619750"/>
          <p14:tracePt t="113926" x="3517900" y="5594350"/>
          <p14:tracePt t="113936" x="3492500" y="5568950"/>
          <p14:tracePt t="113946" x="3492500" y="5556250"/>
          <p14:tracePt t="113952" x="3492500" y="5543550"/>
          <p14:tracePt t="113968" x="3467100" y="5507038"/>
          <p14:tracePt t="113978" x="3467100" y="5494338"/>
          <p14:tracePt t="113988" x="3467100" y="5481638"/>
          <p14:tracePt t="113992" x="3441700" y="5468938"/>
          <p14:tracePt t="114002" x="3441700" y="5456238"/>
          <p14:tracePt t="114018" x="3441700" y="5443538"/>
          <p14:tracePt t="114098" x="3441700" y="5418138"/>
          <p14:tracePt t="114108" x="3429000" y="5418138"/>
          <p14:tracePt t="114154" x="3405188" y="5418138"/>
          <p14:tracePt t="114170" x="3379788" y="5418138"/>
          <p14:tracePt t="114180" x="3367088" y="5418138"/>
          <p14:tracePt t="114190" x="3341688" y="5418138"/>
          <p14:tracePt t="114194" x="3305175" y="5418138"/>
          <p14:tracePt t="114204" x="3279775" y="5418138"/>
          <p14:tracePt t="114210" x="3241675" y="5418138"/>
          <p14:tracePt t="114220" x="3216275" y="5418138"/>
          <p14:tracePt t="114230" x="3192463" y="5418138"/>
          <p14:tracePt t="114234" x="3167063" y="5418138"/>
          <p14:tracePt t="114244" x="3141663" y="5418138"/>
          <p14:tracePt t="114251" x="3116263" y="5418138"/>
          <p14:tracePt t="114260" x="3079750" y="5418138"/>
          <p14:tracePt t="114270" x="3067050" y="5418138"/>
          <p14:tracePt t="114274" x="3054350" y="5418138"/>
          <p14:tracePt t="114286" x="3028950" y="5418138"/>
          <p14:tracePt t="114290" x="3016250" y="5443538"/>
          <p14:tracePt t="114301" x="3003550" y="5456238"/>
          <p14:tracePt t="114310" x="2979738" y="5468938"/>
          <p14:tracePt t="114326" x="2954338" y="5494338"/>
          <p14:tracePt t="114330" x="2954338" y="5507038"/>
          <p14:tracePt t="114340" x="2928938" y="5518150"/>
          <p14:tracePt t="114351" x="2928938" y="5556250"/>
          <p14:tracePt t="114356" x="2928938" y="5581650"/>
          <p14:tracePt t="114367" x="2879725" y="5619750"/>
          <p14:tracePt t="114372" x="2867025" y="5643563"/>
          <p14:tracePt t="114382" x="2867025" y="5668963"/>
          <p14:tracePt t="114392" x="2867025" y="5694363"/>
          <p14:tracePt t="114406" x="2867025" y="5719763"/>
          <p14:tracePt t="114412" x="2867025" y="5743575"/>
          <p14:tracePt t="114432" x="2867025" y="5768975"/>
          <p14:tracePt t="114436" x="2867025" y="5794375"/>
          <p14:tracePt t="114446" x="2890838" y="5819775"/>
          <p14:tracePt t="114452" x="2903538" y="5832475"/>
          <p14:tracePt t="114462" x="2916238" y="5856288"/>
          <p14:tracePt t="114472" x="2941638" y="5868988"/>
          <p14:tracePt t="114476" x="2954338" y="5881688"/>
          <p14:tracePt t="114492" x="2967038" y="5894388"/>
          <p14:tracePt t="114518" x="2979738" y="5907088"/>
          <p14:tracePt t="114528" x="2979738" y="5919788"/>
          <p14:tracePt t="114532" x="2992438" y="5919788"/>
          <p14:tracePt t="114552" x="3003550" y="5932488"/>
          <p14:tracePt t="114568" x="3016250" y="5932488"/>
          <p14:tracePt t="114582" x="3041650" y="5932488"/>
          <p14:tracePt t="114598" x="3041650" y="5945188"/>
          <p14:tracePt t="114608" x="3054350" y="5945188"/>
          <p14:tracePt t="114622" x="3067050" y="5956300"/>
          <p14:tracePt t="114632" x="3079750" y="5956300"/>
          <p14:tracePt t="114638" x="3103563" y="5956300"/>
          <p14:tracePt t="114648" x="3128963" y="5969000"/>
          <p14:tracePt t="114664" x="3154363" y="5969000"/>
          <p14:tracePt t="114674" x="3179763" y="5969000"/>
          <p14:tracePt t="114678" x="3192463" y="5969000"/>
          <p14:tracePt t="114688" x="3205163" y="5969000"/>
          <p14:tracePt t="114694" x="3216275" y="5969000"/>
          <p14:tracePt t="114704" x="3228975" y="5981700"/>
          <p14:tracePt t="114714" x="3241675" y="5981700"/>
          <p14:tracePt t="114730" x="3267075" y="5981700"/>
          <p14:tracePt t="114754" x="3279775" y="5981700"/>
          <p14:tracePt t="114770" x="3292475" y="5981700"/>
          <p14:tracePt t="114794" x="3305175" y="5981700"/>
          <p14:tracePt t="114840" x="3317875" y="5981700"/>
          <p14:tracePt t="115002" x="3328988" y="5981700"/>
          <p14:tracePt t="115204" x="3354388" y="5981700"/>
          <p14:tracePt t="115258" x="3367088" y="5981700"/>
          <p14:tracePt t="115788" x="3367088" y="5969000"/>
          <p14:tracePt t="115808" x="3367088" y="5956300"/>
          <p14:tracePt t="115824" x="3379788" y="5945188"/>
          <p14:tracePt t="116172" x="3392488" y="5945188"/>
          <p14:tracePt t="116232" x="3405188" y="5945188"/>
          <p14:tracePt t="116272" x="3417888" y="5945188"/>
          <p14:tracePt t="116938" x="3417888" y="5907088"/>
          <p14:tracePt t="116948" x="3405188" y="5894388"/>
          <p14:tracePt t="116954" x="3379788" y="5856288"/>
          <p14:tracePt t="116969" x="3367088" y="5807075"/>
          <p14:tracePt t="116978" x="3367088" y="5707063"/>
          <p14:tracePt t="116988" x="3367088" y="5643563"/>
          <p14:tracePt t="116994" x="3341688" y="5556250"/>
          <p14:tracePt t="117004" x="3341688" y="5456238"/>
          <p14:tracePt t="117008" x="3341688" y="5356225"/>
          <p14:tracePt t="117019" x="3341688" y="5218113"/>
          <p14:tracePt t="117028" x="3341688" y="5092700"/>
          <p14:tracePt t="117036" x="3341688" y="4968875"/>
          <p14:tracePt t="117044" x="3341688" y="4843463"/>
          <p14:tracePt t="117050" x="3341688" y="4656138"/>
          <p14:tracePt t="117060" x="3467100" y="4392613"/>
          <p14:tracePt t="117070" x="3667125" y="4154488"/>
          <p14:tracePt t="117074" x="3830638" y="3916363"/>
          <p14:tracePt t="117085" x="4030663" y="3692525"/>
          <p14:tracePt t="117090" x="4256088" y="3479800"/>
          <p14:tracePt t="117100" x="4594225" y="3254375"/>
          <p14:tracePt t="117110" x="4868863" y="3054350"/>
          <p14:tracePt t="117114" x="5207000" y="2840038"/>
          <p14:tracePt t="117126" x="5607050" y="2616200"/>
          <p14:tracePt t="117130" x="5995988" y="2427288"/>
          <p14:tracePt t="117140" x="6296025" y="2265363"/>
          <p14:tracePt t="117150" x="6621463" y="2101850"/>
          <p14:tracePt t="117156" x="6834188" y="2039938"/>
          <p14:tracePt t="117166" x="7097713" y="1889125"/>
          <p14:tracePt t="117170" x="7235825" y="1827213"/>
          <p14:tracePt t="117180" x="7410450" y="1765300"/>
          <p14:tracePt t="117190" x="7472363" y="1727200"/>
          <p14:tracePt t="117196" x="7572375" y="1689100"/>
          <p14:tracePt t="117206" x="7697788" y="1652588"/>
          <p14:tracePt t="117210" x="7748588" y="1639888"/>
          <p14:tracePt t="117220" x="7823200" y="1614488"/>
          <p14:tracePt t="117230" x="7861300" y="1601788"/>
          <p14:tracePt t="117236" x="7886700" y="1601788"/>
          <p14:tracePt t="117250" x="7897813" y="1601788"/>
          <p14:tracePt t="117260" x="7910513" y="1601788"/>
          <p14:tracePt t="117276" x="7935913" y="1601788"/>
          <p14:tracePt t="117286" x="7961313" y="1601788"/>
          <p14:tracePt t="117290" x="7974013" y="1601788"/>
          <p14:tracePt t="117303" x="7999413" y="1601788"/>
          <p14:tracePt t="117312" x="8035925" y="1601788"/>
          <p14:tracePt t="117316" x="8061325" y="1601788"/>
          <p14:tracePt t="117326" x="8099425" y="1601788"/>
          <p14:tracePt t="117332" x="8135938" y="1601788"/>
          <p14:tracePt t="117342" x="8161338" y="1601788"/>
          <p14:tracePt t="117353" x="8174038" y="1601788"/>
          <p14:tracePt t="117356" x="8199438" y="1601788"/>
          <p14:tracePt t="117366" x="8223250" y="1627188"/>
          <p14:tracePt t="117382" x="8248650" y="1627188"/>
          <p14:tracePt t="117398" x="8261350" y="1627188"/>
          <p14:tracePt t="117408" x="8286750" y="1652588"/>
          <p14:tracePt t="117498" x="8299450" y="1663700"/>
          <p14:tracePt t="117502" x="8299450" y="1689100"/>
          <p14:tracePt t="117512" x="8299450" y="1701800"/>
          <p14:tracePt t="117518" x="8299450" y="1714500"/>
          <p14:tracePt t="117528" x="8274050" y="1776413"/>
          <p14:tracePt t="117538" x="8248650" y="1801813"/>
          <p14:tracePt t="117544" x="8235950" y="1839913"/>
          <p14:tracePt t="117554" x="8212138" y="1901825"/>
          <p14:tracePt t="117558" x="8186738" y="1927225"/>
          <p14:tracePt t="117570" x="8161338" y="1952625"/>
          <p14:tracePt t="117578" x="8135938" y="2001838"/>
          <p14:tracePt t="117584" x="8123238" y="2027238"/>
          <p14:tracePt t="117594" x="8061325" y="2089150"/>
          <p14:tracePt t="117598" x="8035925" y="2139950"/>
          <p14:tracePt t="117610" x="7999413" y="2178050"/>
          <p14:tracePt t="117620" x="7961313" y="2252663"/>
          <p14:tracePt t="117624" x="7910513" y="2303463"/>
          <p14:tracePt t="117634" x="7886700" y="2327275"/>
          <p14:tracePt t="117640" x="7835900" y="2403475"/>
          <p14:tracePt t="117650" x="7773988" y="2439988"/>
          <p14:tracePt t="117661" x="7723188" y="2490788"/>
          <p14:tracePt t="117664" x="7685088" y="2516188"/>
          <p14:tracePt t="117674" x="7648575" y="2552700"/>
          <p14:tracePt t="117680" x="7597775" y="2565400"/>
          <p14:tracePt t="117690" x="7561263" y="2590800"/>
          <p14:tracePt t="117700" x="7535863" y="2603500"/>
          <p14:tracePt t="117704" x="7497763" y="2627313"/>
          <p14:tracePt t="117714" x="7472363" y="2640013"/>
          <p14:tracePt t="117721" x="7459663" y="2652713"/>
          <p14:tracePt t="117730" x="7448550" y="2652713"/>
          <p14:tracePt t="117740" x="7435850" y="2665413"/>
          <p14:tracePt t="117746" x="7423150" y="2665413"/>
          <p14:tracePt t="117760" x="7410450" y="2678113"/>
          <p14:tracePt t="117770" x="7410450" y="2690813"/>
          <p14:tracePt t="117787" x="7385050" y="2703513"/>
          <p14:tracePt t="117800" x="7359650" y="2716213"/>
          <p14:tracePt t="117810" x="7335838" y="2740025"/>
          <p14:tracePt t="117826" x="7310438" y="2752725"/>
          <p14:tracePt t="117850" x="7297738" y="2752725"/>
          <p14:tracePt t="117866" x="7285038" y="2752725"/>
          <p14:tracePt t="117876" x="7259638" y="2752725"/>
          <p14:tracePt t="117892" x="7235825" y="2778125"/>
          <p14:tracePt t="117906" x="7210425" y="2778125"/>
          <p14:tracePt t="117922" x="7197725" y="2778125"/>
          <p14:tracePt t="117942" x="7185025" y="2778125"/>
          <p14:tracePt t="117946" x="7172325" y="2778125"/>
          <p14:tracePt t="118032" x="7159625" y="2778125"/>
          <p14:tracePt t="118194" x="7146925" y="2778125"/>
          <p14:tracePt t="118214" x="7134225" y="2778125"/>
          <p14:tracePt t="118220" x="7123113" y="2778125"/>
          <p14:tracePt t="118244" x="7097713" y="2778125"/>
          <p14:tracePt t="118260" x="7085013" y="2778125"/>
          <p14:tracePt t="118280" x="7059613" y="2765425"/>
          <p14:tracePt t="118294" x="7046913" y="2765425"/>
          <p14:tracePt t="118300" x="7034213" y="2765425"/>
          <p14:tracePt t="118310" x="7034213" y="2752725"/>
          <p14:tracePt t="118320" x="7010400" y="2740025"/>
          <p14:tracePt t="118336" x="6985000" y="2740025"/>
          <p14:tracePt t="118340" x="6972300" y="2716213"/>
          <p14:tracePt t="118360" x="6959600" y="2716213"/>
          <p14:tracePt t="118376" x="6946900" y="2716213"/>
          <p14:tracePt t="118380" x="6934200" y="2716213"/>
          <p14:tracePt t="118390" x="6921500" y="2716213"/>
          <p14:tracePt t="118403" x="6910388" y="2703513"/>
          <p14:tracePt t="118406" x="6897688" y="2703513"/>
          <p14:tracePt t="118416" x="6872288" y="2703513"/>
          <p14:tracePt t="118421" x="6846888" y="2703513"/>
          <p14:tracePt t="118432" x="6821488" y="2690813"/>
          <p14:tracePt t="118442" x="6784975" y="2690813"/>
          <p14:tracePt t="118446" x="6746875" y="2690813"/>
          <p14:tracePt t="118456" x="6721475" y="2690813"/>
          <p14:tracePt t="118462" x="6684963" y="2665413"/>
          <p14:tracePt t="118482" x="6659563" y="2665413"/>
          <p14:tracePt t="118486" x="6634163" y="2665413"/>
          <p14:tracePt t="118496" x="6608763" y="2665413"/>
          <p14:tracePt t="118512" x="6596063" y="2665413"/>
          <p14:tracePt t="118546" x="6584950" y="2665413"/>
          <p14:tracePt t="119228" x="6572250" y="2665413"/>
          <p14:tracePt t="119234" x="6559550" y="2665413"/>
          <p14:tracePt t="119244" x="6534150" y="2665413"/>
          <p14:tracePt t="119255" x="6472238" y="2665413"/>
          <p14:tracePt t="119258" x="6396038" y="2703513"/>
          <p14:tracePt t="119268" x="6346825" y="2740025"/>
          <p14:tracePt t="119274" x="6246813" y="2778125"/>
          <p14:tracePt t="119284" x="6170613" y="2803525"/>
          <p14:tracePt t="119294" x="6108700" y="2816225"/>
          <p14:tracePt t="119298" x="6021388" y="2840038"/>
          <p14:tracePt t="119308" x="5921375" y="2878138"/>
          <p14:tracePt t="119314" x="5857875" y="2890838"/>
          <p14:tracePt t="119324" x="5808663" y="2890838"/>
          <p14:tracePt t="119334" x="5783263" y="2890838"/>
          <p14:tracePt t="119338" x="5745163" y="2903538"/>
          <p14:tracePt t="119350" x="5732463" y="2903538"/>
          <p14:tracePt t="119354" x="5719763" y="2903538"/>
          <p14:tracePt t="119366" x="5708650" y="2903538"/>
          <p14:tracePt t="119380" x="5695950" y="2916238"/>
          <p14:tracePt t="119400" x="5683250" y="2916238"/>
          <p14:tracePt t="119430" x="5657850" y="2928938"/>
          <p14:tracePt t="119440" x="5645150" y="2928938"/>
          <p14:tracePt t="119456" x="5632450" y="2928938"/>
          <p14:tracePt t="119472" x="5619750" y="2928938"/>
          <p14:tracePt t="119482" x="5595938" y="2941638"/>
          <p14:tracePt t="119492" x="5557838" y="2941638"/>
          <p14:tracePt t="119496" x="5519738" y="2941638"/>
          <p14:tracePt t="119506" x="5495925" y="2941638"/>
          <p14:tracePt t="119512" x="5483225" y="2952750"/>
          <p14:tracePt t="119522" x="5457825" y="2952750"/>
          <p14:tracePt t="119532" x="5445125" y="2952750"/>
          <p14:tracePt t="119537" x="5419725" y="2952750"/>
          <p14:tracePt t="119552" x="5407025" y="2952750"/>
          <p14:tracePt t="119572" x="5394325" y="2952750"/>
          <p14:tracePt t="119602" x="5383213" y="2952750"/>
          <p14:tracePt t="119662" x="5357813" y="2952750"/>
          <p14:tracePt t="119724" x="5345113" y="2952750"/>
          <p14:tracePt t="119738" x="5332413" y="2952750"/>
          <p14:tracePt t="119755" x="5319713" y="2952750"/>
          <p14:tracePt t="119764" x="5307013" y="2952750"/>
          <p14:tracePt t="119768" x="5281613" y="2952750"/>
          <p14:tracePt t="119784" x="5270500" y="2952750"/>
          <p14:tracePt t="119820" x="5257800" y="2952750"/>
          <p14:tracePt t="119914" x="5245100" y="2952750"/>
          <p14:tracePt t="120116" x="5219700" y="2952750"/>
          <p14:tracePt t="120148" x="5207000" y="2952750"/>
          <p14:tracePt t="120168" x="5194300" y="2952750"/>
          <p14:tracePt t="120182" x="5194300" y="2965450"/>
          <p14:tracePt t="120192" x="5170488" y="2965450"/>
          <p14:tracePt t="120208" x="5157788" y="2965450"/>
          <p14:tracePt t="120370" x="5157788" y="2978150"/>
          <p14:tracePt t="120404" x="5170488" y="2990850"/>
          <p14:tracePt t="120414" x="5181600" y="2990850"/>
          <p14:tracePt t="120420" x="5232400" y="2990850"/>
          <p14:tracePt t="120430" x="5257800" y="2990850"/>
          <p14:tracePt t="120434" x="5294313" y="2990850"/>
          <p14:tracePt t="120444" x="5357813" y="2990850"/>
          <p14:tracePt t="120455" x="5394325" y="2990850"/>
          <p14:tracePt t="120460" x="5445125" y="2990850"/>
          <p14:tracePt t="120471" x="5470525" y="2990850"/>
          <p14:tracePt t="120476" x="5519738" y="2990850"/>
          <p14:tracePt t="120486" x="5557838" y="2990850"/>
          <p14:tracePt t="120496" x="5583238" y="2990850"/>
          <p14:tracePt t="120500" x="5607050" y="2990850"/>
          <p14:tracePt t="120516" x="5645150" y="2990850"/>
          <p14:tracePt t="120526" x="5657850" y="2990850"/>
          <p14:tracePt t="120540" x="5670550" y="2990850"/>
          <p14:tracePt t="120550" x="5683250" y="2978150"/>
          <p14:tracePt t="120706" x="5670550" y="2965450"/>
          <p14:tracePt t="120712" x="5645150" y="2965450"/>
          <p14:tracePt t="120720" x="5632450" y="2965450"/>
          <p14:tracePt t="120732" x="5595938" y="2941638"/>
          <p14:tracePt t="120736" x="5583238" y="2928938"/>
          <p14:tracePt t="120746" x="5570538" y="2903538"/>
          <p14:tracePt t="120752" x="5519738" y="2890838"/>
          <p14:tracePt t="120762" x="5495925" y="2865438"/>
          <p14:tracePt t="120773" x="5470525" y="2840038"/>
          <p14:tracePt t="120776" x="5419725" y="2790825"/>
          <p14:tracePt t="120786" x="5383213" y="2778125"/>
          <p14:tracePt t="120792" x="5370513" y="2765425"/>
          <p14:tracePt t="120802" x="5345113" y="2740025"/>
          <p14:tracePt t="120812" x="5332413" y="2728913"/>
          <p14:tracePt t="120818" x="5319713" y="2716213"/>
          <p14:tracePt t="120828" x="5319713" y="2690813"/>
          <p14:tracePt t="120832" x="5307013" y="2678113"/>
          <p14:tracePt t="120842" x="5294313" y="2665413"/>
          <p14:tracePt t="120852" x="5281613" y="2665413"/>
          <p14:tracePt t="120858" x="5281613" y="2652713"/>
          <p14:tracePt t="120868" x="5270500" y="2640013"/>
          <p14:tracePt t="120882" x="5257800" y="2627313"/>
          <p14:tracePt t="121004" x="5281613" y="2640013"/>
          <p14:tracePt t="121014" x="5319713" y="2640013"/>
          <p14:tracePt t="121024" x="5370513" y="2678113"/>
          <p14:tracePt t="121028" x="5394325" y="2703513"/>
          <p14:tracePt t="121039" x="5457825" y="2740025"/>
          <p14:tracePt t="121044" x="5495925" y="2790825"/>
          <p14:tracePt t="121055" x="5532438" y="2828925"/>
          <p14:tracePt t="121064" x="5545138" y="2840038"/>
          <p14:tracePt t="121071" x="5570538" y="2852738"/>
          <p14:tracePt t="121080" x="5583238" y="2865438"/>
          <p14:tracePt t="121084" x="5595938" y="2878138"/>
          <p14:tracePt t="121094" x="5607050" y="2890838"/>
          <p14:tracePt t="121564" x="5619750" y="2890838"/>
          <p14:tracePt t="121574" x="5619750" y="2916238"/>
          <p14:tracePt t="121588" x="5619750" y="2941638"/>
          <p14:tracePt t="121598" x="5607050" y="2952750"/>
          <p14:tracePt t="121604" x="5595938" y="2952750"/>
          <p14:tracePt t="121614" x="5583238" y="2965450"/>
          <p14:tracePt t="121628" x="5570538" y="2965450"/>
          <p14:tracePt t="121644" x="5570538" y="2978150"/>
          <p14:tracePt t="121846" x="5557838" y="2978150"/>
          <p14:tracePt t="121880" x="5532438" y="2978150"/>
          <p14:tracePt t="121906" x="5519738" y="2978150"/>
          <p14:tracePt t="121916" x="5507038" y="2990850"/>
          <p14:tracePt t="121923" x="5495925" y="2990850"/>
          <p14:tracePt t="121946" x="5495925" y="3003550"/>
          <p14:tracePt t="121962" x="5483225" y="3016250"/>
          <p14:tracePt t="122008" x="5470525" y="3028950"/>
          <p14:tracePt t="122124" x="5457825" y="3041650"/>
          <p14:tracePt t="122784" x="5445125" y="3041650"/>
          <p14:tracePt t="125084" x="5457825" y="3041650"/>
          <p14:tracePt t="125094" x="5483225" y="3054350"/>
          <p14:tracePt t="125098" x="5483225" y="3065463"/>
          <p14:tracePt t="125114" x="5495925" y="3065463"/>
          <p14:tracePt t="125154" x="5519738" y="3065463"/>
          <p14:tracePt t="125170" x="5532438" y="3065463"/>
          <p14:tracePt t="125230" x="5545138" y="3065463"/>
          <p14:tracePt t="126102" x="5545138" y="3078163"/>
          <p14:tracePt t="126109" x="5545138" y="3141663"/>
          <p14:tracePt t="126118" x="5507038" y="3216275"/>
          <p14:tracePt t="126122" x="5470525" y="3290888"/>
          <p14:tracePt t="126134" x="5407025" y="3367088"/>
          <p14:tracePt t="126144" x="5394325" y="3403600"/>
          <p14:tracePt t="126164" x="5383213" y="3416300"/>
          <p14:tracePt t="126364" x="5383213" y="3429000"/>
          <p14:tracePt t="126374" x="5370513" y="3441700"/>
          <p14:tracePt t="126380" x="5370513" y="3454400"/>
          <p14:tracePt t="126390" x="5370513" y="3467100"/>
          <p14:tracePt t="126396" x="5357813" y="3479800"/>
          <p14:tracePt t="126406" x="5357813" y="3503613"/>
          <p14:tracePt t="126416" x="5345113" y="3554413"/>
          <p14:tracePt t="126430" x="5332413" y="3579813"/>
          <p14:tracePt t="126436" x="5332413" y="3603625"/>
          <p14:tracePt t="126456" x="5332413" y="3641725"/>
          <p14:tracePt t="126460" x="5332413" y="3667125"/>
          <p14:tracePt t="126470" x="5319713" y="3692525"/>
          <p14:tracePt t="126476" x="5319713" y="3703638"/>
          <p14:tracePt t="126486" x="5319713" y="3716338"/>
          <p14:tracePt t="126502" x="5319713" y="3729038"/>
          <p14:tracePt t="126944" x="5319713" y="3716338"/>
          <p14:tracePt t="127358" x="5319713" y="3703638"/>
          <p14:tracePt t="127388" x="5332413" y="3703638"/>
          <p14:tracePt t="127596" x="5345113" y="3703638"/>
          <p14:tracePt t="127606" x="5357813" y="3679825"/>
          <p14:tracePt t="127630" x="5357813" y="3667125"/>
          <p14:tracePt t="127636" x="5370513" y="3654425"/>
          <p14:tracePt t="127676" x="5383213" y="3641725"/>
          <p14:tracePt t="127702" x="5383213" y="3616325"/>
          <p14:tracePt t="127712" x="5407025" y="3603625"/>
          <p14:tracePt t="127716" x="5407025" y="3590925"/>
          <p14:tracePt t="127726" x="5432425" y="3579813"/>
          <p14:tracePt t="127732" x="5457825" y="3579813"/>
          <p14:tracePt t="127742" x="5507038" y="3567113"/>
          <p14:tracePt t="127752" x="5545138" y="3567113"/>
          <p14:tracePt t="127756" x="5632450" y="3567113"/>
          <p14:tracePt t="127766" x="5695950" y="3567113"/>
          <p14:tracePt t="127772" x="5770563" y="3567113"/>
          <p14:tracePt t="127782" x="5795963" y="3567113"/>
          <p14:tracePt t="127793" x="5832475" y="3567113"/>
          <p14:tracePt t="127798" x="5857875" y="3590925"/>
          <p14:tracePt t="127828" x="5870575" y="3590925"/>
          <p14:tracePt t="127832" x="5870575" y="3603625"/>
          <p14:tracePt t="128010" x="5883275" y="3603625"/>
          <p14:tracePt t="128020" x="5895975" y="3603625"/>
          <p14:tracePt t="128024" x="5921375" y="3603625"/>
          <p14:tracePt t="128034" x="5932488" y="3603625"/>
          <p14:tracePt t="128044" x="5945188" y="3603625"/>
          <p14:tracePt t="128050" x="5957888" y="3603625"/>
          <p14:tracePt t="128061" x="5983288" y="3603625"/>
          <p14:tracePt t="128064" x="5995988" y="3603625"/>
          <p14:tracePt t="128084" x="6021388" y="3603625"/>
          <p14:tracePt t="128100" x="6034088" y="3603625"/>
          <p14:tracePt t="128106" x="6045200" y="3603625"/>
          <p14:tracePt t="128116" x="6057900" y="3603625"/>
          <p14:tracePt t="128136" x="6070600" y="3603625"/>
          <p14:tracePt t="128140" x="6083300" y="3616325"/>
          <p14:tracePt t="128150" x="6108700" y="3629025"/>
          <p14:tracePt t="128160" x="6146800" y="3641725"/>
          <p14:tracePt t="128177" x="6170613" y="3641725"/>
          <p14:tracePt t="128180" x="6183313" y="3654425"/>
          <p14:tracePt t="128190" x="6196013" y="3654425"/>
          <p14:tracePt t="128200" x="6208713" y="3654425"/>
          <p14:tracePt t="128206" x="6234113" y="3667125"/>
          <p14:tracePt t="128242" x="6246813" y="3667125"/>
          <p14:tracePt t="129104" x="6259513" y="3667125"/>
          <p14:tracePt t="129240" x="6283325" y="3667125"/>
          <p14:tracePt t="129320" x="6296025" y="3667125"/>
          <p14:tracePt t="129482" x="6296025" y="3654425"/>
          <p14:tracePt t="129518" x="6296025" y="3641725"/>
          <p14:tracePt t="129654" x="6308725" y="3629025"/>
          <p14:tracePt t="129714" x="6321425" y="3629025"/>
          <p14:tracePt t="129744" x="6334125" y="3616325"/>
          <p14:tracePt t="129764" x="6334125" y="3603625"/>
          <p14:tracePt t="129780" x="6359525" y="3579813"/>
          <p14:tracePt t="129800" x="6370638" y="3567113"/>
          <p14:tracePt t="131918" x="6383338" y="3590925"/>
          <p14:tracePt t="131924" x="6383338" y="3603625"/>
          <p14:tracePt t="131934" x="6383338" y="3616325"/>
          <p14:tracePt t="131944" x="6383338" y="3629025"/>
          <p14:tracePt t="132412" x="6396038" y="3641725"/>
          <p14:tracePt t="132422" x="6446838" y="3641725"/>
          <p14:tracePt t="132432" x="6483350" y="3641725"/>
          <p14:tracePt t="132438" x="6508750" y="3641725"/>
          <p14:tracePt t="132448" x="6572250" y="3629025"/>
          <p14:tracePt t="132458" x="6634163" y="3616325"/>
          <p14:tracePt t="132463" x="6672263" y="3603625"/>
          <p14:tracePt t="132479" x="6696075" y="3590925"/>
          <p14:tracePt t="132488" x="6708775" y="3579813"/>
          <p14:tracePt t="132498" x="6721475" y="3579813"/>
          <p14:tracePt t="132502" x="6734175" y="3579813"/>
          <p14:tracePt t="132513" x="6759575" y="3567113"/>
          <p14:tracePt t="132574" x="6772275" y="3567113"/>
          <p14:tracePt t="132624" x="6784975" y="3567113"/>
          <p14:tracePt t="132660" x="6808788" y="3567113"/>
          <p14:tracePt t="132684" x="6821488" y="3567113"/>
          <p14:tracePt t="132690" x="6834188" y="3567113"/>
          <p14:tracePt t="132700" x="6846888" y="3567113"/>
          <p14:tracePt t="132704" x="6859588" y="3567113"/>
          <p14:tracePt t="132714" x="6872288" y="3567113"/>
          <p14:tracePt t="132726" x="6884988" y="3567113"/>
          <p14:tracePt t="132740" x="6897688" y="3567113"/>
          <p14:tracePt t="132756" x="6921500" y="3567113"/>
          <p14:tracePt t="132770" x="6934200" y="3567113"/>
          <p14:tracePt t="132780" x="6946900" y="3567113"/>
          <p14:tracePt t="132786" x="6959600" y="3567113"/>
          <p14:tracePt t="132796" x="6972300" y="3567113"/>
          <p14:tracePt t="132806" x="6985000" y="3567113"/>
          <p14:tracePt t="132820" x="7010400" y="3567113"/>
          <p14:tracePt t="132826" x="7021513" y="3567113"/>
          <p14:tracePt t="132836" x="7034213" y="3567113"/>
          <p14:tracePt t="132846" x="7059613" y="3567113"/>
          <p14:tracePt t="132850" x="7085013" y="3567113"/>
          <p14:tracePt t="132860" x="7097713" y="3567113"/>
          <p14:tracePt t="132866" x="7123113" y="3567113"/>
          <p14:tracePt t="132876" x="7146925" y="3567113"/>
          <p14:tracePt t="132886" x="7159625" y="3567113"/>
          <p14:tracePt t="132892" x="7185025" y="3567113"/>
          <p14:tracePt t="132902" x="7197725" y="3567113"/>
          <p14:tracePt t="132906" x="7223125" y="3567113"/>
          <p14:tracePt t="132916" x="7235825" y="3567113"/>
          <p14:tracePt t="132942" x="7259638" y="3567113"/>
          <p14:tracePt t="132968" x="7272338" y="3567113"/>
          <p14:tracePt t="132982" x="7285038" y="3567113"/>
          <p14:tracePt t="132998" x="7297738" y="3567113"/>
          <p14:tracePt t="133008" x="7310438" y="3567113"/>
          <p14:tracePt t="133042" x="7335838" y="3567113"/>
          <p14:tracePt t="133063" x="7348538" y="3567113"/>
          <p14:tracePt t="133128" x="7372350" y="3567113"/>
          <p14:tracePt t="133138" x="7385050" y="3579813"/>
          <p14:tracePt t="133144" x="7410450" y="3579813"/>
          <p14:tracePt t="133154" x="7448550" y="3579813"/>
          <p14:tracePt t="133158" x="7485063" y="3603625"/>
          <p14:tracePt t="133168" x="7535863" y="3629025"/>
          <p14:tracePt t="133180" x="7572375" y="3641725"/>
          <p14:tracePt t="133184" x="7610475" y="3667125"/>
          <p14:tracePt t="133194" x="7661275" y="3692525"/>
          <p14:tracePt t="133210" x="7673975" y="3692525"/>
          <p14:tracePt t="133220" x="7673975" y="3703638"/>
          <p14:tracePt t="133274" x="7685088" y="3703638"/>
          <p14:tracePt t="133300" x="7710488" y="3703638"/>
          <p14:tracePt t="133794" x="7723188" y="3703638"/>
          <p14:tracePt t="134172" x="7735888" y="3703638"/>
          <p14:tracePt t="134188" x="7735888" y="3692525"/>
          <p14:tracePt t="134198" x="7735888" y="3679825"/>
          <p14:tracePt t="134208" x="7735888" y="3667125"/>
          <p14:tracePt t="134224" x="7723188" y="3629025"/>
          <p14:tracePt t="134234" x="7585075" y="3579813"/>
          <p14:tracePt t="134244" x="7435850" y="3554413"/>
          <p14:tracePt t="134248" x="7310438" y="3554413"/>
          <p14:tracePt t="134258" x="7272338" y="3541713"/>
          <p14:tracePt t="134612" x="7272338" y="3529013"/>
          <p14:tracePt t="134626" x="7285038" y="3503613"/>
          <p14:tracePt t="134636" x="7310438" y="3479800"/>
          <p14:tracePt t="134642" x="7323138" y="3467100"/>
          <p14:tracePt t="134652" x="7359650" y="3441700"/>
          <p14:tracePt t="134656" x="7397750" y="3429000"/>
          <p14:tracePt t="134666" x="7435850" y="3403600"/>
          <p14:tracePt t="134676" x="7459663" y="3378200"/>
          <p14:tracePt t="134682" x="7510463" y="3341688"/>
          <p14:tracePt t="134692" x="7548563" y="3328988"/>
          <p14:tracePt t="134696" x="7610475" y="3290888"/>
          <p14:tracePt t="134706" x="7648575" y="3278188"/>
          <p14:tracePt t="134718" x="7673975" y="3267075"/>
          <p14:tracePt t="134722" x="7710488" y="3254375"/>
          <p14:tracePt t="134732" x="7748588" y="3254375"/>
          <p14:tracePt t="134738" x="7785100" y="3228975"/>
          <p14:tracePt t="134748" x="7823200" y="3228975"/>
          <p14:tracePt t="134758" x="7874000" y="3216275"/>
          <p14:tracePt t="134763" x="7923213" y="3216275"/>
          <p14:tracePt t="134772" x="7961313" y="3216275"/>
          <p14:tracePt t="134778" x="8010525" y="3216275"/>
          <p14:tracePt t="134788" x="8048625" y="3216275"/>
          <p14:tracePt t="134798" x="8074025" y="3216275"/>
          <p14:tracePt t="134804" x="8135938" y="3216275"/>
          <p14:tracePt t="134814" x="8186738" y="3216275"/>
          <p14:tracePt t="134818" x="8248650" y="3216275"/>
          <p14:tracePt t="134828" x="8324850" y="3216275"/>
          <p14:tracePt t="134838" x="8361363" y="3216275"/>
          <p14:tracePt t="134844" x="8386763" y="3216275"/>
          <p14:tracePt t="134854" x="8412163" y="3216275"/>
          <p14:tracePt t="134858" x="8435975" y="3216275"/>
          <p14:tracePt t="134894" x="8448675" y="3216275"/>
          <p14:tracePt t="134914" x="8461375" y="3216275"/>
          <p14:tracePt t="134920" x="8474075" y="3216275"/>
          <p14:tracePt t="134944" x="8486775" y="3216275"/>
          <p14:tracePt t="134954" x="8499475" y="3216275"/>
          <p14:tracePt t="134974" x="8512175" y="3216275"/>
          <p14:tracePt t="134994" x="8512175" y="3228975"/>
          <p14:tracePt t="135030" x="8524875" y="3241675"/>
          <p14:tracePt t="135040" x="8524875" y="3254375"/>
          <p14:tracePt t="135046" x="8537575" y="3267075"/>
          <p14:tracePt t="135070" x="8537575" y="3290888"/>
          <p14:tracePt t="135081" x="8537575" y="3303588"/>
          <p14:tracePt t="135086" x="8537575" y="3316288"/>
          <p14:tracePt t="135097" x="8537575" y="3328988"/>
          <p14:tracePt t="135100" x="8537575" y="3341688"/>
          <p14:tracePt t="135122" x="8537575" y="3367088"/>
          <p14:tracePt t="135152" x="8537575" y="3378200"/>
          <p14:tracePt t="135162" x="8524875" y="3378200"/>
          <p14:tracePt t="135182" x="8499475" y="3390900"/>
          <p14:tracePt t="135222" x="8499475" y="3403600"/>
          <p14:tracePt t="135514" x="8499475" y="3416300"/>
          <p14:tracePt t="135520" x="8537575" y="3429000"/>
          <p14:tracePt t="135530" x="8612188" y="3454400"/>
          <p14:tracePt t="135540" x="8674100" y="3454400"/>
          <p14:tracePt t="135544" x="8750300" y="3454400"/>
          <p14:tracePt t="135554" x="8799513" y="3479800"/>
          <p14:tracePt t="135560" x="8837613" y="3479800"/>
          <p14:tracePt t="135570" x="8886825" y="3479800"/>
          <p14:tracePt t="135581" x="8924925" y="3490913"/>
          <p14:tracePt t="135594" x="8937625" y="3490913"/>
          <p14:tracePt t="135600" x="8963025" y="3503613"/>
          <p14:tracePt t="135710" x="8975725" y="3503613"/>
          <p14:tracePt t="135726" x="8986838" y="3503613"/>
          <p14:tracePt t="135746" x="9012238" y="3503613"/>
          <p14:tracePt t="135762" x="9024938" y="3503613"/>
          <p14:tracePt t="135766" x="9050338" y="3503613"/>
          <p14:tracePt t="135776" x="9075738" y="3490913"/>
          <p14:tracePt t="135792" x="9099550" y="3490913"/>
          <p14:tracePt t="135802" x="9112250" y="3490913"/>
          <p14:tracePt t="135806" x="9124950" y="3490913"/>
          <p14:tracePt t="135816" x="9137650" y="3490913"/>
          <p14:tracePt t="135826" x="9150350" y="3490913"/>
          <p14:tracePt t="135842" x="9163050" y="3490913"/>
          <p14:tracePt t="135882" x="9175750" y="3490913"/>
          <p14:tracePt t="135888" x="9188450" y="3490913"/>
          <p14:tracePt t="136140" x="9199563" y="3490913"/>
          <p14:tracePt t="136164" x="9212263" y="3490913"/>
          <p14:tracePt t="137204" x="9188450" y="3479800"/>
          <p14:tracePt t="137260" x="9188450" y="3454400"/>
          <p14:tracePt t="137652" x="9175750" y="3441700"/>
          <p14:tracePt t="138212" x="9163050" y="3441700"/>
          <p14:tracePt t="138222" x="9137650" y="3441700"/>
          <p14:tracePt t="138228" x="9124950" y="3441700"/>
          <p14:tracePt t="138238" x="9099550" y="3441700"/>
          <p14:tracePt t="138244" x="9050338" y="3441700"/>
          <p14:tracePt t="138254" x="8986838" y="3441700"/>
          <p14:tracePt t="138266" x="8886825" y="3441700"/>
          <p14:tracePt t="138268" x="8786813" y="3441700"/>
          <p14:tracePt t="138278" x="8661400" y="3403600"/>
          <p14:tracePt t="138284" x="8561388" y="3378200"/>
          <p14:tracePt t="138294" x="8448675" y="3341688"/>
          <p14:tracePt t="138304" x="8399463" y="3328988"/>
          <p14:tracePt t="138310" x="8348663" y="3328988"/>
          <p14:tracePt t="138320" x="8274050" y="3303588"/>
          <p14:tracePt t="138324" x="8199438" y="3267075"/>
          <p14:tracePt t="138334" x="8161338" y="3267075"/>
          <p14:tracePt t="138344" x="8099425" y="3228975"/>
          <p14:tracePt t="138350" x="8010525" y="3228975"/>
          <p14:tracePt t="138360" x="7961313" y="3228975"/>
          <p14:tracePt t="138365" x="7910513" y="3228975"/>
          <p14:tracePt t="138376" x="7835900" y="3203575"/>
          <p14:tracePt t="138386" x="7797800" y="3203575"/>
          <p14:tracePt t="138390" x="7748588" y="3203575"/>
          <p14:tracePt t="138400" x="7710488" y="3203575"/>
          <p14:tracePt t="138406" x="7661275" y="3190875"/>
          <p14:tracePt t="138416" x="7623175" y="3190875"/>
          <p14:tracePt t="138426" x="7585075" y="3190875"/>
          <p14:tracePt t="138430" x="7548563" y="3190875"/>
          <p14:tracePt t="138440" x="7523163" y="3165475"/>
          <p14:tracePt t="138446" x="7497763" y="3165475"/>
          <p14:tracePt t="138456" x="7485063" y="3165475"/>
          <p14:tracePt t="138467" x="7472363" y="3165475"/>
          <p14:tracePt t="138486" x="7459663" y="3165475"/>
          <p14:tracePt t="138712" x="7459663" y="3178175"/>
          <p14:tracePt t="138718" x="7448550" y="3216275"/>
          <p14:tracePt t="138728" x="7435850" y="3228975"/>
          <p14:tracePt t="138732" x="7435850" y="3254375"/>
          <p14:tracePt t="138742" x="7435850" y="3267075"/>
          <p14:tracePt t="138754" x="7435850" y="3278188"/>
          <p14:tracePt t="138758" x="7435850" y="3303588"/>
          <p14:tracePt t="138768" x="7410450" y="3316288"/>
          <p14:tracePt t="138774" x="7410450" y="3328988"/>
          <p14:tracePt t="138794" x="7410450" y="3354388"/>
          <p14:tracePt t="138799" x="7397750" y="3354388"/>
          <p14:tracePt t="138808" x="7385050" y="3367088"/>
          <p14:tracePt t="139020" x="7385050" y="3378200"/>
          <p14:tracePt t="139036" x="7385050" y="3390900"/>
          <p14:tracePt t="139066" x="7385050" y="3403600"/>
          <p14:tracePt t="139092" x="7397750" y="3416300"/>
          <p14:tracePt t="139102" x="7410450" y="3416300"/>
          <p14:tracePt t="139117" x="7423150" y="3429000"/>
          <p14:tracePt t="139122" x="7435850" y="3441700"/>
          <p14:tracePt t="139132" x="7459663" y="3441700"/>
          <p14:tracePt t="139142" x="7472363" y="3454400"/>
          <p14:tracePt t="139146" x="7510463" y="3467100"/>
          <p14:tracePt t="139156" x="7523163" y="3479800"/>
          <p14:tracePt t="139172" x="7535863" y="3479800"/>
          <p14:tracePt t="139183" x="7561263" y="3490913"/>
          <p14:tracePt t="139186" x="7572375" y="3490913"/>
          <p14:tracePt t="139196" x="7597775" y="3503613"/>
          <p14:tracePt t="139212" x="7623175" y="3516313"/>
          <p14:tracePt t="139222" x="7648575" y="3529013"/>
          <p14:tracePt t="139228" x="7673975" y="3529013"/>
          <p14:tracePt t="139238" x="7697788" y="3529013"/>
          <p14:tracePt t="139242" x="7735888" y="3554413"/>
          <p14:tracePt t="139252" x="7761288" y="3567113"/>
          <p14:tracePt t="139262" x="7810500" y="3567113"/>
          <p14:tracePt t="139268" x="7848600" y="3567113"/>
          <p14:tracePt t="139278" x="7874000" y="3567113"/>
          <p14:tracePt t="139283" x="7897813" y="3567113"/>
          <p14:tracePt t="139292" x="7923213" y="3567113"/>
          <p14:tracePt t="139302" x="7961313" y="3567113"/>
          <p14:tracePt t="139308" x="8010525" y="3579813"/>
          <p14:tracePt t="139318" x="8035925" y="3579813"/>
          <p14:tracePt t="139324" x="8061325" y="3579813"/>
          <p14:tracePt t="139334" x="8086725" y="3579813"/>
          <p14:tracePt t="139344" x="8110538" y="3579813"/>
          <p14:tracePt t="139350" x="8135938" y="3579813"/>
          <p14:tracePt t="139358" x="8148638" y="3579813"/>
          <p14:tracePt t="139364" x="8161338" y="3579813"/>
          <p14:tracePt t="139374" x="8174038" y="3579813"/>
          <p14:tracePt t="139384" x="8212138" y="3579813"/>
          <p14:tracePt t="139388" x="8223250" y="3579813"/>
          <p14:tracePt t="139399" x="8248650" y="3579813"/>
          <p14:tracePt t="139404" x="8274050" y="3579813"/>
          <p14:tracePt t="139414" x="8299450" y="3579813"/>
          <p14:tracePt t="139424" x="8312150" y="3579813"/>
          <p14:tracePt t="139430" x="8335963" y="3579813"/>
          <p14:tracePt t="139440" x="8348663" y="3579813"/>
          <p14:tracePt t="139444" x="8361363" y="3579813"/>
          <p14:tracePt t="139454" x="8386763" y="3579813"/>
          <p14:tracePt t="139470" x="8399463" y="3579813"/>
          <p14:tracePt t="139480" x="8412163" y="3579813"/>
          <p14:tracePt t="139484" x="8424863" y="3579813"/>
          <p14:tracePt t="139510" x="8435975" y="3579813"/>
          <p14:tracePt t="139514" x="8435975" y="3590925"/>
          <p14:tracePt t="139556" x="8461375" y="3590925"/>
          <p14:tracePt t="139606" x="8474075" y="3590925"/>
          <p14:tracePt t="139620" x="8486775" y="3590925"/>
          <p14:tracePt t="139656" x="8499475" y="3590925"/>
          <p14:tracePt t="139706" x="8512175" y="3590925"/>
          <p14:tracePt t="140080" x="8524875" y="3590925"/>
          <p14:tracePt t="140282" x="8448675" y="3590925"/>
          <p14:tracePt t="140286" x="8335963" y="3590925"/>
          <p14:tracePt t="140296" x="8212138" y="3590925"/>
          <p14:tracePt t="140306" x="8074025" y="3590925"/>
          <p14:tracePt t="140312" x="7835900" y="3590925"/>
          <p14:tracePt t="140322" x="7597775" y="3590925"/>
          <p14:tracePt t="140326" x="7323138" y="3590925"/>
          <p14:tracePt t="140336" x="7010400" y="3579813"/>
          <p14:tracePt t="140346" x="6721475" y="3541713"/>
          <p14:tracePt t="140352" x="6459538" y="3490913"/>
          <p14:tracePt t="140362" x="6208713" y="3467100"/>
          <p14:tracePt t="140368" x="5883275" y="3416300"/>
          <p14:tracePt t="140378" x="5657850" y="3378200"/>
          <p14:tracePt t="140388" x="5370513" y="3367088"/>
          <p14:tracePt t="140392" x="5145088" y="3316288"/>
          <p14:tracePt t="140402" x="4956175" y="3316288"/>
          <p14:tracePt t="140408" x="4756150" y="3316288"/>
          <p14:tracePt t="140418" x="4556125" y="3316288"/>
          <p14:tracePt t="140428" x="4406900" y="3316288"/>
          <p14:tracePt t="140433" x="4281488" y="3316288"/>
          <p14:tracePt t="140444" x="4181475" y="3303588"/>
          <p14:tracePt t="140448" x="4081463" y="3290888"/>
          <p14:tracePt t="140458" x="3979863" y="3290888"/>
          <p14:tracePt t="140468" x="3892550" y="3290888"/>
          <p14:tracePt t="140474" x="3843338" y="3278188"/>
          <p14:tracePt t="140484" x="3805238" y="3278188"/>
          <p14:tracePt t="140488" x="3779838" y="3278188"/>
          <p14:tracePt t="140498" x="3756025" y="3278188"/>
          <p14:tracePt t="140508" x="3717925" y="3278188"/>
          <p14:tracePt t="140514" x="3679825" y="3278188"/>
          <p14:tracePt t="140524" x="3643313" y="3278188"/>
          <p14:tracePt t="140528" x="3605213" y="3278188"/>
          <p14:tracePt t="140538" x="3567113" y="3290888"/>
          <p14:tracePt t="140548" x="3541713" y="3303588"/>
          <p14:tracePt t="140554" x="3505200" y="3303588"/>
          <p14:tracePt t="140564" x="3479800" y="3303588"/>
          <p14:tracePt t="140568" x="3467100" y="3303588"/>
          <p14:tracePt t="140578" x="3454400" y="3303588"/>
          <p14:tracePt t="140588" x="3417888" y="3303588"/>
          <p14:tracePt t="140594" x="3405188" y="3303588"/>
          <p14:tracePt t="140604" x="3379788" y="3328988"/>
          <p14:tracePt t="140610" x="3354388" y="3328988"/>
          <p14:tracePt t="140620" x="3317875" y="3341688"/>
          <p14:tracePt t="140630" x="3267075" y="3341688"/>
          <p14:tracePt t="140635" x="3228975" y="3354388"/>
          <p14:tracePt t="140644" x="3192463" y="3367088"/>
          <p14:tracePt t="140651" x="3167063" y="3378200"/>
          <p14:tracePt t="140660" x="3116263" y="3390900"/>
          <p14:tracePt t="140670" x="3092450" y="3416300"/>
          <p14:tracePt t="140674" x="3054350" y="3416300"/>
          <p14:tracePt t="140690" x="3028950" y="3441700"/>
          <p14:tracePt t="140701" x="3016250" y="3441700"/>
          <p14:tracePt t="140710" x="3003550" y="3454400"/>
          <p14:tracePt t="140730" x="3003550" y="3467100"/>
          <p14:tracePt t="140746" x="3003550" y="3479800"/>
          <p14:tracePt t="140760" x="3003550" y="3503613"/>
          <p14:tracePt t="140770" x="3003550" y="3516313"/>
          <p14:tracePt t="140776" x="3067050" y="3541713"/>
          <p14:tracePt t="140786" x="3116263" y="3541713"/>
          <p14:tracePt t="140790" x="3216275" y="3554413"/>
          <p14:tracePt t="140802" x="3328988" y="3554413"/>
          <p14:tracePt t="140812" x="3467100" y="3554413"/>
          <p14:tracePt t="140817" x="3579813" y="3554413"/>
          <p14:tracePt t="140826" x="3705225" y="3554413"/>
          <p14:tracePt t="140832" x="3779838" y="3554413"/>
          <p14:tracePt t="140842" x="3830638" y="3554413"/>
          <p14:tracePt t="140852" x="3867150" y="3554413"/>
          <p14:tracePt t="140856" x="3879850" y="3554413"/>
          <p14:tracePt t="140948" x="3830638" y="3554413"/>
          <p14:tracePt t="140952" x="3692525" y="3554413"/>
          <p14:tracePt t="140968" x="3579813" y="3554413"/>
          <p14:tracePt t="140969" x="3429000" y="3554413"/>
          <p14:tracePt t="140978" x="3341688" y="3554413"/>
          <p14:tracePt t="140988" x="3241675" y="3579813"/>
          <p14:tracePt t="140992" x="3167063" y="3590925"/>
          <p14:tracePt t="141002" x="3128963" y="3590925"/>
          <p14:tracePt t="141008" x="3116263" y="3590925"/>
          <p14:tracePt t="141078" x="3116263" y="3603625"/>
          <p14:tracePt t="141088" x="3141663" y="3603625"/>
          <p14:tracePt t="141094" x="3205163" y="3603625"/>
          <p14:tracePt t="141104" x="3241675" y="3603625"/>
          <p14:tracePt t="141108" x="3279775" y="3603625"/>
          <p14:tracePt t="141118" x="3317875" y="3603625"/>
          <p14:tracePt t="141135" x="3341688" y="3603625"/>
          <p14:tracePt t="141154" x="3354388" y="3603625"/>
          <p14:tracePt t="141234" x="3367088" y="3616325"/>
          <p14:tracePt t="141240" x="3367088" y="3629025"/>
          <p14:tracePt t="141250" x="3379788" y="3654425"/>
          <p14:tracePt t="141260" x="3392488" y="3654425"/>
          <p14:tracePt t="141264" x="3417888" y="3679825"/>
          <p14:tracePt t="141276" x="3441700" y="3679825"/>
          <p14:tracePt t="141280" x="3505200" y="3716338"/>
          <p14:tracePt t="141290" x="3579813" y="3716338"/>
          <p14:tracePt t="141300" x="3679825" y="3754438"/>
          <p14:tracePt t="141306" x="3830638" y="3754438"/>
          <p14:tracePt t="141317" x="4017963" y="3792538"/>
          <p14:tracePt t="141320" x="4294188" y="3803650"/>
          <p14:tracePt t="141330" x="4668838" y="3803650"/>
          <p14:tracePt t="141340" x="5119688" y="3803650"/>
          <p14:tracePt t="141346" x="5595938" y="3803650"/>
          <p14:tracePt t="141356" x="6134100" y="3803650"/>
          <p14:tracePt t="141362" x="6672263" y="3803650"/>
          <p14:tracePt t="141372" x="7021513" y="3803650"/>
          <p14:tracePt t="141382" x="7423150" y="3803650"/>
          <p14:tracePt t="141386" x="7761288" y="3803650"/>
          <p14:tracePt t="141396" x="8035925" y="3803650"/>
          <p14:tracePt t="141402" x="8248650" y="3803650"/>
          <p14:tracePt t="141412" x="8399463" y="3803650"/>
          <p14:tracePt t="141422" x="8524875" y="3803650"/>
          <p14:tracePt t="141426" x="8650288" y="3803650"/>
          <p14:tracePt t="141436" x="8750300" y="3803650"/>
          <p14:tracePt t="141442" x="8812213" y="3803650"/>
          <p14:tracePt t="141452" x="8863013" y="3803650"/>
          <p14:tracePt t="141462" x="8912225" y="3803650"/>
          <p14:tracePt t="141468" x="8950325" y="3803650"/>
          <p14:tracePt t="141476" x="8999538" y="3803650"/>
          <p14:tracePt t="141482" x="9037638" y="3803650"/>
          <p14:tracePt t="141492" x="9099550" y="3803650"/>
          <p14:tracePt t="141502" x="9163050" y="3803650"/>
          <p14:tracePt t="141506" x="9212263" y="3803650"/>
          <p14:tracePt t="141517" x="9250363" y="3803650"/>
          <p14:tracePt t="141522" x="9312275" y="3803650"/>
          <p14:tracePt t="141532" x="9388475" y="3803650"/>
          <p14:tracePt t="141542" x="9437688" y="3803650"/>
          <p14:tracePt t="141548" x="9475788" y="3803650"/>
          <p14:tracePt t="141558" x="9525000" y="3803650"/>
          <p14:tracePt t="141562" x="9563100" y="3829050"/>
          <p14:tracePt t="141572" x="9588500" y="3829050"/>
          <p14:tracePt t="141582" x="9601200" y="3829050"/>
          <p14:tracePt t="141588" x="9613900" y="3829050"/>
          <p14:tracePt t="141602" x="9626600" y="3829050"/>
          <p14:tracePt t="141614" x="9637713" y="3829050"/>
          <p14:tracePt t="141664" x="9637713" y="3841750"/>
          <p14:tracePt t="141740" x="9637713" y="3854450"/>
          <p14:tracePt t="141744" x="9626600" y="3854450"/>
          <p14:tracePt t="141754" x="9550400" y="3816350"/>
          <p14:tracePt t="141764" x="9488488" y="3792538"/>
          <p14:tracePt t="141770" x="9375775" y="3779838"/>
          <p14:tracePt t="141780" x="9250363" y="3741738"/>
          <p14:tracePt t="141784" x="9112250" y="3703638"/>
          <p14:tracePt t="141794" x="8975725" y="3679825"/>
          <p14:tracePt t="141804" x="8863013" y="3667125"/>
          <p14:tracePt t="141808" x="8774113" y="3641725"/>
          <p14:tracePt t="141819" x="8650288" y="3629025"/>
          <p14:tracePt t="141828" x="8586788" y="3629025"/>
          <p14:tracePt t="141835" x="8512175" y="3616325"/>
          <p14:tracePt t="141844" x="8461375" y="3603625"/>
          <p14:tracePt t="141848" x="8424863" y="3590925"/>
          <p14:tracePt t="141858" x="8399463" y="3590925"/>
          <p14:tracePt t="141940" x="8386763" y="3579813"/>
          <p14:tracePt t="141966" x="8386763" y="3541713"/>
          <p14:tracePt t="141970" x="8412163" y="3529013"/>
          <p14:tracePt t="141980" x="8435975" y="3529013"/>
          <p14:tracePt t="141990" x="8486775" y="3516313"/>
          <p14:tracePt t="141996" x="8524875" y="3490913"/>
          <p14:tracePt t="142006" x="8586788" y="3479800"/>
          <p14:tracePt t="142010" x="8624888" y="3479800"/>
          <p14:tracePt t="142020" x="8674100" y="3454400"/>
          <p14:tracePt t="142030" x="8712200" y="3454400"/>
          <p14:tracePt t="142036" x="8737600" y="3429000"/>
          <p14:tracePt t="142046" x="8774113" y="3429000"/>
          <p14:tracePt t="142060" x="8786813" y="3429000"/>
          <p14:tracePt t="142324" x="8812213" y="3429000"/>
          <p14:tracePt t="142344" x="8824913" y="3429000"/>
          <p14:tracePt t="142348" x="8837613" y="3429000"/>
          <p14:tracePt t="142358" x="8850313" y="3429000"/>
          <p14:tracePt t="142364" x="8863013" y="3429000"/>
          <p14:tracePt t="142374" x="8874125" y="3429000"/>
          <p14:tracePt t="142385" x="8886825" y="3429000"/>
          <p14:tracePt t="142388" x="8912225" y="3429000"/>
          <p14:tracePt t="142398" x="8937625" y="3441700"/>
          <p14:tracePt t="142404" x="8950325" y="3441700"/>
          <p14:tracePt t="142414" x="8963025" y="3441700"/>
          <p14:tracePt t="142424" x="8975725" y="3441700"/>
          <p14:tracePt t="142440" x="8999538" y="3441700"/>
          <p14:tracePt t="142444" x="8999538" y="3454400"/>
          <p14:tracePt t="142454" x="9012238" y="3454400"/>
          <p14:tracePt t="142470" x="9024938" y="3454400"/>
          <p14:tracePt t="142480" x="9037638" y="3454400"/>
          <p14:tracePt t="142586" x="9050338" y="3467100"/>
          <p14:tracePt t="142603" x="9050338" y="3479800"/>
          <p14:tracePt t="142606" x="9050338" y="3490913"/>
          <p14:tracePt t="142616" x="9024938" y="3516313"/>
          <p14:tracePt t="142622" x="8986838" y="3541713"/>
          <p14:tracePt t="142632" x="8937625" y="3554413"/>
          <p14:tracePt t="142642" x="8874125" y="3579813"/>
          <p14:tracePt t="142646" x="8799513" y="3590925"/>
          <p14:tracePt t="142656" x="8774113" y="3590925"/>
          <p14:tracePt t="142662" x="8724900" y="3590925"/>
          <p14:tracePt t="142672" x="8712200" y="3590925"/>
          <p14:tracePt t="142682" x="8699500" y="3590925"/>
          <p14:tracePt t="142804" x="8724900" y="3590925"/>
          <p14:tracePt t="142808" x="8774113" y="3579813"/>
          <p14:tracePt t="142819" x="8863013" y="3579813"/>
          <p14:tracePt t="142824" x="8924925" y="3554413"/>
          <p14:tracePt t="142835" x="9012238" y="3529013"/>
          <p14:tracePt t="142844" x="9075738" y="3516313"/>
          <p14:tracePt t="142848" x="9150350" y="3490913"/>
          <p14:tracePt t="142858" x="9224963" y="3479800"/>
          <p14:tracePt t="142864" x="9250363" y="3454400"/>
          <p14:tracePt t="142874" x="9275763" y="3454400"/>
          <p14:tracePt t="142885" x="9288463" y="3454400"/>
          <p14:tracePt t="142951" x="9288463" y="3441700"/>
          <p14:tracePt t="142964" x="9288463" y="3416300"/>
          <p14:tracePt t="142980" x="9250363" y="3390900"/>
          <p14:tracePt t="142990" x="9163050" y="3354388"/>
          <p14:tracePt t="143000" x="9037638" y="3341688"/>
          <p14:tracePt t="143006" x="8899525" y="3290888"/>
          <p14:tracePt t="143016" x="8724900" y="3216275"/>
          <p14:tracePt t="143020" x="8624888" y="3203575"/>
          <p14:tracePt t="143030" x="8461375" y="3165475"/>
          <p14:tracePt t="143040" x="8324850" y="3128963"/>
          <p14:tracePt t="143046" x="8123238" y="3078163"/>
          <p14:tracePt t="143056" x="7897813" y="3054350"/>
          <p14:tracePt t="143060" x="7673975" y="3003550"/>
          <p14:tracePt t="143070" x="7448550" y="2965450"/>
          <p14:tracePt t="143080" x="7223125" y="2928938"/>
          <p14:tracePt t="143086" x="7059613" y="2903538"/>
          <p14:tracePt t="143096" x="6821488" y="2890838"/>
          <p14:tracePt t="143103" x="6634163" y="2865438"/>
          <p14:tracePt t="143112" x="6446838" y="2865438"/>
          <p14:tracePt t="143122" x="6321425" y="2865438"/>
          <p14:tracePt t="143126" x="6170613" y="2852738"/>
          <p14:tracePt t="143136" x="6034088" y="2852738"/>
          <p14:tracePt t="143142" x="5883275" y="2852738"/>
          <p14:tracePt t="143153" x="5770563" y="2852738"/>
          <p14:tracePt t="143162" x="5645150" y="2852738"/>
          <p14:tracePt t="143166" x="5532438" y="2852738"/>
          <p14:tracePt t="143176" x="5445125" y="2852738"/>
          <p14:tracePt t="143182" x="5345113" y="2865438"/>
          <p14:tracePt t="143192" x="5245100" y="2890838"/>
          <p14:tracePt t="143203" x="5157788" y="2903538"/>
          <p14:tracePt t="143206" x="5081588" y="2941638"/>
          <p14:tracePt t="143216" x="5019675" y="2941638"/>
          <p14:tracePt t="143222" x="4945063" y="2978150"/>
          <p14:tracePt t="143232" x="4881563" y="2990850"/>
          <p14:tracePt t="143242" x="4832350" y="3003550"/>
          <p14:tracePt t="143246" x="4768850" y="3028950"/>
          <p14:tracePt t="143258" x="4732338" y="3041650"/>
          <p14:tracePt t="143262" x="4681538" y="3065463"/>
          <p14:tracePt t="143272" x="4643438" y="3065463"/>
          <p14:tracePt t="143282" x="4594225" y="3065463"/>
          <p14:tracePt t="143288" x="4543425" y="3090863"/>
          <p14:tracePt t="143298" x="4494213" y="3103563"/>
          <p14:tracePt t="143303" x="4456113" y="3128963"/>
          <p14:tracePt t="143312" x="4381500" y="3141663"/>
          <p14:tracePt t="143322" x="4330700" y="3141663"/>
          <p14:tracePt t="143328" x="4294188" y="3141663"/>
          <p14:tracePt t="143338" x="4230688" y="3154363"/>
          <p14:tracePt t="143344" x="4156075" y="3165475"/>
          <p14:tracePt t="143354" x="4068763" y="3190875"/>
          <p14:tracePt t="143364" x="4017963" y="3190875"/>
          <p14:tracePt t="143368" x="3943350" y="3203575"/>
          <p14:tracePt t="143378" x="3843338" y="3241675"/>
          <p14:tracePt t="143385" x="3805238" y="3267075"/>
          <p14:tracePt t="143394" x="3756025" y="3290888"/>
          <p14:tracePt t="143404" x="3743325" y="3303588"/>
          <p14:tracePt t="143408" x="3692525" y="3328988"/>
          <p14:tracePt t="143419" x="3654425" y="3341688"/>
          <p14:tracePt t="143424" x="3630613" y="3354388"/>
          <p14:tracePt t="143444" x="3630613" y="3367088"/>
          <p14:tracePt t="143570" x="3605213" y="3378200"/>
          <p14:tracePt t="143590" x="3592513" y="3378200"/>
          <p14:tracePt t="143606" x="3579813" y="3403600"/>
          <p14:tracePt t="143616" x="3567113" y="3403600"/>
          <p14:tracePt t="143630" x="3567113" y="3429000"/>
          <p14:tracePt t="143637" x="3554413" y="3429000"/>
          <p14:tracePt t="143656" x="3541713" y="3441700"/>
          <p14:tracePt t="143660" x="3530600" y="3454400"/>
          <p14:tracePt t="143676" x="3530600" y="3467100"/>
          <p14:tracePt t="143696" x="3517900" y="3479800"/>
          <p14:tracePt t="143702" x="3505200" y="3479800"/>
          <p14:tracePt t="143712" x="3505200" y="3503613"/>
          <p14:tracePt t="143726" x="3492500" y="3516313"/>
          <p14:tracePt t="143752" x="3479800" y="3529013"/>
          <p14:tracePt t="143984" x="3467100" y="3541713"/>
          <p14:tracePt t="143998" x="3454400" y="3567113"/>
          <p14:tracePt t="144024" x="3441700" y="3579813"/>
          <p14:tracePt t="145200" x="3441700" y="3603625"/>
          <p14:tracePt t="145210" x="3454400" y="3616325"/>
          <p14:tracePt t="145221" x="3479800" y="3641725"/>
          <p14:tracePt t="145224" x="3541713" y="3641725"/>
          <p14:tracePt t="145234" x="3567113" y="3667125"/>
          <p14:tracePt t="145250" x="3605213" y="3692525"/>
          <p14:tracePt t="145260" x="3630613" y="3703638"/>
          <p14:tracePt t="145264" x="3643313" y="3716338"/>
          <p14:tracePt t="145274" x="3654425" y="3729038"/>
          <p14:tracePt t="145280" x="3679825" y="3729038"/>
          <p14:tracePt t="145290" x="3679825" y="3741738"/>
          <p14:tracePt t="145300" x="3705225" y="3754438"/>
          <p14:tracePt t="145316" x="3730625" y="3754438"/>
          <p14:tracePt t="145321" x="3730625" y="3767138"/>
          <p14:tracePt t="145340" x="3743325" y="3767138"/>
          <p14:tracePt t="145370" x="3767138" y="3767138"/>
          <p14:tracePt t="145380" x="3792538" y="3767138"/>
          <p14:tracePt t="145384" x="3830638" y="3779838"/>
          <p14:tracePt t="145394" x="3843338" y="3792538"/>
          <p14:tracePt t="145406" x="3879850" y="3792538"/>
          <p14:tracePt t="145410" x="3943350" y="3803650"/>
          <p14:tracePt t="145421" x="4017963" y="3803650"/>
          <p14:tracePt t="145426" x="4105275" y="3829050"/>
          <p14:tracePt t="145437" x="4181475" y="3829050"/>
          <p14:tracePt t="145446" x="4305300" y="3841750"/>
          <p14:tracePt t="145450" x="4406900" y="3867150"/>
          <p14:tracePt t="145460" x="4506913" y="3879850"/>
          <p14:tracePt t="145466" x="4643438" y="3905250"/>
          <p14:tracePt t="145476" x="4781550" y="3916363"/>
          <p14:tracePt t="145487" x="4894263" y="3941763"/>
          <p14:tracePt t="145490" x="5019675" y="3954463"/>
          <p14:tracePt t="145500" x="5157788" y="3979863"/>
          <p14:tracePt t="145506" x="5294313" y="4029075"/>
          <p14:tracePt t="145516" x="5383213" y="4041775"/>
          <p14:tracePt t="145526" x="5495925" y="4079875"/>
          <p14:tracePt t="145530" x="5583238" y="4105275"/>
          <p14:tracePt t="145540" x="5708650" y="4141788"/>
          <p14:tracePt t="145546" x="5821363" y="4167188"/>
          <p14:tracePt t="145556" x="5895975" y="4192588"/>
          <p14:tracePt t="145566" x="6008688" y="4217988"/>
          <p14:tracePt t="145572" x="6070600" y="4230688"/>
          <p14:tracePt t="145582" x="6108700" y="4254500"/>
          <p14:tracePt t="145587" x="6183313" y="4267200"/>
          <p14:tracePt t="145596" x="6208713" y="4279900"/>
          <p14:tracePt t="145606" x="6234113" y="4279900"/>
          <p14:tracePt t="145622" x="6246813" y="4292600"/>
          <p14:tracePt t="145652" x="6259513" y="4292600"/>
          <p14:tracePt t="145662" x="6270625" y="4305300"/>
          <p14:tracePt t="145678" x="6283325" y="4305300"/>
          <p14:tracePt t="145688" x="6296025" y="4305300"/>
          <p14:tracePt t="145692" x="6321425" y="4318000"/>
          <p14:tracePt t="145702" x="6346825" y="4330700"/>
          <p14:tracePt t="145708" x="6383338" y="4341813"/>
          <p14:tracePt t="145718" x="6408738" y="4341813"/>
          <p14:tracePt t="145728" x="6434138" y="4367213"/>
          <p14:tracePt t="145732" x="6472238" y="4367213"/>
          <p14:tracePt t="145742" x="6496050" y="4379913"/>
          <p14:tracePt t="145748" x="6521450" y="4392613"/>
          <p14:tracePt t="145758" x="6546850" y="4405313"/>
          <p14:tracePt t="145774" x="6559550" y="4405313"/>
          <p14:tracePt t="145784" x="6572250" y="4405313"/>
          <p14:tracePt t="145788" x="6584950" y="4418013"/>
          <p14:tracePt t="145898" x="6596063" y="4418013"/>
          <p14:tracePt t="145910" x="6596063" y="4405313"/>
          <p14:tracePt t="145914" x="6608763" y="4392613"/>
          <p14:tracePt t="145924" x="6621463" y="4379913"/>
          <p14:tracePt t="145940" x="6646863" y="4367213"/>
          <p14:tracePt t="145956" x="6646863" y="4330700"/>
          <p14:tracePt t="145964" x="6672263" y="4318000"/>
          <p14:tracePt t="145971" x="6672263" y="4292600"/>
          <p14:tracePt t="145980" x="6684963" y="4279900"/>
          <p14:tracePt t="145990" x="6696075" y="4267200"/>
          <p14:tracePt t="145996" x="6696075" y="4230688"/>
          <p14:tracePt t="146006" x="6721475" y="4217988"/>
          <p14:tracePt t="146010" x="6746875" y="4192588"/>
          <p14:tracePt t="146020" x="6797675" y="4141788"/>
          <p14:tracePt t="146030" x="6808788" y="4129088"/>
          <p14:tracePt t="146037" x="6821488" y="4117975"/>
          <p14:tracePt t="146046" x="6846888" y="4092575"/>
          <p14:tracePt t="146060" x="6859588" y="4079875"/>
          <p14:tracePt t="146070" x="6872288" y="4067175"/>
          <p14:tracePt t="146076" x="6884988" y="4054475"/>
          <p14:tracePt t="146106" x="6897688" y="4041775"/>
          <p14:tracePt t="146126" x="6910388" y="4029075"/>
          <p14:tracePt t="146176" x="6910388" y="4017963"/>
          <p14:tracePt t="146186" x="6910388" y="4005263"/>
          <p14:tracePt t="146222" x="6921500" y="4005263"/>
          <p14:tracePt t="146384" x="6921500" y="3992563"/>
          <p14:tracePt t="146474" x="6921500" y="3979863"/>
          <p14:tracePt t="146484" x="6934200" y="3979863"/>
          <p14:tracePt t="146534" x="6946900" y="3979863"/>
          <p14:tracePt t="146550" x="6946900" y="3967163"/>
          <p14:tracePt t="146570" x="6959600" y="3967163"/>
          <p14:tracePt t="147680" x="6946900" y="3967163"/>
          <p14:tracePt t="147684" x="6934200" y="3967163"/>
          <p14:tracePt t="147694" x="6934200" y="3954463"/>
          <p14:tracePt t="147700" x="6921500" y="3954463"/>
          <p14:tracePt t="147710" x="6910388" y="3954463"/>
          <p14:tracePt t="147721" x="6897688" y="3954463"/>
          <p14:tracePt t="147736" x="6872288" y="3954463"/>
          <p14:tracePt t="147760" x="6859588" y="3954463"/>
          <p14:tracePt t="147766" x="6846888" y="3954463"/>
          <p14:tracePt t="147776" x="6821488" y="3954463"/>
          <p14:tracePt t="147791" x="6821488" y="3941763"/>
          <p14:tracePt t="147800" x="6808788" y="3929063"/>
          <p14:tracePt t="147816" x="6797675" y="3929063"/>
          <p14:tracePt t="147832" x="6784975" y="3929063"/>
          <p14:tracePt t="147856" x="6759575" y="3929063"/>
          <p14:tracePt t="147882" x="6734175" y="3916363"/>
          <p14:tracePt t="147896" x="6721475" y="3916363"/>
          <p14:tracePt t="147912" x="6721475" y="3905250"/>
          <p14:tracePt t="147942" x="6708775" y="3892550"/>
          <p14:tracePt t="147952" x="6696075" y="3892550"/>
          <p14:tracePt t="148234" x="6708775" y="3892550"/>
          <p14:tracePt t="148244" x="6721475" y="3892550"/>
          <p14:tracePt t="148254" x="6746875" y="3892550"/>
          <p14:tracePt t="148260" x="6772275" y="3892550"/>
          <p14:tracePt t="148270" x="6797675" y="3892550"/>
          <p14:tracePt t="148274" x="6821488" y="3892550"/>
          <p14:tracePt t="148284" x="6872288" y="3892550"/>
          <p14:tracePt t="148294" x="6910388" y="3892550"/>
          <p14:tracePt t="148300" x="6934200" y="3892550"/>
          <p14:tracePt t="148310" x="6959600" y="3892550"/>
          <p14:tracePt t="148314" x="6972300" y="3892550"/>
          <p14:tracePt t="148324" x="6985000" y="3905250"/>
          <p14:tracePt t="148336" x="7010400" y="3905250"/>
          <p14:tracePt t="148350" x="7034213" y="3916363"/>
          <p14:tracePt t="148366" x="7046913" y="3916363"/>
          <p14:tracePt t="148376" x="7059613" y="3916363"/>
          <p14:tracePt t="148380" x="7072313" y="3916363"/>
          <p14:tracePt t="148390" x="7085013" y="3916363"/>
          <p14:tracePt t="148406" x="7097713" y="3916363"/>
          <p14:tracePt t="148416" x="7110413" y="3916363"/>
          <p14:tracePt t="148432" x="7134225" y="3929063"/>
          <p14:tracePt t="148436" x="7146925" y="3929063"/>
          <p14:tracePt t="148456" x="7172325" y="3941763"/>
          <p14:tracePt t="148462" x="7185025" y="3941763"/>
          <p14:tracePt t="148473" x="7223125" y="3954463"/>
          <p14:tracePt t="148476" x="7259638" y="3967163"/>
          <p14:tracePt t="148496" x="7285038" y="3967163"/>
          <p14:tracePt t="148502" x="7297738" y="3967163"/>
          <p14:tracePt t="148512" x="7335838" y="3967163"/>
          <p14:tracePt t="148516" x="7359650" y="3967163"/>
          <p14:tracePt t="148528" x="7385050" y="3967163"/>
          <p14:tracePt t="148538" x="7423150" y="3967163"/>
          <p14:tracePt t="148542" x="7448550" y="3967163"/>
          <p14:tracePt t="148552" x="7472363" y="3967163"/>
          <p14:tracePt t="148558" x="7497763" y="3967163"/>
          <p14:tracePt t="148568" x="7523163" y="3967163"/>
          <p14:tracePt t="148578" x="7548563" y="3967163"/>
          <p14:tracePt t="148582" x="7572375" y="3967163"/>
          <p14:tracePt t="148598" x="7597775" y="3967163"/>
          <p14:tracePt t="148608" x="7610475" y="3967163"/>
          <p14:tracePt t="148623" x="7623175" y="3967163"/>
          <p14:tracePt t="148634" x="7635875" y="3967163"/>
          <p14:tracePt t="148648" x="7648575" y="3967163"/>
          <p14:tracePt t="148668" x="7661275" y="3967163"/>
          <p14:tracePt t="149662" x="7685088" y="3967163"/>
          <p14:tracePt t="149672" x="7710488" y="3967163"/>
          <p14:tracePt t="149682" x="7723188" y="3967163"/>
          <p14:tracePt t="149689" x="7735888" y="3967163"/>
          <p14:tracePt t="149698" x="7761288" y="3967163"/>
          <p14:tracePt t="149702" x="7797800" y="3954463"/>
          <p14:tracePt t="149712" x="7810500" y="3941763"/>
          <p14:tracePt t="149723" x="7848600" y="3941763"/>
          <p14:tracePt t="149728" x="7897813" y="3941763"/>
          <p14:tracePt t="149740" x="7935913" y="3941763"/>
          <p14:tracePt t="149742" x="7974013" y="3941763"/>
          <p14:tracePt t="149752" x="8023225" y="3941763"/>
          <p14:tracePt t="149762" x="8074025" y="3941763"/>
          <p14:tracePt t="149768" x="8110538" y="3941763"/>
          <p14:tracePt t="149778" x="8135938" y="3941763"/>
          <p14:tracePt t="149782" x="8161338" y="3941763"/>
          <p14:tracePt t="149792" x="8186738" y="3929063"/>
          <p14:tracePt t="149802" x="8199438" y="3929063"/>
          <p14:tracePt t="149808" x="8212138" y="3929063"/>
          <p14:tracePt t="149823" x="8235950" y="3916363"/>
          <p14:tracePt t="149858" x="8248650" y="3916363"/>
          <p14:tracePt t="149864" x="8261350" y="3916363"/>
          <p14:tracePt t="149888" x="8274050" y="3916363"/>
          <p14:tracePt t="149904" x="8286750" y="3916363"/>
          <p14:tracePt t="149914" x="8299450" y="3916363"/>
          <p14:tracePt t="149980" x="8312150" y="3916363"/>
          <p14:tracePt t="149984" x="8312150" y="3905250"/>
          <p14:tracePt t="150036" x="8324850" y="3892550"/>
          <p14:tracePt t="150106" x="8348663" y="3892550"/>
          <p14:tracePt t="150120" x="8361363" y="3892550"/>
          <p14:tracePt t="150146" x="8374063" y="3892550"/>
          <p14:tracePt t="150176" x="8386763" y="3892550"/>
          <p14:tracePt t="150186" x="8399463" y="3892550"/>
          <p14:tracePt t="150514" x="8412163" y="3892550"/>
          <p14:tracePt t="150530" x="8435975" y="3892550"/>
          <p14:tracePt t="150544" x="8448675" y="3892550"/>
          <p14:tracePt t="150554" x="8461375" y="3892550"/>
          <p14:tracePt t="150560" x="8499475" y="3892550"/>
          <p14:tracePt t="150570" x="8537575" y="3892550"/>
          <p14:tracePt t="150574" x="8548688" y="3892550"/>
          <p14:tracePt t="150584" x="8586788" y="3892550"/>
          <p14:tracePt t="150600" x="8612188" y="3892550"/>
          <p14:tracePt t="150616" x="8624888" y="3892550"/>
          <p14:tracePt t="150636" x="8637588" y="3892550"/>
          <p14:tracePt t="150641" x="8661400" y="3879850"/>
          <p14:tracePt t="150656" x="8674100" y="3879850"/>
          <p14:tracePt t="150968" x="8686800" y="3867150"/>
          <p14:tracePt t="151004" x="8686800" y="3854450"/>
          <p14:tracePt t="151034" x="8686800" y="3841750"/>
          <p14:tracePt t="151078" x="8661400" y="3841750"/>
          <p14:tracePt t="151090" x="8624888" y="3841750"/>
          <p14:tracePt t="151094" x="8561388" y="3841750"/>
          <p14:tracePt t="151104" x="8461375" y="3841750"/>
          <p14:tracePt t="151110" x="8374063" y="3841750"/>
          <p14:tracePt t="151120" x="8261350" y="3841750"/>
          <p14:tracePt t="151130" x="8074025" y="3841750"/>
          <p14:tracePt t="151134" x="7874000" y="3841750"/>
          <p14:tracePt t="151144" x="7597775" y="3841750"/>
          <p14:tracePt t="151150" x="7323138" y="3841750"/>
          <p14:tracePt t="151160" x="6946900" y="3841750"/>
          <p14:tracePt t="151170" x="6646863" y="3841750"/>
          <p14:tracePt t="151176" x="6270625" y="3841750"/>
          <p14:tracePt t="151186" x="5821363" y="3854450"/>
          <p14:tracePt t="151191" x="5357813" y="3941763"/>
          <p14:tracePt t="151200" x="5068888" y="3979863"/>
          <p14:tracePt t="151210" x="4743450" y="4005263"/>
          <p14:tracePt t="151216" x="4494213" y="4029075"/>
          <p14:tracePt t="151226" x="4281488" y="4041775"/>
          <p14:tracePt t="151230" x="4143375" y="4092575"/>
          <p14:tracePt t="151241" x="4017963" y="4105275"/>
          <p14:tracePt t="151250" x="3956050" y="4129088"/>
          <p14:tracePt t="151257" x="3892550" y="4154488"/>
          <p14:tracePt t="151266" x="3867150" y="4154488"/>
          <p14:tracePt t="151270" x="3843338" y="4154488"/>
          <p14:tracePt t="151280" x="3830638" y="4167188"/>
          <p14:tracePt t="151362" x="3830638" y="4179888"/>
          <p14:tracePt t="151366" x="3830638" y="4192588"/>
          <p14:tracePt t="151376" x="3805238" y="4205288"/>
          <p14:tracePt t="151386" x="3805238" y="4217988"/>
          <p14:tracePt t="151392" x="3792538" y="4230688"/>
          <p14:tracePt t="151402" x="3779838" y="4241800"/>
          <p14:tracePt t="151408" x="3730625" y="4279900"/>
          <p14:tracePt t="151418" x="3667125" y="4341813"/>
          <p14:tracePt t="151428" x="3617913" y="4392613"/>
          <p14:tracePt t="151432" x="3530600" y="4467225"/>
          <p14:tracePt t="151442" x="3429000" y="4554538"/>
          <p14:tracePt t="151448" x="3317875" y="4618038"/>
          <p14:tracePt t="151459" x="3254375" y="4656138"/>
          <p14:tracePt t="151468" x="3216275" y="4692650"/>
          <p14:tracePt t="151472" x="3192463" y="4718050"/>
          <p14:tracePt t="151482" x="3154363" y="4743450"/>
          <p14:tracePt t="151488" x="3128963" y="4779963"/>
          <p14:tracePt t="151498" x="3116263" y="4779963"/>
          <p14:tracePt t="151508" x="3103563" y="4805363"/>
          <p14:tracePt t="151528" x="3092450" y="4805363"/>
          <p14:tracePt t="151618" x="3092450" y="4818063"/>
          <p14:tracePt t="151650" x="3116263" y="4818063"/>
          <p14:tracePt t="151660" x="3179763" y="4818063"/>
          <p14:tracePt t="151670" x="3254375" y="4818063"/>
          <p14:tracePt t="151675" x="3354388" y="4818063"/>
          <p14:tracePt t="151684" x="3479800" y="4818063"/>
          <p14:tracePt t="151691" x="3567113" y="4818063"/>
          <p14:tracePt t="151700" x="3692525" y="4779963"/>
          <p14:tracePt t="151710" x="3767138" y="4743450"/>
          <p14:tracePt t="151714" x="3830638" y="4705350"/>
          <p14:tracePt t="151725" x="3892550" y="4667250"/>
          <p14:tracePt t="151730" x="3917950" y="4643438"/>
          <p14:tracePt t="151740" x="3943350" y="4630738"/>
          <p14:tracePt t="151750" x="3956050" y="4605338"/>
          <p14:tracePt t="151764" x="3956050" y="4579938"/>
          <p14:tracePt t="151770" x="3956050" y="4554538"/>
          <p14:tracePt t="151780" x="3930650" y="4518025"/>
          <p14:tracePt t="151791" x="3905250" y="4479925"/>
          <p14:tracePt t="151796" x="3867150" y="4430713"/>
          <p14:tracePt t="151806" x="3830638" y="4405313"/>
          <p14:tracePt t="151810" x="3805238" y="4354513"/>
          <p14:tracePt t="151820" x="3767138" y="4341813"/>
          <p14:tracePt t="151830" x="3730625" y="4330700"/>
          <p14:tracePt t="151836" x="3667125" y="4318000"/>
          <p14:tracePt t="151846" x="3592513" y="4292600"/>
          <p14:tracePt t="151850" x="3517900" y="4292600"/>
          <p14:tracePt t="151860" x="3392488" y="4292600"/>
          <p14:tracePt t="151870" x="3241675" y="4292600"/>
          <p14:tracePt t="151876" x="3128963" y="4292600"/>
          <p14:tracePt t="151886" x="3016250" y="4292600"/>
          <p14:tracePt t="151892" x="2903538" y="4292600"/>
          <p14:tracePt t="151902" x="2816225" y="4305300"/>
          <p14:tracePt t="151912" x="2778125" y="4330700"/>
          <p14:tracePt t="151916" x="2741613" y="4341813"/>
          <p14:tracePt t="151926" x="2728913" y="4354513"/>
          <p14:tracePt t="151932" x="2716213" y="4354513"/>
          <p14:tracePt t="151942" x="2703513" y="4379913"/>
          <p14:tracePt t="151952" x="2703513" y="4418013"/>
          <p14:tracePt t="151959" x="2703513" y="4454525"/>
          <p14:tracePt t="151966" x="2703513" y="4518025"/>
          <p14:tracePt t="151972" x="2703513" y="4567238"/>
          <p14:tracePt t="151982" x="2767013" y="4679950"/>
          <p14:tracePt t="151992" x="2828925" y="4756150"/>
          <p14:tracePt t="151998" x="2928938" y="4818063"/>
          <p14:tracePt t="152008" x="3016250" y="4892675"/>
          <p14:tracePt t="152012" x="3103563" y="4956175"/>
          <p14:tracePt t="152022" x="3228975" y="4992688"/>
          <p14:tracePt t="152032" x="3367088" y="5043488"/>
          <p14:tracePt t="152038" x="3492500" y="5056188"/>
          <p14:tracePt t="152048" x="3654425" y="5068888"/>
          <p14:tracePt t="152052" x="3805238" y="5068888"/>
          <p14:tracePt t="152062" x="3943350" y="5068888"/>
          <p14:tracePt t="152072" x="4068763" y="5068888"/>
          <p14:tracePt t="152078" x="4168775" y="5056188"/>
          <p14:tracePt t="152088" x="4243388" y="5018088"/>
          <p14:tracePt t="152092" x="4318000" y="4968875"/>
          <p14:tracePt t="152102" x="4330700" y="4930775"/>
          <p14:tracePt t="152112" x="4356100" y="4879975"/>
          <p14:tracePt t="152118" x="4356100" y="4805363"/>
          <p14:tracePt t="152128" x="4318000" y="4718050"/>
          <p14:tracePt t="152132" x="4268788" y="4630738"/>
          <p14:tracePt t="152144" x="4217988" y="4554538"/>
          <p14:tracePt t="152154" x="4156075" y="4479925"/>
          <p14:tracePt t="152159" x="4092575" y="4405313"/>
          <p14:tracePt t="152168" x="4068763" y="4367213"/>
          <p14:tracePt t="152174" x="3992563" y="4330700"/>
          <p14:tracePt t="152184" x="3968750" y="4330700"/>
          <p14:tracePt t="152194" x="3917950" y="4318000"/>
          <p14:tracePt t="152198" x="3879850" y="4318000"/>
          <p14:tracePt t="152209" x="3817938" y="4318000"/>
          <p14:tracePt t="152214" x="3743325" y="4318000"/>
          <p14:tracePt t="152225" x="3667125" y="4318000"/>
          <p14:tracePt t="152234" x="3592513" y="4354513"/>
          <p14:tracePt t="152241" x="3517900" y="4392613"/>
          <p14:tracePt t="152250" x="3454400" y="4418013"/>
          <p14:tracePt t="152254" x="3441700" y="4443413"/>
          <p14:tracePt t="152264" x="3429000" y="4467225"/>
          <p14:tracePt t="152275" x="3417888" y="4492625"/>
          <p14:tracePt t="152280" x="3417888" y="4543425"/>
          <p14:tracePt t="152291" x="3417888" y="4579938"/>
          <p14:tracePt t="152294" x="3417888" y="4630738"/>
          <p14:tracePt t="152304" x="3417888" y="4667250"/>
          <p14:tracePt t="152314" x="3441700" y="4705350"/>
          <p14:tracePt t="152320" x="3479800" y="4718050"/>
          <p14:tracePt t="152330" x="3505200" y="4743450"/>
          <p14:tracePt t="152334" x="3505200" y="4756150"/>
          <p14:tracePt t="152344" x="3530600" y="4768850"/>
          <p14:tracePt t="152356" x="3554413" y="4768850"/>
          <p14:tracePt t="152360" x="3567113" y="4768850"/>
          <p14:tracePt t="152370" x="3592513" y="4768850"/>
          <p14:tracePt t="152376" x="3605213" y="4768850"/>
          <p14:tracePt t="152386" x="3617913" y="4768850"/>
          <p14:tracePt t="152396" x="3643313" y="4730750"/>
          <p14:tracePt t="152400" x="3654425" y="4679950"/>
          <p14:tracePt t="152410" x="3654425" y="4643438"/>
          <p14:tracePt t="152416" x="3654425" y="4592638"/>
          <p14:tracePt t="152426" x="3654425" y="4554538"/>
          <p14:tracePt t="152442" x="3654425" y="4530725"/>
          <p14:tracePt t="152450" x="3654425" y="4518025"/>
          <p14:tracePt t="152456" x="3643313" y="4505325"/>
          <p14:tracePt t="152476" x="3630613" y="4505325"/>
          <p14:tracePt t="152480" x="3592513" y="4505325"/>
          <p14:tracePt t="152492" x="3579813" y="4505325"/>
          <p14:tracePt t="152496" x="3554413" y="4530725"/>
          <p14:tracePt t="152506" x="3517900" y="4554538"/>
          <p14:tracePt t="152516" x="3505200" y="4579938"/>
          <p14:tracePt t="152522" x="3479800" y="4643438"/>
          <p14:tracePt t="152532" x="3479800" y="4692650"/>
          <p14:tracePt t="152536" x="3479800" y="4756150"/>
          <p14:tracePt t="152546" x="3479800" y="4792663"/>
          <p14:tracePt t="152556" x="3479800" y="4818063"/>
          <p14:tracePt t="152562" x="3505200" y="4879975"/>
          <p14:tracePt t="152572" x="3530600" y="4905375"/>
          <p14:tracePt t="152578" x="3541713" y="4918075"/>
          <p14:tracePt t="152588" x="3567113" y="4943475"/>
          <p14:tracePt t="152598" x="3579813" y="4943475"/>
          <p14:tracePt t="152602" x="3617913" y="4968875"/>
          <p14:tracePt t="152612" x="3630613" y="4968875"/>
          <p14:tracePt t="152618" x="3654425" y="4968875"/>
          <p14:tracePt t="152628" x="3705225" y="4968875"/>
          <p14:tracePt t="152638" x="3756025" y="4956175"/>
          <p14:tracePt t="152642" x="3805238" y="4905375"/>
          <p14:tracePt t="152652" x="3830638" y="4879975"/>
          <p14:tracePt t="152659" x="3856038" y="4856163"/>
          <p14:tracePt t="152668" x="3879850" y="4805363"/>
          <p14:tracePt t="152678" x="3892550" y="4768850"/>
          <p14:tracePt t="152694" x="3905250" y="4743450"/>
          <p14:tracePt t="152738" x="3905250" y="4730750"/>
          <p14:tracePt t="152748" x="3917950" y="4730750"/>
          <p14:tracePt t="152754" x="3943350" y="4730750"/>
          <p14:tracePt t="152764" x="3979863" y="4730750"/>
          <p14:tracePt t="152768" x="4081463" y="4730750"/>
          <p14:tracePt t="152778" x="4217988" y="4756150"/>
          <p14:tracePt t="152788" x="4368800" y="4756150"/>
          <p14:tracePt t="152794" x="4568825" y="4756150"/>
          <p14:tracePt t="152804" x="4806950" y="4756150"/>
          <p14:tracePt t="152809" x="5081588" y="4756150"/>
          <p14:tracePt t="152818" x="5419725" y="4756150"/>
          <p14:tracePt t="152830" x="5732463" y="4756150"/>
          <p14:tracePt t="152834" x="6045200" y="4756150"/>
          <p14:tracePt t="152844" x="6346825" y="4756150"/>
          <p14:tracePt t="152850" x="6684963" y="4756150"/>
          <p14:tracePt t="152860" x="6897688" y="4756150"/>
          <p14:tracePt t="152870" x="7059613" y="4743450"/>
          <p14:tracePt t="152875" x="7197725" y="4730750"/>
          <p14:tracePt t="152884" x="7323138" y="4705350"/>
          <p14:tracePt t="152892" x="7423150" y="4667250"/>
          <p14:tracePt t="152900" x="7497763" y="4630738"/>
          <p14:tracePt t="152910" x="7572375" y="4592638"/>
          <p14:tracePt t="152914" x="7623175" y="4554538"/>
          <p14:tracePt t="152925" x="7673975" y="4530725"/>
          <p14:tracePt t="152930" x="7710488" y="4505325"/>
          <p14:tracePt t="152940" x="7735888" y="4492625"/>
          <p14:tracePt t="152950" x="7785100" y="4467225"/>
          <p14:tracePt t="152956" x="7810500" y="4454525"/>
          <p14:tracePt t="152976" x="7848600" y="4418013"/>
          <p14:tracePt t="152980" x="7848600" y="4405313"/>
          <p14:tracePt t="152990" x="7886700" y="4392613"/>
          <p14:tracePt t="152996" x="7897813" y="4379913"/>
          <p14:tracePt t="153006" x="7910513" y="4367213"/>
          <p14:tracePt t="153012" x="7948613" y="4330700"/>
          <p14:tracePt t="153022" x="7974013" y="4330700"/>
          <p14:tracePt t="153032" x="8010525" y="4305300"/>
          <p14:tracePt t="153036" x="8061325" y="4279900"/>
          <p14:tracePt t="153046" x="8074025" y="4267200"/>
          <p14:tracePt t="153052" x="8110538" y="4241800"/>
          <p14:tracePt t="153062" x="8161338" y="4217988"/>
          <p14:tracePt t="153072" x="8186738" y="4205288"/>
          <p14:tracePt t="153076" x="8212138" y="4192588"/>
          <p14:tracePt t="153086" x="8235950" y="4179888"/>
          <p14:tracePt t="153093" x="8274050" y="4154488"/>
          <p14:tracePt t="153112" x="8299450" y="4129088"/>
          <p14:tracePt t="153126" x="8312150" y="4129088"/>
          <p14:tracePt t="153132" x="8335963" y="4117975"/>
          <p14:tracePt t="153308" x="8335963" y="4092575"/>
          <p14:tracePt t="153325" x="8335963" y="4067175"/>
          <p14:tracePt t="153334" x="8335963" y="4054475"/>
          <p14:tracePt t="153338" x="8312150" y="4054475"/>
          <p14:tracePt t="153348" x="8299450" y="4029075"/>
          <p14:tracePt t="153359" x="8274050" y="4017963"/>
          <p14:tracePt t="153364" x="8248650" y="3992563"/>
          <p14:tracePt t="153375" x="8235950" y="3979863"/>
          <p14:tracePt t="153378" x="8212138" y="3967163"/>
          <p14:tracePt t="153388" x="8186738" y="3954463"/>
          <p14:tracePt t="153400" x="8161338" y="3929063"/>
          <p14:tracePt t="153404" x="8148638" y="3929063"/>
          <p14:tracePt t="153414" x="8135938" y="3905250"/>
          <p14:tracePt t="153420" x="8123238" y="3905250"/>
          <p14:tracePt t="153440" x="8110538" y="3905250"/>
          <p14:tracePt t="153454" x="8099425" y="3892550"/>
          <p14:tracePt t="153474" x="8086725" y="3892550"/>
          <p14:tracePt t="153752" x="8061325" y="3892550"/>
          <p14:tracePt t="153762" x="8061325" y="3879850"/>
          <p14:tracePt t="153778" x="8048625" y="3879850"/>
          <p14:tracePt t="153788" x="8035925" y="3879850"/>
          <p14:tracePt t="153793" x="8010525" y="3867150"/>
          <p14:tracePt t="153802" x="7986713" y="3854450"/>
          <p14:tracePt t="153812" x="7961313" y="3854450"/>
          <p14:tracePt t="153818" x="7935913" y="3841750"/>
          <p14:tracePt t="153828" x="7910513" y="3841750"/>
          <p14:tracePt t="153844" x="7886700" y="3841750"/>
          <p14:tracePt t="153854" x="7874000" y="3841750"/>
          <p14:tracePt t="153859" x="7861300" y="3841750"/>
          <p14:tracePt t="153868" x="7810500" y="3829050"/>
          <p14:tracePt t="153874" x="7797800" y="3829050"/>
          <p14:tracePt t="153884" x="7773988" y="3803650"/>
          <p14:tracePt t="153894" x="7723188" y="3792538"/>
          <p14:tracePt t="153898" x="7685088" y="3792538"/>
          <p14:tracePt t="153909" x="7661275" y="3767138"/>
          <p14:tracePt t="153914" x="7597775" y="3741738"/>
          <p14:tracePt t="153924" x="7561263" y="3741738"/>
          <p14:tracePt t="153934" x="7485063" y="3716338"/>
          <p14:tracePt t="153940" x="7385050" y="3679825"/>
          <p14:tracePt t="153950" x="7335838" y="3679825"/>
          <p14:tracePt t="153960" x="7259638" y="3654425"/>
          <p14:tracePt t="153964" x="7210425" y="3641725"/>
          <p14:tracePt t="153974" x="7097713" y="3603625"/>
          <p14:tracePt t="153980" x="7021513" y="3590925"/>
          <p14:tracePt t="153990" x="6897688" y="3567113"/>
          <p14:tracePt t="153994" x="6784975" y="3567113"/>
          <p14:tracePt t="154004" x="6708775" y="3554413"/>
          <p14:tracePt t="154014" x="6608763" y="3503613"/>
          <p14:tracePt t="154020" x="6572250" y="3503613"/>
          <p14:tracePt t="154030" x="6534150" y="3490913"/>
          <p14:tracePt t="154034" x="6534150" y="3479800"/>
          <p14:tracePt t="154044" x="6521450" y="3479800"/>
          <p14:tracePt t="154196" x="6521450" y="3467100"/>
          <p14:tracePt t="154212" x="6521450" y="3454400"/>
          <p14:tracePt t="154262" x="6521450" y="3429000"/>
          <p14:tracePt t="154338" x="6521450" y="3416300"/>
          <p14:tracePt t="154358" x="6521450" y="3403600"/>
          <p14:tracePt t="154368" x="6521450" y="3390900"/>
          <p14:tracePt t="154372" x="6546850" y="3390900"/>
          <p14:tracePt t="154382" x="6608763" y="3390900"/>
          <p14:tracePt t="154393" x="6646863" y="3390900"/>
          <p14:tracePt t="154398" x="6672263" y="3390900"/>
          <p14:tracePt t="154410" x="6721475" y="3390900"/>
          <p14:tracePt t="154412" x="6759575" y="3390900"/>
          <p14:tracePt t="154422" x="6772275" y="3390900"/>
          <p14:tracePt t="154432" x="6797675" y="3378200"/>
          <p14:tracePt t="154438" x="6821488" y="3367088"/>
          <p14:tracePt t="154454" x="6834188" y="3367088"/>
          <p14:tracePt t="154474" x="6846888" y="3367088"/>
          <p14:tracePt t="154478" x="6859588" y="3367088"/>
          <p14:tracePt t="154488" x="6884988" y="3367088"/>
          <p14:tracePt t="154494" x="6910388" y="3367088"/>
          <p14:tracePt t="154504" x="6921500" y="3367088"/>
          <p14:tracePt t="154514" x="6946900" y="3367088"/>
          <p14:tracePt t="154518" x="6985000" y="3367088"/>
          <p14:tracePt t="154528" x="7021513" y="3367088"/>
          <p14:tracePt t="154534" x="7034213" y="3367088"/>
          <p14:tracePt t="154544" x="7085013" y="3367088"/>
          <p14:tracePt t="154554" x="7097713" y="3367088"/>
          <p14:tracePt t="154560" x="7123113" y="3367088"/>
          <p14:tracePt t="154570" x="7172325" y="3367088"/>
          <p14:tracePt t="154574" x="7197725" y="3367088"/>
          <p14:tracePt t="154584" x="7210425" y="3367088"/>
          <p14:tracePt t="154594" x="7223125" y="3367088"/>
          <p14:tracePt t="154611" x="7246938" y="3367088"/>
          <p14:tracePt t="154636" x="7259638" y="3367088"/>
          <p14:tracePt t="154651" x="7297738" y="3390900"/>
          <p14:tracePt t="154656" x="7310438" y="3403600"/>
          <p14:tracePt t="154666" x="7335838" y="3403600"/>
          <p14:tracePt t="154677" x="7359650" y="3416300"/>
          <p14:tracePt t="154680" x="7372350" y="3416300"/>
          <p14:tracePt t="154690" x="7372350" y="3429000"/>
          <p14:tracePt t="154696" x="7397750" y="3429000"/>
          <p14:tracePt t="154706" x="7423150" y="3441700"/>
          <p14:tracePt t="154716" x="7459663" y="3454400"/>
          <p14:tracePt t="154720" x="7548563" y="3479800"/>
          <p14:tracePt t="154730" x="7585075" y="3479800"/>
          <p14:tracePt t="154736" x="7623175" y="3479800"/>
          <p14:tracePt t="154746" x="7648575" y="3479800"/>
          <p14:tracePt t="154756" x="7685088" y="3503613"/>
          <p14:tracePt t="154760" x="7697788" y="3503613"/>
          <p14:tracePt t="154770" x="7723188" y="3503613"/>
          <p14:tracePt t="154777" x="7761288" y="3503613"/>
          <p14:tracePt t="154786" x="7823200" y="3516313"/>
          <p14:tracePt t="154796" x="7874000" y="3541713"/>
          <p14:tracePt t="154802" x="7910513" y="3541713"/>
          <p14:tracePt t="154812" x="7935913" y="3541713"/>
          <p14:tracePt t="154816" x="7961313" y="3541713"/>
          <p14:tracePt t="154842" x="7986713" y="3541713"/>
          <p14:tracePt t="154856" x="8010525" y="3541713"/>
          <p14:tracePt t="154877" x="8035925" y="3567113"/>
          <p14:tracePt t="154892" x="8074025" y="3567113"/>
          <p14:tracePt t="154918" x="8086725" y="3567113"/>
          <p14:tracePt t="154922" x="8110538" y="3579813"/>
          <p14:tracePt t="154932" x="8110538" y="3590925"/>
          <p14:tracePt t="154938" x="8135938" y="3590925"/>
          <p14:tracePt t="154948" x="8148638" y="3590925"/>
          <p14:tracePt t="154961" x="8174038" y="3616325"/>
          <p14:tracePt t="154962" x="8199438" y="3616325"/>
          <p14:tracePt t="154972" x="8223250" y="3616325"/>
          <p14:tracePt t="154978" x="8235950" y="3616325"/>
          <p14:tracePt t="154988" x="8248650" y="3616325"/>
          <p14:tracePt t="154998" x="8261350" y="3616325"/>
          <p14:tracePt t="155004" x="8274050" y="3616325"/>
          <p14:tracePt t="155014" x="8286750" y="3616325"/>
          <p14:tracePt t="155018" x="8299450" y="3616325"/>
          <p14:tracePt t="155044" x="8324850" y="3616325"/>
          <p14:tracePt t="155078" x="8335963" y="3616325"/>
          <p14:tracePt t="155130" x="8348663" y="3616325"/>
          <p14:tracePt t="155140" x="8361363" y="3629025"/>
          <p14:tracePt t="155150" x="8374063" y="3641725"/>
          <p14:tracePt t="155154" x="8386763" y="3654425"/>
          <p14:tracePt t="155170" x="8399463" y="3667125"/>
          <p14:tracePt t="155190" x="8412163" y="3703638"/>
          <p14:tracePt t="155194" x="8435975" y="3729038"/>
          <p14:tracePt t="155206" x="8461375" y="3741738"/>
          <p14:tracePt t="155211" x="8486775" y="3767138"/>
          <p14:tracePt t="155230" x="8512175" y="3779838"/>
          <p14:tracePt t="155502" x="8512175" y="3803650"/>
          <p14:tracePt t="155512" x="8512175" y="3829050"/>
          <p14:tracePt t="155518" x="8512175" y="3841750"/>
          <p14:tracePt t="155528" x="8512175" y="3867150"/>
          <p14:tracePt t="155538" x="8512175" y="3879850"/>
          <p14:tracePt t="155554" x="8512175" y="3905250"/>
          <p14:tracePt t="155568" x="8512175" y="3916363"/>
          <p14:tracePt t="155578" x="8512175" y="3929063"/>
          <p14:tracePt t="155594" x="8499475" y="3941763"/>
          <p14:tracePt t="155614" x="8486775" y="3941763"/>
          <p14:tracePt t="155628" x="8486775" y="3954463"/>
          <p14:tracePt t="155644" x="8474075" y="3954463"/>
          <p14:tracePt t="155670" x="8461375" y="3954463"/>
          <p14:tracePt t="155680" x="8448675" y="3954463"/>
          <p14:tracePt t="156278" x="8435975" y="3954463"/>
          <p14:tracePt t="156290" x="8435975" y="3941763"/>
          <p14:tracePt t="156300" x="8435975" y="3929063"/>
          <p14:tracePt t="156304" x="8435975" y="3905250"/>
          <p14:tracePt t="156320" x="8435975" y="3879850"/>
          <p14:tracePt t="156344" x="8448675" y="3867150"/>
          <p14:tracePt t="156516" x="8461375" y="3867150"/>
          <p14:tracePt t="156536" x="8474075" y="3867150"/>
          <p14:tracePt t="156582" x="8486775" y="3854450"/>
          <p14:tracePt t="156586" x="8486775" y="3841750"/>
          <p14:tracePt t="156764" x="8474075" y="3841750"/>
          <p14:tracePt t="156774" x="8435975" y="3829050"/>
          <p14:tracePt t="156788" x="8412163" y="3829050"/>
          <p14:tracePt t="156798" x="8399463" y="3829050"/>
          <p14:tracePt t="156804" x="8374063" y="3829050"/>
          <p14:tracePt t="156814" x="8324850" y="3829050"/>
          <p14:tracePt t="156818" x="8312150" y="3829050"/>
          <p14:tracePt t="156829" x="8286750" y="3829050"/>
          <p14:tracePt t="156838" x="8274050" y="3829050"/>
          <p14:tracePt t="156845" x="8248650" y="3829050"/>
          <p14:tracePt t="156854" x="8212138" y="3829050"/>
          <p14:tracePt t="156858" x="8186738" y="3829050"/>
          <p14:tracePt t="156870" x="8110538" y="3829050"/>
          <p14:tracePt t="156880" x="8061325" y="3829050"/>
          <p14:tracePt t="156884" x="8035925" y="3829050"/>
          <p14:tracePt t="156894" x="7999413" y="3829050"/>
          <p14:tracePt t="156900" x="7986713" y="3829050"/>
          <p14:tracePt t="156911" x="7948613" y="3841750"/>
          <p14:tracePt t="156920" x="7910513" y="3854450"/>
          <p14:tracePt t="156924" x="7835900" y="3854450"/>
          <p14:tracePt t="156934" x="7773988" y="3854450"/>
          <p14:tracePt t="156940" x="7685088" y="3854450"/>
          <p14:tracePt t="156950" x="7597775" y="3854450"/>
          <p14:tracePt t="156963" x="7535863" y="3854450"/>
          <p14:tracePt t="156966" x="7459663" y="3854450"/>
          <p14:tracePt t="156976" x="7435850" y="3854450"/>
          <p14:tracePt t="156980" x="7385050" y="3854450"/>
          <p14:tracePt t="156990" x="7359650" y="3854450"/>
          <p14:tracePt t="157000" x="7323138" y="3854450"/>
          <p14:tracePt t="157006" x="7297738" y="3854450"/>
          <p14:tracePt t="157016" x="7272338" y="3854450"/>
          <p14:tracePt t="157020" x="7235825" y="3867150"/>
          <p14:tracePt t="157030" x="7223125" y="3867150"/>
          <p14:tracePt t="157040" x="7197725" y="3867150"/>
          <p14:tracePt t="157046" x="7172325" y="3867150"/>
          <p14:tracePt t="157056" x="7146925" y="3879850"/>
          <p14:tracePt t="157061" x="7123113" y="3879850"/>
          <p14:tracePt t="157070" x="7097713" y="3879850"/>
          <p14:tracePt t="157080" x="7059613" y="3892550"/>
          <p14:tracePt t="157096" x="7046913" y="3892550"/>
          <p14:tracePt t="157126" x="7034213" y="3892550"/>
          <p14:tracePt t="157142" x="7021513" y="3905250"/>
          <p14:tracePt t="157314" x="7021513" y="3916363"/>
          <p14:tracePt t="157338" x="7034213" y="3929063"/>
          <p14:tracePt t="157374" x="7046913" y="3929063"/>
          <p14:tracePt t="157388" x="7072313" y="3929063"/>
          <p14:tracePt t="157398" x="7085013" y="3929063"/>
          <p14:tracePt t="157404" x="7110413" y="3929063"/>
          <p14:tracePt t="157414" x="7123113" y="3929063"/>
          <p14:tracePt t="157420" x="7146925" y="3929063"/>
          <p14:tracePt t="157430" x="7210425" y="3905250"/>
          <p14:tracePt t="157440" x="7235825" y="3905250"/>
          <p14:tracePt t="157444" x="7259638" y="3905250"/>
          <p14:tracePt t="157454" x="7285038" y="3905250"/>
          <p14:tracePt t="157461" x="7310438" y="3892550"/>
          <p14:tracePt t="157470" x="7335838" y="3892550"/>
          <p14:tracePt t="157484" x="7359650" y="3892550"/>
          <p14:tracePt t="157495" x="7385050" y="3892550"/>
          <p14:tracePt t="157500" x="7410450" y="3892550"/>
          <p14:tracePt t="157512" x="7435850" y="3892550"/>
          <p14:tracePt t="157520" x="7459663" y="3892550"/>
          <p14:tracePt t="157524" x="7485063" y="3892550"/>
          <p14:tracePt t="157536" x="7497763" y="3892550"/>
          <p14:tracePt t="157540" x="7510463" y="3892550"/>
          <p14:tracePt t="157550" x="7548563" y="3892550"/>
          <p14:tracePt t="157566" x="7561263" y="3892550"/>
          <p14:tracePt t="157576" x="7572375" y="3892550"/>
          <p14:tracePt t="157580" x="7585075" y="3892550"/>
          <p14:tracePt t="157616" x="7610475" y="3892550"/>
          <p14:tracePt t="157640" x="7623175" y="3892550"/>
          <p14:tracePt t="157646" x="7635875" y="3892550"/>
          <p14:tracePt t="157656" x="7648575" y="3892550"/>
          <p14:tracePt t="157662" x="7661275" y="3892550"/>
          <p14:tracePt t="157672" x="7673975" y="3892550"/>
          <p14:tracePt t="157712" x="7685088" y="3892550"/>
          <p14:tracePt t="157722" x="7697788" y="3892550"/>
          <p14:tracePt t="157756" x="7710488" y="3879850"/>
          <p14:tracePt t="157818" x="7723188" y="3879850"/>
          <p14:tracePt t="157884" x="7735888" y="3879850"/>
          <p14:tracePt t="157898" x="7748588" y="3879850"/>
          <p14:tracePt t="157914" x="7761288" y="3879850"/>
          <p14:tracePt t="157934" x="7785100" y="3879850"/>
          <p14:tracePt t="157954" x="7810500" y="3879850"/>
          <p14:tracePt t="157964" x="7823200" y="3879850"/>
          <p14:tracePt t="157974" x="7823200" y="3892550"/>
          <p14:tracePt t="157980" x="7848600" y="3892550"/>
          <p14:tracePt t="157990" x="7874000" y="3892550"/>
          <p14:tracePt t="157995" x="7910513" y="3905250"/>
          <p14:tracePt t="158004" x="7948613" y="3916363"/>
          <p14:tracePt t="158014" x="7974013" y="3916363"/>
          <p14:tracePt t="158020" x="7999413" y="3916363"/>
          <p14:tracePt t="158030" x="8035925" y="3941763"/>
          <p14:tracePt t="158034" x="8048625" y="3941763"/>
          <p14:tracePt t="158045" x="8048625" y="3954463"/>
          <p14:tracePt t="158060" x="8074025" y="3954463"/>
          <p14:tracePt t="158210" x="8086725" y="3954463"/>
          <p14:tracePt t="158216" x="8086725" y="3967163"/>
          <p14:tracePt t="158226" x="8086725" y="3979863"/>
          <p14:tracePt t="158236" x="8074025" y="4005263"/>
          <p14:tracePt t="158242" x="8061325" y="4029075"/>
          <p14:tracePt t="158252" x="8048625" y="4054475"/>
          <p14:tracePt t="158256" x="8035925" y="4067175"/>
          <p14:tracePt t="158266" x="8010525" y="4105275"/>
          <p14:tracePt t="158276" x="7999413" y="4105275"/>
          <p14:tracePt t="158282" x="7974013" y="4117975"/>
          <p14:tracePt t="158292" x="7948613" y="4129088"/>
          <p14:tracePt t="158306" x="7923213" y="4129088"/>
          <p14:tracePt t="158316" x="7923213" y="4141788"/>
          <p14:tracePt t="158322" x="7910513" y="4141788"/>
          <p14:tracePt t="158336" x="7897813" y="4141788"/>
          <p14:tracePt t="158346" x="7886700" y="4141788"/>
          <p14:tracePt t="158356" x="7874000" y="4141788"/>
          <p14:tracePt t="158372" x="7861300" y="4141788"/>
          <p14:tracePt t="158402" x="7848600" y="4141788"/>
          <p14:tracePt t="158408" x="7835900" y="4141788"/>
          <p14:tracePt t="158422" x="7823200" y="4141788"/>
          <p14:tracePt t="158650" x="7848600" y="4141788"/>
          <p14:tracePt t="158660" x="7874000" y="4141788"/>
          <p14:tracePt t="158664" x="7923213" y="4141788"/>
          <p14:tracePt t="158674" x="7961313" y="4141788"/>
          <p14:tracePt t="158684" x="8023225" y="4129088"/>
          <p14:tracePt t="158690" x="8099425" y="4129088"/>
          <p14:tracePt t="158700" x="8135938" y="4117975"/>
          <p14:tracePt t="158706" x="8161338" y="4117975"/>
          <p14:tracePt t="158716" x="8174038" y="4117975"/>
          <p14:tracePt t="158726" x="8199438" y="4105275"/>
          <p14:tracePt t="158740" x="8212138" y="4105275"/>
          <p14:tracePt t="158766" x="8223250" y="4105275"/>
          <p14:tracePt t="158776" x="8223250" y="4092575"/>
          <p14:tracePt t="158988" x="8199438" y="4079875"/>
          <p14:tracePt t="158998" x="8174038" y="4079875"/>
          <p14:tracePt t="159022" x="8161338" y="4079875"/>
          <p14:tracePt t="159210" x="8161338" y="4067175"/>
          <p14:tracePt t="159220" x="8186738" y="4067175"/>
          <p14:tracePt t="159224" x="8223250" y="4067175"/>
          <p14:tracePt t="159234" x="8235950" y="4067175"/>
          <p14:tracePt t="159240" x="8274050" y="4054475"/>
          <p14:tracePt t="159250" x="8286750" y="4054475"/>
          <p14:tracePt t="159260" x="8312150" y="4054475"/>
          <p14:tracePt t="159264" x="8335963" y="4041775"/>
          <p14:tracePt t="159280" x="8361363" y="4041775"/>
          <p14:tracePt t="159306" x="8374063" y="4029075"/>
          <p14:tracePt t="159320" x="8386763" y="4029075"/>
          <p14:tracePt t="159330" x="8412163" y="4017963"/>
          <p14:tracePt t="159340" x="8424863" y="4017963"/>
          <p14:tracePt t="159356" x="8435975" y="4017963"/>
          <p14:tracePt t="159594" x="8424863" y="4017963"/>
          <p14:tracePt t="159608" x="8412163" y="4017963"/>
          <p14:tracePt t="159624" x="8399463" y="4017963"/>
          <p14:tracePt t="159638" x="8374063" y="4017963"/>
          <p14:tracePt t="159648" x="8361363" y="4017963"/>
          <p14:tracePt t="159654" x="8348663" y="4017963"/>
          <p14:tracePt t="159675" x="8335963" y="4017963"/>
          <p14:tracePt t="159678" x="8312150" y="4017963"/>
          <p14:tracePt t="159688" x="8274050" y="4017963"/>
          <p14:tracePt t="159694" x="8248650" y="4017963"/>
          <p14:tracePt t="159704" x="8223250" y="4017963"/>
          <p14:tracePt t="159714" x="8174038" y="4017963"/>
          <p14:tracePt t="159718" x="8135938" y="4017963"/>
          <p14:tracePt t="159731" x="8074025" y="4017963"/>
          <p14:tracePt t="159734" x="8023225" y="4017963"/>
          <p14:tracePt t="159744" x="7986713" y="4017963"/>
          <p14:tracePt t="159754" x="7923213" y="4017963"/>
          <p14:tracePt t="159760" x="7848600" y="4017963"/>
          <p14:tracePt t="159770" x="7797800" y="4017963"/>
          <p14:tracePt t="159774" x="7773988" y="4017963"/>
          <p14:tracePt t="160002" x="7823200" y="4017963"/>
          <p14:tracePt t="160012" x="7874000" y="4017963"/>
          <p14:tracePt t="160016" x="7923213" y="4017963"/>
          <p14:tracePt t="160026" x="7948613" y="4017963"/>
          <p14:tracePt t="160036" x="7974013" y="4017963"/>
          <p14:tracePt t="160042" x="7986713" y="4017963"/>
          <p14:tracePt t="160056" x="7999413" y="4017963"/>
          <p14:tracePt t="160234" x="7986713" y="4017963"/>
          <p14:tracePt t="160238" x="7974013" y="4017963"/>
          <p14:tracePt t="160248" x="7961313" y="4017963"/>
          <p14:tracePt t="160264" x="7948613" y="4017963"/>
          <p14:tracePt t="160274" x="7935913" y="4017963"/>
          <p14:tracePt t="160304" x="7910513" y="4017963"/>
          <p14:tracePt t="160364" x="7897813" y="4017963"/>
          <p14:tracePt t="160426" x="7886700" y="4017963"/>
          <p14:tracePt t="160436" x="7874000" y="4017963"/>
          <p14:tracePt t="160996" x="7886700" y="4017963"/>
          <p14:tracePt t="161016" x="7897813" y="4017963"/>
          <p14:tracePt t="161020" x="7910513" y="4017963"/>
          <p14:tracePt t="161030" x="7923213" y="4017963"/>
          <p14:tracePt t="161036" x="7935913" y="4017963"/>
          <p14:tracePt t="161070" x="7961313" y="4017963"/>
          <p14:tracePt t="161182" x="7974013" y="4017963"/>
          <p14:tracePt t="161419" x="7986713" y="4017963"/>
          <p14:tracePt t="161450" x="7999413" y="4017963"/>
          <p14:tracePt t="161494" x="8010525" y="4017963"/>
          <p14:tracePt t="161520" x="8023225" y="4017963"/>
          <p14:tracePt t="161530" x="8035925" y="4017963"/>
          <p14:tracePt t="161534" x="8048625" y="4017963"/>
          <p14:tracePt t="161556" x="8074025" y="4017963"/>
          <p14:tracePt t="161560" x="8099425" y="4017963"/>
          <p14:tracePt t="161570" x="8135938" y="4017963"/>
          <p14:tracePt t="161576" x="8161338" y="4017963"/>
          <p14:tracePt t="161586" x="8186738" y="4017963"/>
          <p14:tracePt t="161597" x="8199438" y="4017963"/>
          <p14:tracePt t="161610" x="8212138" y="4017963"/>
          <p14:tracePt t="161636" x="8223250" y="4017963"/>
          <p14:tracePt t="161660" x="8248650" y="4017963"/>
          <p14:tracePt t="161666" x="8274050" y="4017963"/>
          <p14:tracePt t="161686" x="8299450" y="4017963"/>
          <p14:tracePt t="161702" x="8312150" y="4017963"/>
          <p14:tracePt t="161706" x="8324850" y="4017963"/>
          <p14:tracePt t="161726" x="8335963" y="4017963"/>
          <p14:tracePt t="162050" x="8361363" y="4017963"/>
          <p14:tracePt t="162070" x="8374063" y="4017963"/>
          <p14:tracePt t="162110" x="8386763" y="4017963"/>
          <p14:tracePt t="163992" x="8399463" y="4017963"/>
          <p14:tracePt t="164002" x="8424863" y="4017963"/>
          <p14:tracePt t="164012" x="8435975" y="4017963"/>
          <p14:tracePt t="164033" x="8461375" y="4017963"/>
          <p14:tracePt t="164042" x="8486775" y="4017963"/>
          <p14:tracePt t="164056" x="8512175" y="4017963"/>
          <p14:tracePt t="164067" x="8537575" y="4017963"/>
          <p14:tracePt t="164072" x="8561388" y="4017963"/>
          <p14:tracePt t="164083" x="8561388" y="4029075"/>
          <p14:tracePt t="164092" x="8574088" y="4029075"/>
          <p14:tracePt t="164096" x="8586788" y="4029075"/>
          <p14:tracePt t="164112" x="8599488" y="4029075"/>
          <p14:tracePt t="164662" x="8599488" y="4017963"/>
          <p14:tracePt t="164672" x="8586788" y="4017963"/>
          <p14:tracePt t="164676" x="8574088" y="4017963"/>
          <p14:tracePt t="164686" x="8548688" y="4017963"/>
          <p14:tracePt t="164692" x="8524875" y="4017963"/>
          <p14:tracePt t="164702" x="8512175" y="4017963"/>
          <p14:tracePt t="164712" x="8499475" y="4017963"/>
          <p14:tracePt t="164718" x="8486775" y="4017963"/>
          <p14:tracePt t="164738" x="8461375" y="4017963"/>
          <p14:tracePt t="165544" x="8461375" y="4041775"/>
          <p14:tracePt t="165584" x="8461375" y="4054475"/>
          <p14:tracePt t="165601" x="8461375" y="4067175"/>
          <p14:tracePt t="165610" x="8461375" y="4079875"/>
          <p14:tracePt t="165614" x="8461375" y="4092575"/>
          <p14:tracePt t="165624" x="8448675" y="4105275"/>
          <p14:tracePt t="165640" x="8448675" y="4117975"/>
          <p14:tracePt t="165651" x="8448675" y="4129088"/>
          <p14:tracePt t="165656" x="8448675" y="4141788"/>
          <p14:tracePt t="165676" x="8435975" y="4167188"/>
          <p14:tracePt t="165862" x="8424863" y="4167188"/>
          <p14:tracePt t="166483" x="8399463" y="4167188"/>
          <p14:tracePt t="166498" x="8386763" y="4167188"/>
          <p14:tracePt t="166503" x="8361363" y="4167188"/>
          <p14:tracePt t="166512" x="8312150" y="4167188"/>
          <p14:tracePt t="166522" x="8274050" y="4167188"/>
          <p14:tracePt t="166528" x="8223250" y="4167188"/>
          <p14:tracePt t="166538" x="8186738" y="4167188"/>
          <p14:tracePt t="166544" x="8135938" y="4154488"/>
          <p14:tracePt t="166554" x="8099425" y="4129088"/>
          <p14:tracePt t="166564" x="8048625" y="4129088"/>
          <p14:tracePt t="166568" x="8010525" y="4129088"/>
          <p14:tracePt t="166578" x="7961313" y="4129088"/>
          <p14:tracePt t="166585" x="7910513" y="4105275"/>
          <p14:tracePt t="166594" x="7861300" y="4105275"/>
          <p14:tracePt t="166604" x="7823200" y="4092575"/>
          <p14:tracePt t="166608" x="7797800" y="4092575"/>
          <p14:tracePt t="166618" x="7773988" y="4092575"/>
          <p14:tracePt t="166624" x="7735888" y="4079875"/>
          <p14:tracePt t="166635" x="7710488" y="4079875"/>
          <p14:tracePt t="166644" x="7661275" y="4079875"/>
          <p14:tracePt t="166651" x="7623175" y="4079875"/>
          <p14:tracePt t="166660" x="7585075" y="4067175"/>
          <p14:tracePt t="166664" x="7535863" y="4067175"/>
          <p14:tracePt t="166674" x="7497763" y="4041775"/>
          <p14:tracePt t="166685" x="7459663" y="4041775"/>
          <p14:tracePt t="166690" x="7423150" y="4041775"/>
          <p14:tracePt t="166701" x="7335838" y="4041775"/>
          <p14:tracePt t="166704" x="7159625" y="4041775"/>
          <p14:tracePt t="166714" x="6997700" y="4041775"/>
          <p14:tracePt t="166724" x="6821488" y="4041775"/>
          <p14:tracePt t="166730" x="6634163" y="4041775"/>
          <p14:tracePt t="166740" x="6459538" y="4041775"/>
          <p14:tracePt t="166744" x="6270625" y="4041775"/>
          <p14:tracePt t="166754" x="6057900" y="4005263"/>
          <p14:tracePt t="166764" x="5870575" y="3979863"/>
          <p14:tracePt t="166770" x="5708650" y="3954463"/>
          <p14:tracePt t="166780" x="5532438" y="3916363"/>
          <p14:tracePt t="166785" x="5370513" y="3905250"/>
          <p14:tracePt t="166796" x="5207000" y="3867150"/>
          <p14:tracePt t="166806" x="5068888" y="3829050"/>
          <p14:tracePt t="166810" x="5006975" y="3816350"/>
          <p14:tracePt t="166820" x="4894263" y="3792538"/>
          <p14:tracePt t="166826" x="4794250" y="3792538"/>
          <p14:tracePt t="166836" x="4706938" y="3779838"/>
          <p14:tracePt t="166846" x="4581525" y="3754438"/>
          <p14:tracePt t="166850" x="4481513" y="3754438"/>
          <p14:tracePt t="166860" x="4368800" y="3741738"/>
          <p14:tracePt t="166867" x="4281488" y="3741738"/>
          <p14:tracePt t="166876" x="4217988" y="3741738"/>
          <p14:tracePt t="166886" x="4143375" y="3741738"/>
          <p14:tracePt t="166892" x="4081463" y="3741738"/>
          <p14:tracePt t="166902" x="4005263" y="3741738"/>
          <p14:tracePt t="166906" x="3956050" y="3741738"/>
          <p14:tracePt t="166918" x="3917950" y="3741738"/>
          <p14:tracePt t="166926" x="3892550" y="3741738"/>
          <p14:tracePt t="166932" x="3843338" y="3741738"/>
          <p14:tracePt t="166942" x="3805238" y="3741738"/>
          <p14:tracePt t="166946" x="3756025" y="3741738"/>
          <p14:tracePt t="166968" x="3654425" y="3741738"/>
          <p14:tracePt t="166972" x="3592513" y="3741738"/>
          <p14:tracePt t="166982" x="3541713" y="3741738"/>
          <p14:tracePt t="166986" x="3479800" y="3716338"/>
          <p14:tracePt t="166998" x="3467100" y="3716338"/>
          <p14:tracePt t="167008" x="3441700" y="3716338"/>
          <p14:tracePt t="167012" x="3417888" y="3716338"/>
          <p14:tracePt t="167028" x="3392488" y="3692525"/>
          <p14:tracePt t="167048" x="3379788" y="3692525"/>
          <p14:tracePt t="167052" x="3341688" y="3654425"/>
          <p14:tracePt t="167062" x="3317875" y="3641725"/>
          <p14:tracePt t="167069" x="3292475" y="3629025"/>
          <p14:tracePt t="167078" x="3254375" y="3616325"/>
          <p14:tracePt t="167088" x="3205163" y="3590925"/>
          <p14:tracePt t="167092" x="3154363" y="3541713"/>
          <p14:tracePt t="167103" x="3116263" y="3529013"/>
          <p14:tracePt t="167108" x="3067050" y="3503613"/>
          <p14:tracePt t="167119" x="3028950" y="3467100"/>
          <p14:tracePt t="167128" x="2954338" y="3429000"/>
          <p14:tracePt t="167135" x="2890838" y="3390900"/>
          <p14:tracePt t="167144" x="2816225" y="3354388"/>
          <p14:tracePt t="167148" x="2778125" y="3328988"/>
          <p14:tracePt t="167158" x="2728913" y="3278188"/>
          <p14:tracePt t="167169" x="2703513" y="3267075"/>
          <p14:tracePt t="167174" x="2678113" y="3254375"/>
          <p14:tracePt t="167198" x="2667000" y="3241675"/>
          <p14:tracePt t="167208" x="2667000" y="3228975"/>
          <p14:tracePt t="167310" x="2654300" y="3228975"/>
          <p14:tracePt t="167324" x="2654300" y="3216275"/>
          <p14:tracePt t="167334" x="2628900" y="3203575"/>
          <p14:tracePt t="167350" x="2603500" y="3178175"/>
          <p14:tracePt t="167360" x="2590800" y="3165475"/>
          <p14:tracePt t="167366" x="2590800" y="3154363"/>
          <p14:tracePt t="167376" x="2578100" y="3128963"/>
          <p14:tracePt t="167380" x="2565400" y="3103563"/>
          <p14:tracePt t="167390" x="2554288" y="3078163"/>
          <p14:tracePt t="167402" x="2554288" y="3054350"/>
          <p14:tracePt t="167406" x="2554288" y="3028950"/>
          <p14:tracePt t="167416" x="2554288" y="3003550"/>
          <p14:tracePt t="167420" x="2554288" y="2990850"/>
          <p14:tracePt t="167440" x="2554288" y="2978150"/>
          <p14:tracePt t="167456" x="2554288" y="2965450"/>
          <p14:tracePt t="167470" x="2565400" y="2965450"/>
          <p14:tracePt t="167476" x="2578100" y="2965450"/>
          <p14:tracePt t="167486" x="2590800" y="2965450"/>
          <p14:tracePt t="167496" x="2628900" y="2965450"/>
          <p14:tracePt t="167512" x="2654300" y="2965450"/>
          <p14:tracePt t="167516" x="2678113" y="2965450"/>
          <p14:tracePt t="167526" x="2728913" y="2990850"/>
          <p14:tracePt t="167536" x="2754313" y="3016250"/>
          <p14:tracePt t="167542" x="2778125" y="3078163"/>
          <p14:tracePt t="167552" x="2816225" y="3141663"/>
          <p14:tracePt t="167556" x="2841625" y="3203575"/>
          <p14:tracePt t="167566" x="2890838" y="3303588"/>
          <p14:tracePt t="167578" x="2916238" y="3367088"/>
          <p14:tracePt t="167582" x="2928938" y="3441700"/>
          <p14:tracePt t="167592" x="2954338" y="3503613"/>
          <p14:tracePt t="167598" x="2967038" y="3554413"/>
          <p14:tracePt t="167608" x="2992438" y="3629025"/>
          <p14:tracePt t="167619" x="2992438" y="3679825"/>
          <p14:tracePt t="167622" x="2992438" y="3703638"/>
          <p14:tracePt t="167632" x="3003550" y="3741738"/>
          <p14:tracePt t="167638" x="3003550" y="3767138"/>
          <p14:tracePt t="167648" x="3003550" y="3792538"/>
          <p14:tracePt t="167658" x="3003550" y="3816350"/>
          <p14:tracePt t="167662" x="3003550" y="3841750"/>
          <p14:tracePt t="167672" x="3003550" y="3867150"/>
          <p14:tracePt t="167688" x="2992438" y="3879850"/>
          <p14:tracePt t="167698" x="2979738" y="3892550"/>
          <p14:tracePt t="167704" x="2967038" y="3905250"/>
          <p14:tracePt t="167714" x="2954338" y="3905250"/>
          <p14:tracePt t="167719" x="2941638" y="3905250"/>
          <p14:tracePt t="167728" x="2928938" y="3905250"/>
          <p14:tracePt t="167738" x="2916238" y="3905250"/>
          <p14:tracePt t="167744" x="2890838" y="3905250"/>
          <p14:tracePt t="167754" x="2867025" y="3905250"/>
          <p14:tracePt t="167758" x="2828925" y="3905250"/>
          <p14:tracePt t="167769" x="2790825" y="3892550"/>
          <p14:tracePt t="167778" x="2741613" y="3841750"/>
          <p14:tracePt t="167785" x="2678113" y="3792538"/>
          <p14:tracePt t="167794" x="2628900" y="3729038"/>
          <p14:tracePt t="167798" x="2590800" y="3679825"/>
          <p14:tracePt t="167808" x="2554288" y="3616325"/>
          <p14:tracePt t="167819" x="2528888" y="3541713"/>
          <p14:tracePt t="167824" x="2503488" y="3454400"/>
          <p14:tracePt t="167835" x="2478088" y="3378200"/>
          <p14:tracePt t="167840" x="2465388" y="3316288"/>
          <p14:tracePt t="167852" x="2441575" y="3241675"/>
          <p14:tracePt t="167860" x="2441575" y="3190875"/>
          <p14:tracePt t="167864" x="2441575" y="3141663"/>
          <p14:tracePt t="167874" x="2441575" y="3065463"/>
          <p14:tracePt t="167880" x="2452688" y="3003550"/>
          <p14:tracePt t="167890" x="2465388" y="2965450"/>
          <p14:tracePt t="167900" x="2503488" y="2941638"/>
          <p14:tracePt t="167906" x="2554288" y="2878138"/>
          <p14:tracePt t="167916" x="2578100" y="2865438"/>
          <p14:tracePt t="167920" x="2616200" y="2865438"/>
          <p14:tracePt t="167930" x="2667000" y="2865438"/>
          <p14:tracePt t="167940" x="2728913" y="2865438"/>
          <p14:tracePt t="167946" x="2767013" y="2865438"/>
          <p14:tracePt t="167970" x="2941638" y="2952750"/>
          <p14:tracePt t="167980" x="3003550" y="3003550"/>
          <p14:tracePt t="167986" x="3067050" y="3065463"/>
          <p14:tracePt t="167996" x="3141663" y="3116263"/>
          <p14:tracePt t="168000" x="3205163" y="3178175"/>
          <p14:tracePt t="168010" x="3254375" y="3267075"/>
          <p14:tracePt t="168020" x="3292475" y="3328988"/>
          <p14:tracePt t="168026" x="3305175" y="3390900"/>
          <p14:tracePt t="168036" x="3317875" y="3467100"/>
          <p14:tracePt t="168040" x="3317875" y="3529013"/>
          <p14:tracePt t="168053" x="3317875" y="3616325"/>
          <p14:tracePt t="168062" x="3317875" y="3667125"/>
          <p14:tracePt t="168066" x="3317875" y="3703638"/>
          <p14:tracePt t="168076" x="3317875" y="3741738"/>
          <p14:tracePt t="168082" x="3279775" y="3792538"/>
          <p14:tracePt t="168092" x="3241675" y="3816350"/>
          <p14:tracePt t="168103" x="3167063" y="3841750"/>
          <p14:tracePt t="168106" x="3079750" y="3879850"/>
          <p14:tracePt t="168116" x="3003550" y="3879850"/>
          <p14:tracePt t="168122" x="2890838" y="3879850"/>
          <p14:tracePt t="168132" x="2790825" y="3879850"/>
          <p14:tracePt t="168142" x="2678113" y="3879850"/>
          <p14:tracePt t="168146" x="2590800" y="3879850"/>
          <p14:tracePt t="168156" x="2503488" y="3841750"/>
          <p14:tracePt t="168162" x="2441575" y="3792538"/>
          <p14:tracePt t="168172" x="2365375" y="3741738"/>
          <p14:tracePt t="168182" x="2316163" y="3703638"/>
          <p14:tracePt t="168188" x="2278063" y="3654425"/>
          <p14:tracePt t="168198" x="2265363" y="3590925"/>
          <p14:tracePt t="168203" x="2252663" y="3529013"/>
          <p14:tracePt t="168212" x="2252663" y="3467100"/>
          <p14:tracePt t="168222" x="2252663" y="3390900"/>
          <p14:tracePt t="168228" x="2252663" y="3290888"/>
          <p14:tracePt t="168238" x="2252663" y="3190875"/>
          <p14:tracePt t="168244" x="2265363" y="3090863"/>
          <p14:tracePt t="168254" x="2328863" y="2965450"/>
          <p14:tracePt t="168264" x="2378075" y="2878138"/>
          <p14:tracePt t="168269" x="2441575" y="2803525"/>
          <p14:tracePt t="168278" x="2528888" y="2728913"/>
          <p14:tracePt t="168286" x="2554288" y="2690813"/>
          <p14:tracePt t="168294" x="2628900" y="2652713"/>
          <p14:tracePt t="168304" x="2678113" y="2640013"/>
          <p14:tracePt t="168308" x="2716213" y="2640013"/>
          <p14:tracePt t="168318" x="2754313" y="2640013"/>
          <p14:tracePt t="168324" x="2778125" y="2640013"/>
          <p14:tracePt t="168335" x="2841625" y="2640013"/>
          <p14:tracePt t="168344" x="2903538" y="2640013"/>
          <p14:tracePt t="168348" x="2941638" y="2665413"/>
          <p14:tracePt t="168358" x="3003550" y="2728913"/>
          <p14:tracePt t="168364" x="3054350" y="2778125"/>
          <p14:tracePt t="168374" x="3092450" y="2816225"/>
          <p14:tracePt t="168385" x="3154363" y="2890838"/>
          <p14:tracePt t="168388" x="3192463" y="2952750"/>
          <p14:tracePt t="168398" x="3228975" y="3028950"/>
          <p14:tracePt t="168404" x="3241675" y="3065463"/>
          <p14:tracePt t="168414" x="3267075" y="3141663"/>
          <p14:tracePt t="168424" x="3267075" y="3203575"/>
          <p14:tracePt t="168430" x="3267075" y="3278188"/>
          <p14:tracePt t="168440" x="3267075" y="3341688"/>
          <p14:tracePt t="168444" x="3267075" y="3367088"/>
          <p14:tracePt t="168454" x="3267075" y="3390900"/>
          <p14:tracePt t="168464" x="3267075" y="3416300"/>
          <p14:tracePt t="168470" x="3254375" y="3441700"/>
          <p14:tracePt t="168480" x="3228975" y="3454400"/>
          <p14:tracePt t="168484" x="3205163" y="3467100"/>
          <p14:tracePt t="168496" x="3192463" y="3490913"/>
          <p14:tracePt t="168506" x="3167063" y="3490913"/>
          <p14:tracePt t="168510" x="3141663" y="3490913"/>
          <p14:tracePt t="168520" x="3116263" y="3490913"/>
          <p14:tracePt t="168526" x="3103563" y="3490913"/>
          <p14:tracePt t="168536" x="3092450" y="3490913"/>
          <p14:tracePt t="168546" x="3067050" y="3490913"/>
          <p14:tracePt t="168550" x="3041650" y="3490913"/>
          <p14:tracePt t="168560" x="3016250" y="3467100"/>
          <p14:tracePt t="168566" x="2992438" y="3441700"/>
          <p14:tracePt t="168576" x="2967038" y="3416300"/>
          <p14:tracePt t="168587" x="2954338" y="3390900"/>
          <p14:tracePt t="168590" x="2916238" y="3354388"/>
          <p14:tracePt t="168603" x="2890838" y="3316288"/>
          <p14:tracePt t="168606" x="2890838" y="3290888"/>
          <p14:tracePt t="168616" x="2890838" y="3254375"/>
          <p14:tracePt t="168626" x="2867025" y="3203575"/>
          <p14:tracePt t="168632" x="2867025" y="3178175"/>
          <p14:tracePt t="168642" x="2867025" y="3154363"/>
          <p14:tracePt t="168646" x="2867025" y="3103563"/>
          <p14:tracePt t="168656" x="2867025" y="3078163"/>
          <p14:tracePt t="168666" x="2867025" y="3065463"/>
          <p14:tracePt t="168672" x="2867025" y="3028950"/>
          <p14:tracePt t="168682" x="2890838" y="3016250"/>
          <p14:tracePt t="168687" x="2916238" y="2990850"/>
          <p14:tracePt t="168696" x="2941638" y="2978150"/>
          <p14:tracePt t="168706" x="2967038" y="2965450"/>
          <p14:tracePt t="168712" x="2979738" y="2965450"/>
          <p14:tracePt t="168722" x="3003550" y="2965450"/>
          <p14:tracePt t="168726" x="3041650" y="2965450"/>
          <p14:tracePt t="168737" x="3092450" y="2965450"/>
          <p14:tracePt t="168746" x="3116263" y="2965450"/>
          <p14:tracePt t="168753" x="3154363" y="2965450"/>
          <p14:tracePt t="168762" x="3192463" y="2965450"/>
          <p14:tracePt t="168769" x="3216275" y="2965450"/>
          <p14:tracePt t="168778" x="3216275" y="2978150"/>
          <p14:tracePt t="168788" x="3228975" y="2978150"/>
          <p14:tracePt t="168792" x="3241675" y="2978150"/>
          <p14:tracePt t="168808" x="3254375" y="3003550"/>
          <p14:tracePt t="168820" x="3267075" y="3016250"/>
          <p14:tracePt t="168828" x="3292475" y="3041650"/>
          <p14:tracePt t="168832" x="3292475" y="3065463"/>
          <p14:tracePt t="168844" x="3305175" y="3103563"/>
          <p14:tracePt t="168848" x="3317875" y="3141663"/>
          <p14:tracePt t="168858" x="3317875" y="3154363"/>
          <p14:tracePt t="168874" x="3317875" y="3178175"/>
          <p14:tracePt t="168884" x="3317875" y="3203575"/>
          <p14:tracePt t="168898" x="3317875" y="3216275"/>
          <p14:tracePt t="168908" x="3317875" y="3228975"/>
          <p14:tracePt t="168914" x="3317875" y="3254375"/>
          <p14:tracePt t="168924" x="3317875" y="3278188"/>
          <p14:tracePt t="168930" x="3292475" y="3303588"/>
          <p14:tracePt t="168940" x="3267075" y="3328988"/>
          <p14:tracePt t="168948" x="3241675" y="3341688"/>
          <p14:tracePt t="168954" x="3216275" y="3354388"/>
          <p14:tracePt t="168971" x="3167063" y="3390900"/>
          <p14:tracePt t="168980" x="3116263" y="3390900"/>
          <p14:tracePt t="168990" x="3079750" y="3403600"/>
          <p14:tracePt t="168994" x="3054350" y="3403600"/>
          <p14:tracePt t="169004" x="3016250" y="3403600"/>
          <p14:tracePt t="169010" x="3003550" y="3403600"/>
          <p14:tracePt t="169020" x="2992438" y="3403600"/>
          <p14:tracePt t="169030" x="2979738" y="3403600"/>
          <p14:tracePt t="169044" x="2967038" y="3403600"/>
          <p14:tracePt t="169050" x="2954338" y="3378200"/>
          <p14:tracePt t="169060" x="2941638" y="3354388"/>
          <p14:tracePt t="169070" x="2928938" y="3328988"/>
          <p14:tracePt t="169074" x="2916238" y="3278188"/>
          <p14:tracePt t="169084" x="2916238" y="3241675"/>
          <p14:tracePt t="169090" x="2916238" y="3190875"/>
          <p14:tracePt t="169100" x="2916238" y="3154363"/>
          <p14:tracePt t="169110" x="2916238" y="3103563"/>
          <p14:tracePt t="169116" x="2916238" y="3065463"/>
          <p14:tracePt t="169126" x="2916238" y="3041650"/>
          <p14:tracePt t="169130" x="2916238" y="3016250"/>
          <p14:tracePt t="169140" x="2916238" y="2978150"/>
          <p14:tracePt t="169150" x="2916238" y="2952750"/>
          <p14:tracePt t="169156" x="2941638" y="2941638"/>
          <p14:tracePt t="169166" x="2941638" y="2928938"/>
          <p14:tracePt t="169170" x="2954338" y="2890838"/>
          <p14:tracePt t="169722" x="2954338" y="2903538"/>
          <p14:tracePt t="169732" x="2954338" y="2978150"/>
          <p14:tracePt t="169736" x="2954338" y="3041650"/>
          <p14:tracePt t="169746" x="2941638" y="3128963"/>
          <p14:tracePt t="169756" x="2916238" y="3228975"/>
          <p14:tracePt t="169762" x="2916238" y="3303588"/>
          <p14:tracePt t="169772" x="2903538" y="3367088"/>
          <p14:tracePt t="169776" x="2903538" y="3441700"/>
          <p14:tracePt t="169792" x="2890838" y="3479800"/>
          <p14:tracePt t="169796" x="2890838" y="3541713"/>
          <p14:tracePt t="169804" x="2867025" y="3590925"/>
          <p14:tracePt t="169812" x="2867025" y="3629025"/>
          <p14:tracePt t="169822" x="2867025" y="3654425"/>
          <p14:tracePt t="169826" x="2867025" y="3679825"/>
          <p14:tracePt t="169837" x="2867025" y="3716338"/>
          <p14:tracePt t="169842" x="2867025" y="3729038"/>
          <p14:tracePt t="169853" x="2867025" y="3741738"/>
          <p14:tracePt t="169862" x="2854325" y="3767138"/>
          <p14:tracePt t="169866" x="2841625" y="3779838"/>
          <p14:tracePt t="169876" x="2841625" y="3792538"/>
          <p14:tracePt t="169882" x="2841625" y="3816350"/>
          <p14:tracePt t="170018" x="2867025" y="3803650"/>
          <p14:tracePt t="170024" x="2890838" y="3779838"/>
          <p14:tracePt t="170034" x="2916238" y="3754438"/>
          <p14:tracePt t="170044" x="2941638" y="3729038"/>
          <p14:tracePt t="170048" x="2954338" y="3703638"/>
          <p14:tracePt t="170058" x="2954338" y="3679825"/>
          <p14:tracePt t="170064" x="2967038" y="3667125"/>
          <p14:tracePt t="170074" x="2967038" y="3641725"/>
          <p14:tracePt t="170084" x="2967038" y="3629025"/>
          <p14:tracePt t="170088" x="2967038" y="3603625"/>
          <p14:tracePt t="170100" x="2967038" y="3590925"/>
          <p14:tracePt t="170104" x="2967038" y="3579813"/>
          <p14:tracePt t="170114" x="2967038" y="3554413"/>
          <p14:tracePt t="170124" x="2967038" y="3541713"/>
          <p14:tracePt t="170150" x="2967038" y="3529013"/>
          <p14:tracePt t="170180" x="2954338" y="3529013"/>
          <p14:tracePt t="170190" x="2941638" y="3529013"/>
          <p14:tracePt t="170194" x="2928938" y="3529013"/>
          <p14:tracePt t="170206" x="2916238" y="3529013"/>
          <p14:tracePt t="170210" x="2879725" y="3529013"/>
          <p14:tracePt t="170221" x="2879725" y="3541713"/>
          <p14:tracePt t="170230" x="2854325" y="3567113"/>
          <p14:tracePt t="170237" x="2854325" y="3603625"/>
          <p14:tracePt t="170246" x="2854325" y="3641725"/>
          <p14:tracePt t="170250" x="2854325" y="3654425"/>
          <p14:tracePt t="170260" x="2854325" y="3679825"/>
          <p14:tracePt t="170271" x="2854325" y="3703638"/>
          <p14:tracePt t="170276" x="2854325" y="3716338"/>
          <p14:tracePt t="170287" x="2854325" y="3741738"/>
          <p14:tracePt t="170290" x="2867025" y="3741738"/>
          <p14:tracePt t="170300" x="2890838" y="3767138"/>
          <p14:tracePt t="170310" x="2903538" y="3767138"/>
          <p14:tracePt t="170316" x="2941638" y="3767138"/>
          <p14:tracePt t="170326" x="2967038" y="3767138"/>
          <p14:tracePt t="170330" x="3003550" y="3767138"/>
          <p14:tracePt t="170340" x="3041650" y="3767138"/>
          <p14:tracePt t="170350" x="3103563" y="3716338"/>
          <p14:tracePt t="170356" x="3154363" y="3679825"/>
          <p14:tracePt t="170366" x="3192463" y="3629025"/>
          <p14:tracePt t="170372" x="3216275" y="3616325"/>
          <p14:tracePt t="170382" x="3241675" y="3541713"/>
          <p14:tracePt t="170392" x="3241675" y="3516313"/>
          <p14:tracePt t="170396" x="3241675" y="3467100"/>
          <p14:tracePt t="170406" x="3241675" y="3441700"/>
          <p14:tracePt t="170412" x="3241675" y="3403600"/>
          <p14:tracePt t="170422" x="3241675" y="3378200"/>
          <p14:tracePt t="170432" x="3228975" y="3341688"/>
          <p14:tracePt t="170438" x="3205163" y="3303588"/>
          <p14:tracePt t="170448" x="3179763" y="3290888"/>
          <p14:tracePt t="170452" x="3179763" y="3278188"/>
          <p14:tracePt t="170462" x="3154363" y="3267075"/>
          <p14:tracePt t="170478" x="3141663" y="3267075"/>
          <p14:tracePt t="170488" x="3116263" y="3267075"/>
          <p14:tracePt t="170492" x="3092450" y="3267075"/>
          <p14:tracePt t="170502" x="3067050" y="3267075"/>
          <p14:tracePt t="170512" x="3016250" y="3290888"/>
          <p14:tracePt t="170518" x="2967038" y="3328988"/>
          <p14:tracePt t="170528" x="2916238" y="3378200"/>
          <p14:tracePt t="170532" x="2890838" y="3416300"/>
          <p14:tracePt t="170542" x="2867025" y="3454400"/>
          <p14:tracePt t="170552" x="2841625" y="3503613"/>
          <p14:tracePt t="170558" x="2828925" y="3529013"/>
          <p14:tracePt t="170568" x="2828925" y="3541713"/>
          <p14:tracePt t="170592" x="2828925" y="3554413"/>
          <p14:tracePt t="170628" x="2841625" y="3554413"/>
          <p14:tracePt t="170638" x="2867025" y="3554413"/>
          <p14:tracePt t="170644" x="2916238" y="3554413"/>
          <p14:tracePt t="170654" x="2979738" y="3516313"/>
          <p14:tracePt t="170658" x="3003550" y="3467100"/>
          <p14:tracePt t="170668" x="3041650" y="3416300"/>
          <p14:tracePt t="170678" x="3054350" y="3378200"/>
          <p14:tracePt t="170684" x="3054350" y="3328988"/>
          <p14:tracePt t="170694" x="3079750" y="3278188"/>
          <p14:tracePt t="170698" x="3079750" y="3228975"/>
          <p14:tracePt t="170710" x="3079750" y="3190875"/>
          <p14:tracePt t="170721" x="3079750" y="3178175"/>
          <p14:tracePt t="170724" x="3079750" y="3141663"/>
          <p14:tracePt t="170734" x="3067050" y="3128963"/>
          <p14:tracePt t="170740" x="3028950" y="3103563"/>
          <p14:tracePt t="170750" x="3003550" y="3090863"/>
          <p14:tracePt t="170760" x="3003550" y="3078163"/>
          <p14:tracePt t="170764" x="2979738" y="3078163"/>
          <p14:tracePt t="170774" x="2967038" y="3054350"/>
          <p14:tracePt t="170780" x="2954338" y="3054350"/>
          <p14:tracePt t="170790" x="2941638" y="3054350"/>
          <p14:tracePt t="170806" x="2903538" y="3054350"/>
          <p14:tracePt t="170816" x="2890838" y="3065463"/>
          <p14:tracePt t="170821" x="2867025" y="3078163"/>
          <p14:tracePt t="170830" x="2854325" y="3090863"/>
          <p14:tracePt t="170840" x="2816225" y="3128963"/>
          <p14:tracePt t="170856" x="2803525" y="3165475"/>
          <p14:tracePt t="170860" x="2803525" y="3190875"/>
          <p14:tracePt t="170870" x="2803525" y="3203575"/>
          <p14:tracePt t="170887" x="2803525" y="3228975"/>
          <p14:tracePt t="170900" x="2803525" y="3241675"/>
          <p14:tracePt t="170910" x="2803525" y="3254375"/>
          <p14:tracePt t="170936" x="2816225" y="3254375"/>
          <p14:tracePt t="170942" x="2828925" y="3254375"/>
          <p14:tracePt t="170952" x="2867025" y="3216275"/>
          <p14:tracePt t="170972" x="2890838" y="3165475"/>
          <p14:tracePt t="170976" x="2903538" y="3141663"/>
          <p14:tracePt t="170982" x="2903538" y="3116263"/>
          <p14:tracePt t="170992" x="2903538" y="3078163"/>
          <p14:tracePt t="171002" x="2903538" y="3028950"/>
          <p14:tracePt t="171006" x="2903538" y="2952750"/>
          <p14:tracePt t="171016" x="2867025" y="2890838"/>
          <p14:tracePt t="171022" x="2828925" y="2852738"/>
          <p14:tracePt t="171032" x="2790825" y="2803525"/>
          <p14:tracePt t="171042" x="2754313" y="2790825"/>
          <p14:tracePt t="171046" x="2754313" y="2778125"/>
          <p14:tracePt t="171056" x="2728913" y="2778125"/>
          <p14:tracePt t="171062" x="2703513" y="2778125"/>
          <p14:tracePt t="171072" x="2678113" y="2778125"/>
          <p14:tracePt t="171082" x="2654300" y="2778125"/>
          <p14:tracePt t="171088" x="2616200" y="2778125"/>
          <p14:tracePt t="171098" x="2565400" y="2778125"/>
          <p14:tracePt t="171102" x="2516188" y="2816225"/>
          <p14:tracePt t="171112" x="2452688" y="2878138"/>
          <p14:tracePt t="171122" x="2428875" y="2903538"/>
          <p14:tracePt t="171128" x="2390775" y="2928938"/>
          <p14:tracePt t="171138" x="2378075" y="2952750"/>
          <p14:tracePt t="171155" x="2378075" y="2965450"/>
          <p14:tracePt t="171168" x="2378075" y="2978150"/>
          <p14:tracePt t="171178" x="2378075" y="3003550"/>
          <p14:tracePt t="171184" x="2378075" y="3016250"/>
          <p14:tracePt t="171194" x="2378075" y="3041650"/>
          <p14:tracePt t="171205" x="2428875" y="3041650"/>
          <p14:tracePt t="171208" x="2503488" y="3041650"/>
          <p14:tracePt t="171218" x="2603500" y="3041650"/>
          <p14:tracePt t="171224" x="2654300" y="3041650"/>
          <p14:tracePt t="171234" x="2703513" y="3041650"/>
          <p14:tracePt t="171244" x="2754313" y="3041650"/>
          <p14:tracePt t="171248" x="2790825" y="3041650"/>
          <p14:tracePt t="171260" x="2828925" y="3016250"/>
          <p14:tracePt t="171274" x="2854325" y="2990850"/>
          <p14:tracePt t="171284" x="2854325" y="2978150"/>
          <p14:tracePt t="171290" x="2867025" y="2952750"/>
          <p14:tracePt t="171300" x="2879725" y="2941638"/>
          <p14:tracePt t="171305" x="2879725" y="2890838"/>
          <p14:tracePt t="171314" x="2879725" y="2878138"/>
          <p14:tracePt t="171324" x="2879725" y="2865438"/>
          <p14:tracePt t="171330" x="2879725" y="2852738"/>
          <p14:tracePt t="171340" x="2879725" y="2840038"/>
          <p14:tracePt t="171355" x="2867025" y="2828925"/>
          <p14:tracePt t="171371" x="2867025" y="2816225"/>
          <p14:tracePt t="171380" x="2854325" y="2816225"/>
          <p14:tracePt t="171400" x="2854325" y="2790825"/>
          <p14:tracePt t="171416" x="2841625" y="2790825"/>
          <p14:tracePt t="171496" x="2890838" y="2803525"/>
          <p14:tracePt t="171506" x="2928938" y="2865438"/>
          <p14:tracePt t="171516" x="2954338" y="2903538"/>
          <p14:tracePt t="171522" x="2979738" y="2965450"/>
          <p14:tracePt t="171532" x="2979738" y="3003550"/>
          <p14:tracePt t="171536" x="2979738" y="3028950"/>
          <p14:tracePt t="171546" x="2979738" y="3054350"/>
          <p14:tracePt t="171556" x="2979738" y="3078163"/>
          <p14:tracePt t="171562" x="2954338" y="3128963"/>
          <p14:tracePt t="171572" x="2928938" y="3141663"/>
          <p14:tracePt t="171576" x="2867025" y="3141663"/>
          <p14:tracePt t="171586" x="2816225" y="3141663"/>
          <p14:tracePt t="171596" x="2754313" y="3141663"/>
          <p14:tracePt t="171602" x="2678113" y="3141663"/>
          <p14:tracePt t="171612" x="2603500" y="3103563"/>
          <p14:tracePt t="171616" x="2541588" y="3054350"/>
          <p14:tracePt t="171626" x="2503488" y="3016250"/>
          <p14:tracePt t="171639" x="2478088" y="2990850"/>
          <p14:tracePt t="171652" x="2465388" y="2978150"/>
          <p14:tracePt t="171658" x="2465388" y="2965450"/>
          <p14:tracePt t="171678" x="2465388" y="2952750"/>
          <p14:tracePt t="171682" x="2478088" y="2941638"/>
          <p14:tracePt t="171692" x="2541588" y="2941638"/>
          <p14:tracePt t="171698" x="2654300" y="2965450"/>
          <p14:tracePt t="171708" x="2741613" y="3003550"/>
          <p14:tracePt t="171718" x="2803525" y="3041650"/>
          <p14:tracePt t="171724" x="2816225" y="3041650"/>
          <p14:tracePt t="171784" x="2816225" y="3054350"/>
          <p14:tracePt t="171834" x="2803525" y="3041650"/>
          <p14:tracePt t="171844" x="2767013" y="3016250"/>
          <p14:tracePt t="171914" x="2767013" y="3003550"/>
          <p14:tracePt t="171921" x="2767013" y="2990850"/>
          <p14:tracePt t="171930" x="2767013" y="2965450"/>
          <p14:tracePt t="171934" x="2778125" y="2941638"/>
          <p14:tracePt t="171944" x="2790825" y="2928938"/>
          <p14:tracePt t="171957" x="2816225" y="2903538"/>
          <p14:tracePt t="171972" x="2828925" y="2878138"/>
          <p14:tracePt t="171974" x="2841625" y="2865438"/>
          <p14:tracePt t="171996" x="2841625" y="2852738"/>
          <p14:tracePt t="172010" x="2841625" y="2840038"/>
          <p14:tracePt t="172060" x="2841625" y="2828925"/>
          <p14:tracePt t="172066" x="2828925" y="2816225"/>
          <p14:tracePt t="172076" x="2803525" y="2816225"/>
          <p14:tracePt t="172090" x="2767013" y="2816225"/>
          <p14:tracePt t="172102" x="2754313" y="2816225"/>
          <p14:tracePt t="172106" x="2728913" y="2816225"/>
          <p14:tracePt t="172126" x="2690813" y="2816225"/>
          <p14:tracePt t="172132" x="2667000" y="2816225"/>
          <p14:tracePt t="172146" x="2654300" y="2828925"/>
          <p14:tracePt t="172156" x="2641600" y="2852738"/>
          <p14:tracePt t="172173" x="2641600" y="2865438"/>
          <p14:tracePt t="172186" x="2641600" y="2890838"/>
          <p14:tracePt t="172262" x="2641600" y="2903538"/>
          <p14:tracePt t="172292" x="2654300" y="2903538"/>
          <p14:tracePt t="172302" x="2667000" y="2903538"/>
          <p14:tracePt t="172318" x="2678113" y="2903538"/>
          <p14:tracePt t="172339" x="2690813" y="2903538"/>
          <p14:tracePt t="172358" x="2703513" y="2903538"/>
          <p14:tracePt t="172404" x="2716213" y="2903538"/>
          <p14:tracePt t="172526" x="2728913" y="2878138"/>
          <p14:tracePt t="172530" x="2741613" y="2865438"/>
          <p14:tracePt t="172540" x="2754313" y="2852738"/>
          <p14:tracePt t="172546" x="2754313" y="2828925"/>
          <p14:tracePt t="172556" x="2767013" y="2816225"/>
          <p14:tracePt t="172566" x="2790825" y="2803525"/>
          <p14:tracePt t="172580" x="2816225" y="2778125"/>
          <p14:tracePt t="172596" x="2841625" y="2778125"/>
          <p14:tracePt t="172606" x="2867025" y="2752725"/>
          <p14:tracePt t="173040" x="2854325" y="2752725"/>
          <p14:tracePt t="173050" x="2841625" y="2752725"/>
          <p14:tracePt t="173054" x="2828925" y="2752725"/>
          <p14:tracePt t="173064" x="2803525" y="2765425"/>
          <p14:tracePt t="173074" x="2778125" y="2765425"/>
          <p14:tracePt t="173080" x="2754313" y="2778125"/>
          <p14:tracePt t="173090" x="2741613" y="2790825"/>
          <p14:tracePt t="173094" x="2728913" y="2790825"/>
          <p14:tracePt t="173106" x="2716213" y="2803525"/>
          <p14:tracePt t="173116" x="2690813" y="2816225"/>
          <p14:tracePt t="173120" x="2678113" y="2840038"/>
          <p14:tracePt t="173130" x="2667000" y="2852738"/>
          <p14:tracePt t="173136" x="2654300" y="2865438"/>
          <p14:tracePt t="173146" x="2628900" y="2890838"/>
          <p14:tracePt t="173157" x="2628900" y="2903538"/>
          <p14:tracePt t="173160" x="2628900" y="2916238"/>
          <p14:tracePt t="173186" x="2628900" y="2941638"/>
          <p14:tracePt t="173484" x="2616200" y="2941638"/>
          <p14:tracePt t="173518" x="2603500" y="2941638"/>
          <p14:tracePt t="173534" x="2590800" y="2941638"/>
          <p14:tracePt t="173544" x="2578100" y="2941638"/>
          <p14:tracePt t="173550" x="2578100" y="2928938"/>
          <p14:tracePt t="173560" x="2578100" y="2916238"/>
          <p14:tracePt t="173564" x="2578100" y="2903538"/>
          <p14:tracePt t="173590" x="2578100" y="2890838"/>
          <p14:tracePt t="174204" x="2590800" y="2903538"/>
          <p14:tracePt t="174214" x="2628900" y="2916238"/>
          <p14:tracePt t="174230" x="2641600" y="2916238"/>
          <p14:tracePt t="174240" x="2667000" y="2928938"/>
          <p14:tracePt t="174254" x="2678113" y="2941638"/>
          <p14:tracePt t="174291" x="2690813" y="2941638"/>
          <p14:tracePt t="174532" x="2703513" y="2941638"/>
          <p14:tracePt t="174542" x="2716213" y="2941638"/>
          <p14:tracePt t="174548" x="2754313" y="2952750"/>
          <p14:tracePt t="174558" x="2828925" y="2952750"/>
          <p14:tracePt t="174562" x="2890838" y="2978150"/>
          <p14:tracePt t="174573" x="2967038" y="2990850"/>
          <p14:tracePt t="174584" x="3028950" y="3016250"/>
          <p14:tracePt t="174598" x="3041650" y="3016250"/>
          <p14:tracePt t="174614" x="3054350" y="3016250"/>
          <p14:tracePt t="174624" x="3067050" y="3016250"/>
          <p14:tracePt t="174628" x="3079750" y="3016250"/>
          <p14:tracePt t="175566" x="3092450" y="3041650"/>
          <p14:tracePt t="175576" x="3092450" y="3054350"/>
          <p14:tracePt t="175592" x="3092450" y="3078163"/>
          <p14:tracePt t="175606" x="3092450" y="3090863"/>
          <p14:tracePt t="175626" x="3092450" y="3103563"/>
          <p14:tracePt t="175662" x="3092450" y="3116263"/>
          <p14:tracePt t="175668" x="3092450" y="3128963"/>
          <p14:tracePt t="175678" x="3092450" y="3154363"/>
          <p14:tracePt t="175682" x="3092450" y="3165475"/>
          <p14:tracePt t="175692" x="3092450" y="3190875"/>
          <p14:tracePt t="175702" x="3079750" y="3216275"/>
          <p14:tracePt t="175708" x="3067050" y="3254375"/>
          <p14:tracePt t="175718" x="3028950" y="3303588"/>
          <p14:tracePt t="175722" x="3028950" y="3316288"/>
          <p14:tracePt t="175732" x="3028950" y="3328988"/>
          <p14:tracePt t="175742" x="3003550" y="3354388"/>
          <p14:tracePt t="175758" x="3003550" y="3367088"/>
          <p14:tracePt t="175772" x="3003550" y="3378200"/>
          <p14:tracePt t="175814" x="3003550" y="3390900"/>
          <p14:tracePt t="175828" x="3003550" y="3403600"/>
          <p14:tracePt t="175838" x="3003550" y="3429000"/>
          <p14:tracePt t="175854" x="3003550" y="3454400"/>
          <p14:tracePt t="175868" x="3003550" y="3467100"/>
          <p14:tracePt t="175884" x="3003550" y="3479800"/>
          <p14:tracePt t="175904" x="3003550" y="3490913"/>
          <p14:tracePt t="175920" x="3003550" y="3503613"/>
          <p14:tracePt t="175934" x="3003550" y="3516313"/>
          <p14:tracePt t="175954" x="3003550" y="3529013"/>
          <p14:tracePt t="176146" x="3016250" y="3529013"/>
          <p14:tracePt t="176156" x="3028950" y="3529013"/>
          <p14:tracePt t="176172" x="3041650" y="3516313"/>
          <p14:tracePt t="176186" x="3054350" y="3503613"/>
          <p14:tracePt t="176196" x="3067050" y="3503613"/>
          <p14:tracePt t="176206" x="3067050" y="3479800"/>
          <p14:tracePt t="176226" x="3067050" y="3467100"/>
          <p14:tracePt t="176236" x="3079750" y="3467100"/>
          <p14:tracePt t="176812" x="3079750" y="3454400"/>
          <p14:tracePt t="176934" x="3079750" y="3429000"/>
          <p14:tracePt t="176978" x="3079750" y="3416300"/>
          <p14:tracePt t="177386" x="3103563" y="3390900"/>
          <p14:tracePt t="177396" x="3116263" y="3378200"/>
          <p14:tracePt t="177402" x="3141663" y="3367088"/>
          <p14:tracePt t="177418" x="3154363" y="3341688"/>
          <p14:tracePt t="177438" x="3167063" y="3341688"/>
          <p14:tracePt t="177448" x="3179763" y="3328988"/>
          <p14:tracePt t="177806" x="3179763" y="3316288"/>
          <p14:tracePt t="177816" x="3179763" y="3303588"/>
          <p14:tracePt t="177820" x="3192463" y="3290888"/>
          <p14:tracePt t="177846" x="3192463" y="3267075"/>
          <p14:tracePt t="179096" x="3205163" y="3267075"/>
          <p14:tracePt t="179102" x="3228975" y="3267075"/>
          <p14:tracePt t="179112" x="3267075" y="3290888"/>
          <p14:tracePt t="179122" x="3341688" y="3341688"/>
          <p14:tracePt t="179128" x="3392488" y="3390900"/>
          <p14:tracePt t="179138" x="3492500" y="3429000"/>
          <p14:tracePt t="179143" x="3541713" y="3467100"/>
          <p14:tracePt t="179152" x="3630613" y="3516313"/>
          <p14:tracePt t="179162" x="3743325" y="3541713"/>
          <p14:tracePt t="179168" x="3843338" y="3590925"/>
          <p14:tracePt t="179178" x="3956050" y="3616325"/>
          <p14:tracePt t="179182" x="4068763" y="3654425"/>
          <p14:tracePt t="179193" x="4192588" y="3667125"/>
          <p14:tracePt t="179202" x="4294188" y="3703638"/>
          <p14:tracePt t="179209" x="4418013" y="3754438"/>
          <p14:tracePt t="179218" x="4530725" y="3792538"/>
          <p14:tracePt t="179224" x="4656138" y="3816350"/>
          <p14:tracePt t="179234" x="4794250" y="3854450"/>
          <p14:tracePt t="179245" x="4932363" y="3892550"/>
          <p14:tracePt t="179248" x="5068888" y="3916363"/>
          <p14:tracePt t="179259" x="5194300" y="3941763"/>
          <p14:tracePt t="179264" x="5332413" y="3967163"/>
          <p14:tracePt t="179274" x="5457825" y="3992563"/>
          <p14:tracePt t="179284" x="5595938" y="4029075"/>
          <p14:tracePt t="179288" x="5732463" y="4054475"/>
          <p14:tracePt t="179298" x="5845175" y="4079875"/>
          <p14:tracePt t="179304" x="5945188" y="4079875"/>
          <p14:tracePt t="179314" x="6034088" y="4105275"/>
          <p14:tracePt t="179324" x="6121400" y="4117975"/>
          <p14:tracePt t="179328" x="6208713" y="4117975"/>
          <p14:tracePt t="179338" x="6296025" y="4141788"/>
          <p14:tracePt t="179344" x="6359525" y="4141788"/>
          <p14:tracePt t="179354" x="6434138" y="4141788"/>
          <p14:tracePt t="179364" x="6496050" y="4167188"/>
          <p14:tracePt t="179370" x="6608763" y="4179888"/>
          <p14:tracePt t="179380" x="6659563" y="4179888"/>
          <p14:tracePt t="179384" x="6721475" y="4179888"/>
          <p14:tracePt t="179394" x="6808788" y="4205288"/>
          <p14:tracePt t="179404" x="6846888" y="4217988"/>
          <p14:tracePt t="179411" x="6897688" y="4217988"/>
          <p14:tracePt t="179420" x="6959600" y="4241800"/>
          <p14:tracePt t="179424" x="6972300" y="4241800"/>
          <p14:tracePt t="179434" x="6997700" y="4241800"/>
          <p14:tracePt t="179446" x="7034213" y="4254500"/>
          <p14:tracePt t="179450" x="7059613" y="4254500"/>
          <p14:tracePt t="179461" x="7085013" y="4254500"/>
          <p14:tracePt t="179466" x="7110413" y="4254500"/>
          <p14:tracePt t="179477" x="7123113" y="4254500"/>
          <p14:tracePt t="179486" x="7134225" y="4254500"/>
          <p14:tracePt t="179490" x="7146925" y="4254500"/>
          <p14:tracePt t="179506" x="7159625" y="4254500"/>
          <p14:tracePt t="179516" x="7172325" y="4254500"/>
          <p14:tracePt t="179582" x="7197725" y="4254500"/>
          <p14:tracePt t="179738" x="7210425" y="4254500"/>
          <p14:tracePt t="179752" x="7235825" y="4254500"/>
          <p14:tracePt t="179762" x="7235825" y="4241800"/>
          <p14:tracePt t="179768" x="7246938" y="4230688"/>
          <p14:tracePt t="179778" x="7259638" y="4217988"/>
          <p14:tracePt t="179782" x="7272338" y="4192588"/>
          <p14:tracePt t="179793" x="7285038" y="4179888"/>
          <p14:tracePt t="179802" x="7297738" y="4167188"/>
          <p14:tracePt t="179808" x="7310438" y="4129088"/>
          <p14:tracePt t="179818" x="7323138" y="4117975"/>
          <p14:tracePt t="179824" x="7335838" y="4105275"/>
          <p14:tracePt t="179834" x="7348538" y="4067175"/>
          <p14:tracePt t="179844" x="7359650" y="4054475"/>
          <p14:tracePt t="179848" x="7359650" y="4041775"/>
          <p14:tracePt t="179858" x="7359650" y="4029075"/>
          <p14:tracePt t="179864" x="7385050" y="4005263"/>
          <p14:tracePt t="179874" x="7385050" y="3992563"/>
          <p14:tracePt t="179884" x="7385050" y="3979863"/>
          <p14:tracePt t="179898" x="7410450" y="3954463"/>
          <p14:tracePt t="179914" x="7410450" y="3929063"/>
          <p14:tracePt t="179924" x="7435850" y="3905250"/>
          <p14:tracePt t="179940" x="7435850" y="3892550"/>
          <p14:tracePt t="179944" x="7459663" y="3867150"/>
          <p14:tracePt t="179964" x="7459663" y="3841750"/>
          <p14:tracePt t="179980" x="7485063" y="3816350"/>
          <p14:tracePt t="179994" x="7485063" y="3803650"/>
          <p14:tracePt t="180011" x="7510463" y="3792538"/>
          <p14:tracePt t="180030" x="7510463" y="3779838"/>
          <p14:tracePt t="180046" x="7510463" y="3767138"/>
          <p14:tracePt t="180050" x="7535863" y="3754438"/>
          <p14:tracePt t="180061" x="7535863" y="3741738"/>
          <p14:tracePt t="180077" x="7535863" y="3716338"/>
          <p14:tracePt t="180086" x="7548563" y="3716338"/>
          <p14:tracePt t="180100" x="7548563" y="3703638"/>
          <p14:tracePt t="180116" x="7561263" y="3703638"/>
          <p14:tracePt t="180132" x="7572375" y="3679825"/>
          <p14:tracePt t="180162" x="7597775" y="3667125"/>
          <p14:tracePt t="180186" x="7623175" y="3654425"/>
          <p14:tracePt t="180196" x="7648575" y="3654425"/>
          <p14:tracePt t="180202" x="7673975" y="3654425"/>
          <p14:tracePt t="180212" x="7697788" y="3641725"/>
          <p14:tracePt t="180216" x="7735888" y="3629025"/>
          <p14:tracePt t="180227" x="7785100" y="3629025"/>
          <p14:tracePt t="180238" x="7823200" y="3629025"/>
          <p14:tracePt t="180242" x="7848600" y="3629025"/>
          <p14:tracePt t="180252" x="7897813" y="3629025"/>
          <p14:tracePt t="180258" x="7935913" y="3629025"/>
          <p14:tracePt t="180268" x="7961313" y="3629025"/>
          <p14:tracePt t="180278" x="8010525" y="3629025"/>
          <p14:tracePt t="180282" x="8023225" y="3629025"/>
          <p14:tracePt t="180292" x="8048625" y="3629025"/>
          <p14:tracePt t="180298" x="8061325" y="3629025"/>
          <p14:tracePt t="180308" x="8074025" y="3629025"/>
          <p14:tracePt t="180318" x="8086725" y="3629025"/>
          <p14:tracePt t="180322" x="8110538" y="3616325"/>
          <p14:tracePt t="180332" x="8135938" y="3603625"/>
          <p14:tracePt t="180338" x="8148638" y="3603625"/>
          <p14:tracePt t="180348" x="8161338" y="3603625"/>
          <p14:tracePt t="180358" x="8174038" y="3590925"/>
          <p14:tracePt t="180362" x="8186738" y="3590925"/>
          <p14:tracePt t="180372" x="8199438" y="3590925"/>
          <p14:tracePt t="180378" x="8212138" y="3590925"/>
          <p14:tracePt t="180478" x="8223250" y="3590925"/>
          <p14:tracePt t="180495" x="8235950" y="3590925"/>
          <p14:tracePt t="180514" x="8248650" y="3590925"/>
          <p14:tracePt t="180544" x="8261350" y="3590925"/>
          <p14:tracePt t="180596" x="8286750" y="3616325"/>
          <p14:tracePt t="180606" x="8286750" y="3641725"/>
          <p14:tracePt t="180611" x="8286750" y="3667125"/>
          <p14:tracePt t="180620" x="8286750" y="3692525"/>
          <p14:tracePt t="180627" x="8286750" y="3729038"/>
          <p14:tracePt t="180636" x="8286750" y="3754438"/>
          <p14:tracePt t="180646" x="8261350" y="3792538"/>
          <p14:tracePt t="180650" x="8248650" y="3816350"/>
          <p14:tracePt t="180661" x="8223250" y="3829050"/>
          <p14:tracePt t="180666" x="8199438" y="3854450"/>
          <p14:tracePt t="180677" x="8186738" y="3879850"/>
          <p14:tracePt t="180686" x="8135938" y="3905250"/>
          <p14:tracePt t="180690" x="8099425" y="3905250"/>
          <p14:tracePt t="180700" x="8074025" y="3905250"/>
          <p14:tracePt t="180706" x="8048625" y="3905250"/>
          <p14:tracePt t="180716" x="8023225" y="3905250"/>
          <p14:tracePt t="180722" x="7999413" y="3905250"/>
          <p14:tracePt t="180732" x="7961313" y="3867150"/>
          <p14:tracePt t="180742" x="7935913" y="3854450"/>
          <p14:tracePt t="180748" x="7910513" y="3829050"/>
          <p14:tracePt t="180758" x="7874000" y="3792538"/>
          <p14:tracePt t="180762" x="7848600" y="3767138"/>
          <p14:tracePt t="180772" x="7835900" y="3741738"/>
          <p14:tracePt t="180782" x="7810500" y="3716338"/>
          <p14:tracePt t="180788" x="7810500" y="3692525"/>
          <p14:tracePt t="180802" x="7810500" y="3667125"/>
          <p14:tracePt t="180812" x="7810500" y="3641725"/>
          <p14:tracePt t="180822" x="7810500" y="3603625"/>
          <p14:tracePt t="180828" x="7810500" y="3579813"/>
          <p14:tracePt t="180838" x="7810500" y="3541713"/>
          <p14:tracePt t="180845" x="7848600" y="3479800"/>
          <p14:tracePt t="180854" x="7897813" y="3441700"/>
          <p14:tracePt t="180864" x="7948613" y="3403600"/>
          <p14:tracePt t="180868" x="8010525" y="3378200"/>
          <p14:tracePt t="180879" x="8074025" y="3367088"/>
          <p14:tracePt t="180884" x="8161338" y="3367088"/>
          <p14:tracePt t="180895" x="8261350" y="3367088"/>
          <p14:tracePt t="180904" x="8361363" y="3367088"/>
          <p14:tracePt t="180908" x="8448675" y="3367088"/>
          <p14:tracePt t="180918" x="8524875" y="3378200"/>
          <p14:tracePt t="180924" x="8599488" y="3416300"/>
          <p14:tracePt t="180934" x="8612188" y="3441700"/>
          <p14:tracePt t="180945" x="8637588" y="3467100"/>
          <p14:tracePt t="180950" x="8650288" y="3490913"/>
          <p14:tracePt t="180962" x="8661400" y="3529013"/>
          <p14:tracePt t="180964" x="8661400" y="3567113"/>
          <p14:tracePt t="180974" x="8661400" y="3603625"/>
          <p14:tracePt t="180984" x="8661400" y="3629025"/>
          <p14:tracePt t="180990" x="8661400" y="3654425"/>
          <p14:tracePt t="181000" x="8661400" y="3692525"/>
          <p14:tracePt t="181004" x="8650288" y="3716338"/>
          <p14:tracePt t="181014" x="8624888" y="3741738"/>
          <p14:tracePt t="181024" x="8599488" y="3767138"/>
          <p14:tracePt t="181030" x="8548688" y="3816350"/>
          <p14:tracePt t="181040" x="8512175" y="3841750"/>
          <p14:tracePt t="181045" x="8461375" y="3854450"/>
          <p14:tracePt t="181054" x="8424863" y="3854450"/>
          <p14:tracePt t="181064" x="8374063" y="3854450"/>
          <p14:tracePt t="181070" x="8335963" y="3854450"/>
          <p14:tracePt t="181080" x="8286750" y="3854450"/>
          <p14:tracePt t="181084" x="8248650" y="3854450"/>
          <p14:tracePt t="181095" x="8199438" y="3816350"/>
          <p14:tracePt t="181106" x="8174038" y="3803650"/>
          <p14:tracePt t="181111" x="8123238" y="3754438"/>
          <p14:tracePt t="181120" x="8110538" y="3741738"/>
          <p14:tracePt t="181126" x="8110538" y="3729038"/>
          <p14:tracePt t="181136" x="8099425" y="3716338"/>
          <p14:tracePt t="181146" x="8099425" y="3692525"/>
          <p14:tracePt t="181150" x="8099425" y="3679825"/>
          <p14:tracePt t="181161" x="8099425" y="3654425"/>
          <p14:tracePt t="181166" x="8099425" y="3629025"/>
          <p14:tracePt t="181176" x="8099425" y="3603625"/>
          <p14:tracePt t="181186" x="8099425" y="3579813"/>
          <p14:tracePt t="181192" x="8099425" y="3541713"/>
          <p14:tracePt t="181202" x="8123238" y="3516313"/>
          <p14:tracePt t="181206" x="8148638" y="3490913"/>
          <p14:tracePt t="181216" x="8199438" y="3454400"/>
          <p14:tracePt t="181232" x="8223250" y="3454400"/>
          <p14:tracePt t="181242" x="8235950" y="3454400"/>
          <p14:tracePt t="181246" x="8248650" y="3454400"/>
          <p14:tracePt t="181266" x="8261350" y="3454400"/>
          <p14:tracePt t="181272" x="8274050" y="3454400"/>
          <p14:tracePt t="181288" x="8286750" y="3454400"/>
          <p14:tracePt t="181322" x="8312150" y="3467100"/>
          <p14:tracePt t="181342" x="8312150" y="3490913"/>
          <p14:tracePt t="181348" x="8312150" y="3503613"/>
          <p14:tracePt t="181358" x="8312150" y="3541713"/>
          <p14:tracePt t="181372" x="8312150" y="3567113"/>
          <p14:tracePt t="181388" x="8312150" y="3590925"/>
          <p14:tracePt t="181398" x="8312150" y="3616325"/>
          <p14:tracePt t="181402" x="8286750" y="3641725"/>
          <p14:tracePt t="181422" x="8261350" y="3654425"/>
          <p14:tracePt t="181429" x="8212138" y="3679825"/>
          <p14:tracePt t="181438" x="8186738" y="3679825"/>
          <p14:tracePt t="181444" x="8161338" y="3679825"/>
          <p14:tracePt t="181454" x="8135938" y="3679825"/>
          <p14:tracePt t="181464" x="8110538" y="3679825"/>
          <p14:tracePt t="181468" x="8099425" y="3679825"/>
          <p14:tracePt t="181479" x="8074025" y="3679825"/>
          <p14:tracePt t="181484" x="8061325" y="3679825"/>
          <p14:tracePt t="181504" x="8035925" y="3679825"/>
          <p14:tracePt t="181528" x="8023225" y="3679825"/>
          <p14:tracePt t="181544" x="8023225" y="3654425"/>
          <p14:tracePt t="181554" x="8010525" y="3629025"/>
          <p14:tracePt t="181570" x="8010525" y="3616325"/>
          <p14:tracePt t="181574" x="8010525" y="3603625"/>
          <p14:tracePt t="181584" x="8010525" y="3590925"/>
          <p14:tracePt t="181600" x="7999413" y="3590925"/>
          <p14:tracePt t="181612" x="7999413" y="3579813"/>
          <p14:tracePt t="181852" x="7986713" y="3567113"/>
          <p14:tracePt t="181862" x="7986713" y="3554413"/>
          <p14:tracePt t="181866" x="7999413" y="3541713"/>
          <p14:tracePt t="181974" x="7999413" y="3529013"/>
          <p14:tracePt t="181988" x="7999413" y="3516313"/>
          <p14:tracePt t="181998" x="7986713" y="3490913"/>
          <p14:tracePt t="182008" x="7886700" y="3441700"/>
          <p14:tracePt t="182014" x="7748588" y="3390900"/>
          <p14:tracePt t="182024" x="7597775" y="3354388"/>
          <p14:tracePt t="182029" x="7459663" y="3303588"/>
          <p14:tracePt t="182038" x="7259638" y="3241675"/>
          <p14:tracePt t="182048" x="7110413" y="3178175"/>
          <p14:tracePt t="182054" x="6997700" y="3141663"/>
          <p14:tracePt t="182064" x="6884988" y="3103563"/>
          <p14:tracePt t="182068" x="6772275" y="3090863"/>
          <p14:tracePt t="182079" x="6684963" y="3090863"/>
          <p14:tracePt t="182088" x="6596063" y="3054350"/>
          <p14:tracePt t="182095" x="6459538" y="3028950"/>
          <p14:tracePt t="182104" x="6308725" y="3016250"/>
          <p14:tracePt t="182108" x="6121400" y="3016250"/>
          <p14:tracePt t="182118" x="5957888" y="3016250"/>
          <p14:tracePt t="182129" x="5795963" y="2978150"/>
          <p14:tracePt t="182134" x="5607050" y="2978150"/>
          <p14:tracePt t="182146" x="5445125" y="2978150"/>
          <p14:tracePt t="182150" x="5294313" y="2978150"/>
          <p14:tracePt t="182160" x="5145088" y="2978150"/>
          <p14:tracePt t="182170" x="5019675" y="2978150"/>
          <p14:tracePt t="182174" x="4894263" y="2978150"/>
          <p14:tracePt t="182184" x="4781550" y="2978150"/>
          <p14:tracePt t="182190" x="4694238" y="2978150"/>
          <p14:tracePt t="182200" x="4630738" y="2978150"/>
          <p14:tracePt t="182210" x="4556125" y="3003550"/>
          <p14:tracePt t="182214" x="4468813" y="3054350"/>
          <p14:tracePt t="182226" x="4406900" y="3090863"/>
          <p14:tracePt t="182230" x="4318000" y="3154363"/>
          <p14:tracePt t="182240" x="4268788" y="3190875"/>
          <p14:tracePt t="182250" x="4205288" y="3241675"/>
          <p14:tracePt t="182256" x="4181475" y="3267075"/>
          <p14:tracePt t="182266" x="4117975" y="3367088"/>
          <p14:tracePt t="182270" x="4081463" y="3416300"/>
          <p14:tracePt t="182280" x="4030663" y="3479800"/>
          <p14:tracePt t="182290" x="3992563" y="3541713"/>
          <p14:tracePt t="182297" x="3930650" y="3616325"/>
          <p14:tracePt t="182306" x="3892550" y="3654425"/>
          <p14:tracePt t="182310" x="3856038" y="3692525"/>
          <p14:tracePt t="182320" x="3792538" y="3779838"/>
          <p14:tracePt t="182330" x="3767138" y="3803650"/>
          <p14:tracePt t="182336" x="3717925" y="3854450"/>
          <p14:tracePt t="182346" x="3654425" y="3916363"/>
          <p14:tracePt t="182352" x="3643313" y="3941763"/>
          <p14:tracePt t="182363" x="3592513" y="3992563"/>
          <p14:tracePt t="182372" x="3567113" y="4017963"/>
          <p14:tracePt t="182376" x="3554413" y="4029075"/>
          <p14:tracePt t="182386" x="3530600" y="4054475"/>
          <p14:tracePt t="182402" x="3505200" y="4054475"/>
          <p14:tracePt t="182502" x="3505200" y="4017963"/>
          <p14:tracePt t="182513" x="3517900" y="4005263"/>
          <p14:tracePt t="182518" x="3517900" y="3979863"/>
          <p14:tracePt t="182528" x="3541713" y="3954463"/>
          <p14:tracePt t="182532" x="3567113" y="3916363"/>
          <p14:tracePt t="182542" x="3579813" y="3905250"/>
          <p14:tracePt t="182552" x="3592513" y="3879850"/>
          <p14:tracePt t="182558" x="3617913" y="3867150"/>
          <p14:tracePt t="182568" x="3617913" y="3854450"/>
          <p14:tracePt t="182572" x="3643313" y="3841750"/>
          <p14:tracePt t="182592" x="3643313" y="3829050"/>
          <p14:tracePt t="182608" x="3643313" y="3816350"/>
          <p14:tracePt t="182614" x="3643313" y="3792538"/>
          <p14:tracePt t="182624" x="3643313" y="3779838"/>
          <p14:tracePt t="182634" x="3643313" y="3767138"/>
          <p14:tracePt t="182638" x="3643313" y="3741738"/>
          <p14:tracePt t="182648" x="3643313" y="3729038"/>
          <p14:tracePt t="182664" x="3643313" y="3716338"/>
          <p14:tracePt t="182674" x="3643313" y="3703638"/>
          <p14:tracePt t="182688" x="3643313" y="3692525"/>
          <p14:tracePt t="182695" x="3643313" y="3679825"/>
          <p14:tracePt t="182714" x="3630613" y="3667125"/>
          <p14:tracePt t="183032" x="3630613" y="3654425"/>
          <p14:tracePt t="183042" x="3692525" y="3654425"/>
          <p14:tracePt t="183052" x="3856038" y="3654425"/>
          <p14:tracePt t="183058" x="4043363" y="3654425"/>
          <p14:tracePt t="183068" x="4294188" y="3654425"/>
          <p14:tracePt t="183072" x="4594225" y="3654425"/>
          <p14:tracePt t="183082" x="5068888" y="3654425"/>
          <p14:tracePt t="183092" x="5419725" y="3667125"/>
          <p14:tracePt t="183098" x="5832475" y="3667125"/>
          <p14:tracePt t="183108" x="6283325" y="3692525"/>
          <p14:tracePt t="183116" x="6696075" y="3729038"/>
          <p14:tracePt t="183122" x="7072313" y="3729038"/>
          <p14:tracePt t="183132" x="7410450" y="3729038"/>
          <p14:tracePt t="183136" x="7697788" y="3741738"/>
          <p14:tracePt t="183147" x="7974013" y="3741738"/>
          <p14:tracePt t="183158" x="8148638" y="3741738"/>
          <p14:tracePt t="183162" x="8299450" y="3741738"/>
          <p14:tracePt t="183172" x="8386763" y="3741738"/>
          <p14:tracePt t="183179" x="8486775" y="3741738"/>
          <p14:tracePt t="183188" x="8524875" y="3741738"/>
          <p14:tracePt t="183198" x="8574088" y="3741738"/>
          <p14:tracePt t="183202" x="8612188" y="3741738"/>
          <p14:tracePt t="183212" x="8661400" y="3741738"/>
          <p14:tracePt t="183218" x="8674100" y="3741738"/>
          <p14:tracePt t="183229" x="8686800" y="3741738"/>
          <p14:tracePt t="183254" x="8712200" y="3741738"/>
          <p14:tracePt t="183510" x="8699500" y="3741738"/>
          <p14:tracePt t="183560" x="8686800" y="3741738"/>
          <p14:tracePt t="183652" x="8661400" y="3741738"/>
          <p14:tracePt t="183662" x="8650288" y="3729038"/>
          <p14:tracePt t="183672" x="8637588" y="3729038"/>
          <p14:tracePt t="183676" x="8637588" y="3716338"/>
          <p14:tracePt t="183686" x="8599488" y="3703638"/>
          <p14:tracePt t="183692" x="8586788" y="3692525"/>
          <p14:tracePt t="183702" x="8548688" y="3679825"/>
          <p14:tracePt t="183713" x="8486775" y="3654425"/>
          <p14:tracePt t="183726" x="8461375" y="3654425"/>
          <p14:tracePt t="183732" x="8424863" y="3641725"/>
          <p14:tracePt t="183742" x="8412163" y="3641725"/>
          <p14:tracePt t="183758" x="8386763" y="3641725"/>
          <p14:tracePt t="183768" x="8386763" y="3629025"/>
          <p14:tracePt t="183782" x="8361363" y="3629025"/>
          <p14:tracePt t="183798" x="8348663" y="3629025"/>
          <p14:tracePt t="183813" x="8335963" y="3629025"/>
          <p14:tracePt t="184530" x="8324850" y="3629025"/>
          <p14:tracePt t="184534" x="8324850" y="3616325"/>
          <p14:tracePt t="184544" x="8324850" y="3603625"/>
          <p14:tracePt t="184554" x="8324850" y="3590925"/>
          <p14:tracePt t="184570" x="8335963" y="3590925"/>
          <p14:tracePt t="184584" x="8348663" y="3590925"/>
          <p14:tracePt t="184600" x="8374063" y="3579813"/>
          <p14:tracePt t="184614" x="8386763" y="3579813"/>
          <p14:tracePt t="184626" x="8399463" y="3567113"/>
          <p14:tracePt t="184631" x="8412163" y="3567113"/>
          <p14:tracePt t="184656" x="8424863" y="3567113"/>
          <p14:tracePt t="184666" x="8435975" y="3567113"/>
          <p14:tracePt t="184681" x="8448675" y="3567113"/>
          <p14:tracePt t="184686" x="8461375" y="3554413"/>
          <p14:tracePt t="184706" x="8474075" y="3554413"/>
          <p14:tracePt t="184710" x="8486775" y="3554413"/>
          <p14:tracePt t="184720" x="8499475" y="3554413"/>
          <p14:tracePt t="184736" x="8524875" y="3554413"/>
          <p14:tracePt t="184748" x="8548688" y="3554413"/>
          <p14:tracePt t="184760" x="8574088" y="3554413"/>
          <p14:tracePt t="184766" x="8599488" y="3554413"/>
          <p14:tracePt t="184776" x="8637588" y="3554413"/>
          <p14:tracePt t="184782" x="8650288" y="3554413"/>
          <p14:tracePt t="184792" x="8674100" y="3554413"/>
          <p14:tracePt t="184802" x="8699500" y="3554413"/>
          <p14:tracePt t="184808" x="8724900" y="3554413"/>
          <p14:tracePt t="184818" x="8763000" y="3554413"/>
          <p14:tracePt t="184822" x="8786813" y="3554413"/>
          <p14:tracePt t="184832" x="8824913" y="3554413"/>
          <p14:tracePt t="184842" x="8850313" y="3554413"/>
          <p14:tracePt t="184848" x="8874125" y="3554413"/>
          <p14:tracePt t="184858" x="8886825" y="3554413"/>
          <p14:tracePt t="184862" x="8912225" y="3554413"/>
          <p14:tracePt t="184882" x="8924925" y="3554413"/>
          <p14:tracePt t="184888" x="8937625" y="3554413"/>
          <p14:tracePt t="184908" x="8950325" y="3554413"/>
          <p14:tracePt t="184924" x="8963025" y="3554413"/>
          <p14:tracePt t="184955" x="8986838" y="3554413"/>
          <p14:tracePt t="184968" x="8999538" y="3554413"/>
          <p14:tracePt t="184974" x="9012238" y="3554413"/>
          <p14:tracePt t="184984" x="9024938" y="3554413"/>
          <p14:tracePt t="184994" x="9037638" y="3554413"/>
          <p14:tracePt t="185010" x="9050338" y="3554413"/>
          <p14:tracePt t="185070" x="9063038" y="3554413"/>
          <p14:tracePt t="185080" x="9075738" y="3554413"/>
          <p14:tracePt t="185094" x="9088438" y="3541713"/>
          <p14:tracePt t="185110" x="9099550" y="3541713"/>
          <p14:tracePt t="185120" x="9112250" y="3529013"/>
          <p14:tracePt t="185236" x="9050338" y="3529013"/>
          <p14:tracePt t="185246" x="8912225" y="3529013"/>
          <p14:tracePt t="185252" x="8724900" y="3554413"/>
          <p14:tracePt t="185262" x="8548688" y="3567113"/>
          <p14:tracePt t="185266" x="8348663" y="3567113"/>
          <p14:tracePt t="185276" x="8099425" y="3567113"/>
          <p14:tracePt t="185286" x="7861300" y="3567113"/>
          <p14:tracePt t="185292" x="7623175" y="3567113"/>
          <p14:tracePt t="185302" x="7385050" y="3567113"/>
          <p14:tracePt t="185306" x="7172325" y="3567113"/>
          <p14:tracePt t="185316" x="6972300" y="3567113"/>
          <p14:tracePt t="185326" x="6734175" y="3567113"/>
          <p14:tracePt t="185332" x="6521450" y="3567113"/>
          <p14:tracePt t="185342" x="6346825" y="3567113"/>
          <p14:tracePt t="185347" x="6170613" y="3567113"/>
          <p14:tracePt t="185356" x="5970588" y="3567113"/>
          <p14:tracePt t="185368" x="5821363" y="3567113"/>
          <p14:tracePt t="185372" x="5670550" y="3567113"/>
          <p14:tracePt t="185382" x="5532438" y="3567113"/>
          <p14:tracePt t="185388" x="5394325" y="3567113"/>
          <p14:tracePt t="185398" x="5281613" y="3567113"/>
          <p14:tracePt t="185408" x="5119688" y="3603625"/>
          <p14:tracePt t="185412" x="5045075" y="3616325"/>
          <p14:tracePt t="185422" x="4894263" y="3616325"/>
          <p14:tracePt t="185428" x="4768850" y="3616325"/>
          <p14:tracePt t="185438" x="4694238" y="3616325"/>
          <p14:tracePt t="185448" x="4594225" y="3616325"/>
          <p14:tracePt t="185452" x="4506913" y="3616325"/>
          <p14:tracePt t="185464" x="4430713" y="3616325"/>
          <p14:tracePt t="185468" x="4330700" y="3616325"/>
          <p14:tracePt t="185478" x="4230688" y="3616325"/>
          <p14:tracePt t="185488" x="4130675" y="3641725"/>
          <p14:tracePt t="185494" x="4017963" y="3654425"/>
          <p14:tracePt t="185504" x="3879850" y="3667125"/>
          <p14:tracePt t="185508" x="3779838" y="3692525"/>
          <p14:tracePt t="185518" x="3654425" y="3692525"/>
          <p14:tracePt t="185528" x="3541713" y="3692525"/>
          <p14:tracePt t="185534" x="3479800" y="3692525"/>
          <p14:tracePt t="185544" x="3392488" y="3692525"/>
          <p14:tracePt t="185549" x="3341688" y="3692525"/>
          <p14:tracePt t="185558" x="3317875" y="3692525"/>
          <p14:tracePt t="185570" x="3292475" y="3692525"/>
          <p14:tracePt t="185644" x="3279775" y="3692525"/>
          <p14:tracePt t="185776" x="3267075" y="3692525"/>
          <p14:tracePt t="185802" x="3279775" y="3667125"/>
          <p14:tracePt t="185812" x="3292475" y="3667125"/>
          <p14:tracePt t="185826" x="3305175" y="3667125"/>
          <p14:tracePt t="185852" x="3317875" y="3667125"/>
          <p14:tracePt t="185862" x="3317875" y="3654425"/>
          <p14:tracePt t="185936" x="3328988" y="3654425"/>
          <p14:tracePt t="185962" x="3341688" y="3654425"/>
          <p14:tracePt t="185972" x="3354388" y="3654425"/>
          <p14:tracePt t="185978" x="3367088" y="3654425"/>
          <p14:tracePt t="185988" x="3392488" y="3654425"/>
          <p14:tracePt t="185999" x="3417888" y="3654425"/>
          <p14:tracePt t="186002" x="3467100" y="3654425"/>
          <p14:tracePt t="186012" x="3505200" y="3654425"/>
          <p14:tracePt t="186018" x="3554413" y="3654425"/>
          <p14:tracePt t="186028" x="3617913" y="3654425"/>
          <p14:tracePt t="186038" x="3692525" y="3654425"/>
          <p14:tracePt t="186044" x="3767138" y="3654425"/>
          <p14:tracePt t="186054" x="3843338" y="3654425"/>
          <p14:tracePt t="186058" x="3905250" y="3654425"/>
          <p14:tracePt t="186068" x="3956050" y="3654425"/>
          <p14:tracePt t="186078" x="3992563" y="3654425"/>
          <p14:tracePt t="186084" x="4056063" y="3654425"/>
          <p14:tracePt t="186094" x="4081463" y="3654425"/>
          <p14:tracePt t="186099" x="4105275" y="3654425"/>
          <p14:tracePt t="186108" x="4130675" y="3641725"/>
          <p14:tracePt t="186120" x="4143375" y="3629025"/>
          <p14:tracePt t="186124" x="4168775" y="3616325"/>
          <p14:tracePt t="186134" x="4181475" y="3590925"/>
          <p14:tracePt t="186138" x="4205288" y="3590925"/>
          <p14:tracePt t="186160" x="4217988" y="3579813"/>
          <p14:tracePt t="186174" x="4230688" y="3567113"/>
          <p14:tracePt t="186184" x="4243388" y="3554413"/>
          <p14:tracePt t="186194" x="4256088" y="3541713"/>
          <p14:tracePt t="186200" x="4256088" y="3529013"/>
          <p14:tracePt t="186244" x="4268788" y="3516313"/>
          <p14:tracePt t="186254" x="4268788" y="3503613"/>
          <p14:tracePt t="186266" x="4268788" y="3490913"/>
          <p14:tracePt t="186270" x="4268788" y="3479800"/>
          <p14:tracePt t="186282" x="4268788" y="3467100"/>
          <p14:tracePt t="186296" x="4268788" y="3454400"/>
          <p14:tracePt t="186306" x="4268788" y="3429000"/>
          <p14:tracePt t="186310" x="4256088" y="3429000"/>
          <p14:tracePt t="186320" x="4243388" y="3416300"/>
          <p14:tracePt t="186336" x="4230688" y="3403600"/>
          <p14:tracePt t="186346" x="4230688" y="3390900"/>
          <p14:tracePt t="186350" x="4217988" y="3390900"/>
          <p14:tracePt t="186360" x="4217988" y="3378200"/>
          <p14:tracePt t="186366" x="4205288" y="3354388"/>
          <p14:tracePt t="186386" x="4181475" y="3354388"/>
          <p14:tracePt t="186390" x="4156075" y="3328988"/>
          <p14:tracePt t="186406" x="4143375" y="3316288"/>
          <p14:tracePt t="186416" x="4130675" y="3303588"/>
          <p14:tracePt t="186442" x="4117975" y="3303588"/>
          <p14:tracePt t="186446" x="4092575" y="3290888"/>
          <p14:tracePt t="186466" x="4081463" y="3290888"/>
          <p14:tracePt t="186472" x="4068763" y="3290888"/>
          <p14:tracePt t="186482" x="4043363" y="3290888"/>
          <p14:tracePt t="186486" x="4030663" y="3290888"/>
          <p14:tracePt t="186496" x="4005263" y="3290888"/>
          <p14:tracePt t="186508" x="3979863" y="3290888"/>
          <p14:tracePt t="186512" x="3956050" y="3290888"/>
          <p14:tracePt t="186522" x="3930650" y="3290888"/>
          <p14:tracePt t="186528" x="3905250" y="3290888"/>
          <p14:tracePt t="186538" x="3879850" y="3290888"/>
          <p14:tracePt t="186549" x="3867150" y="3290888"/>
          <p14:tracePt t="186552" x="3856038" y="3316288"/>
          <p14:tracePt t="186562" x="3843338" y="3316288"/>
          <p14:tracePt t="186568" x="3830638" y="3328988"/>
          <p14:tracePt t="186578" x="3830638" y="3341688"/>
          <p14:tracePt t="186588" x="3817938" y="3354388"/>
          <p14:tracePt t="186594" x="3817938" y="3367088"/>
          <p14:tracePt t="186604" x="3817938" y="3378200"/>
          <p14:tracePt t="186608" x="3805238" y="3390900"/>
          <p14:tracePt t="186634" x="3805238" y="3403600"/>
          <p14:tracePt t="186654" x="3805238" y="3416300"/>
          <p14:tracePt t="186668" x="3805238" y="3441700"/>
          <p14:tracePt t="186674" x="3805238" y="3454400"/>
          <p14:tracePt t="186700" x="3805238" y="3467100"/>
          <p14:tracePt t="186734" x="3817938" y="3490913"/>
          <p14:tracePt t="186740" x="3843338" y="3490913"/>
          <p14:tracePt t="186750" x="3856038" y="3490913"/>
          <p14:tracePt t="186754" x="3892550" y="3490913"/>
          <p14:tracePt t="186765" x="3917950" y="3490913"/>
          <p14:tracePt t="186774" x="3943350" y="3490913"/>
          <p14:tracePt t="186780" x="3992563" y="3490913"/>
          <p14:tracePt t="186790" x="4017963" y="3490913"/>
          <p14:tracePt t="186794" x="4056063" y="3490913"/>
          <p14:tracePt t="186804" x="4081463" y="3490913"/>
          <p14:tracePt t="186815" x="4105275" y="3490913"/>
          <p14:tracePt t="186820" x="4117975" y="3479800"/>
          <p14:tracePt t="186830" x="4143375" y="3479800"/>
          <p14:tracePt t="186834" x="4143375" y="3467100"/>
          <p14:tracePt t="186844" x="4156075" y="3467100"/>
          <p14:tracePt t="186854" x="4156075" y="3454400"/>
          <p14:tracePt t="186860" x="4168775" y="3454400"/>
          <p14:tracePt t="186870" x="4181475" y="3441700"/>
          <p14:tracePt t="186896" x="4181475" y="3429000"/>
          <p14:tracePt t="186910" x="4181475" y="3403600"/>
          <p14:tracePt t="186926" x="4181475" y="3390900"/>
          <p14:tracePt t="186936" x="4181475" y="3378200"/>
          <p14:tracePt t="186976" x="4181475" y="3367088"/>
          <p14:tracePt t="187026" x="4168775" y="3354388"/>
          <p14:tracePt t="187046" x="4143375" y="3354388"/>
          <p14:tracePt t="187052" x="4117975" y="3354388"/>
          <p14:tracePt t="187062" x="4092575" y="3354388"/>
          <p14:tracePt t="187066" x="4068763" y="3354388"/>
          <p14:tracePt t="187076" x="4043363" y="3354388"/>
          <p14:tracePt t="187088" x="4005263" y="3354388"/>
          <p14:tracePt t="187092" x="3979863" y="3367088"/>
          <p14:tracePt t="187102" x="3956050" y="3390900"/>
          <p14:tracePt t="187108" x="3943350" y="3390900"/>
          <p14:tracePt t="187118" x="3917950" y="3416300"/>
          <p14:tracePt t="187128" x="3917950" y="3429000"/>
          <p14:tracePt t="187133" x="3905250" y="3441700"/>
          <p14:tracePt t="187158" x="3879850" y="3467100"/>
          <p14:tracePt t="187192" x="3879850" y="3479800"/>
          <p14:tracePt t="187208" x="3879850" y="3490913"/>
          <p14:tracePt t="187228" x="3879850" y="3503613"/>
          <p14:tracePt t="187506" x="3879850" y="3529013"/>
          <p14:tracePt t="187526" x="3879850" y="3541713"/>
          <p14:tracePt t="187546" x="3879850" y="3554413"/>
          <p14:tracePt t="187556" x="3879850" y="3567113"/>
          <p14:tracePt t="187583" x="3879850" y="3579813"/>
          <p14:tracePt t="187616" x="3879850" y="3590925"/>
          <p14:tracePt t="187744" x="3892550" y="3590925"/>
          <p14:tracePt t="188196" x="3817938" y="3590925"/>
          <p14:tracePt t="188206" x="3679825" y="3590925"/>
          <p14:tracePt t="188212" x="3530600" y="3590925"/>
          <p14:tracePt t="188222" x="3367088" y="3590925"/>
          <p14:tracePt t="188228" x="3205163" y="3590925"/>
          <p14:tracePt t="188238" x="3028950" y="3590925"/>
          <p14:tracePt t="188249" x="2879725" y="3590925"/>
          <p14:tracePt t="188252" x="2754313" y="3590925"/>
          <p14:tracePt t="188262" x="2628900" y="3579813"/>
          <p14:tracePt t="188268" x="2516188" y="3579813"/>
          <p14:tracePt t="188278" x="2452688" y="3579813"/>
          <p14:tracePt t="188288" x="2378075" y="3579813"/>
          <p14:tracePt t="188292" x="2328863" y="3579813"/>
          <p14:tracePt t="188302" x="2290763" y="3579813"/>
          <p14:tracePt t="188308" x="2265363" y="3579813"/>
          <p14:tracePt t="188318" x="2252663" y="3579813"/>
          <p14:tracePt t="188328" x="2239963" y="3579813"/>
          <p14:tracePt t="188333" x="2228850" y="3579813"/>
          <p14:tracePt t="188342" x="2216150" y="3579813"/>
          <p14:tracePt t="188349" x="2203450" y="3579813"/>
          <p14:tracePt t="188358" x="2190750" y="3579813"/>
          <p14:tracePt t="188368" x="2178050" y="3579813"/>
          <p14:tracePt t="188384" x="2152650" y="3579813"/>
          <p14:tracePt t="188408" x="2127250" y="3579813"/>
          <p14:tracePt t="188414" x="2103438" y="3579813"/>
          <p14:tracePt t="188424" x="2090738" y="3579813"/>
          <p14:tracePt t="188428" x="2078038" y="3579813"/>
          <p14:tracePt t="188438" x="2065338" y="3579813"/>
          <p14:tracePt t="188448" x="2052638" y="3579813"/>
          <p14:tracePt t="188468" x="2027238" y="3579813"/>
          <p14:tracePt t="188484" x="2027238" y="3590925"/>
          <p14:tracePt t="188500" x="2014538" y="3603625"/>
          <p14:tracePt t="188510" x="2003425" y="3616325"/>
          <p14:tracePt t="188514" x="1978025" y="3641725"/>
          <p14:tracePt t="188524" x="1965325" y="3654425"/>
          <p14:tracePt t="188534" x="1952625" y="3679825"/>
          <p14:tracePt t="188540" x="1952625" y="3692525"/>
          <p14:tracePt t="188551" x="1939925" y="3703638"/>
          <p14:tracePt t="188554" x="1927225" y="3716338"/>
          <p14:tracePt t="188564" x="1914525" y="3729038"/>
          <p14:tracePt t="188576" x="1914525" y="3741738"/>
          <p14:tracePt t="188580" x="1903413" y="3741738"/>
          <p14:tracePt t="190190" x="1903413" y="3767138"/>
          <p14:tracePt t="190200" x="1914525" y="3792538"/>
          <p14:tracePt t="190210" x="1978025" y="3816350"/>
          <p14:tracePt t="190214" x="2103438" y="3854450"/>
          <p14:tracePt t="190224" x="2239963" y="3892550"/>
          <p14:tracePt t="190230" x="2365375" y="3916363"/>
          <p14:tracePt t="190240" x="2528888" y="3979863"/>
          <p14:tracePt t="190252" x="2678113" y="4017963"/>
          <p14:tracePt t="190254" x="2828925" y="4054475"/>
          <p14:tracePt t="190264" x="2967038" y="4105275"/>
          <p14:tracePt t="190270" x="3067050" y="4129088"/>
          <p14:tracePt t="190280" x="3205163" y="4167188"/>
          <p14:tracePt t="190290" x="3292475" y="4205288"/>
          <p14:tracePt t="190294" x="3379788" y="4217988"/>
          <p14:tracePt t="190304" x="3454400" y="4230688"/>
          <p14:tracePt t="190310" x="3479800" y="4241800"/>
          <p14:tracePt t="190320" x="3505200" y="4241800"/>
          <p14:tracePt t="190330" x="3541713" y="4267200"/>
          <p14:tracePt t="190336" x="3554413" y="4267200"/>
          <p14:tracePt t="190356" x="3567113" y="4279900"/>
          <p14:tracePt t="190410" x="3579813" y="4292600"/>
          <p14:tracePt t="190482" x="3605213" y="4292600"/>
          <p14:tracePt t="190502" x="3617913" y="4267200"/>
          <p14:tracePt t="190506" x="3643313" y="4254500"/>
          <p14:tracePt t="190522" x="3654425" y="4230688"/>
          <p14:tracePt t="190532" x="3667125" y="4217988"/>
          <p14:tracePt t="190546" x="3679825" y="4192588"/>
          <p14:tracePt t="190556" x="3679825" y="4179888"/>
          <p14:tracePt t="190572" x="3692525" y="4154488"/>
          <p14:tracePt t="190588" x="3692525" y="4141788"/>
          <p14:tracePt t="190598" x="3692525" y="4129088"/>
          <p14:tracePt t="190618" x="3692525" y="4117975"/>
          <p14:tracePt t="191274" x="3705225" y="4105275"/>
          <p14:tracePt t="191666" x="3692525" y="4105275"/>
          <p14:tracePt t="191682" x="3679825" y="4105275"/>
          <p14:tracePt t="191718" x="3654425" y="4105275"/>
          <p14:tracePt t="191844" x="3643313" y="4105275"/>
          <p14:tracePt t="191858" x="3630613" y="4105275"/>
          <p14:tracePt t="191864" x="3617913" y="4105275"/>
          <p14:tracePt t="191874" x="3605213" y="4105275"/>
          <p14:tracePt t="191884" x="3605213" y="4092575"/>
          <p14:tracePt t="191888" x="3579813" y="4079875"/>
          <p14:tracePt t="191898" x="3554413" y="4067175"/>
          <p14:tracePt t="191914" x="3517900" y="4029075"/>
          <p14:tracePt t="191924" x="3479800" y="4005263"/>
          <p14:tracePt t="191928" x="3429000" y="3967163"/>
          <p14:tracePt t="191940" x="3367088" y="3941763"/>
          <p14:tracePt t="191944" x="3292475" y="3879850"/>
          <p14:tracePt t="191954" x="3228975" y="3854450"/>
          <p14:tracePt t="191964" x="3141663" y="3803650"/>
          <p14:tracePt t="191970" x="3103563" y="3767138"/>
          <p14:tracePt t="191980" x="3003550" y="3716338"/>
          <p14:tracePt t="191985" x="2954338" y="3679825"/>
          <p14:tracePt t="191994" x="2867025" y="3641725"/>
          <p14:tracePt t="192004" x="2803525" y="3603625"/>
          <p14:tracePt t="192010" x="2716213" y="3579813"/>
          <p14:tracePt t="192020" x="2641600" y="3554413"/>
          <p14:tracePt t="192024" x="2603500" y="3541713"/>
          <p14:tracePt t="192034" x="2528888" y="3529013"/>
          <p14:tracePt t="192044" x="2478088" y="3503613"/>
          <p14:tracePt t="192050" x="2452688" y="3503613"/>
          <p14:tracePt t="192060" x="2416175" y="3503613"/>
          <p14:tracePt t="192076" x="2403475" y="3503613"/>
          <p14:tracePt t="192086" x="2390775" y="3503613"/>
          <p14:tracePt t="192232" x="2390775" y="3529013"/>
          <p14:tracePt t="192242" x="2390775" y="3579813"/>
          <p14:tracePt t="192248" x="2403475" y="3579813"/>
          <p14:tracePt t="192258" x="2416175" y="3629025"/>
          <p14:tracePt t="192262" x="2416175" y="3641725"/>
          <p14:tracePt t="192272" x="2441575" y="3667125"/>
          <p14:tracePt t="192282" x="2452688" y="3692525"/>
          <p14:tracePt t="192288" x="2465388" y="3692525"/>
          <p14:tracePt t="192298" x="2478088" y="3729038"/>
          <p14:tracePt t="192302" x="2503488" y="3741738"/>
          <p14:tracePt t="192312" x="2516188" y="3767138"/>
          <p14:tracePt t="192322" x="2528888" y="3779838"/>
          <p14:tracePt t="192328" x="2541588" y="3816350"/>
          <p14:tracePt t="192338" x="2554288" y="3816350"/>
          <p14:tracePt t="192342" x="2565400" y="3841750"/>
          <p14:tracePt t="192353" x="2578100" y="3854450"/>
          <p14:tracePt t="192362" x="2578100" y="3867150"/>
          <p14:tracePt t="192369" x="2603500" y="3879850"/>
          <p14:tracePt t="192378" x="2616200" y="3916363"/>
          <p14:tracePt t="192382" x="2628900" y="3929063"/>
          <p14:tracePt t="192392" x="2641600" y="3954463"/>
          <p14:tracePt t="192404" x="2654300" y="3967163"/>
          <p14:tracePt t="192408" x="2667000" y="3992563"/>
          <p14:tracePt t="192419" x="2678113" y="4005263"/>
          <p14:tracePt t="192424" x="2690813" y="4017963"/>
          <p14:tracePt t="192434" x="2703513" y="4041775"/>
          <p14:tracePt t="192444" x="2703513" y="4054475"/>
          <p14:tracePt t="192448" x="2716213" y="4079875"/>
          <p14:tracePt t="192458" x="2728913" y="4092575"/>
          <p14:tracePt t="192464" x="2728913" y="4105275"/>
          <p14:tracePt t="192474" x="2728913" y="4117975"/>
          <p14:tracePt t="192484" x="2741613" y="4117975"/>
          <p14:tracePt t="192488" x="2741613" y="4129088"/>
          <p14:tracePt t="192510" x="2754313" y="4129088"/>
          <p14:tracePt t="192846" x="2767013" y="4129088"/>
          <p14:tracePt t="192856" x="2790825" y="4129088"/>
          <p14:tracePt t="192862" x="2803525" y="4129088"/>
          <p14:tracePt t="192872" x="2816225" y="4129088"/>
          <p14:tracePt t="192878" x="2828925" y="4129088"/>
          <p14:tracePt t="192888" x="2854325" y="4129088"/>
          <p14:tracePt t="192902" x="2867025" y="4129088"/>
          <p14:tracePt t="192912" x="2879725" y="4117975"/>
          <p14:tracePt t="192928" x="2903538" y="4117975"/>
          <p14:tracePt t="192938" x="2928938" y="4117975"/>
          <p14:tracePt t="192942" x="2941638" y="4092575"/>
          <p14:tracePt t="192954" x="2954338" y="4092575"/>
          <p14:tracePt t="192971" x="2967038" y="4092575"/>
          <p14:tracePt t="192978" x="2979738" y="4092575"/>
          <p14:tracePt t="192994" x="2992438" y="4079875"/>
          <p14:tracePt t="193018" x="3003550" y="4079875"/>
          <p14:tracePt t="193024" x="3028950" y="4067175"/>
          <p14:tracePt t="193064" x="3041650" y="4067175"/>
          <p14:tracePt t="193090" x="3054350" y="4067175"/>
          <p14:tracePt t="193114" x="3067050" y="4067175"/>
          <p14:tracePt t="193164" x="3092450" y="4067175"/>
          <p14:tracePt t="193204" x="3103563" y="4067175"/>
          <p14:tracePt t="193221" x="3116263" y="4067175"/>
          <p14:tracePt t="193230" x="3141663" y="4067175"/>
          <p14:tracePt t="193236" x="3205163" y="4067175"/>
          <p14:tracePt t="193246" x="3254375" y="4067175"/>
          <p14:tracePt t="193250" x="3317875" y="4067175"/>
          <p14:tracePt t="193260" x="3417888" y="4067175"/>
          <p14:tracePt t="193270" x="3530600" y="4067175"/>
          <p14:tracePt t="193276" x="3643313" y="4067175"/>
          <p14:tracePt t="193287" x="3743325" y="4067175"/>
          <p14:tracePt t="193290" x="3879850" y="4079875"/>
          <p14:tracePt t="193300" x="3992563" y="4117975"/>
          <p14:tracePt t="193312" x="4117975" y="4141788"/>
          <p14:tracePt t="193316" x="4217988" y="4192588"/>
          <p14:tracePt t="193326" x="4281488" y="4205288"/>
          <p14:tracePt t="193332" x="4330700" y="4230688"/>
          <p14:tracePt t="193342" x="4406900" y="4254500"/>
          <p14:tracePt t="193353" x="4443413" y="4267200"/>
          <p14:tracePt t="193356" x="4506913" y="4292600"/>
          <p14:tracePt t="193366" x="4568825" y="4305300"/>
          <p14:tracePt t="193372" x="4630738" y="4318000"/>
          <p14:tracePt t="193382" x="4668838" y="4330700"/>
          <p14:tracePt t="193392" x="4694238" y="4330700"/>
          <p14:tracePt t="193398" x="4719638" y="4341813"/>
          <p14:tracePt t="193408" x="4743450" y="4354513"/>
          <p14:tracePt t="193422" x="4756150" y="4354513"/>
          <p14:tracePt t="193438" x="4768850" y="4354513"/>
          <p14:tracePt t="193604" x="4756150" y="4354513"/>
          <p14:tracePt t="193608" x="4732338" y="4354513"/>
          <p14:tracePt t="193618" x="4719638" y="4354513"/>
          <p14:tracePt t="193628" x="4706938" y="4354513"/>
          <p14:tracePt t="193634" x="4681538" y="4341813"/>
          <p14:tracePt t="193644" x="4668838" y="4330700"/>
          <p14:tracePt t="193648" x="4656138" y="4330700"/>
          <p14:tracePt t="193658" x="4643438" y="4330700"/>
          <p14:tracePt t="193671" x="4619625" y="4292600"/>
          <p14:tracePt t="193674" x="4606925" y="4292600"/>
          <p14:tracePt t="193684" x="4556125" y="4267200"/>
          <p14:tracePt t="193690" x="4543425" y="4254500"/>
          <p14:tracePt t="193700" x="4530725" y="4241800"/>
          <p14:tracePt t="193710" x="4506913" y="4241800"/>
          <p14:tracePt t="193714" x="4456113" y="4230688"/>
          <p14:tracePt t="193724" x="4443413" y="4217988"/>
          <p14:tracePt t="193730" x="4418013" y="4217988"/>
          <p14:tracePt t="193740" x="4356100" y="4205288"/>
          <p14:tracePt t="193750" x="4330700" y="4192588"/>
          <p14:tracePt t="193756" x="4294188" y="4179888"/>
          <p14:tracePt t="193766" x="4281488" y="4154488"/>
          <p14:tracePt t="193771" x="4268788" y="4154488"/>
          <p14:tracePt t="193780" x="4243388" y="4141788"/>
          <p14:tracePt t="193790" x="4230688" y="4129088"/>
          <p14:tracePt t="193806" x="4205288" y="4117975"/>
          <p14:tracePt t="193826" x="4205288" y="4105275"/>
          <p14:tracePt t="193840" x="4192588" y="4105275"/>
          <p14:tracePt t="193866" x="4192588" y="4092575"/>
          <p14:tracePt t="193882" x="4181475" y="4092575"/>
          <p14:tracePt t="193892" x="4181475" y="4079875"/>
          <p14:tracePt t="193906" x="4168775" y="4079875"/>
          <p14:tracePt t="193922" x="4168775" y="4054475"/>
          <p14:tracePt t="193956" x="4156075" y="4041775"/>
          <p14:tracePt t="194430" x="4156075" y="4029075"/>
          <p14:tracePt t="194442" x="4143375" y="4017963"/>
          <p14:tracePt t="194446" x="4117975" y="4017963"/>
          <p14:tracePt t="194456" x="4081463" y="4017963"/>
          <p14:tracePt t="194466" x="4043363" y="4017963"/>
          <p14:tracePt t="194472" x="4005263" y="4017963"/>
          <p14:tracePt t="194482" x="3968750" y="4017963"/>
          <p14:tracePt t="194487" x="3917950" y="4017963"/>
          <p14:tracePt t="194496" x="3905250" y="4005263"/>
          <p14:tracePt t="194506" x="3879850" y="3992563"/>
          <p14:tracePt t="194512" x="3867150" y="3992563"/>
          <p14:tracePt t="194522" x="3843338" y="3979863"/>
          <p14:tracePt t="194526" x="3830638" y="3954463"/>
          <p14:tracePt t="194562" x="3817938" y="3954463"/>
          <p14:tracePt t="194572" x="3805238" y="3954463"/>
          <p14:tracePt t="194586" x="3792538" y="3954463"/>
          <p14:tracePt t="194592" x="3779838" y="3941763"/>
          <p14:tracePt t="194612" x="3767138" y="3929063"/>
          <p14:tracePt t="194618" x="3756025" y="3916363"/>
          <p14:tracePt t="194632" x="3743325" y="3892550"/>
          <p14:tracePt t="194642" x="3705225" y="3892550"/>
          <p14:tracePt t="194652" x="3692525" y="3879850"/>
          <p14:tracePt t="194658" x="3667125" y="3867150"/>
          <p14:tracePt t="194668" x="3643313" y="3841750"/>
          <p14:tracePt t="194672" x="3605213" y="3841750"/>
          <p14:tracePt t="194682" x="3592513" y="3829050"/>
          <p14:tracePt t="194692" x="3554413" y="3816350"/>
          <p14:tracePt t="194698" x="3530600" y="3816350"/>
          <p14:tracePt t="194708" x="3492500" y="3816350"/>
          <p14:tracePt t="194714" x="3454400" y="3792538"/>
          <p14:tracePt t="194724" x="3429000" y="3779838"/>
          <p14:tracePt t="194734" x="3379788" y="3779838"/>
          <p14:tracePt t="194739" x="3354388" y="3779838"/>
          <p14:tracePt t="194748" x="3328988" y="3779838"/>
          <p14:tracePt t="194755" x="3305175" y="3779838"/>
          <p14:tracePt t="194764" x="3292475" y="3779838"/>
          <p14:tracePt t="194774" x="3267075" y="3779838"/>
          <p14:tracePt t="194780" x="3241675" y="3779838"/>
          <p14:tracePt t="194790" x="3228975" y="3779838"/>
          <p14:tracePt t="194794" x="3216275" y="3779838"/>
          <p14:tracePt t="194805" x="3205163" y="3792538"/>
          <p14:tracePt t="194814" x="3167063" y="3816350"/>
          <p14:tracePt t="194821" x="3154363" y="3829050"/>
          <p14:tracePt t="194830" x="3128963" y="3867150"/>
          <p14:tracePt t="194834" x="3103563" y="3892550"/>
          <p14:tracePt t="194844" x="3079750" y="3929063"/>
          <p14:tracePt t="194855" x="3079750" y="3954463"/>
          <p14:tracePt t="194860" x="3067050" y="3967163"/>
          <p14:tracePt t="194874" x="3067050" y="3979863"/>
          <p14:tracePt t="194946" x="3067050" y="3967163"/>
          <p14:tracePt t="194957" x="3067050" y="3941763"/>
          <p14:tracePt t="194960" x="3079750" y="3905250"/>
          <p14:tracePt t="194970" x="3079750" y="3854450"/>
          <p14:tracePt t="194976" x="3079750" y="3816350"/>
          <p14:tracePt t="194987" x="3079750" y="3779838"/>
          <p14:tracePt t="194996" x="3079750" y="3729038"/>
          <p14:tracePt t="195000" x="3079750" y="3703638"/>
          <p14:tracePt t="195010" x="3079750" y="3654425"/>
          <p14:tracePt t="195016" x="3079750" y="3629025"/>
          <p14:tracePt t="195026" x="3079750" y="3616325"/>
          <p14:tracePt t="195036" x="3079750" y="3579813"/>
          <p14:tracePt t="195043" x="3067050" y="3554413"/>
          <p14:tracePt t="195053" x="3054350" y="3516313"/>
          <p14:tracePt t="195057" x="3028950" y="3503613"/>
          <p14:tracePt t="195067" x="3028950" y="3479800"/>
          <p14:tracePt t="195152" x="3054350" y="3541713"/>
          <p14:tracePt t="195158" x="3079750" y="3590925"/>
          <p14:tracePt t="195168" x="3116263" y="3667125"/>
          <p14:tracePt t="195173" x="3141663" y="3729038"/>
          <p14:tracePt t="195182" x="3179763" y="3779838"/>
          <p14:tracePt t="195192" x="3192463" y="3841750"/>
          <p14:tracePt t="195198" x="3216275" y="3892550"/>
          <p14:tracePt t="195208" x="3254375" y="3941763"/>
          <p14:tracePt t="195212" x="3267075" y="3954463"/>
          <p14:tracePt t="195222" x="3305175" y="3967163"/>
          <p14:tracePt t="195232" x="3317875" y="3967163"/>
          <p14:tracePt t="195239" x="3341688" y="3967163"/>
          <p14:tracePt t="195248" x="3354388" y="3967163"/>
          <p14:tracePt t="195262" x="3367088" y="3967163"/>
          <p14:tracePt t="195273" x="3379788" y="3954463"/>
          <p14:tracePt t="195278" x="3379788" y="3941763"/>
          <p14:tracePt t="195289" x="3379788" y="3929063"/>
          <p14:tracePt t="195294" x="3379788" y="3905250"/>
          <p14:tracePt t="195305" x="3379788" y="3879850"/>
          <p14:tracePt t="195314" x="3379788" y="3854450"/>
          <p14:tracePt t="195318" x="3379788" y="3841750"/>
          <p14:tracePt t="195328" x="3379788" y="3816350"/>
          <p14:tracePt t="195334" x="3367088" y="3803650"/>
          <p14:tracePt t="195344" x="3341688" y="3792538"/>
          <p14:tracePt t="195355" x="3292475" y="3792538"/>
          <p14:tracePt t="195360" x="3228975" y="3792538"/>
          <p14:tracePt t="195372" x="3128963" y="3792538"/>
          <p14:tracePt t="195374" x="3092450" y="3792538"/>
          <p14:tracePt t="195384" x="3041650" y="3792538"/>
          <p14:tracePt t="195400" x="3003550" y="3803650"/>
          <p14:tracePt t="195410" x="2967038" y="3854450"/>
          <p14:tracePt t="195414" x="2941638" y="3929063"/>
          <p14:tracePt t="195424" x="2941638" y="3954463"/>
          <p14:tracePt t="195434" x="2941638" y="3979863"/>
          <p14:tracePt t="195440" x="2941638" y="4005263"/>
          <p14:tracePt t="195450" x="2967038" y="4029075"/>
          <p14:tracePt t="195455" x="2967038" y="4041775"/>
          <p14:tracePt t="195464" x="2979738" y="4054475"/>
          <p14:tracePt t="195474" x="3016250" y="4067175"/>
          <p14:tracePt t="195480" x="3028950" y="4067175"/>
          <p14:tracePt t="195490" x="3054350" y="4067175"/>
          <p14:tracePt t="195496" x="3092450" y="4067175"/>
          <p14:tracePt t="195506" x="3103563" y="4067175"/>
          <p14:tracePt t="195516" x="3128963" y="4067175"/>
          <p14:tracePt t="195520" x="3128963" y="4054475"/>
          <p14:tracePt t="195530" x="3128963" y="4029075"/>
          <p14:tracePt t="195536" x="3128963" y="3992563"/>
          <p14:tracePt t="195546" x="3128963" y="3941763"/>
          <p14:tracePt t="195556" x="3128963" y="3905250"/>
          <p14:tracePt t="195560" x="3116263" y="3879850"/>
          <p14:tracePt t="195571" x="3103563" y="3867150"/>
          <p14:tracePt t="195576" x="3092450" y="3854450"/>
          <p14:tracePt t="195586" x="3079750" y="3854450"/>
          <p14:tracePt t="195596" x="3041650" y="3854450"/>
          <p14:tracePt t="195600" x="3028950" y="3854450"/>
          <p14:tracePt t="195610" x="3003550" y="3854450"/>
          <p14:tracePt t="195616" x="2979738" y="3854450"/>
          <p14:tracePt t="195626" x="2954338" y="3854450"/>
          <p14:tracePt t="195636" x="2928938" y="3854450"/>
          <p14:tracePt t="195642" x="2916238" y="3854450"/>
          <p14:tracePt t="195652" x="2903538" y="3879850"/>
          <p14:tracePt t="195666" x="2903538" y="3905250"/>
          <p14:tracePt t="195676" x="2903538" y="3916363"/>
          <p14:tracePt t="195682" x="2903538" y="3929063"/>
          <p14:tracePt t="195696" x="2903538" y="3954463"/>
          <p14:tracePt t="195742" x="2916238" y="3954463"/>
          <p14:tracePt t="195752" x="2928938" y="3954463"/>
          <p14:tracePt t="195768" x="2954338" y="3954463"/>
          <p14:tracePt t="195782" x="2992438" y="3929063"/>
          <p14:tracePt t="195812" x="2992438" y="3916363"/>
          <p14:tracePt t="195834" x="2992438" y="3905250"/>
          <p14:tracePt t="195848" x="2992438" y="3892550"/>
          <p14:tracePt t="195888" x="2992438" y="3867150"/>
          <p14:tracePt t="195904" x="2979738" y="3867150"/>
          <p14:tracePt t="195938" x="2967038" y="3867150"/>
          <p14:tracePt t="196272" x="2967038" y="3879850"/>
          <p14:tracePt t="196292" x="2967038" y="3892550"/>
          <p14:tracePt t="196306" x="2979738" y="3905250"/>
          <p14:tracePt t="196312" x="2992438" y="3916363"/>
          <p14:tracePt t="196332" x="3003550" y="3929063"/>
          <p14:tracePt t="196392" x="3028950" y="3929063"/>
          <p14:tracePt t="198682" x="3041650" y="3929063"/>
          <p14:tracePt t="198798" x="3054350" y="3929063"/>
          <p14:tracePt t="198818" x="3067050" y="3929063"/>
          <p14:tracePt t="198838" x="3079750" y="3916363"/>
          <p14:tracePt t="198844" x="3092450" y="3905250"/>
          <p14:tracePt t="198854" x="3116263" y="3892550"/>
          <p14:tracePt t="198858" x="3141663" y="3829050"/>
          <p14:tracePt t="198870" x="3179763" y="3792538"/>
          <p14:tracePt t="198880" x="3192463" y="3767138"/>
          <p14:tracePt t="198884" x="3205163" y="3729038"/>
          <p14:tracePt t="198894" x="3216275" y="3716338"/>
          <p14:tracePt t="198900" x="3228975" y="3692525"/>
          <p14:tracePt t="198910" x="3228975" y="3667125"/>
          <p14:tracePt t="198920" x="3254375" y="3616325"/>
          <p14:tracePt t="198925" x="3254375" y="3590925"/>
          <p14:tracePt t="198934" x="3279775" y="3567113"/>
          <p14:tracePt t="198941" x="3292475" y="3554413"/>
          <p14:tracePt t="198950" x="3305175" y="3516313"/>
          <p14:tracePt t="198966" x="3305175" y="3490913"/>
          <p14:tracePt t="198976" x="3305175" y="3467100"/>
          <p14:tracePt t="198980" x="3317875" y="3429000"/>
          <p14:tracePt t="198991" x="3317875" y="3403600"/>
          <p14:tracePt t="199000" x="3317875" y="3390900"/>
          <p14:tracePt t="199007" x="3317875" y="3367088"/>
          <p14:tracePt t="199016" x="3317875" y="3354388"/>
          <p14:tracePt t="199020" x="3317875" y="3341688"/>
          <p14:tracePt t="199030" x="3317875" y="3316288"/>
          <p14:tracePt t="199056" x="3317875" y="3290888"/>
          <p14:tracePt t="199072" x="3317875" y="3267075"/>
          <p14:tracePt t="199096" x="3317875" y="3254375"/>
          <p14:tracePt t="199102" x="3317875" y="3241675"/>
          <p14:tracePt t="199122" x="3317875" y="3228975"/>
          <p14:tracePt t="199126" x="3317875" y="3216275"/>
          <p14:tracePt t="199136" x="3317875" y="3203575"/>
          <p14:tracePt t="199142" x="3292475" y="3178175"/>
          <p14:tracePt t="199152" x="3279775" y="3154363"/>
          <p14:tracePt t="199162" x="3279775" y="3128963"/>
          <p14:tracePt t="199168" x="3254375" y="3116263"/>
          <p14:tracePt t="199176" x="3241675" y="3078163"/>
          <p14:tracePt t="199182" x="3228975" y="3054350"/>
          <p14:tracePt t="199192" x="3205163" y="3028950"/>
          <p14:tracePt t="199202" x="3179763" y="3016250"/>
          <p14:tracePt t="199209" x="3167063" y="2965450"/>
          <p14:tracePt t="199218" x="3141663" y="2941638"/>
          <p14:tracePt t="199222" x="3116263" y="2928938"/>
          <p14:tracePt t="199232" x="3092450" y="2890838"/>
          <p14:tracePt t="199242" x="3041650" y="2878138"/>
          <p14:tracePt t="199248" x="3016250" y="2840038"/>
          <p14:tracePt t="199258" x="3003550" y="2840038"/>
          <p14:tracePt t="199262" x="2979738" y="2816225"/>
          <p14:tracePt t="199272" x="2941638" y="2803525"/>
          <p14:tracePt t="199282" x="2928938" y="2790825"/>
          <p14:tracePt t="199298" x="2916238" y="2790825"/>
          <p14:tracePt t="199318" x="2903538" y="2790825"/>
          <p14:tracePt t="199322" x="2890838" y="2778125"/>
          <p14:tracePt t="199344" x="2879725" y="2778125"/>
          <p14:tracePt t="199348" x="2867025" y="2778125"/>
          <p14:tracePt t="199384" x="2841625" y="2778125"/>
          <p14:tracePt t="199404" x="2816225" y="2778125"/>
          <p14:tracePt t="199414" x="2803525" y="2778125"/>
          <p14:tracePt t="199424" x="2767013" y="2778125"/>
          <p14:tracePt t="199428" x="2741613" y="2778125"/>
          <p14:tracePt t="199441" x="2716213" y="2778125"/>
          <p14:tracePt t="199444" x="2678113" y="2778125"/>
          <p14:tracePt t="199454" x="2667000" y="2790825"/>
          <p14:tracePt t="199464" x="2603500" y="2828925"/>
          <p14:tracePt t="199470" x="2590800" y="2828925"/>
          <p14:tracePt t="199480" x="2541588" y="2852738"/>
          <p14:tracePt t="199484" x="2478088" y="2890838"/>
          <p14:tracePt t="199494" x="2441575" y="2928938"/>
          <p14:tracePt t="199504" x="2403475" y="2928938"/>
          <p14:tracePt t="199510" x="2378075" y="2952750"/>
          <p14:tracePt t="199520" x="2339975" y="2978150"/>
          <p14:tracePt t="199526" x="2328863" y="2978150"/>
          <p14:tracePt t="199546" x="2316163" y="2990850"/>
          <p14:tracePt t="199550" x="2316163" y="3003550"/>
          <p14:tracePt t="199560" x="2303463" y="3028950"/>
          <p14:tracePt t="199566" x="2290763" y="3028950"/>
          <p14:tracePt t="199576" x="2290763" y="3041650"/>
          <p14:tracePt t="199591" x="2290763" y="3054350"/>
          <p14:tracePt t="199607" x="2290763" y="3065463"/>
          <p14:tracePt t="199616" x="2290763" y="3090863"/>
          <p14:tracePt t="199626" x="2290763" y="3103563"/>
          <p14:tracePt t="199632" x="2303463" y="3116263"/>
          <p14:tracePt t="199642" x="2328863" y="3128963"/>
          <p14:tracePt t="199646" x="2365375" y="3165475"/>
          <p14:tracePt t="199656" x="2428875" y="3190875"/>
          <p14:tracePt t="199666" x="2465388" y="3190875"/>
          <p14:tracePt t="199672" x="2528888" y="3190875"/>
          <p14:tracePt t="199682" x="2590800" y="3190875"/>
          <p14:tracePt t="199686" x="2678113" y="3190875"/>
          <p14:tracePt t="199696" x="2741613" y="3190875"/>
          <p14:tracePt t="199706" x="2790825" y="3190875"/>
          <p14:tracePt t="199712" x="2867025" y="3190875"/>
          <p14:tracePt t="199722" x="2916238" y="3190875"/>
          <p14:tracePt t="199726" x="2941638" y="3190875"/>
          <p14:tracePt t="199736" x="2967038" y="3190875"/>
          <p14:tracePt t="199746" x="2992438" y="3165475"/>
          <p14:tracePt t="199752" x="3003550" y="3165475"/>
          <p14:tracePt t="199762" x="3016250" y="3165475"/>
          <p14:tracePt t="199766" x="3028950" y="3154363"/>
          <p14:tracePt t="199776" x="3041650" y="3141663"/>
          <p14:tracePt t="199786" x="3041650" y="3128963"/>
          <p14:tracePt t="199802" x="3041650" y="3116263"/>
          <p14:tracePt t="199809" x="3041650" y="3103563"/>
          <p14:tracePt t="199818" x="3041650" y="3078163"/>
          <p14:tracePt t="199828" x="3041650" y="3065463"/>
          <p14:tracePt t="199832" x="3041650" y="3054350"/>
          <p14:tracePt t="199842" x="3028950" y="3041650"/>
          <p14:tracePt t="199848" x="3028950" y="3028950"/>
          <p14:tracePt t="199859" x="3016250" y="3028950"/>
          <p14:tracePt t="199868" x="2992438" y="3028950"/>
          <p14:tracePt t="199875" x="2967038" y="3028950"/>
          <p14:tracePt t="199884" x="2916238" y="3028950"/>
          <p14:tracePt t="199888" x="2879725" y="3028950"/>
          <p14:tracePt t="199898" x="2854325" y="3028950"/>
          <p14:tracePt t="199909" x="2803525" y="3028950"/>
          <p14:tracePt t="199914" x="2778125" y="3065463"/>
          <p14:tracePt t="199924" x="2716213" y="3116263"/>
          <p14:tracePt t="199928" x="2678113" y="3154363"/>
          <p14:tracePt t="199938" x="2654300" y="3178175"/>
          <p14:tracePt t="199948" x="2628900" y="3203575"/>
          <p14:tracePt t="199954" x="2616200" y="3241675"/>
          <p14:tracePt t="199976" x="2578100" y="3290888"/>
          <p14:tracePt t="199980" x="2565400" y="3303588"/>
          <p14:tracePt t="199992" x="2565400" y="3316288"/>
          <p14:tracePt t="200004" x="2565400" y="3328988"/>
          <p14:tracePt t="200020" x="2565400" y="3341688"/>
          <p14:tracePt t="200050" x="2565400" y="3354388"/>
          <p14:tracePt t="200070" x="2565400" y="3367088"/>
          <p14:tracePt t="200074" x="2590800" y="3367088"/>
          <p14:tracePt t="200084" x="2654300" y="3367088"/>
          <p14:tracePt t="200092" x="2703513" y="3367088"/>
          <p14:tracePt t="200101" x="2741613" y="3367088"/>
          <p14:tracePt t="200110" x="2767013" y="3341688"/>
          <p14:tracePt t="200114" x="2803525" y="3316288"/>
          <p14:tracePt t="200125" x="2841625" y="3290888"/>
          <p14:tracePt t="200130" x="2867025" y="3267075"/>
          <p14:tracePt t="200141" x="2890838" y="3228975"/>
          <p14:tracePt t="200150" x="2890838" y="3203575"/>
          <p14:tracePt t="200156" x="2890838" y="3165475"/>
          <p14:tracePt t="200166" x="2890838" y="3154363"/>
          <p14:tracePt t="200170" x="2890838" y="3128963"/>
          <p14:tracePt t="200180" x="2890838" y="3103563"/>
          <p14:tracePt t="200190" x="2890838" y="3090863"/>
          <p14:tracePt t="200196" x="2890838" y="3065463"/>
          <p14:tracePt t="200206" x="2890838" y="3041650"/>
          <p14:tracePt t="200210" x="2867025" y="3028950"/>
          <p14:tracePt t="200220" x="2841625" y="3003550"/>
          <p14:tracePt t="200230" x="2828925" y="3003550"/>
          <p14:tracePt t="200236" x="2790825" y="3003550"/>
          <p14:tracePt t="200246" x="2741613" y="3003550"/>
          <p14:tracePt t="200252" x="2678113" y="3003550"/>
          <p14:tracePt t="200262" x="2603500" y="3003550"/>
          <p14:tracePt t="200272" x="2554288" y="3003550"/>
          <p14:tracePt t="200276" x="2465388" y="3041650"/>
          <p14:tracePt t="200286" x="2365375" y="3078163"/>
          <p14:tracePt t="200293" x="2265363" y="3116263"/>
          <p14:tracePt t="200302" x="2190750" y="3154363"/>
          <p14:tracePt t="200312" x="2116138" y="3190875"/>
          <p14:tracePt t="200318" x="2027238" y="3216275"/>
          <p14:tracePt t="200328" x="2003425" y="3241675"/>
          <p14:tracePt t="200332" x="1978025" y="3241675"/>
          <p14:tracePt t="200343" x="1952625" y="3267075"/>
          <p14:tracePt t="200352" x="1927225" y="3278188"/>
          <p14:tracePt t="200368" x="1914525" y="3290888"/>
          <p14:tracePt t="200524" x="1927225" y="3316288"/>
          <p14:tracePt t="200534" x="1990725" y="3341688"/>
          <p14:tracePt t="200538" x="2052638" y="3354388"/>
          <p14:tracePt t="200550" x="2139950" y="3354388"/>
          <p14:tracePt t="200554" x="2228850" y="3378200"/>
          <p14:tracePt t="200564" x="2328863" y="3378200"/>
          <p14:tracePt t="200575" x="2452688" y="3378200"/>
          <p14:tracePt t="200580" x="2565400" y="3378200"/>
          <p14:tracePt t="200590" x="2667000" y="3378200"/>
          <p14:tracePt t="200594" x="2754313" y="3378200"/>
          <p14:tracePt t="200604" x="2854325" y="3378200"/>
          <p14:tracePt t="200614" x="2903538" y="3378200"/>
          <p14:tracePt t="200620" x="2954338" y="3390900"/>
          <p14:tracePt t="200630" x="2979738" y="3390900"/>
          <p14:tracePt t="200634" x="3003550" y="3390900"/>
          <p14:tracePt t="200644" x="3028950" y="3403600"/>
          <p14:tracePt t="200660" x="3054350" y="3416300"/>
          <p14:tracePt t="200684" x="3067050" y="3429000"/>
          <p14:tracePt t="200736" x="3079750" y="3429000"/>
          <p14:tracePt t="200796" x="3092450" y="3429000"/>
          <p14:tracePt t="200812" x="3103563" y="3429000"/>
          <p14:tracePt t="200856" x="3116263" y="3429000"/>
          <p14:tracePt t="200882" x="3128963" y="3429000"/>
          <p14:tracePt t="200896" x="3128963" y="3416300"/>
          <p14:tracePt t="200902" x="3128963" y="3403600"/>
          <p14:tracePt t="200922" x="3128963" y="3378200"/>
          <p14:tracePt t="200938" x="3128963" y="3367088"/>
          <p14:tracePt t="200943" x="3128963" y="3354388"/>
          <p14:tracePt t="200952" x="3128963" y="3341688"/>
          <p14:tracePt t="200977" x="3116263" y="3316288"/>
          <p14:tracePt t="200978" x="3103563" y="3303588"/>
          <p14:tracePt t="200982" x="3092450" y="3303588"/>
          <p14:tracePt t="201002" x="3079750" y="3303588"/>
          <p14:tracePt t="201009" x="3041650" y="3278188"/>
          <p14:tracePt t="201022" x="3016250" y="3278188"/>
          <p14:tracePt t="201034" x="2967038" y="3278188"/>
          <p14:tracePt t="201044" x="2941638" y="3278188"/>
          <p14:tracePt t="201048" x="2916238" y="3278188"/>
          <p14:tracePt t="201060" x="2879725" y="3278188"/>
          <p14:tracePt t="201064" x="2854325" y="3278188"/>
          <p14:tracePt t="201075" x="2828925" y="3278188"/>
          <p14:tracePt t="201088" x="2816225" y="3278188"/>
          <p14:tracePt t="201098" x="2803525" y="3278188"/>
          <p14:tracePt t="201114" x="2790825" y="3278188"/>
          <p14:tracePt t="201160" x="2790825" y="3290888"/>
          <p14:tracePt t="201174" x="2790825" y="3303588"/>
          <p14:tracePt t="201184" x="2790825" y="3316288"/>
          <p14:tracePt t="201200" x="2803525" y="3328988"/>
          <p14:tracePt t="201210" x="2828925" y="3328988"/>
          <p14:tracePt t="201214" x="2890838" y="3328988"/>
          <p14:tracePt t="201224" x="2954338" y="3328988"/>
          <p14:tracePt t="201230" x="3041650" y="3316288"/>
          <p14:tracePt t="201240" x="3092450" y="3303588"/>
          <p14:tracePt t="201250" x="3154363" y="3267075"/>
          <p14:tracePt t="201254" x="3179763" y="3267075"/>
          <p14:tracePt t="201264" x="3205163" y="3241675"/>
          <p14:tracePt t="201270" x="3228975" y="3241675"/>
          <p14:tracePt t="201290" x="3228975" y="3228975"/>
          <p14:tracePt t="201310" x="3241675" y="3228975"/>
          <p14:tracePt t="201330" x="3241675" y="3203575"/>
          <p14:tracePt t="201346" x="3241675" y="3190875"/>
          <p14:tracePt t="201350" x="3241675" y="3178175"/>
          <p14:tracePt t="201360" x="3228975" y="3178175"/>
          <p14:tracePt t="201377" x="3228975" y="3165475"/>
          <p14:tracePt t="201406" x="3216275" y="3165475"/>
          <p14:tracePt t="201432" x="3205163" y="3154363"/>
          <p14:tracePt t="201452" x="3179763" y="3154363"/>
          <p14:tracePt t="201486" x="3167063" y="3154363"/>
          <p14:tracePt t="201492" x="3154363" y="3154363"/>
          <p14:tracePt t="201518" x="3141663" y="3154363"/>
          <p14:tracePt t="201552" x="3128963" y="3154363"/>
          <p14:tracePt t="201588" x="3116263" y="3154363"/>
          <p14:tracePt t="201638" x="3103563" y="3154363"/>
          <p14:tracePt t="201654" x="3103563" y="3165475"/>
          <p14:tracePt t="201674" x="3092450" y="3165475"/>
          <p14:tracePt t="201698" x="3079750" y="3165475"/>
          <p14:tracePt t="201704" x="3067050" y="3165475"/>
          <p14:tracePt t="201714" x="3054350" y="3165475"/>
          <p14:tracePt t="201724" x="3041650" y="3165475"/>
          <p14:tracePt t="201730" x="3028950" y="3165475"/>
          <p14:tracePt t="201740" x="3016250" y="3165475"/>
          <p14:tracePt t="201754" x="3003550" y="3165475"/>
          <p14:tracePt t="201770" x="2992438" y="3165475"/>
          <p14:tracePt t="201784" x="2979738" y="3165475"/>
          <p14:tracePt t="201810" x="2967038" y="3165475"/>
          <p14:tracePt t="201830" x="2954338" y="3165475"/>
          <p14:tracePt t="201846" x="2941638" y="3165475"/>
          <p14:tracePt t="201860" x="2928938" y="3165475"/>
          <p14:tracePt t="201877" x="2916238" y="3165475"/>
          <p14:tracePt t="201890" x="2890838" y="3190875"/>
          <p14:tracePt t="201900" x="2854325" y="3203575"/>
          <p14:tracePt t="201911" x="2854325" y="3216275"/>
          <p14:tracePt t="201916" x="2816225" y="3254375"/>
          <p14:tracePt t="201927" x="2767013" y="3278188"/>
          <p14:tracePt t="201930" x="2741613" y="3316288"/>
          <p14:tracePt t="201940" x="2716213" y="3341688"/>
          <p14:tracePt t="201961" x="2678113" y="3390900"/>
          <p14:tracePt t="201966" x="2641600" y="3429000"/>
          <p14:tracePt t="201972" x="2628900" y="3441700"/>
          <p14:tracePt t="201982" x="2616200" y="3441700"/>
          <p14:tracePt t="201993" x="2603500" y="3467100"/>
          <p14:tracePt t="202016" x="2590800" y="3490913"/>
          <p14:tracePt t="202056" x="2578100" y="3503613"/>
          <p14:tracePt t="202078" x="2578100" y="3529013"/>
          <p14:tracePt t="202082" x="2578100" y="3541713"/>
          <p14:tracePt t="202092" x="2578100" y="3554413"/>
          <p14:tracePt t="202098" x="2578100" y="3579813"/>
          <p14:tracePt t="202108" x="2578100" y="3616325"/>
          <p14:tracePt t="202118" x="2578100" y="3641725"/>
          <p14:tracePt t="202122" x="2578100" y="3667125"/>
          <p14:tracePt t="202132" x="2603500" y="3703638"/>
          <p14:tracePt t="202138" x="2616200" y="3741738"/>
          <p14:tracePt t="202148" x="2641600" y="3779838"/>
          <p14:tracePt t="202158" x="2667000" y="3816350"/>
          <p14:tracePt t="202162" x="2703513" y="3854450"/>
          <p14:tracePt t="202172" x="2728913" y="3892550"/>
          <p14:tracePt t="202178" x="2754313" y="3929063"/>
          <p14:tracePt t="202188" x="2778125" y="3954463"/>
          <p14:tracePt t="202198" x="2816225" y="3979863"/>
          <p14:tracePt t="202204" x="2841625" y="4017963"/>
          <p14:tracePt t="202214" x="2867025" y="4041775"/>
          <p14:tracePt t="202218" x="2890838" y="4054475"/>
          <p14:tracePt t="202228" x="2890838" y="4067175"/>
          <p14:tracePt t="202238" x="2903538" y="4079875"/>
          <p14:tracePt t="202254" x="2928938" y="4092575"/>
          <p14:tracePt t="202268" x="2941638" y="4092575"/>
          <p14:tracePt t="202278" x="2954338" y="4105275"/>
          <p14:tracePt t="202284" x="2954338" y="4117975"/>
          <p14:tracePt t="202294" x="2967038" y="4129088"/>
          <p14:tracePt t="202300" x="2992438" y="4141788"/>
          <p14:tracePt t="202320" x="3003550" y="4154488"/>
          <p14:tracePt t="202324" x="3016250" y="4154488"/>
          <p14:tracePt t="202334" x="3028950" y="4154488"/>
          <p14:tracePt t="202340" x="3041650" y="4167188"/>
          <p14:tracePt t="202364" x="3054350" y="4179888"/>
          <p14:tracePt t="202374" x="3067050" y="4179888"/>
          <p14:tracePt t="202380" x="3079750" y="4192588"/>
          <p14:tracePt t="202390" x="3092450" y="4205288"/>
          <p14:tracePt t="202404" x="3103563" y="4205288"/>
          <p14:tracePt t="202416" x="3103563" y="4217988"/>
          <p14:tracePt t="202420" x="3116263" y="4217988"/>
          <p14:tracePt t="202446" x="3128963" y="4230688"/>
          <p14:tracePt t="202526" x="3141663" y="4230688"/>
          <p14:tracePt t="202546" x="3154363" y="4217988"/>
          <p14:tracePt t="202552" x="3167063" y="4205288"/>
          <p14:tracePt t="202562" x="3179763" y="4192588"/>
          <p14:tracePt t="202566" x="3192463" y="4179888"/>
          <p14:tracePt t="202586" x="3216275" y="4179888"/>
          <p14:tracePt t="202594" x="3241675" y="4154488"/>
          <p14:tracePt t="202616" x="3254375" y="4154488"/>
          <p14:tracePt t="202628" x="3267075" y="4154488"/>
          <p14:tracePt t="202728" x="3279775" y="4141788"/>
          <p14:tracePt t="202834" x="3292475" y="4129088"/>
          <p14:tracePt t="202854" x="3292475" y="4117975"/>
          <p14:tracePt t="202874" x="3292475" y="4105275"/>
          <p14:tracePt t="202884" x="3292475" y="4092575"/>
          <p14:tracePt t="202895" x="3279775" y="4079875"/>
          <p14:tracePt t="202910" x="3267075" y="4067175"/>
          <p14:tracePt t="202914" x="3254375" y="4067175"/>
          <p14:tracePt t="202924" x="3241675" y="4067175"/>
          <p14:tracePt t="202940" x="3228975" y="4067175"/>
          <p14:tracePt t="202954" x="3216275" y="4067175"/>
          <p14:tracePt t="202996" x="3216275" y="4054475"/>
          <p14:tracePt t="203026" x="3205163" y="4054475"/>
          <p14:tracePt t="203110" x="3192463" y="4054475"/>
          <p14:tracePt t="203126" x="3179763" y="4041775"/>
          <p14:tracePt t="203152" x="3167063" y="4041775"/>
          <p14:tracePt t="203172" x="3154363" y="4041775"/>
          <p14:tracePt t="203186" x="3141663" y="4041775"/>
          <p14:tracePt t="203202" x="3128963" y="4041775"/>
          <p14:tracePt t="203226" x="3103563" y="4041775"/>
          <p14:tracePt t="203242" x="3103563" y="4029075"/>
          <p14:tracePt t="203252" x="3092450" y="4029075"/>
          <p14:tracePt t="203364" x="3079750" y="4029075"/>
          <p14:tracePt t="203524" x="3079750" y="4041775"/>
          <p14:tracePt t="203540" x="3103563" y="4041775"/>
          <p14:tracePt t="203560" x="3116263" y="4041775"/>
          <p14:tracePt t="203566" x="3141663" y="4041775"/>
          <p14:tracePt t="203576" x="3154363" y="4067175"/>
          <p14:tracePt t="203590" x="3167063" y="4067175"/>
          <p14:tracePt t="203600" x="3192463" y="4067175"/>
          <p14:tracePt t="203616" x="3205163" y="4067175"/>
          <p14:tracePt t="203640" x="3216275" y="4067175"/>
          <p14:tracePt t="203666" x="3228975" y="4067175"/>
          <p14:tracePt t="204180" x="3241675" y="4067175"/>
          <p14:tracePt t="204196" x="3241675" y="4041775"/>
          <p14:tracePt t="204206" x="3241675" y="4029075"/>
          <p14:tracePt t="204211" x="3241675" y="4005263"/>
          <p14:tracePt t="204220" x="3241675" y="3979863"/>
          <p14:tracePt t="204230" x="3241675" y="3954463"/>
          <p14:tracePt t="204236" x="3241675" y="3929063"/>
          <p14:tracePt t="204246" x="3241675" y="3867150"/>
          <p14:tracePt t="204250" x="3241675" y="3841750"/>
          <p14:tracePt t="204262" x="3267075" y="3767138"/>
          <p14:tracePt t="204270" x="3279775" y="3716338"/>
          <p14:tracePt t="204276" x="3279775" y="3692525"/>
          <p14:tracePt t="204286" x="3279775" y="3667125"/>
          <p14:tracePt t="204292" x="3292475" y="3616325"/>
          <p14:tracePt t="204302" x="3292475" y="3603625"/>
          <p14:tracePt t="204313" x="3292475" y="3579813"/>
          <p14:tracePt t="204316" x="3292475" y="3567113"/>
          <p14:tracePt t="204326" x="3292475" y="3554413"/>
          <p14:tracePt t="204342" x="3292475" y="3529013"/>
          <p14:tracePt t="204352" x="3292475" y="3503613"/>
          <p14:tracePt t="204358" x="3292475" y="3479800"/>
          <p14:tracePt t="204368" x="3292475" y="3454400"/>
          <p14:tracePt t="204372" x="3292475" y="3429000"/>
          <p14:tracePt t="204392" x="3292475" y="3403600"/>
          <p14:tracePt t="204398" x="3292475" y="3378200"/>
          <p14:tracePt t="204408" x="3292475" y="3354388"/>
          <p14:tracePt t="204422" x="3279775" y="3316288"/>
          <p14:tracePt t="204432" x="3279775" y="3303588"/>
          <p14:tracePt t="204448" x="3279775" y="3278188"/>
          <p14:tracePt t="204452" x="3279775" y="3254375"/>
          <p14:tracePt t="204472" x="3279775" y="3241675"/>
          <p14:tracePt t="204479" x="3279775" y="3203575"/>
          <p14:tracePt t="204488" x="3279775" y="3178175"/>
          <p14:tracePt t="204495" x="3279775" y="3154363"/>
          <p14:tracePt t="204514" x="3279775" y="3128963"/>
          <p14:tracePt t="204518" x="3279775" y="3103563"/>
          <p14:tracePt t="204529" x="3279775" y="3078163"/>
          <p14:tracePt t="204545" x="3279775" y="3054350"/>
          <p14:tracePt t="204568" x="3267075" y="3028950"/>
          <p14:tracePt t="204584" x="3254375" y="2990850"/>
          <p14:tracePt t="204595" x="3254375" y="2978150"/>
          <p14:tracePt t="204610" x="3254375" y="2952750"/>
          <p14:tracePt t="204614" x="3241675" y="2941638"/>
          <p14:tracePt t="204634" x="3241675" y="2928938"/>
          <p14:tracePt t="204640" x="3228975" y="2916238"/>
          <p14:tracePt t="204650" x="3228975" y="2903538"/>
          <p14:tracePt t="204664" x="3216275" y="2878138"/>
          <p14:tracePt t="204690" x="3205163" y="2865438"/>
          <p14:tracePt t="204720" x="3192463" y="2852738"/>
          <p14:tracePt t="204730" x="3192463" y="2840038"/>
          <p14:tracePt t="204734" x="3179763" y="2840038"/>
          <p14:tracePt t="204756" x="3167063" y="2828925"/>
          <p14:tracePt t="204760" x="3154363" y="2828925"/>
          <p14:tracePt t="204770" x="3154363" y="2816225"/>
          <p14:tracePt t="204776" x="3128963" y="2816225"/>
          <p14:tracePt t="204786" x="3116263" y="2816225"/>
          <p14:tracePt t="204796" x="3092450" y="2816225"/>
          <p14:tracePt t="204800" x="3041650" y="2790825"/>
          <p14:tracePt t="204810" x="3016250" y="2790825"/>
          <p14:tracePt t="204816" x="2979738" y="2790825"/>
          <p14:tracePt t="204826" x="2954338" y="2790825"/>
          <p14:tracePt t="204836" x="2903538" y="2790825"/>
          <p14:tracePt t="204840" x="2879725" y="2790825"/>
          <p14:tracePt t="204852" x="2841625" y="2790825"/>
          <p14:tracePt t="204866" x="2828925" y="2790825"/>
          <p14:tracePt t="204876" x="2803525" y="2790825"/>
          <p14:tracePt t="204892" x="2778125" y="2803525"/>
          <p14:tracePt t="204922" x="2778125" y="2816225"/>
          <p14:tracePt t="204932" x="2767013" y="2840038"/>
          <p14:tracePt t="204936" x="2767013" y="2852738"/>
          <p14:tracePt t="204946" x="2767013" y="2878138"/>
          <p14:tracePt t="204958" x="2767013" y="2903538"/>
          <p14:tracePt t="204964" x="2767013" y="2928938"/>
          <p14:tracePt t="204972" x="2767013" y="2952750"/>
          <p14:tracePt t="204979" x="2767013" y="2965450"/>
          <p14:tracePt t="204988" x="2790825" y="3016250"/>
          <p14:tracePt t="204998" x="2803525" y="3054350"/>
          <p14:tracePt t="205002" x="2828925" y="3078163"/>
          <p14:tracePt t="205013" x="2854325" y="3103563"/>
          <p14:tracePt t="205018" x="2867025" y="3128963"/>
          <p14:tracePt t="205028" x="2890838" y="3141663"/>
          <p14:tracePt t="205038" x="2903538" y="3165475"/>
          <p14:tracePt t="205042" x="2903538" y="3178175"/>
          <p14:tracePt t="205052" x="2916238" y="3178175"/>
          <p14:tracePt t="205058" x="2928938" y="3190875"/>
          <p14:tracePt t="205078" x="2954338" y="3190875"/>
          <p14:tracePt t="205084" x="2967038" y="3190875"/>
          <p14:tracePt t="205095" x="2992438" y="3190875"/>
          <p14:tracePt t="205098" x="3016250" y="3190875"/>
          <p14:tracePt t="205108" x="3041650" y="3190875"/>
          <p14:tracePt t="205118" x="3067050" y="3190875"/>
          <p14:tracePt t="205124" x="3092450" y="3190875"/>
          <p14:tracePt t="205134" x="3141663" y="3165475"/>
          <p14:tracePt t="205138" x="3167063" y="3141663"/>
          <p14:tracePt t="205148" x="3192463" y="3103563"/>
          <p14:tracePt t="205164" x="3216275" y="3090863"/>
          <p14:tracePt t="205174" x="3216275" y="3078163"/>
          <p14:tracePt t="205179" x="3216275" y="3065463"/>
          <p14:tracePt t="205190" x="3216275" y="3041650"/>
          <p14:tracePt t="205200" x="3216275" y="3016250"/>
          <p14:tracePt t="205204" x="3216275" y="2990850"/>
          <p14:tracePt t="205214" x="3216275" y="2978150"/>
          <p14:tracePt t="205220" x="3216275" y="2952750"/>
          <p14:tracePt t="205230" x="3216275" y="2928938"/>
          <p14:tracePt t="205240" x="3216275" y="2903538"/>
          <p14:tracePt t="205254" x="3192463" y="2878138"/>
          <p14:tracePt t="205260" x="3167063" y="2865438"/>
          <p14:tracePt t="205270" x="3154363" y="2865438"/>
          <p14:tracePt t="205280" x="3128963" y="2840038"/>
          <p14:tracePt t="205295" x="3092450" y="2840038"/>
          <p14:tracePt t="205300" x="3067050" y="2840038"/>
          <p14:tracePt t="205310" x="3041650" y="2840038"/>
          <p14:tracePt t="205326" x="3016250" y="2840038"/>
          <p14:tracePt t="205340" x="2992438" y="2840038"/>
          <p14:tracePt t="205350" x="2979738" y="2840038"/>
          <p14:tracePt t="205360" x="2967038" y="2840038"/>
          <p14:tracePt t="205366" x="2954338" y="2840038"/>
          <p14:tracePt t="205376" x="2941638" y="2852738"/>
          <p14:tracePt t="205390" x="2916238" y="2878138"/>
          <p14:tracePt t="205400" x="2916238" y="2903538"/>
          <p14:tracePt t="205406" x="2916238" y="2928938"/>
          <p14:tracePt t="205422" x="2916238" y="2952750"/>
          <p14:tracePt t="205442" x="2916238" y="2965450"/>
          <p14:tracePt t="205446" x="2916238" y="2978150"/>
          <p14:tracePt t="205456" x="2916238" y="2990850"/>
          <p14:tracePt t="205463" x="2916238" y="3003550"/>
          <p14:tracePt t="205472" x="2916238" y="3016250"/>
          <p14:tracePt t="205518" x="2916238" y="3028950"/>
          <p14:tracePt t="205850" x="2941638" y="3041650"/>
          <p14:tracePt t="205860" x="2941638" y="3054350"/>
          <p14:tracePt t="205877" x="2954338" y="3054350"/>
          <p14:tracePt t="205886" x="2967038" y="3054350"/>
          <p14:tracePt t="205890" x="2979738" y="3054350"/>
          <p14:tracePt t="205900" x="2992438" y="3054350"/>
          <p14:tracePt t="205910" x="3016250" y="3054350"/>
          <p14:tracePt t="205916" x="3041650" y="3054350"/>
          <p14:tracePt t="205940" x="3067050" y="3054350"/>
          <p14:tracePt t="205970" x="3079750" y="3054350"/>
          <p14:tracePt t="205986" x="3092450" y="3054350"/>
          <p14:tracePt t="205990" x="3103563" y="3054350"/>
          <p14:tracePt t="206000" x="3116263" y="3054350"/>
          <p14:tracePt t="206012" x="3128963" y="3054350"/>
          <p14:tracePt t="206032" x="3154363" y="3054350"/>
          <p14:tracePt t="206042" x="3179763" y="3054350"/>
          <p14:tracePt t="206056" x="3205163" y="3054350"/>
          <p14:tracePt t="206072" x="3228975" y="3054350"/>
          <p14:tracePt t="206082" x="3241675" y="3054350"/>
          <p14:tracePt t="206092" x="3267075" y="3054350"/>
          <p14:tracePt t="206097" x="3279775" y="3054350"/>
          <p14:tracePt t="206106" x="3305175" y="3054350"/>
          <p14:tracePt t="206113" x="3317875" y="3054350"/>
          <p14:tracePt t="206122" x="3341688" y="3054350"/>
          <p14:tracePt t="206132" x="3379788" y="3054350"/>
          <p14:tracePt t="206148" x="3392488" y="3054350"/>
          <p14:tracePt t="206152" x="3405188" y="3054350"/>
          <p14:tracePt t="206162" x="3417888" y="3054350"/>
          <p14:tracePt t="206172" x="3429000" y="3054350"/>
          <p14:tracePt t="206179" x="3441700" y="3054350"/>
          <p14:tracePt t="206202" x="3467100" y="3054350"/>
          <p14:tracePt t="207498" x="3454400" y="3078163"/>
          <p14:tracePt t="207514" x="3441700" y="3090863"/>
          <p14:tracePt t="207524" x="3429000" y="3103563"/>
          <p14:tracePt t="207530" x="3417888" y="3116263"/>
          <p14:tracePt t="207540" x="3405188" y="3128963"/>
          <p14:tracePt t="207550" x="3379788" y="3128963"/>
          <p14:tracePt t="207554" x="3379788" y="3165475"/>
          <p14:tracePt t="207565" x="3341688" y="3190875"/>
          <p14:tracePt t="207570" x="3328988" y="3216275"/>
          <p14:tracePt t="207581" x="3317875" y="3254375"/>
          <p14:tracePt t="207590" x="3305175" y="3290888"/>
          <p14:tracePt t="207594" x="3292475" y="3341688"/>
          <p14:tracePt t="207604" x="3292475" y="3367088"/>
          <p14:tracePt t="207610" x="3267075" y="3378200"/>
          <p14:tracePt t="207620" x="3267075" y="3390900"/>
          <p14:tracePt t="207636" x="3267075" y="3403600"/>
          <p14:tracePt t="207792" x="3254375" y="3416300"/>
          <p14:tracePt t="207816" x="3228975" y="3416300"/>
          <p14:tracePt t="207822" x="3192463" y="3416300"/>
          <p14:tracePt t="207832" x="3167063" y="3378200"/>
          <p14:tracePt t="207838" x="3154363" y="3378200"/>
          <p14:tracePt t="207849" x="3128963" y="3354388"/>
          <p14:tracePt t="207858" x="3128963" y="3341688"/>
          <p14:tracePt t="207862" x="3116263" y="3328988"/>
          <p14:tracePt t="207872" x="3092450" y="3316288"/>
          <p14:tracePt t="207878" x="3079750" y="3316288"/>
          <p14:tracePt t="207888" x="3054350" y="3303588"/>
          <p14:tracePt t="207898" x="3028950" y="3290888"/>
          <p14:tracePt t="207902" x="2992438" y="3290888"/>
          <p14:tracePt t="207918" x="2941638" y="3267075"/>
          <p14:tracePt t="207928" x="2928938" y="3267075"/>
          <p14:tracePt t="207938" x="2890838" y="3267075"/>
          <p14:tracePt t="207942" x="2867025" y="3267075"/>
          <p14:tracePt t="207965" x="2803525" y="3241675"/>
          <p14:tracePt t="207968" x="2778125" y="3241675"/>
          <p14:tracePt t="207978" x="2754313" y="3241675"/>
          <p14:tracePt t="207984" x="2741613" y="3241675"/>
          <p14:tracePt t="207994" x="2728913" y="3241675"/>
          <p14:tracePt t="208008" x="2703513" y="3241675"/>
          <p14:tracePt t="208034" x="2690813" y="3241675"/>
          <p14:tracePt t="208048" x="2667000" y="3241675"/>
          <p14:tracePt t="208065" x="2654300" y="3241675"/>
          <p14:tracePt t="208088" x="2641600" y="3254375"/>
          <p14:tracePt t="208115" x="2641600" y="3267075"/>
          <p14:tracePt t="208130" x="2641600" y="3278188"/>
          <p14:tracePt t="208140" x="2641600" y="3290888"/>
          <p14:tracePt t="208154" x="2641600" y="3316288"/>
          <p14:tracePt t="208190" x="2641600" y="3328988"/>
          <p14:tracePt t="208194" x="2641600" y="3341688"/>
          <p14:tracePt t="208204" x="2641600" y="3354388"/>
          <p14:tracePt t="208210" x="2667000" y="3354388"/>
          <p14:tracePt t="208220" x="2678113" y="3378200"/>
          <p14:tracePt t="208232" x="2703513" y="3378200"/>
          <p14:tracePt t="208236" x="2741613" y="3378200"/>
          <p14:tracePt t="208246" x="2803525" y="3390900"/>
          <p14:tracePt t="208250" x="2841625" y="3390900"/>
          <p14:tracePt t="208260" x="2890838" y="3403600"/>
          <p14:tracePt t="208270" x="2941638" y="3403600"/>
          <p14:tracePt t="208276" x="2979738" y="3403600"/>
          <p14:tracePt t="208286" x="3016250" y="3403600"/>
          <p14:tracePt t="208290" x="3067050" y="3403600"/>
          <p14:tracePt t="208302" x="3079750" y="3403600"/>
          <p14:tracePt t="208312" x="3103563" y="3403600"/>
          <p14:tracePt t="208316" x="3116263" y="3403600"/>
          <p14:tracePt t="208326" x="3141663" y="3403600"/>
          <p14:tracePt t="208342" x="3167063" y="3403600"/>
          <p14:tracePt t="208366" x="3179763" y="3403600"/>
          <p14:tracePt t="208382" x="3179763" y="3390900"/>
          <p14:tracePt t="208398" x="3179763" y="3378200"/>
          <p14:tracePt t="208406" x="3179763" y="3367088"/>
          <p14:tracePt t="208412" x="3179763" y="3341688"/>
          <p14:tracePt t="208422" x="3179763" y="3316288"/>
          <p14:tracePt t="208432" x="3179763" y="3290888"/>
          <p14:tracePt t="208438" x="3179763" y="3267075"/>
          <p14:tracePt t="208449" x="3179763" y="3241675"/>
          <p14:tracePt t="208452" x="3167063" y="3216275"/>
          <p14:tracePt t="208462" x="3141663" y="3178175"/>
          <p14:tracePt t="208472" x="3128963" y="3165475"/>
          <p14:tracePt t="208478" x="3116263" y="3154363"/>
          <p14:tracePt t="208488" x="3092450" y="3128963"/>
          <p14:tracePt t="208492" x="3067050" y="3116263"/>
          <p14:tracePt t="208502" x="3054350" y="3116263"/>
          <p14:tracePt t="208512" x="3016250" y="3103563"/>
          <p14:tracePt t="208518" x="2992438" y="3090863"/>
          <p14:tracePt t="208528" x="2967038" y="3090863"/>
          <p14:tracePt t="208532" x="2941638" y="3090863"/>
          <p14:tracePt t="208542" x="2916238" y="3090863"/>
          <p14:tracePt t="208552" x="2890838" y="3090863"/>
          <p14:tracePt t="208558" x="2867025" y="3090863"/>
          <p14:tracePt t="208568" x="2841625" y="3090863"/>
          <p14:tracePt t="208574" x="2828925" y="3090863"/>
          <p14:tracePt t="208584" x="2816225" y="3090863"/>
          <p14:tracePt t="208594" x="2803525" y="3090863"/>
          <p14:tracePt t="208599" x="2790825" y="3090863"/>
          <p14:tracePt t="208608" x="2778125" y="3103563"/>
          <p14:tracePt t="208615" x="2767013" y="3141663"/>
          <p14:tracePt t="208624" x="2741613" y="3154363"/>
          <p14:tracePt t="208634" x="2728913" y="3178175"/>
          <p14:tracePt t="208640" x="2728913" y="3190875"/>
          <p14:tracePt t="208650" x="2728913" y="3203575"/>
          <p14:tracePt t="208654" x="2728913" y="3216275"/>
          <p14:tracePt t="208664" x="2728913" y="3228975"/>
          <p14:tracePt t="208690" x="2728913" y="3254375"/>
          <p14:tracePt t="208704" x="2728913" y="3267075"/>
          <p14:tracePt t="208715" x="2728913" y="3278188"/>
          <p14:tracePt t="208734" x="2728913" y="3290888"/>
          <p14:tracePt t="208750" x="2741613" y="3303588"/>
          <p14:tracePt t="208756" x="2754313" y="3303588"/>
          <p14:tracePt t="208766" x="2778125" y="3303588"/>
          <p14:tracePt t="208776" x="2803525" y="3303588"/>
          <p14:tracePt t="208781" x="2841625" y="3303588"/>
          <p14:tracePt t="208790" x="2867025" y="3303588"/>
          <p14:tracePt t="208796" x="2890838" y="3303588"/>
          <p14:tracePt t="208806" x="2916238" y="3303588"/>
          <p14:tracePt t="208816" x="2954338" y="3303588"/>
          <p14:tracePt t="208820" x="2967038" y="3303588"/>
          <p14:tracePt t="208832" x="3003550" y="3303588"/>
          <p14:tracePt t="208836" x="3016250" y="3303588"/>
          <p14:tracePt t="208846" x="3041650" y="3303588"/>
          <p14:tracePt t="208856" x="3054350" y="3303588"/>
          <p14:tracePt t="208870" x="3067050" y="3303588"/>
          <p14:tracePt t="208902" x="3079750" y="3303588"/>
          <p14:tracePt t="208952" x="3067050" y="3290888"/>
          <p14:tracePt t="208956" x="3054350" y="3278188"/>
          <p14:tracePt t="208966" x="3028950" y="3254375"/>
          <p14:tracePt t="208976" x="3016250" y="3254375"/>
          <p14:tracePt t="208983" x="3003550" y="3241675"/>
          <p14:tracePt t="208992" x="2967038" y="3228975"/>
          <p14:tracePt t="208996" x="2954338" y="3228975"/>
          <p14:tracePt t="209008" x="2928938" y="3228975"/>
          <p14:tracePt t="209018" x="2903538" y="3228975"/>
          <p14:tracePt t="209022" x="2890838" y="3228975"/>
          <p14:tracePt t="209033" x="2879725" y="3228975"/>
          <p14:tracePt t="209038" x="2867025" y="3228975"/>
          <p14:tracePt t="209048" x="2854325" y="3228975"/>
          <p14:tracePt t="209058" x="2828925" y="3228975"/>
          <p14:tracePt t="209078" x="2816225" y="3228975"/>
          <p14:tracePt t="209108" x="2803525" y="3228975"/>
          <p14:tracePt t="209198" x="2803525" y="3241675"/>
          <p14:tracePt t="209512" x="2803525" y="3254375"/>
          <p14:tracePt t="209532" x="2803525" y="3278188"/>
          <p14:tracePt t="209536" x="2816225" y="3278188"/>
          <p14:tracePt t="209546" x="2841625" y="3278188"/>
          <p14:tracePt t="209552" x="2867025" y="3290888"/>
          <p14:tracePt t="209562" x="2890838" y="3290888"/>
          <p14:tracePt t="209572" x="2916238" y="3303588"/>
          <p14:tracePt t="209578" x="2928938" y="3303588"/>
          <p14:tracePt t="209588" x="2941638" y="3303588"/>
          <p14:tracePt t="209592" x="2967038" y="3303588"/>
          <p14:tracePt t="209602" x="2979738" y="3303588"/>
          <p14:tracePt t="209618" x="2992438" y="3303588"/>
          <p14:tracePt t="209628" x="3003550" y="3303588"/>
          <p14:tracePt t="209633" x="3016250" y="3303588"/>
          <p14:tracePt t="209668" x="3041650" y="3303588"/>
          <p14:tracePt t="209683" x="3054350" y="3316288"/>
          <p14:tracePt t="209830" x="3067050" y="3316288"/>
          <p14:tracePt t="209834" x="3092450" y="3316288"/>
          <p14:tracePt t="209844" x="3116263" y="3316288"/>
          <p14:tracePt t="209851" x="3141663" y="3316288"/>
          <p14:tracePt t="209860" x="3167063" y="3328988"/>
          <p14:tracePt t="209870" x="3205163" y="3341688"/>
          <p14:tracePt t="209874" x="3228975" y="3341688"/>
          <p14:tracePt t="209884" x="3254375" y="3341688"/>
          <p14:tracePt t="209890" x="3279775" y="3341688"/>
          <p14:tracePt t="209900" x="3305175" y="3354388"/>
          <p14:tracePt t="209910" x="3328988" y="3354388"/>
          <p14:tracePt t="209914" x="3354388" y="3354388"/>
          <p14:tracePt t="209930" x="3367088" y="3354388"/>
          <p14:tracePt t="209940" x="3379788" y="3354388"/>
          <p14:tracePt t="209950" x="3392488" y="3354388"/>
          <p14:tracePt t="209967" x="3405188" y="3354388"/>
          <p14:tracePt t="209970" x="3417888" y="3354388"/>
          <p14:tracePt t="209990" x="3429000" y="3354388"/>
          <p14:tracePt t="210046" x="3441700" y="3354388"/>
          <p14:tracePt t="210370" x="3492500" y="3354388"/>
          <p14:tracePt t="210404" x="3517900" y="3354388"/>
          <p14:tracePt t="210414" x="3541713" y="3354388"/>
          <p14:tracePt t="210420" x="3567113" y="3354388"/>
          <p14:tracePt t="210430" x="3592513" y="3328988"/>
          <p14:tracePt t="210434" x="3605213" y="3328988"/>
          <p14:tracePt t="210444" x="3617913" y="3328988"/>
          <p14:tracePt t="210470" x="3643313" y="3328988"/>
          <p14:tracePt t="210506" x="3654425" y="3328988"/>
          <p14:tracePt t="212542" x="3667125" y="3328988"/>
          <p14:tracePt t="212548" x="3692525" y="3328988"/>
          <p14:tracePt t="212558" x="3779838" y="3328988"/>
          <p14:tracePt t="212562" x="3892550" y="3390900"/>
          <p14:tracePt t="212572" x="4030663" y="3454400"/>
          <p14:tracePt t="212585" x="4168775" y="3541713"/>
          <p14:tracePt t="212588" x="4343400" y="3603625"/>
          <p14:tracePt t="212598" x="4594225" y="3716338"/>
          <p14:tracePt t="212604" x="4856163" y="3854450"/>
          <p14:tracePt t="212614" x="5145088" y="3967163"/>
          <p14:tracePt t="212624" x="5483225" y="4079875"/>
          <p14:tracePt t="212628" x="5770563" y="4192588"/>
          <p14:tracePt t="212638" x="6083300" y="4318000"/>
          <p14:tracePt t="212644" x="6321425" y="4367213"/>
          <p14:tracePt t="212654" x="6521450" y="4418013"/>
          <p14:tracePt t="212664" x="6672263" y="4454525"/>
          <p14:tracePt t="212670" x="6872288" y="4530725"/>
          <p14:tracePt t="212680" x="6972300" y="4530725"/>
          <p14:tracePt t="212684" x="7110413" y="4567238"/>
          <p14:tracePt t="212694" x="7210425" y="4592638"/>
          <p14:tracePt t="212704" x="7285038" y="4618038"/>
          <p14:tracePt t="212710" x="7372350" y="4643438"/>
          <p14:tracePt t="212720" x="7410450" y="4656138"/>
          <p14:tracePt t="212724" x="7472363" y="4667250"/>
          <p14:tracePt t="212734" x="7497763" y="4692650"/>
          <p14:tracePt t="212744" x="7510463" y="4692650"/>
          <p14:tracePt t="212751" x="7535863" y="4692650"/>
          <p14:tracePt t="212760" x="7561263" y="4692650"/>
          <p14:tracePt t="212764" x="7585075" y="4692650"/>
          <p14:tracePt t="212774" x="7597775" y="4705350"/>
          <p14:tracePt t="212790" x="7610475" y="4705350"/>
          <p14:tracePt t="212801" x="7610475" y="4718050"/>
          <p14:tracePt t="212814" x="7635875" y="4718050"/>
          <p14:tracePt t="212824" x="7648575" y="4730750"/>
          <p14:tracePt t="212840" x="7661275" y="4730750"/>
          <p14:tracePt t="213500" x="7673975" y="4730750"/>
          <p14:tracePt t="213532" x="7673975" y="4718050"/>
          <p14:tracePt t="213536" x="7673975" y="4705350"/>
          <p14:tracePt t="213546" x="7673975" y="4692650"/>
          <p14:tracePt t="213556" x="7673975" y="4679950"/>
          <p14:tracePt t="213572" x="7685088" y="4656138"/>
          <p14:tracePt t="213596" x="7685088" y="4643438"/>
          <p14:tracePt t="213603" x="7685088" y="4630738"/>
          <p14:tracePt t="213612" x="7685088" y="4618038"/>
          <p14:tracePt t="213619" x="7685088" y="4605338"/>
          <p14:tracePt t="213638" x="7685088" y="4592638"/>
          <p14:tracePt t="213642" x="7685088" y="4579938"/>
          <p14:tracePt t="213653" x="7697788" y="4579938"/>
          <p14:tracePt t="213658" x="7710488" y="4567238"/>
          <p14:tracePt t="213744" x="7710488" y="4554538"/>
          <p14:tracePt t="213758" x="7697788" y="4554538"/>
          <p14:tracePt t="213794" x="7685088" y="4554538"/>
          <p14:tracePt t="213814" x="7673975" y="4554538"/>
          <p14:tracePt t="213830" x="7661275" y="4554538"/>
          <p14:tracePt t="213844" x="7635875" y="4554538"/>
          <p14:tracePt t="213854" x="7623175" y="4554538"/>
          <p14:tracePt t="213870" x="7610475" y="4543425"/>
          <p14:tracePt t="213884" x="7585075" y="4543425"/>
          <p14:tracePt t="213894" x="7561263" y="4543425"/>
          <p14:tracePt t="213900" x="7535863" y="4543425"/>
          <p14:tracePt t="213910" x="7523163" y="4543425"/>
          <p14:tracePt t="213914" x="7510463" y="4530725"/>
          <p14:tracePt t="213924" x="7485063" y="4530725"/>
          <p14:tracePt t="213936" x="7459663" y="4530725"/>
          <p14:tracePt t="213940" x="7423150" y="4518025"/>
          <p14:tracePt t="213950" x="7410450" y="4518025"/>
          <p14:tracePt t="213954" x="7372350" y="4518025"/>
          <p14:tracePt t="213971" x="7335838" y="4505325"/>
          <p14:tracePt t="213976" x="7310438" y="4505325"/>
          <p14:tracePt t="213980" x="7259638" y="4479925"/>
          <p14:tracePt t="213990" x="7235825" y="4479925"/>
          <p14:tracePt t="213996" x="7223125" y="4479925"/>
          <p14:tracePt t="214006" x="7197725" y="4479925"/>
          <p14:tracePt t="214016" x="7172325" y="4454525"/>
          <p14:tracePt t="214020" x="7146925" y="4443413"/>
          <p14:tracePt t="214030" x="7134225" y="4443413"/>
          <p14:tracePt t="214036" x="7097713" y="4430713"/>
          <p14:tracePt t="214046" x="7072313" y="4430713"/>
          <p14:tracePt t="214056" x="7072313" y="4418013"/>
          <p14:tracePt t="214060" x="7046913" y="4418013"/>
          <p14:tracePt t="214070" x="7021513" y="4405313"/>
          <p14:tracePt t="214076" x="7021513" y="4392613"/>
          <p14:tracePt t="214087" x="6997700" y="4392613"/>
          <p14:tracePt t="214096" x="6985000" y="4392613"/>
          <p14:tracePt t="214103" x="6985000" y="4379913"/>
          <p14:tracePt t="214112" x="6972300" y="4379913"/>
          <p14:tracePt t="214153" x="6959600" y="4379913"/>
          <p14:tracePt t="214192" x="6946900" y="4379913"/>
          <p14:tracePt t="214212" x="6934200" y="4379913"/>
          <p14:tracePt t="214278" x="6910388" y="4379913"/>
          <p14:tracePt t="215296" x="6921500" y="4379913"/>
          <p14:tracePt t="215342" x="6921500" y="4392613"/>
          <p14:tracePt t="215358" x="6921500" y="4405313"/>
          <p14:tracePt t="215368" x="6921500" y="4418013"/>
          <p14:tracePt t="215978" x="6934200" y="4418013"/>
          <p14:tracePt t="215988" x="6959600" y="4418013"/>
          <p14:tracePt t="215992" x="6972300" y="4418013"/>
          <p14:tracePt t="216002" x="6997700" y="4418013"/>
          <p14:tracePt t="216012" x="7034213" y="4418013"/>
          <p14:tracePt t="216018" x="7097713" y="4392613"/>
          <p14:tracePt t="216028" x="7146925" y="4379913"/>
          <p14:tracePt t="216032" x="7210425" y="4379913"/>
          <p14:tracePt t="216044" x="7297738" y="4354513"/>
          <p14:tracePt t="216055" x="7359650" y="4354513"/>
          <p14:tracePt t="216058" x="7410450" y="4354513"/>
          <p14:tracePt t="216068" x="7472363" y="4354513"/>
          <p14:tracePt t="216074" x="7572375" y="4354513"/>
          <p14:tracePt t="216084" x="7673975" y="4354513"/>
          <p14:tracePt t="216094" x="7761288" y="4379913"/>
          <p14:tracePt t="216098" x="7797800" y="4379913"/>
          <p14:tracePt t="216108" x="7861300" y="4418013"/>
          <p14:tracePt t="216114" x="7874000" y="4418013"/>
          <p14:tracePt t="216124" x="7886700" y="4418013"/>
          <p14:tracePt t="216134" x="7897813" y="4418013"/>
          <p14:tracePt t="216140" x="7897813" y="4430713"/>
          <p14:tracePt t="216155" x="7910513" y="4430713"/>
          <p14:tracePt t="216174" x="7910513" y="4443413"/>
          <p14:tracePt t="216214" x="7923213" y="4454525"/>
          <p14:tracePt t="216244" x="7923213" y="4467225"/>
          <p14:tracePt t="216250" x="7923213" y="4492625"/>
          <p14:tracePt t="216260" x="7923213" y="4505325"/>
          <p14:tracePt t="216271" x="7910513" y="4530725"/>
          <p14:tracePt t="216276" x="7886700" y="4554538"/>
          <p14:tracePt t="216287" x="7861300" y="4592638"/>
          <p14:tracePt t="216290" x="7848600" y="4605338"/>
          <p14:tracePt t="216300" x="7823200" y="4618038"/>
          <p14:tracePt t="216310" x="7810500" y="4630738"/>
          <p14:tracePt t="216316" x="7797800" y="4643438"/>
          <p14:tracePt t="216326" x="7761288" y="4656138"/>
          <p14:tracePt t="216330" x="7748588" y="4667250"/>
          <p14:tracePt t="216340" x="7710488" y="4692650"/>
          <p14:tracePt t="216350" x="7697788" y="4692650"/>
          <p14:tracePt t="216356" x="7661275" y="4705350"/>
          <p14:tracePt t="216366" x="7623175" y="4730750"/>
          <p14:tracePt t="216371" x="7610475" y="4730750"/>
          <p14:tracePt t="216380" x="7561263" y="4743450"/>
          <p14:tracePt t="216390" x="7510463" y="4743450"/>
          <p14:tracePt t="216396" x="7435850" y="4756150"/>
          <p14:tracePt t="216406" x="7385050" y="4756150"/>
          <p14:tracePt t="216412" x="7348538" y="4756150"/>
          <p14:tracePt t="216422" x="7297738" y="4756150"/>
          <p14:tracePt t="216432" x="7235825" y="4768850"/>
          <p14:tracePt t="216437" x="7185025" y="4792663"/>
          <p14:tracePt t="216446" x="7159625" y="4805363"/>
          <p14:tracePt t="216452" x="7134225" y="4805363"/>
          <p14:tracePt t="216462" x="7097713" y="4805363"/>
          <p14:tracePt t="216472" x="7072313" y="4805363"/>
          <p14:tracePt t="216476" x="7046913" y="4805363"/>
          <p14:tracePt t="216487" x="7021513" y="4805363"/>
          <p14:tracePt t="216492" x="6997700" y="4805363"/>
          <p14:tracePt t="216502" x="6972300" y="4805363"/>
          <p14:tracePt t="216512" x="6946900" y="4805363"/>
          <p14:tracePt t="216518" x="6897688" y="4805363"/>
          <p14:tracePt t="216528" x="6859588" y="4818063"/>
          <p14:tracePt t="216532" x="6821488" y="4818063"/>
          <p14:tracePt t="216542" x="6797675" y="4818063"/>
          <p14:tracePt t="216552" x="6746875" y="4818063"/>
          <p14:tracePt t="216558" x="6721475" y="4818063"/>
          <p14:tracePt t="216568" x="6684963" y="4818063"/>
          <p14:tracePt t="216572" x="6659563" y="4818063"/>
          <p14:tracePt t="216582" x="6596063" y="4818063"/>
          <p14:tracePt t="216594" x="6546850" y="4818063"/>
          <p14:tracePt t="216598" x="6459538" y="4818063"/>
          <p14:tracePt t="216608" x="6434138" y="4818063"/>
          <p14:tracePt t="216614" x="6383338" y="4818063"/>
          <p14:tracePt t="216624" x="6346825" y="4818063"/>
          <p14:tracePt t="216634" x="6321425" y="4818063"/>
          <p14:tracePt t="216638" x="6296025" y="4818063"/>
          <p14:tracePt t="216648" x="6259513" y="4830763"/>
          <p14:tracePt t="216655" x="6234113" y="4830763"/>
          <p14:tracePt t="216664" x="6221413" y="4830763"/>
          <p14:tracePt t="216674" x="6183313" y="4830763"/>
          <p14:tracePt t="216678" x="6157913" y="4856163"/>
          <p14:tracePt t="216690" x="6134100" y="4856163"/>
          <p14:tracePt t="216698" x="6096000" y="4856163"/>
          <p14:tracePt t="216705" x="6083300" y="4879975"/>
          <p14:tracePt t="216712" x="6070600" y="4879975"/>
          <p14:tracePt t="216728" x="6057900" y="4879975"/>
          <p14:tracePt t="216744" x="6034088" y="4879975"/>
          <p14:tracePt t="216758" x="6008688" y="4879975"/>
          <p14:tracePt t="216820" x="5995988" y="4892675"/>
          <p14:tracePt t="216824" x="5995988" y="4905375"/>
          <p14:tracePt t="216884" x="5983288" y="4905375"/>
          <p14:tracePt t="216904" x="5983288" y="4892675"/>
          <p14:tracePt t="216920" x="5983288" y="4879975"/>
          <p14:tracePt t="216924" x="6008688" y="4868863"/>
          <p14:tracePt t="216934" x="6021388" y="4856163"/>
          <p14:tracePt t="216944" x="6083300" y="4830763"/>
          <p14:tracePt t="216972" x="6121400" y="4805363"/>
          <p14:tracePt t="216976" x="6134100" y="4805363"/>
          <p14:tracePt t="216990" x="6146800" y="4805363"/>
          <p14:tracePt t="217026" x="6157913" y="4805363"/>
          <p14:tracePt t="217050" x="6170613" y="4805363"/>
          <p14:tracePt t="217060" x="6183313" y="4805363"/>
          <p14:tracePt t="217066" x="6183313" y="4830763"/>
          <p14:tracePt t="217076" x="6183313" y="4856163"/>
          <p14:tracePt t="217082" x="6183313" y="4879975"/>
          <p14:tracePt t="217092" x="6183313" y="4905375"/>
          <p14:tracePt t="217102" x="6183313" y="4918075"/>
          <p14:tracePt t="217106" x="6183313" y="4930775"/>
          <p14:tracePt t="217116" x="6183313" y="4943475"/>
          <p14:tracePt t="217122" x="6183313" y="4956175"/>
          <p14:tracePt t="217142" x="6183313" y="4968875"/>
          <p14:tracePt t="217282" x="6183313" y="4943475"/>
          <p14:tracePt t="217288" x="6208713" y="4918075"/>
          <p14:tracePt t="217298" x="6208713" y="4879975"/>
          <p14:tracePt t="217304" x="6208713" y="4830763"/>
          <p14:tracePt t="217314" x="6208713" y="4792663"/>
          <p14:tracePt t="217324" x="6208713" y="4756150"/>
          <p14:tracePt t="217328" x="6208713" y="4743450"/>
          <p14:tracePt t="217339" x="6208713" y="4692650"/>
          <p14:tracePt t="217344" x="6208713" y="4679950"/>
          <p14:tracePt t="217355" x="6208713" y="4667250"/>
          <p14:tracePt t="217434" x="6208713" y="4705350"/>
          <p14:tracePt t="217444" x="6208713" y="4756150"/>
          <p14:tracePt t="217454" x="6208713" y="4779963"/>
          <p14:tracePt t="217460" x="6208713" y="4805363"/>
          <p14:tracePt t="217470" x="6208713" y="4843463"/>
          <p14:tracePt t="217474" x="6208713" y="4856163"/>
          <p14:tracePt t="217484" x="6208713" y="4868863"/>
          <p14:tracePt t="217590" x="6221413" y="4868863"/>
          <p14:tracePt t="217602" x="6234113" y="4868863"/>
          <p14:tracePt t="217612" x="6246813" y="4868863"/>
          <p14:tracePt t="217616" x="6283325" y="4856163"/>
          <p14:tracePt t="217626" x="6296025" y="4830763"/>
          <p14:tracePt t="217632" x="6321425" y="4779963"/>
          <p14:tracePt t="217642" x="6346825" y="4743450"/>
          <p14:tracePt t="217652" x="6346825" y="4730750"/>
          <p14:tracePt t="217656" x="6370638" y="4705350"/>
          <p14:tracePt t="217666" x="6370638" y="4679950"/>
          <p14:tracePt t="217752" x="6370638" y="4692650"/>
          <p14:tracePt t="217762" x="6370638" y="4730750"/>
          <p14:tracePt t="217768" x="6370638" y="4768850"/>
          <p14:tracePt t="217778" x="6370638" y="4818063"/>
          <p14:tracePt t="217782" x="6370638" y="4843463"/>
          <p14:tracePt t="217792" x="6370638" y="4868863"/>
          <p14:tracePt t="217802" x="6370638" y="4918075"/>
          <p14:tracePt t="217808" x="6346825" y="4943475"/>
          <p14:tracePt t="217818" x="6346825" y="4956175"/>
          <p14:tracePt t="217823" x="6321425" y="4981575"/>
          <p14:tracePt t="217938" x="6321425" y="4956175"/>
          <p14:tracePt t="217948" x="6321425" y="4905375"/>
          <p14:tracePt t="217954" x="6321425" y="4856163"/>
          <p14:tracePt t="217972" x="6359525" y="4743450"/>
          <p14:tracePt t="217978" x="6383338" y="4692650"/>
          <p14:tracePt t="217990" x="6383338" y="4643438"/>
          <p14:tracePt t="218006" x="6408738" y="4605338"/>
          <p14:tracePt t="218094" x="6396038" y="4618038"/>
          <p14:tracePt t="218104" x="6359525" y="4679950"/>
          <p14:tracePt t="218110" x="6321425" y="4743450"/>
          <p14:tracePt t="218120" x="6296025" y="4768850"/>
          <p14:tracePt t="218126" x="6259513" y="4830763"/>
          <p14:tracePt t="218136" x="6246813" y="4830763"/>
          <p14:tracePt t="218146" x="6221413" y="4856163"/>
          <p14:tracePt t="218160" x="6208713" y="4868863"/>
          <p14:tracePt t="218256" x="6221413" y="4805363"/>
          <p14:tracePt t="218266" x="6270625" y="4756150"/>
          <p14:tracePt t="218276" x="6296025" y="4718050"/>
          <p14:tracePt t="218282" x="6346825" y="4667250"/>
          <p14:tracePt t="218292" x="6370638" y="4618038"/>
          <p14:tracePt t="218296" x="6370638" y="4605338"/>
          <p14:tracePt t="218306" x="6383338" y="4579938"/>
          <p14:tracePt t="218316" x="6396038" y="4579938"/>
          <p14:tracePt t="218332" x="6396038" y="4567238"/>
          <p14:tracePt t="218402" x="6396038" y="4618038"/>
          <p14:tracePt t="218408" x="6396038" y="4656138"/>
          <p14:tracePt t="218418" x="6396038" y="4679950"/>
          <p14:tracePt t="218428" x="6383338" y="4730750"/>
          <p14:tracePt t="218432" x="6370638" y="4756150"/>
          <p14:tracePt t="218442" x="6359525" y="4792663"/>
          <p14:tracePt t="218448" x="6346825" y="4830763"/>
          <p14:tracePt t="218458" x="6334125" y="4843463"/>
          <p14:tracePt t="218468" x="6321425" y="4856163"/>
          <p14:tracePt t="218474" x="6321425" y="4868863"/>
          <p14:tracePt t="218484" x="6308725" y="4879975"/>
          <p14:tracePt t="218594" x="6308725" y="4856163"/>
          <p14:tracePt t="218604" x="6334125" y="4792663"/>
          <p14:tracePt t="218610" x="6370638" y="4718050"/>
          <p14:tracePt t="218620" x="6383338" y="4667250"/>
          <p14:tracePt t="218624" x="6396038" y="4643438"/>
          <p14:tracePt t="218634" x="6408738" y="4605338"/>
          <p14:tracePt t="218740" x="6408738" y="4618038"/>
          <p14:tracePt t="218746" x="6408738" y="4656138"/>
          <p14:tracePt t="218756" x="6408738" y="4692650"/>
          <p14:tracePt t="218760" x="6383338" y="4756150"/>
          <p14:tracePt t="218770" x="6370638" y="4792663"/>
          <p14:tracePt t="218780" x="6346825" y="4830763"/>
          <p14:tracePt t="218786" x="6346825" y="4856163"/>
          <p14:tracePt t="218796" x="6321425" y="4879975"/>
          <p14:tracePt t="218800" x="6321425" y="4892675"/>
          <p14:tracePt t="218810" x="6308725" y="4905375"/>
          <p14:tracePt t="218820" x="6296025" y="4905375"/>
          <p14:tracePt t="218906" x="6308725" y="4905375"/>
          <p14:tracePt t="218918" x="6321425" y="4879975"/>
          <p14:tracePt t="218922" x="6359525" y="4843463"/>
          <p14:tracePt t="218932" x="6383338" y="4792663"/>
          <p14:tracePt t="218939" x="6421438" y="4730750"/>
          <p14:tracePt t="218948" x="6459538" y="4679950"/>
          <p14:tracePt t="218958" x="6483350" y="4656138"/>
          <p14:tracePt t="218962" x="6508750" y="4643438"/>
          <p14:tracePt t="218972" x="6508750" y="4630738"/>
          <p14:tracePt t="218989" x="6508750" y="4618038"/>
          <p14:tracePt t="219088" x="6508750" y="4643438"/>
          <p14:tracePt t="219094" x="6472238" y="4667250"/>
          <p14:tracePt t="219104" x="6459538" y="4705350"/>
          <p14:tracePt t="219108" x="6446838" y="4730750"/>
          <p14:tracePt t="219118" x="6434138" y="4756150"/>
          <p14:tracePt t="219130" x="6396038" y="4779963"/>
          <p14:tracePt t="219134" x="6383338" y="4818063"/>
          <p14:tracePt t="219144" x="6370638" y="4830763"/>
          <p14:tracePt t="219150" x="6346825" y="4856163"/>
          <p14:tracePt t="219160" x="6346825" y="4868863"/>
          <p14:tracePt t="219170" x="6308725" y="4892675"/>
          <p14:tracePt t="219184" x="6308725" y="4905375"/>
          <p14:tracePt t="219654" x="6321425" y="4905375"/>
          <p14:tracePt t="219664" x="6383338" y="4905375"/>
          <p14:tracePt t="219674" x="6459538" y="4905375"/>
          <p14:tracePt t="219678" x="6546850" y="4943475"/>
          <p14:tracePt t="219689" x="6646863" y="4943475"/>
          <p14:tracePt t="219694" x="6746875" y="4968875"/>
          <p14:tracePt t="219704" x="6846888" y="4981575"/>
          <p14:tracePt t="219714" x="6946900" y="4981575"/>
          <p14:tracePt t="219720" x="7034213" y="5005388"/>
          <p14:tracePt t="219730" x="7123113" y="5018088"/>
          <p14:tracePt t="219734" x="7210425" y="5018088"/>
          <p14:tracePt t="219744" x="7246938" y="5043488"/>
          <p14:tracePt t="219754" x="7323138" y="5043488"/>
          <p14:tracePt t="219760" x="7372350" y="5043488"/>
          <p14:tracePt t="219770" x="7410450" y="5043488"/>
          <p14:tracePt t="219774" x="7459663" y="5043488"/>
          <p14:tracePt t="219784" x="7497763" y="5043488"/>
          <p14:tracePt t="219794" x="7510463" y="5043488"/>
          <p14:tracePt t="219800" x="7523163" y="5043488"/>
          <p14:tracePt t="219814" x="7535863" y="5043488"/>
          <p14:tracePt t="219834" x="7548563" y="5043488"/>
          <p14:tracePt t="219910" x="7561263" y="5043488"/>
          <p14:tracePt t="219936" x="7585075" y="5043488"/>
          <p14:tracePt t="219946" x="7597775" y="5030788"/>
          <p14:tracePt t="219962" x="7610475" y="5018088"/>
          <p14:tracePt t="219976" x="7635875" y="5005388"/>
          <p14:tracePt t="219986" x="7635875" y="4992688"/>
          <p14:tracePt t="220002" x="7661275" y="4981575"/>
          <p14:tracePt t="220006" x="7661275" y="4968875"/>
          <p14:tracePt t="220016" x="7697788" y="4956175"/>
          <p14:tracePt t="220026" x="7710488" y="4930775"/>
          <p14:tracePt t="220042" x="7723188" y="4905375"/>
          <p14:tracePt t="220058" x="7723188" y="4892675"/>
          <p14:tracePt t="220068" x="7723188" y="4879975"/>
          <p14:tracePt t="220073" x="7723188" y="4868863"/>
          <p14:tracePt t="220082" x="7723188" y="4856163"/>
          <p14:tracePt t="220088" x="7723188" y="4843463"/>
          <p14:tracePt t="220098" x="7723188" y="4830763"/>
          <p14:tracePt t="220108" x="7723188" y="4818063"/>
          <p14:tracePt t="220124" x="7710488" y="4805363"/>
          <p14:tracePt t="220128" x="7661275" y="4779963"/>
          <p14:tracePt t="220148" x="7623175" y="4779963"/>
          <p14:tracePt t="220152" x="7561263" y="4779963"/>
          <p14:tracePt t="220162" x="7485063" y="4756150"/>
          <p14:tracePt t="220168" x="7385050" y="4756150"/>
          <p14:tracePt t="220178" x="7272338" y="4743450"/>
          <p14:tracePt t="220188" x="7159625" y="4743450"/>
          <p14:tracePt t="220192" x="7021513" y="4743450"/>
          <p14:tracePt t="220204" x="6910388" y="4743450"/>
          <p14:tracePt t="220208" x="6784975" y="4743450"/>
          <p14:tracePt t="220218" x="6672263" y="4743450"/>
          <p14:tracePt t="220228" x="6572250" y="4756150"/>
          <p14:tracePt t="220234" x="6472238" y="4792663"/>
          <p14:tracePt t="220244" x="6370638" y="4818063"/>
          <p14:tracePt t="220250" x="6308725" y="4830763"/>
          <p14:tracePt t="220260" x="6270625" y="4843463"/>
          <p14:tracePt t="220264" x="6246813" y="4856163"/>
          <p14:tracePt t="220284" x="6221413" y="4868863"/>
          <p14:tracePt t="220291" x="6208713" y="4879975"/>
          <p14:tracePt t="220320" x="6208713" y="4892675"/>
          <p14:tracePt t="220356" x="6208713" y="4905375"/>
          <p14:tracePt t="220370" x="6208713" y="4918075"/>
          <p14:tracePt t="220380" x="6208713" y="4930775"/>
          <p14:tracePt t="220386" x="6208713" y="4956175"/>
          <p14:tracePt t="220396" x="6234113" y="4956175"/>
          <p14:tracePt t="220407" x="6283325" y="4956175"/>
          <p14:tracePt t="220410" x="6359525" y="4956175"/>
          <p14:tracePt t="220420" x="6472238" y="4956175"/>
          <p14:tracePt t="220426" x="6596063" y="4956175"/>
          <p14:tracePt t="220436" x="6759575" y="4956175"/>
          <p14:tracePt t="220446" x="6910388" y="4943475"/>
          <p14:tracePt t="220452" x="7021513" y="4930775"/>
          <p14:tracePt t="220462" x="7134225" y="4892675"/>
          <p14:tracePt t="220466" x="7223125" y="4856163"/>
          <p14:tracePt t="220476" x="7272338" y="4843463"/>
          <p14:tracePt t="220486" x="7285038" y="4843463"/>
          <p14:tracePt t="220502" x="7285038" y="4830763"/>
          <p14:tracePt t="220548" x="7285038" y="4818063"/>
          <p14:tracePt t="220552" x="7259638" y="4779963"/>
          <p14:tracePt t="220562" x="7210425" y="4768850"/>
          <p14:tracePt t="220568" x="7134225" y="4743450"/>
          <p14:tracePt t="220578" x="7072313" y="4743450"/>
          <p14:tracePt t="220588" x="6959600" y="4718050"/>
          <p14:tracePt t="220592" x="6884988" y="4718050"/>
          <p14:tracePt t="220602" x="6759575" y="4718050"/>
          <p14:tracePt t="220608" x="6646863" y="4718050"/>
          <p14:tracePt t="220618" x="6546850" y="4718050"/>
          <p14:tracePt t="220628" x="6459538" y="4743450"/>
          <p14:tracePt t="220634" x="6359525" y="4779963"/>
          <p14:tracePt t="220644" x="6283325" y="4792663"/>
          <p14:tracePt t="220648" x="6234113" y="4830763"/>
          <p14:tracePt t="220658" x="6183313" y="4868863"/>
          <p14:tracePt t="220668" x="6157913" y="4879975"/>
          <p14:tracePt t="220675" x="6146800" y="4905375"/>
          <p14:tracePt t="220688" x="6146800" y="4918075"/>
          <p14:tracePt t="220698" x="6146800" y="4930775"/>
          <p14:tracePt t="220708" x="6146800" y="4943475"/>
          <p14:tracePt t="220714" x="6146800" y="4956175"/>
          <p14:tracePt t="220725" x="6146800" y="4981575"/>
          <p14:tracePt t="220728" x="6146800" y="4992688"/>
          <p14:tracePt t="220738" x="6146800" y="5005388"/>
          <p14:tracePt t="220754" x="6170613" y="5030788"/>
          <p14:tracePt t="220762" x="6196013" y="5030788"/>
          <p14:tracePt t="220775" x="6234113" y="5030788"/>
          <p14:tracePt t="220778" x="6296025" y="5030788"/>
          <p14:tracePt t="220788" x="6396038" y="5030788"/>
          <p14:tracePt t="220794" x="6508750" y="4992688"/>
          <p14:tracePt t="220804" x="6559550" y="4968875"/>
          <p14:tracePt t="220814" x="6672263" y="4930775"/>
          <p14:tracePt t="220818" x="6746875" y="4892675"/>
          <p14:tracePt t="220828" x="6772275" y="4879975"/>
          <p14:tracePt t="220834" x="6784975" y="4856163"/>
          <p14:tracePt t="220914" x="6772275" y="4856163"/>
          <p14:tracePt t="220925" x="6734175" y="4856163"/>
          <p14:tracePt t="220930" x="6684963" y="4856163"/>
          <p14:tracePt t="220940" x="6659563" y="4856163"/>
          <p14:tracePt t="220950" x="6608763" y="4856163"/>
          <p14:tracePt t="220954" x="6572250" y="4856163"/>
          <p14:tracePt t="220964" x="6546850" y="4856163"/>
          <p14:tracePt t="220970" x="6521450" y="4879975"/>
          <p14:tracePt t="220991" x="6496050" y="4879975"/>
          <p14:tracePt t="220994" x="6496050" y="4892675"/>
          <p14:tracePt t="221010" x="6483350" y="4905375"/>
          <p14:tracePt t="221550" x="6496050" y="4905375"/>
          <p14:tracePt t="221566" x="6521450" y="4905375"/>
          <p14:tracePt t="221576" x="6534150" y="4905375"/>
          <p14:tracePt t="221586" x="6572250" y="4905375"/>
          <p14:tracePt t="221590" x="6584950" y="4905375"/>
          <p14:tracePt t="221600" x="6596063" y="4918075"/>
          <p14:tracePt t="221606" x="6646863" y="4918075"/>
          <p14:tracePt t="221616" x="6684963" y="4930775"/>
          <p14:tracePt t="221626" x="6734175" y="4956175"/>
          <p14:tracePt t="221630" x="6772275" y="4968875"/>
          <p14:tracePt t="221641" x="6808788" y="4968875"/>
          <p14:tracePt t="221646" x="6834188" y="4981575"/>
          <p14:tracePt t="221656" x="6884988" y="4992688"/>
          <p14:tracePt t="221666" x="6921500" y="4992688"/>
          <p14:tracePt t="221670" x="6997700" y="5030788"/>
          <p14:tracePt t="221680" x="7085013" y="5056188"/>
          <p14:tracePt t="221686" x="7134225" y="5056188"/>
          <p14:tracePt t="221696" x="7197725" y="5068888"/>
          <p14:tracePt t="221707" x="7272338" y="5081588"/>
          <p14:tracePt t="221712" x="7348538" y="5081588"/>
          <p14:tracePt t="221722" x="7397750" y="5092700"/>
          <p14:tracePt t="221726" x="7435850" y="5092700"/>
          <p14:tracePt t="221736" x="7459663" y="5092700"/>
          <p14:tracePt t="221746" x="7485063" y="5092700"/>
          <p14:tracePt t="221752" x="7510463" y="5118100"/>
          <p14:tracePt t="221882" x="7523163" y="5118100"/>
          <p14:tracePt t="221944" x="7510463" y="5105400"/>
          <p14:tracePt t="221954" x="7485063" y="5092700"/>
          <p14:tracePt t="221959" x="7448550" y="5092700"/>
          <p14:tracePt t="221968" x="7423150" y="5092700"/>
          <p14:tracePt t="221975" x="7348538" y="5081588"/>
          <p14:tracePt t="221984" x="7285038" y="5081588"/>
          <p14:tracePt t="221994" x="7223125" y="5081588"/>
          <p14:tracePt t="221998" x="7146925" y="5081588"/>
          <p14:tracePt t="222009" x="7097713" y="5081588"/>
          <p14:tracePt t="222014" x="7059613" y="5081588"/>
          <p14:tracePt t="222024" x="7010400" y="5081588"/>
          <p14:tracePt t="222034" x="6985000" y="5081588"/>
          <p14:tracePt t="222043" x="6972300" y="5081588"/>
          <p14:tracePt t="222050" x="6959600" y="5081588"/>
          <p14:tracePt t="222054" x="6946900" y="5081588"/>
          <p14:tracePt t="222064" x="6934200" y="5081588"/>
          <p14:tracePt t="222075" x="6884988" y="5092700"/>
          <p14:tracePt t="222080" x="6846888" y="5092700"/>
          <p14:tracePt t="222092" x="6808788" y="5105400"/>
          <p14:tracePt t="222094" x="6759575" y="5118100"/>
          <p14:tracePt t="222104" x="6734175" y="5130800"/>
          <p14:tracePt t="222114" x="6672263" y="5143500"/>
          <p14:tracePt t="222120" x="6659563" y="5156200"/>
          <p14:tracePt t="222130" x="6634163" y="5156200"/>
          <p14:tracePt t="222150" x="6621463" y="5156200"/>
          <p14:tracePt t="222176" x="6608763" y="5156200"/>
          <p14:tracePt t="222588" x="6584950" y="5156200"/>
          <p14:tracePt t="222594" x="6559550" y="5143500"/>
          <p14:tracePt t="222604" x="6546850" y="5143500"/>
          <p14:tracePt t="222614" x="6483350" y="5105400"/>
          <p14:tracePt t="222620" x="6472238" y="5105400"/>
          <p14:tracePt t="222630" x="6446838" y="5105400"/>
          <p14:tracePt t="222634" x="6421438" y="5092700"/>
          <p14:tracePt t="222644" x="6396038" y="5068888"/>
          <p14:tracePt t="222660" x="6383338" y="5068888"/>
          <p14:tracePt t="222680" x="6370638" y="5068888"/>
          <p14:tracePt t="222710" x="6359525" y="5068888"/>
          <p14:tracePt t="222726" x="6359525" y="5056188"/>
          <p14:tracePt t="222736" x="6359525" y="5043488"/>
          <p14:tracePt t="222746" x="6346825" y="5043488"/>
          <p14:tracePt t="222760" x="6346825" y="5030788"/>
          <p14:tracePt t="222932" x="6359525" y="5030788"/>
          <p14:tracePt t="222938" x="6370638" y="5030788"/>
          <p14:tracePt t="222948" x="6408738" y="5005388"/>
          <p14:tracePt t="222960" x="6446838" y="5005388"/>
          <p14:tracePt t="222962" x="6472238" y="5005388"/>
          <p14:tracePt t="222972" x="6521450" y="5005388"/>
          <p14:tracePt t="222978" x="6559550" y="5005388"/>
          <p14:tracePt t="222988" x="6608763" y="5005388"/>
          <p14:tracePt t="222993" x="6646863" y="5005388"/>
          <p14:tracePt t="223002" x="6696075" y="5005388"/>
          <p14:tracePt t="223012" x="6734175" y="5005388"/>
          <p14:tracePt t="223018" x="6784975" y="5005388"/>
          <p14:tracePt t="223028" x="6808788" y="5005388"/>
          <p14:tracePt t="223032" x="6834188" y="5005388"/>
          <p14:tracePt t="223043" x="6872288" y="5005388"/>
          <p14:tracePt t="223052" x="6897688" y="5005388"/>
          <p14:tracePt t="223058" x="6921500" y="4981575"/>
          <p14:tracePt t="223068" x="6946900" y="4981575"/>
          <p14:tracePt t="223082" x="6959600" y="4981575"/>
          <p14:tracePt t="223093" x="6972300" y="4981575"/>
          <p14:tracePt t="223098" x="6997700" y="4968875"/>
          <p14:tracePt t="223290" x="6959600" y="4968875"/>
          <p14:tracePt t="223300" x="6910388" y="4968875"/>
          <p14:tracePt t="223304" x="6834188" y="4981575"/>
          <p14:tracePt t="223316" x="6797675" y="5005388"/>
          <p14:tracePt t="223327" x="6721475" y="5005388"/>
          <p14:tracePt t="223330" x="6659563" y="5005388"/>
          <p14:tracePt t="223340" x="6584950" y="5005388"/>
          <p14:tracePt t="223346" x="6534150" y="5005388"/>
          <p14:tracePt t="223356" x="6496050" y="5005388"/>
          <p14:tracePt t="223366" x="6472238" y="5005388"/>
          <p14:tracePt t="223370" x="6459538" y="5005388"/>
          <p14:tracePt t="223386" x="6446838" y="5005388"/>
          <p14:tracePt t="223416" x="6434138" y="5005388"/>
          <p14:tracePt t="223588" x="6459538" y="5005388"/>
          <p14:tracePt t="223598" x="6483350" y="5005388"/>
          <p14:tracePt t="223608" x="6534150" y="5005388"/>
          <p14:tracePt t="223612" x="6608763" y="5005388"/>
          <p14:tracePt t="223624" x="6672263" y="5005388"/>
          <p14:tracePt t="223628" x="6759575" y="5005388"/>
          <p14:tracePt t="223638" x="6808788" y="5005388"/>
          <p14:tracePt t="223648" x="6897688" y="5005388"/>
          <p14:tracePt t="223654" x="6959600" y="5005388"/>
          <p14:tracePt t="223664" x="7034213" y="5005388"/>
          <p14:tracePt t="223668" x="7097713" y="5018088"/>
          <p14:tracePt t="223678" x="7172325" y="5043488"/>
          <p14:tracePt t="223688" x="7223125" y="5043488"/>
          <p14:tracePt t="223694" x="7259638" y="5043488"/>
          <p14:tracePt t="223704" x="7285038" y="5043488"/>
          <p14:tracePt t="223709" x="7310438" y="5043488"/>
          <p14:tracePt t="223718" x="7348538" y="5043488"/>
          <p14:tracePt t="223728" x="7359650" y="5043488"/>
          <p14:tracePt t="223854" x="7372350" y="5056188"/>
          <p14:tracePt t="223880" x="7372350" y="5068888"/>
          <p14:tracePt t="223886" x="7359650" y="5068888"/>
          <p14:tracePt t="223896" x="7272338" y="5081588"/>
          <p14:tracePt t="223906" x="7185025" y="5105400"/>
          <p14:tracePt t="223911" x="7085013" y="5105400"/>
          <p14:tracePt t="223920" x="6972300" y="5105400"/>
          <p14:tracePt t="223927" x="6834188" y="5105400"/>
          <p14:tracePt t="223936" x="6708775" y="5105400"/>
          <p14:tracePt t="223946" x="6584950" y="5105400"/>
          <p14:tracePt t="223961" x="6408738" y="5105400"/>
          <p14:tracePt t="223966" x="6334125" y="5081588"/>
          <p14:tracePt t="223977" x="6283325" y="5081588"/>
          <p14:tracePt t="223986" x="6246813" y="5081588"/>
          <p14:tracePt t="223990" x="6208713" y="5081588"/>
          <p14:tracePt t="224002" x="6196013" y="5081588"/>
          <p14:tracePt t="224027" x="6170613" y="5081588"/>
          <p14:tracePt t="224122" x="6183313" y="5068888"/>
          <p14:tracePt t="224132" x="6234113" y="5056188"/>
          <p14:tracePt t="224142" x="6296025" y="5043488"/>
          <p14:tracePt t="224148" x="6359525" y="5030788"/>
          <p14:tracePt t="224158" x="6472238" y="5005388"/>
          <p14:tracePt t="224162" x="6546850" y="5005388"/>
          <p14:tracePt t="224172" x="6646863" y="5005388"/>
          <p14:tracePt t="224182" x="6784975" y="5005388"/>
          <p14:tracePt t="224188" x="6897688" y="5005388"/>
          <p14:tracePt t="224198" x="6997700" y="5005388"/>
          <p14:tracePt t="224202" x="7097713" y="5005388"/>
          <p14:tracePt t="224212" x="7172325" y="5005388"/>
          <p14:tracePt t="224224" x="7223125" y="5005388"/>
          <p14:tracePt t="224228" x="7246938" y="5005388"/>
          <p14:tracePt t="224238" x="7272338" y="5005388"/>
          <p14:tracePt t="224244" x="7285038" y="5005388"/>
          <p14:tracePt t="224356" x="7246938" y="5005388"/>
          <p14:tracePt t="224366" x="7223125" y="5005388"/>
          <p14:tracePt t="224370" x="7185025" y="5005388"/>
          <p14:tracePt t="224380" x="7146925" y="5005388"/>
          <p14:tracePt t="224386" x="7110413" y="5005388"/>
          <p14:tracePt t="224396" x="7085013" y="5030788"/>
          <p14:tracePt t="224406" x="7046913" y="5030788"/>
          <p14:tracePt t="224412" x="7021513" y="5030788"/>
          <p14:tracePt t="224422" x="6997700" y="5030788"/>
          <p14:tracePt t="224427" x="6972300" y="5030788"/>
          <p14:tracePt t="224436" x="6946900" y="5030788"/>
          <p14:tracePt t="224452" x="6921500" y="5030788"/>
          <p14:tracePt t="224572" x="6946900" y="5030788"/>
          <p14:tracePt t="224582" x="6985000" y="5030788"/>
          <p14:tracePt t="224592" x="7034213" y="5030788"/>
          <p14:tracePt t="224598" x="7110413" y="5005388"/>
          <p14:tracePt t="224608" x="7146925" y="4992688"/>
          <p14:tracePt t="224612" x="7172325" y="4992688"/>
          <p14:tracePt t="224622" x="7185025" y="4992688"/>
          <p14:tracePt t="224714" x="7134225" y="4992688"/>
          <p14:tracePt t="224724" x="7072313" y="5005388"/>
          <p14:tracePt t="224728" x="6997700" y="5005388"/>
          <p14:tracePt t="224738" x="6921500" y="5030788"/>
          <p14:tracePt t="224744" x="6846888" y="5043488"/>
          <p14:tracePt t="224754" x="6721475" y="5043488"/>
          <p14:tracePt t="224764" x="6646863" y="5068888"/>
          <p14:tracePt t="224768" x="6584950" y="5081588"/>
          <p14:tracePt t="224778" x="6534150" y="5081588"/>
          <p14:tracePt t="224784" x="6496050" y="5081588"/>
          <p14:tracePt t="224794" x="6472238" y="5081588"/>
          <p14:tracePt t="224808" x="6446838" y="5081588"/>
          <p14:tracePt t="225662" x="6459538" y="5081588"/>
          <p14:tracePt t="225692" x="6472238" y="5081588"/>
          <p14:tracePt t="225742" x="6483350" y="5092700"/>
          <p14:tracePt t="225818" x="6496050" y="5092700"/>
          <p14:tracePt t="225864" x="6508750" y="5081588"/>
          <p14:tracePt t="225874" x="6521450" y="5081588"/>
          <p14:tracePt t="225904" x="6546850" y="5056188"/>
          <p14:tracePt t="225938" x="6559550" y="5056188"/>
          <p14:tracePt t="225954" x="6572250" y="5043488"/>
          <p14:tracePt t="225970" x="6572250" y="5030788"/>
          <p14:tracePt t="225980" x="6584950" y="5030788"/>
          <p14:tracePt t="225995" x="6596063" y="5030788"/>
          <p14:tracePt t="226010" x="6608763" y="5030788"/>
          <p14:tracePt t="226034" x="6634163" y="5030788"/>
          <p14:tracePt t="226070" x="6646863" y="5030788"/>
          <p14:tracePt t="226096" x="6659563" y="5030788"/>
          <p14:tracePt t="226116" x="6672263" y="5030788"/>
          <p14:tracePt t="226130" x="6684963" y="5005388"/>
          <p14:tracePt t="226170" x="6696075" y="5005388"/>
          <p14:tracePt t="226216" x="6708775" y="5005388"/>
          <p14:tracePt t="226242" x="6721475" y="5005388"/>
          <p14:tracePt t="226256" x="6746875" y="5005388"/>
          <p14:tracePt t="226266" x="6759575" y="5005388"/>
          <p14:tracePt t="226272" x="6772275" y="5005388"/>
          <p14:tracePt t="226292" x="6797675" y="5005388"/>
          <p14:tracePt t="226318" x="6808788" y="5005388"/>
          <p14:tracePt t="226332" x="6834188" y="5005388"/>
          <p14:tracePt t="226348" x="6846888" y="5005388"/>
          <p14:tracePt t="226358" x="6859588" y="5005388"/>
          <p14:tracePt t="226368" x="6884988" y="4992688"/>
          <p14:tracePt t="226372" x="6897688" y="4992688"/>
          <p14:tracePt t="226388" x="6910388" y="4992688"/>
          <p14:tracePt t="226408" x="6921500" y="4981575"/>
          <p14:tracePt t="226730" x="6934200" y="4981575"/>
          <p14:tracePt t="226782" x="6946900" y="4981575"/>
          <p14:tracePt t="226836" x="6972300" y="4981575"/>
          <p14:tracePt t="226856" x="6985000" y="4981575"/>
          <p14:tracePt t="226878" x="6997700" y="4981575"/>
          <p14:tracePt t="226898" x="7010400" y="4981575"/>
          <p14:tracePt t="226913" x="7021513" y="4981575"/>
          <p14:tracePt t="226929" x="7034213" y="4981575"/>
          <p14:tracePt t="226948" x="7059613" y="4992688"/>
          <p14:tracePt t="226978" x="7059613" y="5005388"/>
          <p14:tracePt t="226998" x="7072313" y="5005388"/>
          <p14:tracePt t="227014" x="7097713" y="5018088"/>
          <p14:tracePt t="227058" x="7110413" y="5030788"/>
          <p14:tracePt t="227488" x="7085013" y="5030788"/>
          <p14:tracePt t="227498" x="7072313" y="5030788"/>
          <p14:tracePt t="227502" x="7046913" y="5030788"/>
          <p14:tracePt t="227512" x="7021513" y="5030788"/>
          <p14:tracePt t="227518" x="7010400" y="5030788"/>
          <p14:tracePt t="227529" x="6997700" y="5030788"/>
          <p14:tracePt t="227542" x="6985000" y="5030788"/>
          <p14:tracePt t="227563" x="6972300" y="5030788"/>
          <p14:tracePt t="227588" x="6959600" y="5030788"/>
          <p14:tracePt t="227624" x="6946900" y="5030788"/>
          <p14:tracePt t="227644" x="6934200" y="5030788"/>
          <p14:tracePt t="227648" x="6921500" y="5030788"/>
          <p14:tracePt t="227658" x="6910388" y="5030788"/>
          <p14:tracePt t="227674" x="6897688" y="5030788"/>
          <p14:tracePt t="227684" x="6884988" y="5030788"/>
          <p14:tracePt t="227688" x="6872288" y="5030788"/>
          <p14:tracePt t="227704" x="6846888" y="5030788"/>
          <p14:tracePt t="227714" x="6821488" y="5030788"/>
          <p14:tracePt t="227724" x="6797675" y="5030788"/>
          <p14:tracePt t="227740" x="6772275" y="5030788"/>
          <p14:tracePt t="227745" x="6746875" y="5030788"/>
          <p14:tracePt t="227754" x="6721475" y="5030788"/>
          <p14:tracePt t="227764" x="6696075" y="5030788"/>
          <p14:tracePt t="227780" x="6672263" y="5030788"/>
          <p14:tracePt t="227784" x="6646863" y="5030788"/>
          <p14:tracePt t="227796" x="6621463" y="5030788"/>
          <p14:tracePt t="227810" x="6596063" y="5030788"/>
          <p14:tracePt t="227840" x="6584950" y="5030788"/>
          <p14:tracePt t="228164" x="6608763" y="5030788"/>
          <p14:tracePt t="228174" x="6659563" y="5030788"/>
          <p14:tracePt t="228178" x="6684963" y="5030788"/>
          <p14:tracePt t="228188" x="6708775" y="5030788"/>
          <p14:tracePt t="228194" x="6759575" y="5005388"/>
          <p14:tracePt t="228204" x="6784975" y="5005388"/>
          <p14:tracePt t="228214" x="6808788" y="5005388"/>
          <p14:tracePt t="228218" x="6834188" y="5005388"/>
          <p14:tracePt t="228229" x="6859588" y="5005388"/>
          <p14:tracePt t="228234" x="6872288" y="5005388"/>
          <p14:tracePt t="228254" x="6884988" y="5005388"/>
          <p14:tracePt t="228260" x="6897688" y="5005388"/>
          <p14:tracePt t="228536" x="6910388" y="5005388"/>
          <p14:tracePt t="228547" x="6946900" y="5005388"/>
          <p14:tracePt t="228556" x="6997700" y="4992688"/>
          <p14:tracePt t="228562" x="7046913" y="4992688"/>
          <p14:tracePt t="228572" x="7085013" y="4992688"/>
          <p14:tracePt t="228576" x="7110413" y="4992688"/>
          <p14:tracePt t="228586" x="7123113" y="4992688"/>
          <p14:tracePt t="228597" x="7146925" y="4992688"/>
          <p14:tracePt t="228602" x="7159625" y="4992688"/>
          <p14:tracePt t="228613" x="7185025" y="4992688"/>
          <p14:tracePt t="228616" x="7197725" y="4992688"/>
          <p14:tracePt t="228626" x="7210425" y="4992688"/>
          <p14:tracePt t="228638" x="7223125" y="4992688"/>
          <p14:tracePt t="228658" x="7246938" y="4992688"/>
          <p14:tracePt t="228682" x="7259638" y="4992688"/>
          <p14:tracePt t="228692" x="7272338" y="4992688"/>
          <p14:tracePt t="228708" x="7285038" y="4992688"/>
          <p14:tracePt t="228718" x="7297738" y="4992688"/>
          <p14:tracePt t="228722" x="7310438" y="4992688"/>
          <p14:tracePt t="228732" x="7323138" y="4992688"/>
          <p14:tracePt t="228738" x="7335838" y="4992688"/>
          <p14:tracePt t="228748" x="7359650" y="4992688"/>
          <p14:tracePt t="228774" x="7385050" y="4992688"/>
          <p14:tracePt t="228798" x="7397750" y="4992688"/>
          <p14:tracePt t="228804" x="7410450" y="4992688"/>
          <p14:tracePt t="229872" x="7423150" y="4992688"/>
          <p14:tracePt t="229888" x="7435850" y="4992688"/>
          <p14:tracePt t="229904" x="7435850" y="5005388"/>
          <p14:tracePt t="229918" x="7459663" y="5005388"/>
          <p14:tracePt t="230286" x="7459663" y="5018088"/>
          <p14:tracePt t="239012" x="7448550" y="5018088"/>
          <p14:tracePt t="239102" x="7459663" y="5018088"/>
          <p14:tracePt t="239108" x="7472363" y="5018088"/>
          <p14:tracePt t="239124" x="7485063" y="5018088"/>
          <p14:tracePt t="239134" x="7497763" y="5005388"/>
          <p14:tracePt t="239144" x="7510463" y="4992688"/>
          <p14:tracePt t="239148" x="7523163" y="4968875"/>
          <p14:tracePt t="239158" x="7548563" y="4943475"/>
          <p14:tracePt t="239174" x="7561263" y="4918075"/>
          <p14:tracePt t="239185" x="7572375" y="4892675"/>
          <p14:tracePt t="239188" x="7572375" y="4879975"/>
          <p14:tracePt t="239198" x="7572375" y="4856163"/>
          <p14:tracePt t="239204" x="7585075" y="4830763"/>
          <p14:tracePt t="239214" x="7585075" y="4779963"/>
          <p14:tracePt t="239224" x="7585075" y="4743450"/>
          <p14:tracePt t="239230" x="7585075" y="4705350"/>
          <p14:tracePt t="239240" x="7585075" y="4656138"/>
          <p14:tracePt t="239244" x="7585075" y="4618038"/>
          <p14:tracePt t="239254" x="7585075" y="4567238"/>
          <p14:tracePt t="239264" x="7585075" y="4530725"/>
          <p14:tracePt t="239270" x="7585075" y="4479925"/>
          <p14:tracePt t="239280" x="7535863" y="4418013"/>
          <p14:tracePt t="239285" x="7485063" y="4341813"/>
          <p14:tracePt t="239294" x="7435850" y="4279900"/>
          <p14:tracePt t="239304" x="7359650" y="4205288"/>
          <p14:tracePt t="239310" x="7272338" y="4129088"/>
          <p14:tracePt t="239320" x="7197725" y="4054475"/>
          <p14:tracePt t="239324" x="7134225" y="4005263"/>
          <p14:tracePt t="239334" x="7072313" y="3941763"/>
          <p14:tracePt t="239344" x="7010400" y="3905250"/>
          <p14:tracePt t="239350" x="6934200" y="3854450"/>
          <p14:tracePt t="239360" x="6859588" y="3816350"/>
          <p14:tracePt t="239366" x="6772275" y="3779838"/>
          <p14:tracePt t="239376" x="6696075" y="3754438"/>
          <p14:tracePt t="239387" x="6621463" y="3716338"/>
          <p14:tracePt t="239390" x="6572250" y="3703638"/>
          <p14:tracePt t="239400" x="6496050" y="3667125"/>
          <p14:tracePt t="239406" x="6459538" y="3667125"/>
          <p14:tracePt t="239416" x="6396038" y="3654425"/>
          <p14:tracePt t="239426" x="6370638" y="3654425"/>
          <p14:tracePt t="239430" x="6346825" y="3654425"/>
          <p14:tracePt t="239440" x="6321425" y="3654425"/>
          <p14:tracePt t="239446" x="6296025" y="3654425"/>
          <p14:tracePt t="239456" x="6283325" y="3654425"/>
          <p14:tracePt t="239466" x="6259513" y="3654425"/>
          <p14:tracePt t="239472" x="6234113" y="3667125"/>
          <p14:tracePt t="239490" x="6208713" y="3692525"/>
          <p14:tracePt t="239496" x="6170613" y="3716338"/>
          <p14:tracePt t="239506" x="6146800" y="3741738"/>
          <p14:tracePt t="239510" x="6121400" y="3779838"/>
          <p14:tracePt t="239520" x="6083300" y="3803650"/>
          <p14:tracePt t="239530" x="6034088" y="3879850"/>
          <p14:tracePt t="239537" x="6008688" y="3929063"/>
          <p14:tracePt t="239546" x="5957888" y="3992563"/>
          <p14:tracePt t="239550" x="5921375" y="4054475"/>
          <p14:tracePt t="239562" x="5908675" y="4079875"/>
          <p14:tracePt t="239572" x="5883275" y="4129088"/>
          <p14:tracePt t="239576" x="5883275" y="4179888"/>
          <p14:tracePt t="239586" x="5857875" y="4230688"/>
          <p14:tracePt t="239592" x="5857875" y="4267200"/>
          <p14:tracePt t="239602" x="5857875" y="4318000"/>
          <p14:tracePt t="239612" x="5857875" y="4354513"/>
          <p14:tracePt t="239616" x="5857875" y="4405313"/>
          <p14:tracePt t="239626" x="5870575" y="4443413"/>
          <p14:tracePt t="239632" x="5908675" y="4479925"/>
          <p14:tracePt t="239642" x="5921375" y="4554538"/>
          <p14:tracePt t="239652" x="5957888" y="4592638"/>
          <p14:tracePt t="239656" x="6008688" y="4643438"/>
          <p14:tracePt t="239666" x="6008688" y="4667250"/>
          <p14:tracePt t="239672" x="6045200" y="4692650"/>
          <p14:tracePt t="239682" x="6057900" y="4718050"/>
          <p14:tracePt t="239692" x="6083300" y="4730750"/>
          <p14:tracePt t="239696" x="6157913" y="4779963"/>
          <p14:tracePt t="239708" x="6208713" y="4779963"/>
          <p14:tracePt t="239712" x="6259513" y="4792663"/>
          <p14:tracePt t="239722" x="6346825" y="4805363"/>
          <p14:tracePt t="239732" x="6421438" y="4805363"/>
          <p14:tracePt t="239738" x="6483350" y="4805363"/>
          <p14:tracePt t="239748" x="6572250" y="4805363"/>
          <p14:tracePt t="239753" x="6634163" y="4805363"/>
          <p14:tracePt t="239762" x="6684963" y="4805363"/>
          <p14:tracePt t="239772" x="6784975" y="4779963"/>
          <p14:tracePt t="239778" x="6808788" y="4768850"/>
          <p14:tracePt t="239788" x="6859588" y="4730750"/>
          <p14:tracePt t="239792" x="6884988" y="4718050"/>
          <p14:tracePt t="239803" x="6910388" y="4692650"/>
          <p14:tracePt t="239819" x="6921500" y="4667250"/>
          <p14:tracePt t="239828" x="6921500" y="4630738"/>
          <p14:tracePt t="239834" x="6921500" y="4592638"/>
          <p14:tracePt t="239844" x="6921500" y="4554538"/>
          <p14:tracePt t="239854" x="6921500" y="4505325"/>
          <p14:tracePt t="239858" x="6910388" y="4467225"/>
          <p14:tracePt t="239869" x="6897688" y="4430713"/>
          <p14:tracePt t="239874" x="6859588" y="4392613"/>
          <p14:tracePt t="239884" x="6846888" y="4367213"/>
          <p14:tracePt t="239894" x="6821488" y="4341813"/>
          <p14:tracePt t="239900" x="6797675" y="4318000"/>
          <p14:tracePt t="239910" x="6772275" y="4292600"/>
          <p14:tracePt t="239914" x="6746875" y="4279900"/>
          <p14:tracePt t="239924" x="6708775" y="4267200"/>
          <p14:tracePt t="239934" x="6672263" y="4267200"/>
          <p14:tracePt t="239940" x="6621463" y="4254500"/>
          <p14:tracePt t="239950" x="6546850" y="4254500"/>
          <p14:tracePt t="239955" x="6496050" y="4254500"/>
          <p14:tracePt t="239964" x="6459538" y="4254500"/>
          <p14:tracePt t="239974" x="6421438" y="4254500"/>
          <p14:tracePt t="239980" x="6383338" y="4254500"/>
          <p14:tracePt t="239990" x="6346825" y="4254500"/>
          <p14:tracePt t="239994" x="6334125" y="4279900"/>
          <p14:tracePt t="240004" x="6308725" y="4330700"/>
          <p14:tracePt t="240014" x="6296025" y="4367213"/>
          <p14:tracePt t="240020" x="6296025" y="4418013"/>
          <p14:tracePt t="240030" x="6296025" y="4454525"/>
          <p14:tracePt t="240034" x="6296025" y="4518025"/>
          <p14:tracePt t="240044" x="6296025" y="4567238"/>
          <p14:tracePt t="240054" x="6321425" y="4630738"/>
          <p14:tracePt t="240060" x="6383338" y="4692650"/>
          <p14:tracePt t="240070" x="6434138" y="4743450"/>
          <p14:tracePt t="240076" x="6534150" y="4779963"/>
          <p14:tracePt t="240087" x="6621463" y="4805363"/>
          <p14:tracePt t="240096" x="6659563" y="4805363"/>
          <p14:tracePt t="240100" x="6784975" y="4805363"/>
          <p14:tracePt t="240110" x="6921500" y="4805363"/>
          <p14:tracePt t="240116" x="7072313" y="4805363"/>
          <p14:tracePt t="240126" x="7259638" y="4730750"/>
          <p14:tracePt t="240137" x="7397750" y="4667250"/>
          <p14:tracePt t="240142" x="7523163" y="4592638"/>
          <p14:tracePt t="240153" x="7597775" y="4505325"/>
          <p14:tracePt t="240156" x="7648575" y="4454525"/>
          <p14:tracePt t="240166" x="7673975" y="4379913"/>
          <p14:tracePt t="240176" x="7673975" y="4330700"/>
          <p14:tracePt t="240182" x="7673975" y="4292600"/>
          <p14:tracePt t="240192" x="7673975" y="4230688"/>
          <p14:tracePt t="240196" x="7648575" y="4179888"/>
          <p14:tracePt t="240206" x="7635875" y="4154488"/>
          <p14:tracePt t="240222" x="7610475" y="4141788"/>
          <p14:tracePt t="240238" x="7597775" y="4141788"/>
          <p14:tracePt t="240248" x="7561263" y="4141788"/>
          <p14:tracePt t="240256" x="7485063" y="4141788"/>
          <p14:tracePt t="240262" x="7435850" y="4141788"/>
          <p14:tracePt t="240272" x="7385050" y="4141788"/>
          <p14:tracePt t="240278" x="7359650" y="4141788"/>
          <p14:tracePt t="240288" x="7323138" y="4141788"/>
          <p14:tracePt t="240298" x="7297738" y="4167188"/>
          <p14:tracePt t="240303" x="7272338" y="4205288"/>
          <p14:tracePt t="240312" x="7246938" y="4230688"/>
          <p14:tracePt t="240319" x="7235825" y="4254500"/>
          <p14:tracePt t="240328" x="7223125" y="4292600"/>
          <p14:tracePt t="240338" x="7210425" y="4318000"/>
          <p14:tracePt t="240342" x="7210425" y="4341813"/>
          <p14:tracePt t="240353" x="7210425" y="4354513"/>
          <p14:tracePt t="240358" x="7185025" y="4392613"/>
          <p14:tracePt t="240370" x="7172325" y="4430713"/>
          <p14:tracePt t="240378" x="7159625" y="4467225"/>
          <p14:tracePt t="240382" x="7123113" y="4505325"/>
          <p14:tracePt t="240392" x="7123113" y="4518025"/>
          <p14:tracePt t="240398" x="7085013" y="4567238"/>
          <p14:tracePt t="240408" x="7072313" y="4579938"/>
          <p14:tracePt t="240418" x="7046913" y="4592638"/>
          <p14:tracePt t="240424" x="7010400" y="4605338"/>
          <p14:tracePt t="240434" x="6997700" y="4605338"/>
          <p14:tracePt t="240438" x="6972300" y="4605338"/>
          <p14:tracePt t="240448" x="6959600" y="4605338"/>
          <p14:tracePt t="240458" x="6946900" y="4605338"/>
          <p14:tracePt t="240464" x="6910388" y="4605338"/>
          <p14:tracePt t="240474" x="6897688" y="4605338"/>
          <p14:tracePt t="240500" x="6872288" y="4605338"/>
          <p14:tracePt t="240514" x="6859588" y="4592638"/>
          <p14:tracePt t="240530" x="6859588" y="4579938"/>
          <p14:tracePt t="240540" x="6859588" y="4567238"/>
          <p14:tracePt t="240544" x="6859588" y="4554538"/>
          <p14:tracePt t="240560" x="6859588" y="4530725"/>
          <p14:tracePt t="240580" x="6859588" y="4505325"/>
          <p14:tracePt t="240584" x="6859588" y="4492625"/>
          <p14:tracePt t="240596" x="6872288" y="4479925"/>
          <p14:tracePt t="240600" x="6934200" y="4467225"/>
          <p14:tracePt t="240610" x="6972300" y="4467225"/>
          <p14:tracePt t="240621" x="7021513" y="4467225"/>
          <p14:tracePt t="240626" x="7059613" y="4467225"/>
          <p14:tracePt t="240637" x="7085013" y="4467225"/>
          <p14:tracePt t="240650" x="7097713" y="4467225"/>
          <p14:tracePt t="240676" x="7110413" y="4467225"/>
          <p14:tracePt t="240680" x="7123113" y="4467225"/>
          <p14:tracePt t="240690" x="7123113" y="4479925"/>
          <p14:tracePt t="240700" x="7123113" y="4492625"/>
          <p14:tracePt t="240716" x="7123113" y="4505325"/>
          <p14:tracePt t="240742" x="7123113" y="4518025"/>
          <p14:tracePt t="240752" x="7110413" y="4530725"/>
          <p14:tracePt t="240756" x="7085013" y="4530725"/>
          <p14:tracePt t="240766" x="7046913" y="4530725"/>
          <p14:tracePt t="240772" x="6997700" y="4530725"/>
          <p14:tracePt t="240782" x="6946900" y="4530725"/>
          <p14:tracePt t="240792" x="6884988" y="4530725"/>
          <p14:tracePt t="240796" x="6846888" y="4530725"/>
          <p14:tracePt t="240806" x="6784975" y="4518025"/>
          <p14:tracePt t="240812" x="6759575" y="4505325"/>
          <p14:tracePt t="240822" x="6734175" y="4479925"/>
          <p14:tracePt t="240832" x="6721475" y="4479925"/>
          <p14:tracePt t="240846" x="6708775" y="4479925"/>
          <p14:tracePt t="240878" x="6696075" y="4467225"/>
          <p14:tracePt t="240918" x="6696075" y="4443413"/>
          <p14:tracePt t="240928" x="6696075" y="4418013"/>
          <p14:tracePt t="240938" x="6696075" y="4392613"/>
          <p14:tracePt t="240952" x="6696075" y="4379913"/>
          <p14:tracePt t="240970" x="6696075" y="4367213"/>
          <p14:tracePt t="241094" x="6696075" y="4354513"/>
          <p14:tracePt t="241100" x="6696075" y="4341813"/>
          <p14:tracePt t="241110" x="6708775" y="4341813"/>
          <p14:tracePt t="241124" x="6734175" y="4341813"/>
          <p14:tracePt t="241134" x="6759575" y="4341813"/>
          <p14:tracePt t="241140" x="6784975" y="4341813"/>
          <p14:tracePt t="241160" x="6808788" y="4341813"/>
          <p14:tracePt t="241164" x="6821488" y="4341813"/>
          <p14:tracePt t="241174" x="6834188" y="4341813"/>
          <p14:tracePt t="241180" x="6846888" y="4341813"/>
          <p14:tracePt t="241190" x="6859588" y="4341813"/>
          <p14:tracePt t="241206" x="6872288" y="4341813"/>
          <p14:tracePt t="241216" x="6884988" y="4341813"/>
          <p14:tracePt t="241230" x="6897688" y="4341813"/>
          <p14:tracePt t="241246" x="6910388" y="4330700"/>
          <p14:tracePt t="241256" x="6910388" y="4318000"/>
          <p14:tracePt t="241276" x="6921500" y="4318000"/>
          <p14:tracePt t="241296" x="6934200" y="4318000"/>
          <p14:tracePt t="241312" x="6946900" y="4318000"/>
          <p14:tracePt t="241326" x="6959600" y="4318000"/>
          <p14:tracePt t="241337" x="6972300" y="4318000"/>
          <p14:tracePt t="241353" x="6985000" y="4318000"/>
          <p14:tracePt t="241366" x="7010400" y="4318000"/>
          <p14:tracePt t="241376" x="7034213" y="4318000"/>
          <p14:tracePt t="241392" x="7059613" y="4318000"/>
          <p14:tracePt t="241402" x="7085013" y="4318000"/>
          <p14:tracePt t="241418" x="7110413" y="4318000"/>
          <p14:tracePt t="241428" x="7123113" y="4318000"/>
          <p14:tracePt t="241432" x="7134225" y="4318000"/>
          <p14:tracePt t="241442" x="7159625" y="4318000"/>
          <p14:tracePt t="241448" x="7172325" y="4318000"/>
          <p14:tracePt t="241458" x="7197725" y="4318000"/>
          <p14:tracePt t="241468" x="7223125" y="4318000"/>
          <p14:tracePt t="241472" x="7246938" y="4318000"/>
          <p14:tracePt t="241482" x="7285038" y="4318000"/>
          <p14:tracePt t="241498" x="7297738" y="4318000"/>
          <p14:tracePt t="241508" x="7310438" y="4318000"/>
          <p14:tracePt t="241555" x="7323138" y="4318000"/>
          <p14:tracePt t="241604" x="7335838" y="4318000"/>
          <p14:tracePt t="242427" x="7323138" y="4318000"/>
          <p14:tracePt t="242436" x="7323138" y="4330700"/>
          <p14:tracePt t="242446" x="7335838" y="4330700"/>
          <p14:tracePt t="242450" x="7348538" y="4330700"/>
          <p14:tracePt t="242460" x="7372350" y="4330700"/>
          <p14:tracePt t="242466" x="7397750" y="4330700"/>
          <p14:tracePt t="242476" x="7410450" y="4330700"/>
          <p14:tracePt t="242487" x="7423150" y="4330700"/>
          <p14:tracePt t="242492" x="7448550" y="4330700"/>
          <p14:tracePt t="242502" x="7459663" y="4330700"/>
          <p14:tracePt t="242506" x="7485063" y="4330700"/>
          <p14:tracePt t="242516" x="7497763" y="4330700"/>
          <p14:tracePt t="242526" x="7523163" y="4330700"/>
          <p14:tracePt t="242532" x="7548563" y="4330700"/>
          <p14:tracePt t="242542" x="7572375" y="4330700"/>
          <p14:tracePt t="242546" x="7585075" y="4330700"/>
          <p14:tracePt t="242556" x="7610475" y="4330700"/>
          <p14:tracePt t="242566" x="7635875" y="4330700"/>
          <p14:tracePt t="242572" x="7661275" y="4330700"/>
          <p14:tracePt t="242582" x="7685088" y="4330700"/>
          <p14:tracePt t="242589" x="7710488" y="4330700"/>
          <p14:tracePt t="242608" x="7723188" y="4330700"/>
          <p14:tracePt t="242612" x="7761288" y="4330700"/>
          <p14:tracePt t="242622" x="7785100" y="4330700"/>
          <p14:tracePt t="242628" x="7823200" y="4330700"/>
          <p14:tracePt t="242639" x="7848600" y="4330700"/>
          <p14:tracePt t="242648" x="7874000" y="4330700"/>
          <p14:tracePt t="242654" x="7897813" y="4330700"/>
          <p14:tracePt t="242664" x="7923213" y="4330700"/>
          <p14:tracePt t="242668" x="7948613" y="4330700"/>
          <p14:tracePt t="242678" x="7974013" y="4330700"/>
          <p14:tracePt t="242694" x="7999413" y="4330700"/>
          <p14:tracePt t="242705" x="8010525" y="4330700"/>
          <p14:tracePt t="242708" x="8023225" y="4330700"/>
          <p14:tracePt t="242718" x="8048625" y="4330700"/>
          <p14:tracePt t="242728" x="8061325" y="4330700"/>
          <p14:tracePt t="242734" x="8086725" y="4341813"/>
          <p14:tracePt t="242744" x="8123238" y="4341813"/>
          <p14:tracePt t="242748" x="8135938" y="4341813"/>
          <p14:tracePt t="242758" x="8161338" y="4354513"/>
          <p14:tracePt t="242768" x="8174038" y="4354513"/>
          <p14:tracePt t="242774" x="8199438" y="4354513"/>
          <p14:tracePt t="242784" x="8223250" y="4354513"/>
          <p14:tracePt t="242788" x="8248650" y="4354513"/>
          <p14:tracePt t="242798" x="8248650" y="4367213"/>
          <p14:tracePt t="242808" x="8274050" y="4367213"/>
          <p14:tracePt t="242814" x="8312150" y="4367213"/>
          <p14:tracePt t="242824" x="8348663" y="4392613"/>
          <p14:tracePt t="242830" x="8361363" y="4392613"/>
          <p14:tracePt t="242840" x="8386763" y="4392613"/>
          <p14:tracePt t="242850" x="8412163" y="4392613"/>
          <p14:tracePt t="242855" x="8435975" y="4392613"/>
          <p14:tracePt t="242864" x="8474075" y="4392613"/>
          <p14:tracePt t="242871" x="8486775" y="4392613"/>
          <p14:tracePt t="242894" x="8512175" y="4392613"/>
          <p14:tracePt t="242910" x="8524875" y="4392613"/>
          <p14:tracePt t="242930" x="8537575" y="4392613"/>
          <p14:tracePt t="242936" x="8548688" y="4392613"/>
          <p14:tracePt t="242950" x="8561388" y="4392613"/>
          <p14:tracePt t="242960" x="8599488" y="4418013"/>
          <p14:tracePt t="242976" x="8612188" y="4418013"/>
          <p14:tracePt t="242986" x="8637588" y="4418013"/>
          <p14:tracePt t="242990" x="8650288" y="4418013"/>
          <p14:tracePt t="243000" x="8661400" y="4418013"/>
          <p14:tracePt t="243010" x="8674100" y="4418013"/>
          <p14:tracePt t="243026" x="8699500" y="4418013"/>
          <p14:tracePt t="243042" x="8712200" y="4418013"/>
          <p14:tracePt t="243052" x="8724900" y="4418013"/>
          <p14:tracePt t="243056" x="8737600" y="4418013"/>
          <p14:tracePt t="243066" x="8750300" y="4418013"/>
          <p14:tracePt t="243072" x="8750300" y="4430713"/>
          <p14:tracePt t="243082" x="8763000" y="4443413"/>
          <p14:tracePt t="243106" x="8786813" y="4443413"/>
          <p14:tracePt t="243146" x="8799513" y="4443413"/>
          <p14:tracePt t="243168" x="8812213" y="4443413"/>
          <p14:tracePt t="243212" x="8824913" y="4443413"/>
          <p14:tracePt t="243238" x="8837613" y="4443413"/>
          <p14:tracePt t="243274" x="8837613" y="4430713"/>
          <p14:tracePt t="243308" x="8850313" y="4418013"/>
          <p14:tracePt t="243500" x="8837613" y="4418013"/>
          <p14:tracePt t="243506" x="8824913" y="4418013"/>
          <p14:tracePt t="243516" x="8812213" y="4418013"/>
          <p14:tracePt t="243520" x="8786813" y="4418013"/>
          <p14:tracePt t="243530" x="8774113" y="4418013"/>
          <p14:tracePt t="243540" x="8750300" y="4418013"/>
          <p14:tracePt t="243546" x="8724900" y="4418013"/>
          <p14:tracePt t="243556" x="8674100" y="4430713"/>
          <p14:tracePt t="243560" x="8637588" y="4430713"/>
          <p14:tracePt t="243570" x="8612188" y="4430713"/>
          <p14:tracePt t="243582" x="8586788" y="4430713"/>
          <p14:tracePt t="243586" x="8524875" y="4430713"/>
          <p14:tracePt t="243596" x="8461375" y="4443413"/>
          <p14:tracePt t="243600" x="8399463" y="4443413"/>
          <p14:tracePt t="243612" x="8361363" y="4443413"/>
          <p14:tracePt t="243623" x="8299450" y="4443413"/>
          <p14:tracePt t="243626" x="8235950" y="4454525"/>
          <p14:tracePt t="243636" x="8199438" y="4454525"/>
          <p14:tracePt t="243642" x="8161338" y="4454525"/>
          <p14:tracePt t="243652" x="8123238" y="4479925"/>
          <p14:tracePt t="243662" x="8086725" y="4479925"/>
          <p14:tracePt t="243666" x="8023225" y="4492625"/>
          <p14:tracePt t="243676" x="7974013" y="4492625"/>
          <p14:tracePt t="243682" x="7910513" y="4518025"/>
          <p14:tracePt t="243692" x="7874000" y="4518025"/>
          <p14:tracePt t="243702" x="7835900" y="4518025"/>
          <p14:tracePt t="243706" x="7773988" y="4518025"/>
          <p14:tracePt t="243716" x="7735888" y="4518025"/>
          <p14:tracePt t="243723" x="7697788" y="4543425"/>
          <p14:tracePt t="243732" x="7661275" y="4543425"/>
          <p14:tracePt t="243742" x="7623175" y="4554538"/>
          <p14:tracePt t="243748" x="7572375" y="4567238"/>
          <p14:tracePt t="243758" x="7548563" y="4579938"/>
          <p14:tracePt t="243762" x="7523163" y="4579938"/>
          <p14:tracePt t="243773" x="7497763" y="4605338"/>
          <p14:tracePt t="243782" x="7459663" y="4605338"/>
          <p14:tracePt t="243788" x="7410450" y="4605338"/>
          <p14:tracePt t="243798" x="7348538" y="4630738"/>
          <p14:tracePt t="243802" x="7272338" y="4643438"/>
          <p14:tracePt t="243812" x="7185025" y="4679950"/>
          <p14:tracePt t="243823" x="7123113" y="4679950"/>
          <p14:tracePt t="243828" x="7046913" y="4705350"/>
          <p14:tracePt t="243839" x="6972300" y="4718050"/>
          <p14:tracePt t="243844" x="6910388" y="4743450"/>
          <p14:tracePt t="243855" x="6872288" y="4743450"/>
          <p14:tracePt t="243864" x="6808788" y="4743450"/>
          <p14:tracePt t="243868" x="6759575" y="4743450"/>
          <p14:tracePt t="243878" x="6696075" y="4743450"/>
          <p14:tracePt t="243884" x="6659563" y="4743450"/>
          <p14:tracePt t="243894" x="6634163" y="4756150"/>
          <p14:tracePt t="243905" x="6596063" y="4756150"/>
          <p14:tracePt t="243908" x="6572250" y="4756150"/>
          <p14:tracePt t="243918" x="6546850" y="4756150"/>
          <p14:tracePt t="243924" x="6521450" y="4756150"/>
          <p14:tracePt t="243934" x="6496050" y="4768850"/>
          <p14:tracePt t="243944" x="6483350" y="4779963"/>
          <p14:tracePt t="243948" x="6472238" y="4779963"/>
          <p14:tracePt t="243964" x="6459538" y="4779963"/>
          <p14:tracePt t="243984" x="6434138" y="4792663"/>
          <p14:tracePt t="244020" x="6421438" y="4792663"/>
          <p14:tracePt t="244054" x="6421438" y="4805363"/>
          <p14:tracePt t="244070" x="6408738" y="4805363"/>
          <p14:tracePt t="244348" x="6396038" y="4843463"/>
          <p14:tracePt t="244358" x="6396038" y="4868863"/>
          <p14:tracePt t="244368" x="6408738" y="4879975"/>
          <p14:tracePt t="244372" x="6421438" y="4905375"/>
          <p14:tracePt t="244382" x="6434138" y="4905375"/>
          <p14:tracePt t="244389" x="6459538" y="4905375"/>
          <p14:tracePt t="244398" x="6472238" y="4930775"/>
          <p14:tracePt t="244408" x="6496050" y="4930775"/>
          <p14:tracePt t="244423" x="6508750" y="4930775"/>
          <p14:tracePt t="244440" x="6521450" y="4943475"/>
          <p14:tracePt t="244448" x="6534150" y="4943475"/>
          <p14:tracePt t="244468" x="6546850" y="4943475"/>
          <p14:tracePt t="244478" x="6559550" y="4943475"/>
          <p14:tracePt t="244494" x="6572250" y="4943475"/>
          <p14:tracePt t="244504" x="6584950" y="4943475"/>
          <p14:tracePt t="244518" x="6596063" y="4943475"/>
          <p14:tracePt t="244534" x="6621463" y="4943475"/>
          <p14:tracePt t="244544" x="6634163" y="4943475"/>
          <p14:tracePt t="244560" x="6646863" y="4943475"/>
          <p14:tracePt t="244570" x="6659563" y="4943475"/>
          <p14:tracePt t="244574" x="6672263" y="4943475"/>
          <p14:tracePt t="244584" x="6696075" y="4943475"/>
          <p14:tracePt t="244590" x="6721475" y="4943475"/>
          <p14:tracePt t="244600" x="6746875" y="4943475"/>
          <p14:tracePt t="244610" x="6772275" y="4956175"/>
          <p14:tracePt t="244614" x="6808788" y="4981575"/>
          <p14:tracePt t="244626" x="6834188" y="4981575"/>
          <p14:tracePt t="244630" x="6846888" y="4981575"/>
          <p14:tracePt t="244641" x="6884988" y="4992688"/>
          <p14:tracePt t="244650" x="6910388" y="5005388"/>
          <p14:tracePt t="244657" x="6934200" y="5005388"/>
          <p14:tracePt t="244666" x="6972300" y="5018088"/>
          <p14:tracePt t="244670" x="7021513" y="5018088"/>
          <p14:tracePt t="244680" x="7059613" y="5018088"/>
          <p14:tracePt t="244691" x="7085013" y="5018088"/>
          <p14:tracePt t="244696" x="7134225" y="5018088"/>
          <p14:tracePt t="244707" x="7172325" y="5018088"/>
          <p14:tracePt t="244710" x="7210425" y="5018088"/>
          <p14:tracePt t="244720" x="7259638" y="5018088"/>
          <p14:tracePt t="244730" x="7323138" y="5018088"/>
          <p14:tracePt t="244736" x="7385050" y="5018088"/>
          <p14:tracePt t="244746" x="7497763" y="5018088"/>
          <p14:tracePt t="244750" x="7572375" y="5018088"/>
          <p14:tracePt t="244760" x="7673975" y="5018088"/>
          <p14:tracePt t="244770" x="7797800" y="5018088"/>
          <p14:tracePt t="244776" x="7874000" y="5018088"/>
          <p14:tracePt t="244786" x="7974013" y="5018088"/>
          <p14:tracePt t="244792" x="8048625" y="5018088"/>
          <p14:tracePt t="244802" x="8123238" y="5018088"/>
          <p14:tracePt t="244813" x="8212138" y="5018088"/>
          <p14:tracePt t="244816" x="8299450" y="5018088"/>
          <p14:tracePt t="244827" x="8361363" y="5018088"/>
          <p14:tracePt t="244833" x="8399463" y="5018088"/>
          <p14:tracePt t="244843" x="8424863" y="5018088"/>
          <p14:tracePt t="244852" x="8461375" y="5018088"/>
          <p14:tracePt t="244856" x="8499475" y="5018088"/>
          <p14:tracePt t="244866" x="8537575" y="5018088"/>
          <p14:tracePt t="244882" x="8548688" y="5018088"/>
          <p14:tracePt t="244898" x="8561388" y="5018088"/>
          <p14:tracePt t="244933" x="8574088" y="5018088"/>
          <p14:tracePt t="244939" x="8586788" y="5018088"/>
          <p14:tracePt t="244949" x="8586788" y="4992688"/>
          <p14:tracePt t="244959" x="8586788" y="4968875"/>
          <p14:tracePt t="244976" x="8586788" y="4918075"/>
          <p14:tracePt t="244979" x="8586788" y="4905375"/>
          <p14:tracePt t="244988" x="8586788" y="4868863"/>
          <p14:tracePt t="244998" x="8586788" y="4830763"/>
          <p14:tracePt t="245004" x="8586788" y="4805363"/>
          <p14:tracePt t="245015" x="8586788" y="4792663"/>
          <p14:tracePt t="245019" x="8586788" y="4768850"/>
          <p14:tracePt t="245029" x="8586788" y="4756150"/>
          <p14:tracePt t="245038" x="8586788" y="4743450"/>
          <p14:tracePt t="245044" x="8586788" y="4718050"/>
          <p14:tracePt t="245054" x="8586788" y="4705350"/>
          <p14:tracePt t="245058" x="8574088" y="4679950"/>
          <p14:tracePt t="245068" x="8574088" y="4667250"/>
          <p14:tracePt t="245078" x="8548688" y="4656138"/>
          <p14:tracePt t="245084" x="8537575" y="4630738"/>
          <p14:tracePt t="245094" x="8524875" y="4630738"/>
          <p14:tracePt t="245098" x="8486775" y="4605338"/>
          <p14:tracePt t="245108" x="8461375" y="4592638"/>
          <p14:tracePt t="245118" x="8435975" y="4592638"/>
          <p14:tracePt t="245125" x="8386763" y="4579938"/>
          <p14:tracePt t="245134" x="8361363" y="4579938"/>
          <p14:tracePt t="245141" x="8299450" y="4579938"/>
          <p14:tracePt t="245150" x="8223250" y="4567238"/>
          <p14:tracePt t="245160" x="8161338" y="4567238"/>
          <p14:tracePt t="245164" x="8086725" y="4543425"/>
          <p14:tracePt t="245175" x="8048625" y="4543425"/>
          <p14:tracePt t="245180" x="7999413" y="4543425"/>
          <p14:tracePt t="245191" x="7961313" y="4543425"/>
          <p14:tracePt t="245200" x="7935913" y="4543425"/>
          <p14:tracePt t="245204" x="7886700" y="4543425"/>
          <p14:tracePt t="245214" x="7848600" y="4543425"/>
          <p14:tracePt t="245220" x="7785100" y="4543425"/>
          <p14:tracePt t="245230" x="7710488" y="4543425"/>
          <p14:tracePt t="245241" x="7661275" y="4543425"/>
          <p14:tracePt t="245246" x="7585075" y="4567238"/>
          <p14:tracePt t="245257" x="7523163" y="4567238"/>
          <p14:tracePt t="245260" x="7485063" y="4567238"/>
          <p14:tracePt t="245270" x="7410450" y="4567238"/>
          <p14:tracePt t="245280" x="7385050" y="4567238"/>
          <p14:tracePt t="245286" x="7359650" y="4567238"/>
          <p14:tracePt t="245296" x="7335838" y="4567238"/>
          <p14:tracePt t="245300" x="7310438" y="4567238"/>
          <p14:tracePt t="245310" x="7285038" y="4567238"/>
          <p14:tracePt t="245320" x="7272338" y="4567238"/>
          <p14:tracePt t="245326" x="7235825" y="4567238"/>
          <p14:tracePt t="245336" x="7210425" y="4567238"/>
          <p14:tracePt t="245342" x="7185025" y="4567238"/>
          <p14:tracePt t="245352" x="7159625" y="4567238"/>
          <p14:tracePt t="245362" x="7134225" y="4567238"/>
          <p14:tracePt t="245366" x="7123113" y="4567238"/>
          <p14:tracePt t="245376" x="7110413" y="4567238"/>
          <p14:tracePt t="245478" x="7146925" y="4567238"/>
          <p14:tracePt t="245482" x="7235825" y="4567238"/>
          <p14:tracePt t="245492" x="7323138" y="4567238"/>
          <p14:tracePt t="245498" x="7423150" y="4543425"/>
          <p14:tracePt t="245508" x="7561263" y="4530725"/>
          <p14:tracePt t="245518" x="7710488" y="4492625"/>
          <p14:tracePt t="245523" x="7861300" y="4479925"/>
          <p14:tracePt t="245532" x="8010525" y="4454525"/>
          <p14:tracePt t="245538" x="8110538" y="4443413"/>
          <p14:tracePt t="245548" x="8199438" y="4418013"/>
          <p14:tracePt t="245559" x="8248650" y="4418013"/>
          <p14:tracePt t="245564" x="8286750" y="4418013"/>
          <p14:tracePt t="245574" x="8312150" y="4405313"/>
          <p14:tracePt t="245604" x="8324850" y="4405313"/>
          <p14:tracePt t="245664" x="8324850" y="4392613"/>
          <p14:tracePt t="245668" x="8286750" y="4392613"/>
          <p14:tracePt t="245680" x="8199438" y="4392613"/>
          <p14:tracePt t="245684" x="8099425" y="4418013"/>
          <p14:tracePt t="245694" x="8010525" y="4430713"/>
          <p14:tracePt t="245704" x="7886700" y="4454525"/>
          <p14:tracePt t="245710" x="7823200" y="4454525"/>
          <p14:tracePt t="245720" x="7773988" y="4454525"/>
          <p14:tracePt t="245725" x="7748588" y="4454525"/>
          <p14:tracePt t="245734" x="7723188" y="4454525"/>
          <p14:tracePt t="245744" x="7685088" y="4454525"/>
          <p14:tracePt t="245840" x="7673975" y="4467225"/>
          <p14:tracePt t="245876" x="7697788" y="4467225"/>
          <p14:tracePt t="245886" x="7761288" y="4479925"/>
          <p14:tracePt t="245891" x="7823200" y="4479925"/>
          <p14:tracePt t="245900" x="7874000" y="4479925"/>
          <p14:tracePt t="245910" x="7910513" y="4479925"/>
          <p14:tracePt t="245916" x="7961313" y="4479925"/>
          <p14:tracePt t="245926" x="7986713" y="4479925"/>
          <p14:tracePt t="245932" x="7999413" y="4479925"/>
          <p14:tracePt t="245942" x="8010525" y="4479925"/>
          <p14:tracePt t="246032" x="7961313" y="4518025"/>
          <p14:tracePt t="246042" x="7874000" y="4530725"/>
          <p14:tracePt t="246046" x="7748588" y="4567238"/>
          <p14:tracePt t="246058" x="7648575" y="4567238"/>
          <p14:tracePt t="246068" x="7561263" y="4592638"/>
          <p14:tracePt t="246072" x="7459663" y="4605338"/>
          <p14:tracePt t="246082" x="7397750" y="4605338"/>
          <p14:tracePt t="246088" x="7335838" y="4630738"/>
          <p14:tracePt t="246098" x="7323138" y="4630738"/>
          <p14:tracePt t="246108" x="7310438" y="4630738"/>
          <p14:tracePt t="246112" x="7297738" y="4630738"/>
          <p14:tracePt t="246122" x="7285038" y="4630738"/>
          <p14:tracePt t="246324" x="7272338" y="4630738"/>
          <p14:tracePt t="246330" x="7259638" y="4630738"/>
          <p14:tracePt t="246340" x="7246938" y="4630738"/>
          <p14:tracePt t="246360" x="7235825" y="4630738"/>
          <p14:tracePt t="246384" x="7210425" y="4630738"/>
          <p14:tracePt t="246416" x="7197725" y="4630738"/>
          <p14:tracePt t="246420" x="7185025" y="4630738"/>
          <p14:tracePt t="246436" x="7172325" y="4618038"/>
          <p14:tracePt t="246492" x="7172325" y="4605338"/>
          <p14:tracePt t="246516" x="7172325" y="4592638"/>
          <p14:tracePt t="246556" x="7172325" y="4579938"/>
          <p14:tracePt t="246970" x="7146925" y="4579938"/>
          <p14:tracePt t="246980" x="7134225" y="4579938"/>
          <p14:tracePt t="246986" x="7123113" y="4579938"/>
          <p14:tracePt t="246996" x="7097713" y="4579938"/>
          <p14:tracePt t="247006" x="7059613" y="4579938"/>
          <p14:tracePt t="247010" x="7034213" y="4592638"/>
          <p14:tracePt t="247020" x="7010400" y="4592638"/>
          <p14:tracePt t="247026" x="6972300" y="4592638"/>
          <p14:tracePt t="247036" x="6946900" y="4592638"/>
          <p14:tracePt t="247046" x="6921500" y="4592638"/>
          <p14:tracePt t="247050" x="6910388" y="4592638"/>
          <p14:tracePt t="247060" x="6884988" y="4592638"/>
          <p14:tracePt t="247066" x="6859588" y="4592638"/>
          <p14:tracePt t="247076" x="6834188" y="4592638"/>
          <p14:tracePt t="247086" x="6797675" y="4592638"/>
          <p14:tracePt t="247102" x="6759575" y="4592638"/>
          <p14:tracePt t="247106" x="6746875" y="4592638"/>
          <p14:tracePt t="247116" x="6721475" y="4579938"/>
          <p14:tracePt t="247126" x="6696075" y="4579938"/>
          <p14:tracePt t="247142" x="6684963" y="4579938"/>
          <p14:tracePt t="247146" x="6672263" y="4567238"/>
          <p14:tracePt t="247182" x="6659563" y="4567238"/>
          <p14:tracePt t="247408" x="6646863" y="4554538"/>
          <p14:tracePt t="247444" x="6646863" y="4543425"/>
          <p14:tracePt t="247450" x="6659563" y="4530725"/>
          <p14:tracePt t="247460" x="6672263" y="4518025"/>
          <p14:tracePt t="247470" x="6684963" y="4518025"/>
          <p14:tracePt t="247475" x="6696075" y="4518025"/>
          <p14:tracePt t="247484" x="6721475" y="4518025"/>
          <p14:tracePt t="247492" x="6772275" y="4518025"/>
          <p14:tracePt t="247500" x="6784975" y="4505325"/>
          <p14:tracePt t="247510" x="6821488" y="4505325"/>
          <p14:tracePt t="247516" x="6846888" y="4505325"/>
          <p14:tracePt t="247526" x="6884988" y="4492625"/>
          <p14:tracePt t="247530" x="6921500" y="4492625"/>
          <p14:tracePt t="247540" x="6946900" y="4492625"/>
          <p14:tracePt t="247550" x="6959600" y="4492625"/>
          <p14:tracePt t="247556" x="6985000" y="4492625"/>
          <p14:tracePt t="247570" x="6997700" y="4492625"/>
          <p14:tracePt t="247712" x="6972300" y="4492625"/>
          <p14:tracePt t="247716" x="6946900" y="4492625"/>
          <p14:tracePt t="247726" x="6921500" y="4492625"/>
          <p14:tracePt t="247732" x="6884988" y="4492625"/>
          <p14:tracePt t="247743" x="6859588" y="4492625"/>
          <p14:tracePt t="247752" x="6846888" y="4492625"/>
          <p14:tracePt t="247772" x="6821488" y="4492625"/>
          <p14:tracePt t="247909" x="6846888" y="4492625"/>
          <p14:tracePt t="247918" x="6884988" y="4492625"/>
          <p14:tracePt t="247925" x="6934200" y="4467225"/>
          <p14:tracePt t="247934" x="6972300" y="4467225"/>
          <p14:tracePt t="247938" x="6997700" y="4467225"/>
          <p14:tracePt t="247948" x="7021513" y="4467225"/>
          <p14:tracePt t="247961" x="7046913" y="4467225"/>
          <p14:tracePt t="247964" x="7072313" y="4467225"/>
          <p14:tracePt t="247975" x="7097713" y="4467225"/>
          <p14:tracePt t="248094" x="7072313" y="4467225"/>
          <p14:tracePt t="248100" x="7034213" y="4467225"/>
          <p14:tracePt t="248114" x="7021513" y="4467225"/>
          <p14:tracePt t="248408" x="6997700" y="4467225"/>
          <p14:tracePt t="248428" x="6985000" y="4467225"/>
          <p14:tracePt t="248438" x="6959600" y="4492625"/>
          <p14:tracePt t="248468" x="6946900" y="4492625"/>
          <p14:tracePt t="248478" x="6934200" y="4492625"/>
          <p14:tracePt t="248504" x="6921500" y="4492625"/>
          <p14:tracePt t="248534" x="6910388" y="4492625"/>
          <p14:tracePt t="248548" x="6897688" y="4492625"/>
          <p14:tracePt t="248564" x="6897688" y="4505325"/>
          <p14:tracePt t="248588" x="6884988" y="4505325"/>
          <p14:tracePt t="248988" x="6910388" y="4505325"/>
          <p14:tracePt t="249004" x="6921500" y="4505325"/>
          <p14:tracePt t="249024" x="6934200" y="4505325"/>
          <p14:tracePt t="249028" x="6946900" y="4505325"/>
          <p14:tracePt t="249038" x="6959600" y="4505325"/>
          <p14:tracePt t="249044" x="6972300" y="4505325"/>
          <p14:tracePt t="249054" x="6985000" y="4505325"/>
          <p14:tracePt t="249064" x="6997700" y="4505325"/>
          <p14:tracePt t="249078" x="7021513" y="4505325"/>
          <p14:tracePt t="249094" x="7046913" y="4505325"/>
          <p14:tracePt t="249104" x="7072313" y="4505325"/>
          <p14:tracePt t="249109" x="7085013" y="4492625"/>
          <p14:tracePt t="249118" x="7097713" y="4492625"/>
          <p14:tracePt t="249124" x="7123113" y="4492625"/>
          <p14:tracePt t="249134" x="7146925" y="4492625"/>
          <p14:tracePt t="249144" x="7172325" y="4492625"/>
          <p14:tracePt t="249148" x="7197725" y="4492625"/>
          <p14:tracePt t="249159" x="7223125" y="4492625"/>
          <p14:tracePt t="249164" x="7235825" y="4492625"/>
          <p14:tracePt t="249174" x="7272338" y="4492625"/>
          <p14:tracePt t="249184" x="7297738" y="4492625"/>
          <p14:tracePt t="249190" x="7335838" y="4492625"/>
          <p14:tracePt t="249200" x="7372350" y="4492625"/>
          <p14:tracePt t="249204" x="7385050" y="4492625"/>
          <p14:tracePt t="249214" x="7410450" y="4492625"/>
          <p14:tracePt t="249224" x="7435850" y="4492625"/>
          <p14:tracePt t="249230" x="7448550" y="4505325"/>
          <p14:tracePt t="249244" x="7472363" y="4505325"/>
          <p14:tracePt t="249264" x="7485063" y="4505325"/>
          <p14:tracePt t="249270" x="7497763" y="4505325"/>
          <p14:tracePt t="249280" x="7510463" y="4505325"/>
          <p14:tracePt t="249306" x="7523163" y="4518025"/>
          <p14:tracePt t="249330" x="7535863" y="4518025"/>
          <p14:tracePt t="249346" x="7548563" y="4518025"/>
          <p14:tracePt t="249360" x="7561263" y="4518025"/>
          <p14:tracePt t="249370" x="7585075" y="4518025"/>
          <p14:tracePt t="249377" x="7597775" y="4518025"/>
          <p14:tracePt t="249386" x="7610475" y="4518025"/>
          <p14:tracePt t="249392" x="7623175" y="4518025"/>
          <p14:tracePt t="249402" x="7635875" y="4530725"/>
          <p14:tracePt t="249412" x="7648575" y="4530725"/>
          <p14:tracePt t="249416" x="7685088" y="4530725"/>
          <p14:tracePt t="249427" x="7697788" y="4530725"/>
          <p14:tracePt t="249432" x="7710488" y="4543425"/>
          <p14:tracePt t="249444" x="7723188" y="4543425"/>
          <p14:tracePt t="249456" x="7748588" y="4543425"/>
          <p14:tracePt t="249466" x="7773988" y="4543425"/>
          <p14:tracePt t="249472" x="7810500" y="4554538"/>
          <p14:tracePt t="249498" x="7823200" y="4554538"/>
          <p14:tracePt t="249508" x="7848600" y="4554538"/>
          <p14:tracePt t="249522" x="7874000" y="4554538"/>
          <p14:tracePt t="249532" x="7897813" y="4567238"/>
          <p14:tracePt t="249538" x="7935913" y="4567238"/>
          <p14:tracePt t="249548" x="7974013" y="4592638"/>
          <p14:tracePt t="249562" x="7999413" y="4592638"/>
          <p14:tracePt t="249572" x="8010525" y="4592638"/>
          <p14:tracePt t="249578" x="8023225" y="4592638"/>
          <p14:tracePt t="249588" x="8035925" y="4618038"/>
          <p14:tracePt t="249612" x="8048625" y="4618038"/>
          <p14:tracePt t="249628" x="8061325" y="4618038"/>
          <p14:tracePt t="249648" x="8074025" y="4618038"/>
          <p14:tracePt t="249668" x="8099425" y="4618038"/>
          <p14:tracePt t="249698" x="8110538" y="4618038"/>
          <p14:tracePt t="249714" x="8123238" y="4618038"/>
          <p14:tracePt t="249728" x="8135938" y="4618038"/>
          <p14:tracePt t="249750" x="8148638" y="4618038"/>
          <p14:tracePt t="249774" x="8161338" y="4618038"/>
          <p14:tracePt t="249810" x="8186738" y="4618038"/>
          <p14:tracePt t="249856" x="8199438" y="4618038"/>
          <p14:tracePt t="249876" x="8212138" y="4618038"/>
          <p14:tracePt t="249906" x="8223250" y="4618038"/>
          <p14:tracePt t="249930" x="8235950" y="4618038"/>
          <p14:tracePt t="250102" x="8235950" y="4605338"/>
          <p14:tracePt t="250112" x="8235950" y="4592638"/>
          <p14:tracePt t="250118" x="8235950" y="4579938"/>
          <p14:tracePt t="250128" x="8235950" y="4567238"/>
          <p14:tracePt t="250138" x="8235950" y="4543425"/>
          <p14:tracePt t="250143" x="8235950" y="4530725"/>
          <p14:tracePt t="250152" x="8235950" y="4518025"/>
          <p14:tracePt t="250158" x="8235950" y="4492625"/>
          <p14:tracePt t="250168" x="8235950" y="4467225"/>
          <p14:tracePt t="250178" x="8235950" y="4454525"/>
          <p14:tracePt t="250184" x="8235950" y="4443413"/>
          <p14:tracePt t="250198" x="8235950" y="4430713"/>
          <p14:tracePt t="250218" x="8235950" y="4418013"/>
          <p14:tracePt t="250480" x="8261350" y="4430713"/>
          <p14:tracePt t="250490" x="8261350" y="4443413"/>
          <p14:tracePt t="250520" x="8261350" y="4467225"/>
          <p14:tracePt t="250530" x="8274050" y="4467225"/>
          <p14:tracePt t="250546" x="8274050" y="4479925"/>
          <p14:tracePt t="250550" x="8286750" y="4492625"/>
          <p14:tracePt t="250562" x="8299450" y="4492625"/>
          <p14:tracePt t="250572" x="8299450" y="4505325"/>
          <p14:tracePt t="250586" x="8312150" y="4505325"/>
          <p14:tracePt t="250592" x="8312150" y="4518025"/>
          <p14:tracePt t="250602" x="8335963" y="4518025"/>
          <p14:tracePt t="250616" x="8348663" y="4518025"/>
          <p14:tracePt t="250627" x="8361363" y="4518025"/>
          <p14:tracePt t="250632" x="8386763" y="4543425"/>
          <p14:tracePt t="250642" x="8399463" y="4543425"/>
          <p14:tracePt t="250652" x="8435975" y="4543425"/>
          <p14:tracePt t="250656" x="8474075" y="4543425"/>
          <p14:tracePt t="250666" x="8512175" y="4554538"/>
          <p14:tracePt t="250672" x="8561388" y="4554538"/>
          <p14:tracePt t="250682" x="8599488" y="4567238"/>
          <p14:tracePt t="250692" x="8650288" y="4567238"/>
          <p14:tracePt t="250698" x="8686800" y="4567238"/>
          <p14:tracePt t="250708" x="8712200" y="4579938"/>
          <p14:tracePt t="250712" x="8763000" y="4579938"/>
          <p14:tracePt t="250722" x="8786813" y="4579938"/>
          <p14:tracePt t="250732" x="8812213" y="4579938"/>
          <p14:tracePt t="250738" x="8850313" y="4579938"/>
          <p14:tracePt t="250752" x="8863013" y="4579938"/>
          <p14:tracePt t="250764" x="8874125" y="4579938"/>
          <p14:tracePt t="250774" x="8899525" y="4579938"/>
          <p14:tracePt t="250804" x="8912225" y="4579938"/>
          <p14:tracePt t="250818" x="8924925" y="4579938"/>
          <p14:tracePt t="250824" x="8937625" y="4579938"/>
          <p14:tracePt t="250845" x="8963025" y="4579938"/>
          <p14:tracePt t="250864" x="8975725" y="4579938"/>
          <p14:tracePt t="250874" x="8986838" y="4579938"/>
          <p14:tracePt t="250884" x="8999538" y="4579938"/>
          <p14:tracePt t="250890" x="9012238" y="4579938"/>
          <p14:tracePt t="250900" x="9037638" y="4579938"/>
          <p14:tracePt t="250904" x="9063038" y="4579938"/>
          <p14:tracePt t="250914" x="9075738" y="4579938"/>
          <p14:tracePt t="250924" x="9088438" y="4579938"/>
          <p14:tracePt t="250950" x="9099550" y="4579938"/>
          <p14:tracePt t="250976" x="9112250" y="4579938"/>
          <p14:tracePt t="251293" x="9112250" y="4592638"/>
          <p14:tracePt t="251298" x="9037638" y="4630738"/>
          <p14:tracePt t="251308" x="8986838" y="4643438"/>
          <p14:tracePt t="251318" x="8886825" y="4667250"/>
          <p14:tracePt t="251322" x="8812213" y="4679950"/>
          <p14:tracePt t="251332" x="8724900" y="4718050"/>
          <p14:tracePt t="251338" x="8624888" y="4743450"/>
          <p14:tracePt t="251348" x="8537575" y="4756150"/>
          <p14:tracePt t="251358" x="8412163" y="4779963"/>
          <p14:tracePt t="251364" x="8312150" y="4792663"/>
          <p14:tracePt t="251374" x="8212138" y="4792663"/>
          <p14:tracePt t="251378" x="8074025" y="4818063"/>
          <p14:tracePt t="251388" x="7986713" y="4818063"/>
          <p14:tracePt t="251398" x="7874000" y="4818063"/>
          <p14:tracePt t="251404" x="7710488" y="4818063"/>
          <p14:tracePt t="251414" x="7548563" y="4818063"/>
          <p14:tracePt t="251418" x="7372350" y="4818063"/>
          <p14:tracePt t="251428" x="7259638" y="4818063"/>
          <p14:tracePt t="251438" x="7123113" y="4818063"/>
          <p14:tracePt t="251444" x="6997700" y="4818063"/>
          <p14:tracePt t="251454" x="6872288" y="4818063"/>
          <p14:tracePt t="251461" x="6797675" y="4818063"/>
          <p14:tracePt t="251470" x="6721475" y="4818063"/>
          <p14:tracePt t="251480" x="6672263" y="4818063"/>
          <p14:tracePt t="251484" x="6646863" y="4818063"/>
          <p14:tracePt t="251494" x="6621463" y="4830763"/>
          <p14:tracePt t="251511" x="6608763" y="4830763"/>
          <p14:tracePt t="251560" x="6596063" y="4830763"/>
          <p14:tracePt t="251576" x="6572250" y="4830763"/>
          <p14:tracePt t="251590" x="6546850" y="4856163"/>
          <p14:tracePt t="251600" x="6521450" y="4856163"/>
          <p14:tracePt t="251606" x="6496050" y="4879975"/>
          <p14:tracePt t="251616" x="6459538" y="4879975"/>
          <p14:tracePt t="251626" x="6421438" y="4905375"/>
          <p14:tracePt t="251630" x="6383338" y="4905375"/>
          <p14:tracePt t="251640" x="6334125" y="4918075"/>
          <p14:tracePt t="251646" x="6296025" y="4918075"/>
          <p14:tracePt t="251656" x="6221413" y="4943475"/>
          <p14:tracePt t="251666" x="6183313" y="4943475"/>
          <p14:tracePt t="251670" x="6134100" y="4943475"/>
          <p14:tracePt t="251680" x="6083300" y="4956175"/>
          <p14:tracePt t="251686" x="6045200" y="4956175"/>
          <p14:tracePt t="251696" x="6021388" y="4956175"/>
          <p14:tracePt t="251706" x="6008688" y="4956175"/>
          <p14:tracePt t="251712" x="5995988" y="4956175"/>
          <p14:tracePt t="251722" x="5970588" y="4956175"/>
          <p14:tracePt t="251746" x="5945188" y="4956175"/>
          <p14:tracePt t="251763" x="5932488" y="4956175"/>
          <p14:tracePt t="251776" x="5921375" y="4943475"/>
          <p14:tracePt t="251796" x="5908675" y="4943475"/>
          <p14:tracePt t="251802" x="5908675" y="4930775"/>
          <p14:tracePt t="251812" x="5895975" y="4930775"/>
          <p14:tracePt t="251822" x="5895975" y="4905375"/>
          <p14:tracePt t="251858" x="5895975" y="4892675"/>
          <p14:tracePt t="251868" x="5895975" y="4879975"/>
          <p14:tracePt t="251882" x="5870575" y="4868863"/>
          <p14:tracePt t="251928" x="5857875" y="4856163"/>
          <p14:tracePt t="251954" x="5845175" y="4843463"/>
          <p14:tracePt t="251964" x="5832475" y="4830763"/>
          <p14:tracePt t="251988" x="5808663" y="4818063"/>
          <p14:tracePt t="251998" x="5783263" y="4805363"/>
          <p14:tracePt t="252008" x="5770563" y="4792663"/>
          <p14:tracePt t="252014" x="5757863" y="4779963"/>
          <p14:tracePt t="252024" x="5732463" y="4779963"/>
          <p14:tracePt t="252029" x="5719763" y="4768850"/>
          <p14:tracePt t="252038" x="5708650" y="4768850"/>
          <p14:tracePt t="252048" x="5683250" y="4756150"/>
          <p14:tracePt t="252054" x="5657850" y="4756150"/>
          <p14:tracePt t="252064" x="5645150" y="4756150"/>
          <p14:tracePt t="252140" x="5657850" y="4756150"/>
          <p14:tracePt t="252150" x="5683250" y="4756150"/>
          <p14:tracePt t="252161" x="5719763" y="4756150"/>
          <p14:tracePt t="252164" x="5770563" y="4756150"/>
          <p14:tracePt t="252176" x="5808663" y="4756150"/>
          <p14:tracePt t="252180" x="5857875" y="4756150"/>
          <p14:tracePt t="252190" x="5895975" y="4756150"/>
          <p14:tracePt t="252200" x="5945188" y="4756150"/>
          <p14:tracePt t="252206" x="5970588" y="4756150"/>
          <p14:tracePt t="252216" x="6008688" y="4756150"/>
          <p14:tracePt t="252220" x="6034088" y="4756150"/>
          <p14:tracePt t="252230" x="6045200" y="4756150"/>
          <p14:tracePt t="252240" x="6057900" y="4756150"/>
          <p14:tracePt t="252246" x="6083300" y="4756150"/>
          <p14:tracePt t="252256" x="6096000" y="4756150"/>
          <p14:tracePt t="252260" x="6121400" y="4756150"/>
          <p14:tracePt t="252272" x="6134100" y="4756150"/>
          <p14:tracePt t="252282" x="6157913" y="4756150"/>
          <p14:tracePt t="252286" x="6170613" y="4756150"/>
          <p14:tracePt t="252296" x="6196013" y="4756150"/>
          <p14:tracePt t="252302" x="6208713" y="4756150"/>
          <p14:tracePt t="252313" x="6221413" y="4756150"/>
          <p14:tracePt t="252326" x="6246813" y="4756150"/>
          <p14:tracePt t="252342" x="6270625" y="4756150"/>
          <p14:tracePt t="252352" x="6283325" y="4756150"/>
          <p14:tracePt t="252363" x="6296025" y="4756150"/>
          <p14:tracePt t="252366" x="6308725" y="4756150"/>
          <p14:tracePt t="252379" x="6321425" y="4756150"/>
          <p14:tracePt t="252382" x="6359525" y="4756150"/>
          <p14:tracePt t="252392" x="6370638" y="4756150"/>
          <p14:tracePt t="252408" x="6383338" y="4756150"/>
          <p14:tracePt t="252418" x="6396038" y="4756150"/>
          <p14:tracePt t="252422" x="6408738" y="4756150"/>
          <p14:tracePt t="252442" x="6421438" y="4756150"/>
          <p14:tracePt t="252488" x="6434138" y="4756150"/>
          <p14:tracePt t="252498" x="6459538" y="4756150"/>
          <p14:tracePt t="252538" x="6472238" y="4756150"/>
          <p14:tracePt t="252554" x="6483350" y="4756150"/>
          <p14:tracePt t="252558" x="6508750" y="4756150"/>
          <p14:tracePt t="252568" x="6521450" y="4756150"/>
          <p14:tracePt t="252578" x="6534150" y="4756150"/>
          <p14:tracePt t="252594" x="6546850" y="4756150"/>
          <p14:tracePt t="252620" x="6572250" y="4756150"/>
          <p14:tracePt t="252634" x="6596063" y="4756150"/>
          <p14:tracePt t="252650" x="6608763" y="4756150"/>
          <p14:tracePt t="252664" x="6621463" y="4756150"/>
          <p14:tracePt t="252680" x="6634163" y="4756150"/>
          <p14:tracePt t="252704" x="6646863" y="4756150"/>
          <p14:tracePt t="252736" x="6659563" y="4756150"/>
          <p14:tracePt t="252872" x="6672263" y="4756150"/>
          <p14:tracePt t="252908" x="6659563" y="4768850"/>
          <p14:tracePt t="252913" x="6659563" y="4779963"/>
          <p14:tracePt t="252922" x="6634163" y="4779963"/>
          <p14:tracePt t="252938" x="6608763" y="4792663"/>
          <p14:tracePt t="252952" x="6584950" y="4805363"/>
          <p14:tracePt t="252963" x="6559550" y="4805363"/>
          <p14:tracePt t="252968" x="6534150" y="4805363"/>
          <p14:tracePt t="252979" x="6521450" y="4818063"/>
          <p14:tracePt t="252988" x="6508750" y="4818063"/>
          <p14:tracePt t="253004" x="6496050" y="4818063"/>
          <p14:tracePt t="253008" x="6483350" y="4818063"/>
          <p14:tracePt t="253160" x="6508750" y="4805363"/>
          <p14:tracePt t="253170" x="6546850" y="4805363"/>
          <p14:tracePt t="253180" x="6596063" y="4792663"/>
          <p14:tracePt t="253184" x="6634163" y="4779963"/>
          <p14:tracePt t="253194" x="6672263" y="4768850"/>
          <p14:tracePt t="253200" x="6696075" y="4768850"/>
          <p14:tracePt t="253210" x="6721475" y="4756150"/>
          <p14:tracePt t="253220" x="6746875" y="4756150"/>
          <p14:tracePt t="253226" x="6784975" y="4743450"/>
          <p14:tracePt t="253236" x="6797675" y="4743450"/>
          <p14:tracePt t="253240" x="6808788" y="4718050"/>
          <p14:tracePt t="253250" x="6821488" y="4718050"/>
          <p14:tracePt t="253260" x="6846888" y="4718050"/>
          <p14:tracePt t="253276" x="6859588" y="4718050"/>
          <p14:tracePt t="253280" x="6872288" y="4718050"/>
          <p14:tracePt t="253300" x="6897688" y="4718050"/>
          <p14:tracePt t="253306" x="6910388" y="4692650"/>
          <p14:tracePt t="253316" x="6921500" y="4692650"/>
          <p14:tracePt t="253332" x="6934200" y="4692650"/>
          <p14:tracePt t="253347" x="6946900" y="4692650"/>
          <p14:tracePt t="253372" x="6959600" y="4692650"/>
          <p14:tracePt t="253418" x="6972300" y="4692650"/>
          <p14:tracePt t="253548" x="6959600" y="4705350"/>
          <p14:tracePt t="253558" x="6946900" y="4705350"/>
          <p14:tracePt t="253562" x="6934200" y="4730750"/>
          <p14:tracePt t="253572" x="6934200" y="4743450"/>
          <p14:tracePt t="253588" x="6921500" y="4743450"/>
          <p14:tracePt t="253598" x="6910388" y="4756150"/>
          <p14:tracePt t="253648" x="6897688" y="4756150"/>
          <p14:tracePt t="253980" x="6884988" y="4768850"/>
          <p14:tracePt t="254000" x="6884988" y="4779963"/>
          <p14:tracePt t="254016" x="6910388" y="4779963"/>
          <p14:tracePt t="254026" x="6921500" y="4779963"/>
          <p14:tracePt t="254032" x="6934200" y="4779963"/>
          <p14:tracePt t="254042" x="6959600" y="4779963"/>
          <p14:tracePt t="254052" x="6972300" y="4779963"/>
          <p14:tracePt t="254056" x="7010400" y="4779963"/>
          <p14:tracePt t="254066" x="7046913" y="4779963"/>
          <p14:tracePt t="254072" x="7072313" y="4779963"/>
          <p14:tracePt t="254082" x="7110413" y="4779963"/>
          <p14:tracePt t="254092" x="7134225" y="4779963"/>
          <p14:tracePt t="254098" x="7146925" y="4779963"/>
          <p14:tracePt t="254108" x="7172325" y="4779963"/>
          <p14:tracePt t="254113" x="7185025" y="4779963"/>
          <p14:tracePt t="254238" x="7134225" y="4779963"/>
          <p14:tracePt t="254248" x="7046913" y="4756150"/>
          <p14:tracePt t="254258" x="6959600" y="4743450"/>
          <p14:tracePt t="254264" x="6834188" y="4718050"/>
          <p14:tracePt t="254274" x="6721475" y="4679950"/>
          <p14:tracePt t="254278" x="6596063" y="4643438"/>
          <p14:tracePt t="254288" x="6472238" y="4618038"/>
          <p14:tracePt t="254298" x="6359525" y="4579938"/>
          <p14:tracePt t="254304" x="6208713" y="4543425"/>
          <p14:tracePt t="254314" x="6070600" y="4492625"/>
          <p14:tracePt t="254318" x="5945188" y="4454525"/>
          <p14:tracePt t="254328" x="5821363" y="4418013"/>
          <p14:tracePt t="254338" x="5708650" y="4367213"/>
          <p14:tracePt t="254344" x="5607050" y="4318000"/>
          <p14:tracePt t="254354" x="5532438" y="4279900"/>
          <p14:tracePt t="254358" x="5457825" y="4241800"/>
          <p14:tracePt t="254370" x="5419725" y="4230688"/>
          <p14:tracePt t="254380" x="5383213" y="4192588"/>
          <p14:tracePt t="254384" x="5307013" y="4154488"/>
          <p14:tracePt t="254394" x="5270500" y="4154488"/>
          <p14:tracePt t="254400" x="5232400" y="4129088"/>
          <p14:tracePt t="254410" x="5194300" y="4105275"/>
          <p14:tracePt t="254420" x="5170488" y="4105275"/>
          <p14:tracePt t="254424" x="5157788" y="4079875"/>
          <p14:tracePt t="254434" x="5145088" y="4079875"/>
          <p14:tracePt t="254440" x="5132388" y="4067175"/>
          <p14:tracePt t="254450" x="5106988" y="4054475"/>
          <p14:tracePt t="254460" x="5094288" y="4029075"/>
          <p14:tracePt t="254466" x="5068888" y="4017963"/>
          <p14:tracePt t="254476" x="5045075" y="4005263"/>
          <p14:tracePt t="254481" x="4994275" y="3979863"/>
          <p14:tracePt t="254490" x="4945063" y="3941763"/>
          <p14:tracePt t="254500" x="4881563" y="3929063"/>
          <p14:tracePt t="254506" x="4819650" y="3905250"/>
          <p14:tracePt t="254516" x="4706938" y="3854450"/>
          <p14:tracePt t="254520" x="4619625" y="3803650"/>
          <p14:tracePt t="254531" x="4468813" y="3741738"/>
          <p14:tracePt t="254540" x="4343400" y="3679825"/>
          <p14:tracePt t="254546" x="4217988" y="3641725"/>
          <p14:tracePt t="254556" x="4081463" y="3579813"/>
          <p14:tracePt t="254560" x="3992563" y="3541713"/>
          <p14:tracePt t="254570" x="3879850" y="3503613"/>
          <p14:tracePt t="254582" x="3779838" y="3454400"/>
          <p14:tracePt t="254586" x="3654425" y="3403600"/>
          <p14:tracePt t="254597" x="3554413" y="3378200"/>
          <p14:tracePt t="254602" x="3467100" y="3367088"/>
          <p14:tracePt t="254613" x="3367088" y="3328988"/>
          <p14:tracePt t="254622" x="3292475" y="3290888"/>
          <p14:tracePt t="254626" x="3254375" y="3267075"/>
          <p14:tracePt t="254636" x="3192463" y="3228975"/>
          <p14:tracePt t="254642" x="3167063" y="3228975"/>
          <p14:tracePt t="254652" x="3154363" y="3228975"/>
          <p14:tracePt t="254663" x="3128963" y="3228975"/>
          <p14:tracePt t="254666" x="3116263" y="3228975"/>
          <p14:tracePt t="254676" x="3103563" y="3228975"/>
          <p14:tracePt t="254682" x="3092450" y="3228975"/>
          <p14:tracePt t="254692" x="3079750" y="3228975"/>
          <p14:tracePt t="254702" x="3067050" y="3228975"/>
          <p14:tracePt t="254718" x="3041650" y="3228975"/>
          <p14:tracePt t="254722" x="3016250" y="3228975"/>
          <p14:tracePt t="254748" x="3003550" y="3228975"/>
          <p14:tracePt t="254762" x="2992438" y="3228975"/>
          <p14:tracePt t="254792" x="2979738" y="3228975"/>
          <p14:tracePt t="254808" x="2967038" y="3228975"/>
          <p14:tracePt t="254818" x="2954338" y="3228975"/>
          <p14:tracePt t="254824" x="2928938" y="3228975"/>
          <p14:tracePt t="254834" x="2867025" y="3228975"/>
          <p14:tracePt t="254844" x="2828925" y="3228975"/>
          <p14:tracePt t="254848" x="2778125" y="3228975"/>
          <p14:tracePt t="254858" x="2741613" y="3254375"/>
          <p14:tracePt t="254864" x="2703513" y="3267075"/>
          <p14:tracePt t="254874" x="2690813" y="3267075"/>
          <p14:tracePt t="254884" x="2667000" y="3267075"/>
          <p14:tracePt t="254888" x="2654300" y="3267075"/>
          <p14:tracePt t="254904" x="2641600" y="3278188"/>
          <p14:tracePt t="255016" x="2654300" y="3278188"/>
          <p14:tracePt t="255026" x="2703513" y="3267075"/>
          <p14:tracePt t="255030" x="2728913" y="3267075"/>
          <p14:tracePt t="255040" x="2767013" y="3254375"/>
          <p14:tracePt t="255048" x="2778125" y="3254375"/>
          <p14:tracePt t="255056" x="2828925" y="3228975"/>
          <p14:tracePt t="255066" x="2841625" y="3228975"/>
          <p14:tracePt t="255072" x="2854325" y="3228975"/>
          <p14:tracePt t="255082" x="2879725" y="3216275"/>
          <p14:tracePt t="255086" x="2903538" y="3203575"/>
          <p14:tracePt t="255097" x="2916238" y="3190875"/>
          <p14:tracePt t="255112" x="2928938" y="3190875"/>
          <p14:tracePt t="255122" x="2954338" y="3178175"/>
          <p14:tracePt t="255146" x="2967038" y="3165475"/>
          <p14:tracePt t="255248" x="2979738" y="3165475"/>
          <p14:tracePt t="255265" x="2979738" y="3141663"/>
          <p14:tracePt t="255278" x="2954338" y="3141663"/>
          <p14:tracePt t="255288" x="2941638" y="3128963"/>
          <p14:tracePt t="255294" x="2928938" y="3128963"/>
          <p14:tracePt t="255304" x="2903538" y="3128963"/>
          <p14:tracePt t="255308" x="2867025" y="3103563"/>
          <p14:tracePt t="255318" x="2841625" y="3103563"/>
          <p14:tracePt t="255328" x="2816225" y="3103563"/>
          <p14:tracePt t="255334" x="2790825" y="3103563"/>
          <p14:tracePt t="255344" x="2767013" y="3103563"/>
          <p14:tracePt t="255348" x="2754313" y="3103563"/>
          <p14:tracePt t="255358" x="2716213" y="3103563"/>
          <p14:tracePt t="255368" x="2667000" y="3103563"/>
          <p14:tracePt t="255374" x="2628900" y="3103563"/>
          <p14:tracePt t="255384" x="2578100" y="3103563"/>
          <p14:tracePt t="255388" x="2490788" y="3103563"/>
          <p14:tracePt t="255400" x="2441575" y="3103563"/>
          <p14:tracePt t="255410" x="2352675" y="3103563"/>
          <p14:tracePt t="255415" x="2290763" y="3103563"/>
          <p14:tracePt t="255424" x="2216150" y="3103563"/>
          <p14:tracePt t="255430" x="2152650" y="3103563"/>
          <p14:tracePt t="255440" x="2103438" y="3103563"/>
          <p14:tracePt t="255450" x="2065338" y="3103563"/>
          <p14:tracePt t="255454" x="2039938" y="3103563"/>
          <p14:tracePt t="255465" x="1990725" y="3103563"/>
          <p14:tracePt t="255470" x="1952625" y="3103563"/>
          <p14:tracePt t="255480" x="1914525" y="3103563"/>
          <p14:tracePt t="255490" x="1890713" y="3103563"/>
          <p14:tracePt t="255497" x="1878013" y="3103563"/>
          <p14:tracePt t="255506" x="1865313" y="3103563"/>
          <p14:tracePt t="255510" x="1852613" y="3103563"/>
          <p14:tracePt t="255642" x="1839913" y="3103563"/>
          <p14:tracePt t="255656" x="1839913" y="3128963"/>
          <p14:tracePt t="255666" x="1839913" y="3141663"/>
          <p14:tracePt t="255676" x="1839913" y="3154363"/>
          <p14:tracePt t="255682" x="1890713" y="3165475"/>
          <p14:tracePt t="255692" x="1927225" y="3190875"/>
          <p14:tracePt t="255696" x="1952625" y="3190875"/>
          <p14:tracePt t="255706" x="2003425" y="3203575"/>
          <p14:tracePt t="255716" x="2039938" y="3203575"/>
          <p14:tracePt t="255722" x="2090738" y="3203575"/>
          <p14:tracePt t="255732" x="2127250" y="3203575"/>
          <p14:tracePt t="255738" x="2178050" y="3203575"/>
          <p14:tracePt t="255749" x="2203450" y="3203575"/>
          <p14:tracePt t="255758" x="2228850" y="3203575"/>
          <p14:tracePt t="255762" x="2265363" y="3190875"/>
          <p14:tracePt t="255772" x="2278063" y="3178175"/>
          <p14:tracePt t="255778" x="2290763" y="3178175"/>
          <p14:tracePt t="255788" x="2303463" y="3165475"/>
          <p14:tracePt t="255818" x="2316163" y="3165475"/>
          <p14:tracePt t="255828" x="2328863" y="3165475"/>
          <p14:tracePt t="255844" x="2328863" y="3154363"/>
          <p14:tracePt t="255865" x="2339975" y="3141663"/>
          <p14:tracePt t="255938" x="2339975" y="3128963"/>
          <p14:tracePt t="255954" x="2339975" y="3116263"/>
          <p14:tracePt t="255974" x="2316163" y="3116263"/>
          <p14:tracePt t="255980" x="2290763" y="3116263"/>
          <p14:tracePt t="255990" x="2265363" y="3116263"/>
          <p14:tracePt t="255994" x="2239963" y="3116263"/>
          <p14:tracePt t="256004" x="2203450" y="3116263"/>
          <p14:tracePt t="256014" x="2178050" y="3116263"/>
          <p14:tracePt t="256020" x="2152650" y="3116263"/>
          <p14:tracePt t="256031" x="2139950" y="3116263"/>
          <p14:tracePt t="256034" x="2127250" y="3116263"/>
          <p14:tracePt t="256044" x="2103438" y="3116263"/>
          <p14:tracePt t="256054" x="2090738" y="3128963"/>
          <p14:tracePt t="256060" x="2078038" y="3128963"/>
          <p14:tracePt t="256070" x="2065338" y="3154363"/>
          <p14:tracePt t="256081" x="2052638" y="3154363"/>
          <p14:tracePt t="256090" x="2039938" y="3178175"/>
          <p14:tracePt t="256120" x="2039938" y="3190875"/>
          <p14:tracePt t="256150" x="2039938" y="3203575"/>
          <p14:tracePt t="256160" x="2039938" y="3216275"/>
          <p14:tracePt t="256206" x="2052638" y="3216275"/>
          <p14:tracePt t="256222" x="2103438" y="3216275"/>
          <p14:tracePt t="256232" x="2127250" y="3216275"/>
          <p14:tracePt t="256236" x="2165350" y="3216275"/>
          <p14:tracePt t="256246" x="2190750" y="3203575"/>
          <p14:tracePt t="256256" x="2239963" y="3190875"/>
          <p14:tracePt t="256262" x="2278063" y="3178175"/>
          <p14:tracePt t="256272" x="2290763" y="3178175"/>
          <p14:tracePt t="256278" x="2303463" y="3165475"/>
          <p14:tracePt t="256299" x="2328863" y="3154363"/>
          <p14:tracePt t="256322" x="2328863" y="3141663"/>
          <p14:tracePt t="256349" x="2328863" y="3128963"/>
          <p14:tracePt t="256358" x="2328863" y="3116263"/>
          <p14:tracePt t="256378" x="2328863" y="3103563"/>
          <p14:tracePt t="256404" x="2303463" y="3103563"/>
          <p14:tracePt t="256408" x="2278063" y="3103563"/>
          <p14:tracePt t="256418" x="2239963" y="3103563"/>
          <p14:tracePt t="256424" x="2216150" y="3103563"/>
          <p14:tracePt t="256434" x="2190750" y="3103563"/>
          <p14:tracePt t="256444" x="2178050" y="3103563"/>
          <p14:tracePt t="256449" x="2165350" y="3103563"/>
          <p14:tracePt t="256458" x="2139950" y="3103563"/>
          <p14:tracePt t="256474" x="2116138" y="3103563"/>
          <p14:tracePt t="256564" x="2116138" y="3116263"/>
          <p14:tracePt t="256584" x="2116138" y="3128963"/>
          <p14:tracePt t="256610" x="2116138" y="3141663"/>
          <p14:tracePt t="257044" x="2127250" y="3141663"/>
          <p14:tracePt t="257058" x="2139950" y="3141663"/>
          <p14:tracePt t="257068" x="2152650" y="3141663"/>
          <p14:tracePt t="257084" x="2178050" y="3154363"/>
          <p14:tracePt t="257094" x="2203450" y="3165475"/>
          <p14:tracePt t="257098" x="2252663" y="3165475"/>
          <p14:tracePt t="257108" x="2316163" y="3190875"/>
          <p14:tracePt t="257120" x="2452688" y="3228975"/>
          <p14:tracePt t="257124" x="2590800" y="3267075"/>
          <p14:tracePt t="257134" x="2728913" y="3316288"/>
          <p14:tracePt t="257140" x="2867025" y="3367088"/>
          <p14:tracePt t="257150" x="3016250" y="3390900"/>
          <p14:tracePt t="257160" x="3141663" y="3416300"/>
          <p14:tracePt t="257166" x="3267075" y="3454400"/>
          <p14:tracePt t="257174" x="3379788" y="3490913"/>
          <p14:tracePt t="257180" x="3517900" y="3541713"/>
          <p14:tracePt t="257190" x="3617913" y="3567113"/>
          <p14:tracePt t="257200" x="3743325" y="3603625"/>
          <p14:tracePt t="257206" x="3856038" y="3603625"/>
          <p14:tracePt t="257216" x="3979863" y="3616325"/>
          <p14:tracePt t="257220" x="4092575" y="3641725"/>
          <p14:tracePt t="257230" x="4217988" y="3654425"/>
          <p14:tracePt t="257240" x="4368800" y="3679825"/>
          <p14:tracePt t="257246" x="4556125" y="3692525"/>
          <p14:tracePt t="257256" x="4719638" y="3729038"/>
          <p14:tracePt t="257260" x="4932363" y="3767138"/>
          <p14:tracePt t="257270" x="5106988" y="3792538"/>
          <p14:tracePt t="257280" x="5319713" y="3816350"/>
          <p14:tracePt t="257290" x="5483225" y="3829050"/>
          <p14:tracePt t="257294" x="5645150" y="3867150"/>
          <p14:tracePt t="257304" x="5821363" y="3905250"/>
          <p14:tracePt t="257310" x="5983288" y="3916363"/>
          <p14:tracePt t="257320" x="6134100" y="3941763"/>
          <p14:tracePt t="257324" x="6259513" y="3954463"/>
          <p14:tracePt t="257334" x="6370638" y="3992563"/>
          <p14:tracePt t="257346" x="6459538" y="4017963"/>
          <p14:tracePt t="257350" x="6534150" y="4029075"/>
          <p14:tracePt t="257360" x="6621463" y="4067175"/>
          <p14:tracePt t="257367" x="6672263" y="4067175"/>
          <p14:tracePt t="257376" x="6708775" y="4092575"/>
          <p14:tracePt t="257386" x="6759575" y="4092575"/>
          <p14:tracePt t="257392" x="6784975" y="4092575"/>
          <p14:tracePt t="257416" x="6797675" y="4092575"/>
          <p14:tracePt t="257426" x="6808788" y="4105275"/>
          <p14:tracePt t="257442" x="6821488" y="4105275"/>
          <p14:tracePt t="257483" x="6834188" y="4105275"/>
          <p14:tracePt t="257508" x="6846888" y="4105275"/>
          <p14:tracePt t="257538" x="6872288" y="4105275"/>
          <p14:tracePt t="257558" x="6872288" y="4117975"/>
          <p14:tracePt t="257568" x="6872288" y="4129088"/>
          <p14:tracePt t="257578" x="6884988" y="4154488"/>
          <p14:tracePt t="257583" x="6884988" y="4179888"/>
          <p14:tracePt t="257594" x="6884988" y="4217988"/>
          <p14:tracePt t="257599" x="6884988" y="4279900"/>
          <p14:tracePt t="257608" x="6884988" y="4330700"/>
          <p14:tracePt t="257618" x="6884988" y="4392613"/>
          <p14:tracePt t="257624" x="6884988" y="4430713"/>
          <p14:tracePt t="257634" x="6872288" y="4505325"/>
          <p14:tracePt t="257638" x="6846888" y="4554538"/>
          <p14:tracePt t="257649" x="6821488" y="4605338"/>
          <p14:tracePt t="257658" x="6772275" y="4679950"/>
          <p14:tracePt t="257664" x="6746875" y="4692650"/>
          <p14:tracePt t="257674" x="6734175" y="4705350"/>
          <p14:tracePt t="257678" x="6708775" y="4730750"/>
          <p14:tracePt t="257698" x="6696075" y="4756150"/>
          <p14:tracePt t="257708" x="6684963" y="4756150"/>
          <p14:tracePt t="257744" x="6672263" y="4756150"/>
          <p14:tracePt t="257758" x="6659563" y="4756150"/>
          <p14:tracePt t="257804" x="6646863" y="4756150"/>
          <p14:tracePt t="257814" x="6646863" y="4743450"/>
          <p14:tracePt t="257830" x="6646863" y="4718050"/>
          <p14:tracePt t="257840" x="6646863" y="4692650"/>
          <p14:tracePt t="257844" x="6659563" y="4667250"/>
          <p14:tracePt t="257854" x="6696075" y="4618038"/>
          <p14:tracePt t="257860" x="6772275" y="4579938"/>
          <p14:tracePt t="257870" x="6846888" y="4543425"/>
          <p14:tracePt t="257880" x="6921500" y="4518025"/>
          <p14:tracePt t="257884" x="6985000" y="4505325"/>
          <p14:tracePt t="257894" x="7059613" y="4492625"/>
          <p14:tracePt t="257900" x="7097713" y="4479925"/>
          <p14:tracePt t="257910" x="7123113" y="4479925"/>
          <p14:tracePt t="257920" x="7146925" y="4479925"/>
          <p14:tracePt t="257924" x="7172325" y="4479925"/>
          <p14:tracePt t="257936" x="7197725" y="4479925"/>
          <p14:tracePt t="257967" x="7210425" y="4479925"/>
          <p14:tracePt t="257980" x="7223125" y="4492625"/>
          <p14:tracePt t="257986" x="7235825" y="4492625"/>
          <p14:tracePt t="257996" x="7235825" y="4518025"/>
          <p14:tracePt t="258006" x="7235825" y="4567238"/>
          <p14:tracePt t="258010" x="7235825" y="4592638"/>
          <p14:tracePt t="258020" x="7235825" y="4618038"/>
          <p14:tracePt t="258026" x="7235825" y="4643438"/>
          <p14:tracePt t="258036" x="7223125" y="4667250"/>
          <p14:tracePt t="258046" x="7210425" y="4679950"/>
          <p14:tracePt t="258052" x="7197725" y="4679950"/>
          <p14:tracePt t="258076" x="7185025" y="4679950"/>
          <p14:tracePt t="258086" x="7159625" y="4679950"/>
          <p14:tracePt t="258092" x="7146925" y="4679950"/>
          <p14:tracePt t="258102" x="7134225" y="4679950"/>
          <p14:tracePt t="258117" x="7123113" y="4679950"/>
          <p14:tracePt t="258133" x="7110413" y="4679950"/>
          <p14:tracePt t="258142" x="7097713" y="4679950"/>
          <p14:tracePt t="258168" x="7097713" y="4667250"/>
          <p14:tracePt t="258172" x="7097713" y="4656138"/>
          <p14:tracePt t="258188" x="7097713" y="4630738"/>
          <p14:tracePt t="258199" x="7097713" y="4605338"/>
          <p14:tracePt t="258212" x="7097713" y="4579938"/>
          <p14:tracePt t="258228" x="7110413" y="4543425"/>
          <p14:tracePt t="258248" x="7134225" y="4518025"/>
          <p14:tracePt t="258252" x="7146925" y="4505325"/>
          <p14:tracePt t="258262" x="7159625" y="4505325"/>
          <p14:tracePt t="258278" x="7172325" y="4505325"/>
          <p14:tracePt t="258288" x="7197725" y="4505325"/>
          <p14:tracePt t="258294" x="7197725" y="4492625"/>
          <p14:tracePt t="258324" x="7210425" y="4492625"/>
          <p14:tracePt t="258348" x="7223125" y="4492625"/>
          <p14:tracePt t="258374" x="7235825" y="4492625"/>
          <p14:tracePt t="258430" x="7235825" y="4505325"/>
          <p14:tracePt t="258444" x="7235825" y="4518025"/>
          <p14:tracePt t="258467" x="7235825" y="4530725"/>
          <p14:tracePt t="258470" x="7235825" y="4543425"/>
          <p14:tracePt t="258486" x="7235825" y="4567238"/>
          <p14:tracePt t="258888" x="7235825" y="4579938"/>
          <p14:tracePt t="258904" x="7223125" y="4579938"/>
          <p14:tracePt t="258908" x="7210425" y="4592638"/>
          <p14:tracePt t="258918" x="7197725" y="4592638"/>
          <p14:tracePt t="258928" x="7185025" y="4592638"/>
          <p14:tracePt t="258934" x="7159625" y="4592638"/>
          <p14:tracePt t="258944" x="7146925" y="4592638"/>
          <p14:tracePt t="258951" x="7123113" y="4605338"/>
          <p14:tracePt t="258968" x="7110413" y="4605338"/>
          <p14:tracePt t="258970" x="7097713" y="4605338"/>
          <p14:tracePt t="258974" x="7085013" y="4605338"/>
          <p14:tracePt t="258984" x="7046913" y="4605338"/>
          <p14:tracePt t="258990" x="7034213" y="4605338"/>
          <p14:tracePt t="259001" x="7010400" y="4605338"/>
          <p14:tracePt t="259010" x="6985000" y="4605338"/>
          <p14:tracePt t="259014" x="6972300" y="4605338"/>
          <p14:tracePt t="259024" x="6959600" y="4605338"/>
          <p14:tracePt t="259040" x="6946900" y="4605338"/>
          <p14:tracePt t="259096" x="6934200" y="4592638"/>
          <p14:tracePt t="259106" x="6934200" y="4579938"/>
          <p14:tracePt t="259110" x="6921500" y="4530725"/>
          <p14:tracePt t="259120" x="6921500" y="4492625"/>
          <p14:tracePt t="259130" x="6921500" y="4443413"/>
          <p14:tracePt t="259136" x="6921500" y="4379913"/>
          <p14:tracePt t="259146" x="6921500" y="4330700"/>
          <p14:tracePt t="259151" x="6921500" y="4241800"/>
          <p14:tracePt t="259160" x="6921500" y="4154488"/>
          <p14:tracePt t="259170" x="6921500" y="4092575"/>
          <p14:tracePt t="259176" x="6921500" y="3992563"/>
          <p14:tracePt t="259186" x="6897688" y="3916363"/>
          <p14:tracePt t="259190" x="6884988" y="3841750"/>
          <p14:tracePt t="259202" x="6859588" y="3767138"/>
          <p14:tracePt t="259212" x="6846888" y="3703638"/>
          <p14:tracePt t="259217" x="6821488" y="3641725"/>
          <p14:tracePt t="259226" x="6808788" y="3590925"/>
          <p14:tracePt t="259233" x="6797675" y="3529013"/>
          <p14:tracePt t="259242" x="6784975" y="3503613"/>
          <p14:tracePt t="259252" x="6772275" y="3454400"/>
          <p14:tracePt t="259256" x="6759575" y="3441700"/>
          <p14:tracePt t="259267" x="6759575" y="3416300"/>
          <p14:tracePt t="259272" x="6734175" y="3403600"/>
          <p14:tracePt t="259292" x="6708775" y="3390900"/>
          <p14:tracePt t="259296" x="6684963" y="3378200"/>
          <p14:tracePt t="259306" x="6659563" y="3378200"/>
          <p14:tracePt t="259312" x="6634163" y="3378200"/>
          <p14:tracePt t="259322" x="6584950" y="3378200"/>
          <p14:tracePt t="259332" x="6546850" y="3378200"/>
          <p14:tracePt t="259338" x="6508750" y="3378200"/>
          <p14:tracePt t="259348" x="6459538" y="3378200"/>
          <p14:tracePt t="259352" x="6421438" y="3403600"/>
          <p14:tracePt t="259362" x="6346825" y="3454400"/>
          <p14:tracePt t="259372" x="6308725" y="3479800"/>
          <p14:tracePt t="259378" x="6221413" y="3541713"/>
          <p14:tracePt t="259388" x="6196013" y="3616325"/>
          <p14:tracePt t="259392" x="6157913" y="3692525"/>
          <p14:tracePt t="259402" x="6121400" y="3779838"/>
          <p14:tracePt t="259414" x="6121400" y="3841750"/>
          <p14:tracePt t="259418" x="6096000" y="3929063"/>
          <p14:tracePt t="259428" x="6096000" y="4017963"/>
          <p14:tracePt t="259435" x="6096000" y="4079875"/>
          <p14:tracePt t="259444" x="6096000" y="4117975"/>
          <p14:tracePt t="259454" x="6096000" y="4167188"/>
          <p14:tracePt t="259458" x="6096000" y="4205288"/>
          <p14:tracePt t="259468" x="6108700" y="4217988"/>
          <p14:tracePt t="259474" x="6121400" y="4230688"/>
          <p14:tracePt t="259485" x="6134100" y="4230688"/>
          <p14:tracePt t="259490" x="6170613" y="4230688"/>
          <p14:tracePt t="259501" x="6208713" y="4230688"/>
          <p14:tracePt t="259510" x="6270625" y="4230688"/>
          <p14:tracePt t="259514" x="6346825" y="4205288"/>
          <p14:tracePt t="259524" x="6434138" y="4154488"/>
          <p14:tracePt t="259530" x="6508750" y="4092575"/>
          <p14:tracePt t="259540" x="6596063" y="4017963"/>
          <p14:tracePt t="259551" x="6634163" y="3954463"/>
          <p14:tracePt t="259556" x="6634163" y="3916363"/>
          <p14:tracePt t="259567" x="6646863" y="3892550"/>
          <p14:tracePt t="259570" x="6646863" y="3867150"/>
          <p14:tracePt t="259580" x="6646863" y="3816350"/>
          <p14:tracePt t="259590" x="6634163" y="3754438"/>
          <p14:tracePt t="259596" x="6621463" y="3741738"/>
          <p14:tracePt t="259606" x="6584950" y="3692525"/>
          <p14:tracePt t="259610" x="6559550" y="3641725"/>
          <p14:tracePt t="259620" x="6508750" y="3616325"/>
          <p14:tracePt t="259630" x="6421438" y="3590925"/>
          <p14:tracePt t="259636" x="6346825" y="3579813"/>
          <p14:tracePt t="259646" x="6270625" y="3567113"/>
          <p14:tracePt t="259651" x="6146800" y="3567113"/>
          <p14:tracePt t="259660" x="5995988" y="3567113"/>
          <p14:tracePt t="259672" x="5870575" y="3567113"/>
          <p14:tracePt t="259676" x="5732463" y="3567113"/>
          <p14:tracePt t="259686" x="5583238" y="3590925"/>
          <p14:tracePt t="259692" x="5457825" y="3641725"/>
          <p14:tracePt t="259702" x="5370513" y="3703638"/>
          <p14:tracePt t="259712" x="5281613" y="3767138"/>
          <p14:tracePt t="259717" x="5207000" y="3841750"/>
          <p14:tracePt t="259726" x="5170488" y="3916363"/>
          <p14:tracePt t="259732" x="5170488" y="3979863"/>
          <p14:tracePt t="259742" x="5170488" y="4079875"/>
          <p14:tracePt t="259752" x="5170488" y="4167188"/>
          <p14:tracePt t="259758" x="5170488" y="4241800"/>
          <p14:tracePt t="259768" x="5194300" y="4318000"/>
          <p14:tracePt t="259772" x="5232400" y="4367213"/>
          <p14:tracePt t="259782" x="5281613" y="4418013"/>
          <p14:tracePt t="259792" x="5357813" y="4454525"/>
          <p14:tracePt t="259798" x="5445125" y="4467225"/>
          <p14:tracePt t="259808" x="5545138" y="4467225"/>
          <p14:tracePt t="259812" x="5670550" y="4467225"/>
          <p14:tracePt t="259822" x="5845175" y="4467225"/>
          <p14:tracePt t="259832" x="6008688" y="4467225"/>
          <p14:tracePt t="259838" x="6234113" y="4367213"/>
          <p14:tracePt t="259848" x="6396038" y="4279900"/>
          <p14:tracePt t="259852" x="6508750" y="4179888"/>
          <p14:tracePt t="259862" x="6584950" y="4105275"/>
          <p14:tracePt t="259872" x="6621463" y="4041775"/>
          <p14:tracePt t="259878" x="6634163" y="4017963"/>
          <p14:tracePt t="259888" x="6634163" y="3967163"/>
          <p14:tracePt t="259892" x="6634163" y="3929063"/>
          <p14:tracePt t="259904" x="6634163" y="3879850"/>
          <p14:tracePt t="259914" x="6596063" y="3803650"/>
          <p14:tracePt t="259918" x="6584950" y="3767138"/>
          <p14:tracePt t="259928" x="6534150" y="3716338"/>
          <p14:tracePt t="259935" x="6496050" y="3679825"/>
          <p14:tracePt t="259944" x="6434138" y="3629025"/>
          <p14:tracePt t="259954" x="6346825" y="3590925"/>
          <p14:tracePt t="259969" x="6108700" y="3590925"/>
          <p14:tracePt t="259974" x="5995988" y="3590925"/>
          <p14:tracePt t="259985" x="5857875" y="3590925"/>
          <p14:tracePt t="259994" x="5732463" y="3629025"/>
          <p14:tracePt t="260001" x="5607050" y="3703638"/>
          <p14:tracePt t="260010" x="5507038" y="3754438"/>
          <p14:tracePt t="260014" x="5394325" y="3867150"/>
          <p14:tracePt t="260024" x="5281613" y="3954463"/>
          <p14:tracePt t="260035" x="5207000" y="4029075"/>
          <p14:tracePt t="260040" x="5145088" y="4129088"/>
          <p14:tracePt t="260052" x="5094288" y="4205288"/>
          <p14:tracePt t="260054" x="5068888" y="4254500"/>
          <p14:tracePt t="260064" x="5032375" y="4354513"/>
          <p14:tracePt t="260074" x="5032375" y="4443413"/>
          <p14:tracePt t="260080" x="5032375" y="4505325"/>
          <p14:tracePt t="260090" x="5032375" y="4567238"/>
          <p14:tracePt t="260096" x="5032375" y="4643438"/>
          <p14:tracePt t="260106" x="5057775" y="4718050"/>
          <p14:tracePt t="260116" x="5094288" y="4805363"/>
          <p14:tracePt t="260120" x="5145088" y="4892675"/>
          <p14:tracePt t="260130" x="5219700" y="5005388"/>
          <p14:tracePt t="260136" x="5281613" y="5081588"/>
          <p14:tracePt t="260146" x="5370513" y="5168900"/>
          <p14:tracePt t="260156" x="5457825" y="5281613"/>
          <p14:tracePt t="260160" x="5519738" y="5356225"/>
          <p14:tracePt t="260170" x="5595938" y="5418138"/>
          <p14:tracePt t="260176" x="5670550" y="5468938"/>
          <p14:tracePt t="260186" x="5732463" y="5507038"/>
          <p14:tracePt t="260196" x="5783263" y="5530850"/>
          <p14:tracePt t="260202" x="5821363" y="5530850"/>
          <p14:tracePt t="260210" x="5870575" y="5530850"/>
          <p14:tracePt t="260217" x="5921375" y="5543550"/>
          <p14:tracePt t="260226" x="5995988" y="5543550"/>
          <p14:tracePt t="260236" x="6070600" y="5568950"/>
          <p14:tracePt t="260240" x="6134100" y="5581650"/>
          <p14:tracePt t="260252" x="6208713" y="5581650"/>
          <p14:tracePt t="260256" x="6259513" y="5594350"/>
          <p14:tracePt t="260266" x="6308725" y="5594350"/>
          <p14:tracePt t="260276" x="6370638" y="5607050"/>
          <p14:tracePt t="260282" x="6383338" y="5607050"/>
          <p14:tracePt t="260292" x="6408738" y="5630863"/>
          <p14:tracePt t="260296" x="6421438" y="5630863"/>
          <p14:tracePt t="260306" x="6446838" y="5630863"/>
          <p14:tracePt t="260356" x="6459538" y="5630863"/>
          <p14:tracePt t="260494" x="6434138" y="5630863"/>
          <p14:tracePt t="260498" x="6370638" y="5630863"/>
          <p14:tracePt t="260508" x="6359525" y="5607050"/>
          <p14:tracePt t="260518" x="6334125" y="5607050"/>
          <p14:tracePt t="260524" x="6321425" y="5607050"/>
          <p14:tracePt t="260534" x="6308725" y="5607050"/>
          <p14:tracePt t="260548" x="6296025" y="5607050"/>
          <p14:tracePt t="260564" x="6283325" y="5607050"/>
          <p14:tracePt t="260580" x="6270625" y="5607050"/>
          <p14:tracePt t="260610" x="6259513" y="5607050"/>
          <p14:tracePt t="260836" x="6246813" y="5607050"/>
          <p14:tracePt t="260846" x="6234113" y="5607050"/>
          <p14:tracePt t="260856" x="6221413" y="5607050"/>
          <p14:tracePt t="260862" x="6208713" y="5607050"/>
          <p14:tracePt t="260872" x="6196013" y="5607050"/>
          <p14:tracePt t="260876" x="6183313" y="5607050"/>
          <p14:tracePt t="260886" x="6170613" y="5607050"/>
          <p14:tracePt t="260896" x="6146800" y="5607050"/>
          <p14:tracePt t="260903" x="6134100" y="5607050"/>
          <p14:tracePt t="260912" x="6121400" y="5607050"/>
          <p14:tracePt t="260919" x="6108700" y="5607050"/>
          <p14:tracePt t="260928" x="6096000" y="5607050"/>
          <p14:tracePt t="261012" x="6083300" y="5619750"/>
          <p14:tracePt t="261028" x="6083300" y="5643563"/>
          <p14:tracePt t="261034" x="6083300" y="5656263"/>
          <p14:tracePt t="261044" x="6083300" y="5694363"/>
          <p14:tracePt t="261062" x="6083300" y="5707063"/>
          <p14:tracePt t="261069" x="6083300" y="5719763"/>
          <p14:tracePt t="261078" x="6083300" y="5732463"/>
          <p14:tracePt t="261082" x="6070600" y="5743575"/>
          <p14:tracePt t="261092" x="6070600" y="5768975"/>
          <p14:tracePt t="261138" x="6057900" y="5794375"/>
          <p14:tracePt t="261188" x="6057900" y="5807075"/>
          <p14:tracePt t="261208" x="6057900" y="5819775"/>
          <p14:tracePt t="261224" x="6057900" y="5832475"/>
          <p14:tracePt t="261238" x="6057900" y="5856288"/>
          <p14:tracePt t="261258" x="6057900" y="5868988"/>
          <p14:tracePt t="261264" x="6057900" y="5894388"/>
          <p14:tracePt t="261274" x="6057900" y="5907088"/>
          <p14:tracePt t="261278" x="6083300" y="5945188"/>
          <p14:tracePt t="261290" x="6096000" y="5956300"/>
          <p14:tracePt t="261300" x="6096000" y="5981700"/>
          <p14:tracePt t="261304" x="6108700" y="5994400"/>
          <p14:tracePt t="261314" x="6108700" y="6007100"/>
          <p14:tracePt t="261320" x="6121400" y="6007100"/>
          <p14:tracePt t="261330" x="6134100" y="6019800"/>
          <p14:tracePt t="261340" x="6146800" y="6019800"/>
          <p14:tracePt t="261360" x="6170613" y="6032500"/>
          <p14:tracePt t="261384" x="6183313" y="6032500"/>
          <p14:tracePt t="261394" x="6208713" y="6045200"/>
          <p14:tracePt t="261410" x="6221413" y="6045200"/>
          <p14:tracePt t="261420" x="6234113" y="6045200"/>
          <p14:tracePt t="261436" x="6259513" y="6045200"/>
          <p14:tracePt t="261456" x="6270625" y="6045200"/>
          <p14:tracePt t="261596" x="6283325" y="6045200"/>
          <p14:tracePt t="261606" x="6296025" y="6056313"/>
          <p14:tracePt t="261622" x="6308725" y="6056313"/>
          <p14:tracePt t="261638" x="6334125" y="6056313"/>
          <p14:tracePt t="261648" x="6346825" y="6069013"/>
          <p14:tracePt t="261658" x="6346825" y="6081713"/>
          <p14:tracePt t="261672" x="6370638" y="6081713"/>
          <p14:tracePt t="261754" x="6383338" y="6081713"/>
          <p14:tracePt t="261768" x="6396038" y="6081713"/>
          <p14:tracePt t="261788" x="6408738" y="6081713"/>
          <p14:tracePt t="262399" x="6421438" y="6081713"/>
          <p14:tracePt t="262414" x="6408738" y="6081713"/>
          <p14:tracePt t="262424" x="6308725" y="6107113"/>
          <p14:tracePt t="262428" x="6234113" y="6119813"/>
          <p14:tracePt t="262438" x="6121400" y="6119813"/>
          <p14:tracePt t="262450" x="5983288" y="6119813"/>
          <p14:tracePt t="262454" x="5845175" y="6119813"/>
          <p14:tracePt t="262464" x="5632450" y="6119813"/>
          <p14:tracePt t="262470" x="5394325" y="6119813"/>
          <p14:tracePt t="262480" x="5219700" y="6119813"/>
          <p14:tracePt t="262490" x="5045075" y="6119813"/>
          <p14:tracePt t="262494" x="4894263" y="6107113"/>
          <p14:tracePt t="262504" x="4781550" y="6081713"/>
          <p14:tracePt t="262510" x="4643438" y="6069013"/>
          <p14:tracePt t="262520" x="4518025" y="6019800"/>
          <p14:tracePt t="262530" x="4406900" y="6007100"/>
          <p14:tracePt t="262536" x="4305300" y="5981700"/>
          <p14:tracePt t="262546" x="4181475" y="5945188"/>
          <p14:tracePt t="262550" x="4081463" y="5907088"/>
          <p14:tracePt t="262560" x="3956050" y="5868988"/>
          <p14:tracePt t="262571" x="3879850" y="5843588"/>
          <p14:tracePt t="262576" x="3805238" y="5807075"/>
          <p14:tracePt t="262587" x="3756025" y="5807075"/>
          <p14:tracePt t="262590" x="3679825" y="5781675"/>
          <p14:tracePt t="262600" x="3654425" y="5768975"/>
          <p14:tracePt t="262610" x="3605213" y="5756275"/>
          <p14:tracePt t="262616" x="3579813" y="5743575"/>
          <p14:tracePt t="262626" x="3530600" y="5732463"/>
          <p14:tracePt t="262632" x="3505200" y="5732463"/>
          <p14:tracePt t="262640" x="3479800" y="5719763"/>
          <p14:tracePt t="262656" x="3454400" y="5719763"/>
          <p14:tracePt t="262672" x="3441700" y="5719763"/>
          <p14:tracePt t="262778" x="3417888" y="5719763"/>
          <p14:tracePt t="262798" x="3405188" y="5732463"/>
          <p14:tracePt t="262812" x="3392488" y="5732463"/>
          <p14:tracePt t="262819" x="3367088" y="5743575"/>
          <p14:tracePt t="262882" x="3354388" y="5756275"/>
          <p14:tracePt t="262904" x="3341688" y="5756275"/>
          <p14:tracePt t="262908" x="3341688" y="5768975"/>
          <p14:tracePt t="262924" x="3328988" y="5768975"/>
          <p14:tracePt t="262984" x="3328988" y="5781675"/>
          <p14:tracePt t="263054" x="3328988" y="5768975"/>
          <p14:tracePt t="263064" x="3328988" y="5743575"/>
          <p14:tracePt t="263071" x="3328988" y="5732463"/>
          <p14:tracePt t="263080" x="3328988" y="5707063"/>
          <p14:tracePt t="263094" x="3341688" y="5694363"/>
          <p14:tracePt t="263104" x="3341688" y="5681663"/>
          <p14:tracePt t="263110" x="3341688" y="5668963"/>
          <p14:tracePt t="263121" x="3341688" y="5656263"/>
          <p14:tracePt t="263130" x="3341688" y="5643563"/>
          <p14:tracePt t="263137" x="3367088" y="5619750"/>
          <p14:tracePt t="263146" x="3367088" y="5607050"/>
          <p14:tracePt t="263150" x="3367088" y="5581650"/>
          <p14:tracePt t="263160" x="3367088" y="5556250"/>
          <p14:tracePt t="263171" x="3367088" y="5530850"/>
          <p14:tracePt t="263176" x="3367088" y="5518150"/>
          <p14:tracePt t="263187" x="3367088" y="5507038"/>
          <p14:tracePt t="263190" x="3367088" y="5494338"/>
          <p14:tracePt t="263200" x="3367088" y="5468938"/>
          <p14:tracePt t="263210" x="3367088" y="5456238"/>
          <p14:tracePt t="263216" x="3367088" y="5418138"/>
          <p14:tracePt t="263226" x="3367088" y="5394325"/>
          <p14:tracePt t="263232" x="3354388" y="5368925"/>
          <p14:tracePt t="263242" x="3341688" y="5356225"/>
          <p14:tracePt t="263253" x="3317875" y="5330825"/>
          <p14:tracePt t="263256" x="3305175" y="5318125"/>
          <p14:tracePt t="263266" x="3254375" y="5305425"/>
          <p14:tracePt t="263272" x="3254375" y="5294313"/>
          <p14:tracePt t="263282" x="3216275" y="5268913"/>
          <p14:tracePt t="263292" x="3205163" y="5256213"/>
          <p14:tracePt t="263296" x="3179763" y="5230813"/>
          <p14:tracePt t="263306" x="3167063" y="5218113"/>
          <p14:tracePt t="263312" x="3141663" y="5194300"/>
          <p14:tracePt t="263322" x="3128963" y="5168900"/>
          <p14:tracePt t="263332" x="3116263" y="5156200"/>
          <p14:tracePt t="263338" x="3103563" y="5130800"/>
          <p14:tracePt t="263348" x="3079750" y="5105400"/>
          <p14:tracePt t="263353" x="3067050" y="5092700"/>
          <p14:tracePt t="263362" x="3054350" y="5081588"/>
          <p14:tracePt t="263378" x="3054350" y="5056188"/>
          <p14:tracePt t="263388" x="3028950" y="5030788"/>
          <p14:tracePt t="263403" x="3028950" y="5018088"/>
          <p14:tracePt t="263412" x="3028950" y="5005388"/>
          <p14:tracePt t="263418" x="3028950" y="4981575"/>
          <p14:tracePt t="263428" x="3028950" y="4956175"/>
          <p14:tracePt t="263432" x="3028950" y="4918075"/>
          <p14:tracePt t="263442" x="3016250" y="4905375"/>
          <p14:tracePt t="263453" x="3003550" y="4892675"/>
          <p14:tracePt t="263458" x="3003550" y="4868863"/>
          <p14:tracePt t="263468" x="3003550" y="4843463"/>
          <p14:tracePt t="263474" x="3003550" y="4818063"/>
          <p14:tracePt t="263494" x="3003550" y="4792663"/>
          <p14:tracePt t="263498" x="3003550" y="4768850"/>
          <p14:tracePt t="263508" x="3003550" y="4730750"/>
          <p14:tracePt t="263514" x="3003550" y="4718050"/>
          <p14:tracePt t="263524" x="3003550" y="4692650"/>
          <p14:tracePt t="263534" x="3003550" y="4679950"/>
          <p14:tracePt t="263538" x="3003550" y="4667250"/>
          <p14:tracePt t="263554" x="3003550" y="4656138"/>
          <p14:tracePt t="263574" x="3003550" y="4643438"/>
          <p14:tracePt t="263590" x="3003550" y="4630738"/>
          <p14:tracePt t="263594" x="3003550" y="4618038"/>
          <p14:tracePt t="263614" x="3003550" y="4605338"/>
          <p14:tracePt t="263630" x="3003550" y="4592638"/>
          <p14:tracePt t="263640" x="3003550" y="4579938"/>
          <p14:tracePt t="263650" x="2979738" y="4567238"/>
          <p14:tracePt t="263664" x="2979738" y="4554538"/>
          <p14:tracePt t="263690" x="2979738" y="4530725"/>
          <p14:tracePt t="263776" x="3003550" y="4592638"/>
          <p14:tracePt t="263786" x="3016250" y="4679950"/>
          <p14:tracePt t="263790" x="3041650" y="4768850"/>
          <p14:tracePt t="263800" x="3067050" y="4879975"/>
          <p14:tracePt t="263810" x="3092450" y="4968875"/>
          <p14:tracePt t="263816" x="3092450" y="5030788"/>
          <p14:tracePt t="263826" x="3128963" y="5118100"/>
          <p14:tracePt t="263832" x="3128963" y="5156200"/>
          <p14:tracePt t="263842" x="3154363" y="5205413"/>
          <p14:tracePt t="263852" x="3154363" y="5281613"/>
          <p14:tracePt t="263856" x="3167063" y="5330825"/>
          <p14:tracePt t="263866" x="3167063" y="5381625"/>
          <p14:tracePt t="263872" x="3167063" y="5456238"/>
          <p14:tracePt t="263882" x="3167063" y="5518150"/>
          <p14:tracePt t="263892" x="3167063" y="5568950"/>
          <p14:tracePt t="263898" x="3167063" y="5643563"/>
          <p14:tracePt t="263908" x="3167063" y="5681663"/>
          <p14:tracePt t="263912" x="3167063" y="5732463"/>
          <p14:tracePt t="263922" x="3167063" y="5768975"/>
          <p14:tracePt t="263932" x="3167063" y="5781675"/>
          <p14:tracePt t="263938" x="3167063" y="5819775"/>
          <p14:tracePt t="263948" x="3154363" y="5843588"/>
          <p14:tracePt t="263952" x="3154363" y="5868988"/>
          <p14:tracePt t="263971" x="3154363" y="5894388"/>
          <p14:tracePt t="263972" x="3141663" y="5919788"/>
          <p14:tracePt t="263988" x="3128963" y="5932488"/>
          <p14:tracePt t="263992" x="3128963" y="5945188"/>
          <p14:tracePt t="264044" x="3128963" y="5969000"/>
          <p14:tracePt t="264098" x="3128963" y="5981700"/>
          <p14:tracePt t="264108" x="3154363" y="5981700"/>
          <p14:tracePt t="264114" x="3241675" y="6007100"/>
          <p14:tracePt t="264124" x="3354388" y="6007100"/>
          <p14:tracePt t="264130" x="3517900" y="6007100"/>
          <p14:tracePt t="264140" x="3743325" y="6007100"/>
          <p14:tracePt t="264150" x="4081463" y="6007100"/>
          <p14:tracePt t="264155" x="4530725" y="6007100"/>
          <p14:tracePt t="264164" x="5006975" y="6007100"/>
          <p14:tracePt t="264171" x="5645150" y="6007100"/>
          <p14:tracePt t="264180" x="6246813" y="5919788"/>
          <p14:tracePt t="264190" x="6759575" y="5868988"/>
          <p14:tracePt t="264194" x="7097713" y="5819775"/>
          <p14:tracePt t="264205" x="7385050" y="5756275"/>
          <p14:tracePt t="264210" x="7623175" y="5707063"/>
          <p14:tracePt t="264221" x="7785100" y="5668963"/>
          <p14:tracePt t="264230" x="7897813" y="5630863"/>
          <p14:tracePt t="264234" x="7961313" y="5581650"/>
          <p14:tracePt t="264244" x="7999413" y="5556250"/>
          <p14:tracePt t="264250" x="8023225" y="5530850"/>
          <p14:tracePt t="264260" x="8035925" y="5518150"/>
          <p14:tracePt t="264271" x="8035925" y="5507038"/>
          <p14:tracePt t="264274" x="8035925" y="5494338"/>
          <p14:tracePt t="264284" x="8035925" y="5468938"/>
          <p14:tracePt t="264290" x="8035925" y="5430838"/>
          <p14:tracePt t="264300" x="8035925" y="5407025"/>
          <p14:tracePt t="264310" x="8035925" y="5368925"/>
          <p14:tracePt t="264316" x="8035925" y="5343525"/>
          <p14:tracePt t="264326" x="8023225" y="5305425"/>
          <p14:tracePt t="264330" x="8023225" y="5294313"/>
          <p14:tracePt t="264340" x="8010525" y="5268913"/>
          <p14:tracePt t="264356" x="8010525" y="5243513"/>
          <p14:tracePt t="264366" x="8010525" y="5230813"/>
          <p14:tracePt t="264370" x="7999413" y="5218113"/>
          <p14:tracePt t="264436" x="7974013" y="5205413"/>
          <p14:tracePt t="264442" x="7948613" y="5194300"/>
          <p14:tracePt t="264452" x="7923213" y="5181600"/>
          <p14:tracePt t="264462" x="7910513" y="5168900"/>
          <p14:tracePt t="264466" x="7861300" y="5143500"/>
          <p14:tracePt t="264476" x="7835900" y="5118100"/>
          <p14:tracePt t="264482" x="7810500" y="5068888"/>
          <p14:tracePt t="264492" x="7785100" y="5030788"/>
          <p14:tracePt t="264502" x="7735888" y="4981575"/>
          <p14:tracePt t="264508" x="7723188" y="4943475"/>
          <p14:tracePt t="264518" x="7685088" y="4918075"/>
          <p14:tracePt t="264522" x="7673975" y="4879975"/>
          <p14:tracePt t="264532" x="7661275" y="4879975"/>
          <p14:tracePt t="264542" x="7648575" y="4856163"/>
          <p14:tracePt t="264548" x="7648575" y="4843463"/>
          <p14:tracePt t="264558" x="7623175" y="4830763"/>
          <p14:tracePt t="264562" x="7623175" y="4818063"/>
          <p14:tracePt t="264572" x="7610475" y="4805363"/>
          <p14:tracePt t="264584" x="7597775" y="4792663"/>
          <p14:tracePt t="264589" x="7572375" y="4768850"/>
          <p14:tracePt t="264598" x="7561263" y="4756150"/>
          <p14:tracePt t="264604" x="7548563" y="4730750"/>
          <p14:tracePt t="264614" x="7523163" y="4718050"/>
          <p14:tracePt t="264624" x="7510463" y="4692650"/>
          <p14:tracePt t="264628" x="7485063" y="4679950"/>
          <p14:tracePt t="264639" x="7485063" y="4667250"/>
          <p14:tracePt t="264644" x="7459663" y="4656138"/>
          <p14:tracePt t="264654" x="7448550" y="4656138"/>
          <p14:tracePt t="264664" x="7410450" y="4630738"/>
          <p14:tracePt t="264668" x="7385050" y="4618038"/>
          <p14:tracePt t="264678" x="7348538" y="4554538"/>
          <p14:tracePt t="264684" x="7310438" y="4543425"/>
          <p14:tracePt t="264694" x="7285038" y="4505325"/>
          <p14:tracePt t="264705" x="7259638" y="4479925"/>
          <p14:tracePt t="264708" x="7223125" y="4454525"/>
          <p14:tracePt t="264718" x="7210425" y="4430713"/>
          <p14:tracePt t="264724" x="7185025" y="4392613"/>
          <p14:tracePt t="264734" x="7172325" y="4318000"/>
          <p14:tracePt t="264744" x="7146925" y="4305300"/>
          <p14:tracePt t="264750" x="7134225" y="4279900"/>
          <p14:tracePt t="264760" x="7097713" y="4217988"/>
          <p14:tracePt t="264774" x="7097713" y="4205288"/>
          <p14:tracePt t="264784" x="7097713" y="4179888"/>
          <p14:tracePt t="264790" x="7085013" y="4154488"/>
          <p14:tracePt t="264800" x="7085013" y="4129088"/>
          <p14:tracePt t="264804" x="7059613" y="4079875"/>
          <p14:tracePt t="264814" x="7059613" y="4054475"/>
          <p14:tracePt t="264824" x="7059613" y="4029075"/>
          <p14:tracePt t="264830" x="7059613" y="3992563"/>
          <p14:tracePt t="264840" x="7059613" y="3967163"/>
          <p14:tracePt t="264846" x="7059613" y="3941763"/>
          <p14:tracePt t="264856" x="7059613" y="3905250"/>
          <p14:tracePt t="264866" x="7072313" y="3879850"/>
          <p14:tracePt t="264871" x="7085013" y="3854450"/>
          <p14:tracePt t="264880" x="7097713" y="3841750"/>
          <p14:tracePt t="264886" x="7110413" y="3829050"/>
          <p14:tracePt t="264896" x="7146925" y="3803650"/>
          <p14:tracePt t="264906" x="7172325" y="3792538"/>
          <p14:tracePt t="264910" x="7210425" y="3767138"/>
          <p14:tracePt t="264921" x="7246938" y="3754438"/>
          <p14:tracePt t="264926" x="7323138" y="3729038"/>
          <p14:tracePt t="264936" x="7423150" y="3716338"/>
          <p14:tracePt t="264946" x="7510463" y="3716338"/>
          <p14:tracePt t="264950" x="7610475" y="3692525"/>
          <p14:tracePt t="264972" x="7748588" y="3679825"/>
          <p14:tracePt t="264976" x="7785100" y="3679825"/>
          <p14:tracePt t="264987" x="7810500" y="3679825"/>
          <p14:tracePt t="264992" x="7835900" y="3679825"/>
          <p14:tracePt t="265002" x="7861300" y="3679825"/>
          <p14:tracePt t="265006" x="7886700" y="3679825"/>
          <p14:tracePt t="265016" x="7923213" y="3667125"/>
          <p14:tracePt t="265026" x="7948613" y="3654425"/>
          <p14:tracePt t="265032" x="8010525" y="3654425"/>
          <p14:tracePt t="265042" x="8099425" y="3629025"/>
          <p14:tracePt t="265046" x="8148638" y="3629025"/>
          <p14:tracePt t="265056" x="8223250" y="3616325"/>
          <p14:tracePt t="265066" x="8286750" y="3616325"/>
          <p14:tracePt t="265073" x="8348663" y="3616325"/>
          <p14:tracePt t="265082" x="8435975" y="3590925"/>
          <p14:tracePt t="265089" x="8548688" y="3579813"/>
          <p14:tracePt t="265098" x="8637588" y="3579813"/>
          <p14:tracePt t="265108" x="8737600" y="3554413"/>
          <p14:tracePt t="265112" x="8837613" y="3554413"/>
          <p14:tracePt t="265122" x="8924925" y="3541713"/>
          <p14:tracePt t="265128" x="8986838" y="3541713"/>
          <p14:tracePt t="265139" x="9050338" y="3541713"/>
          <p14:tracePt t="265148" x="9112250" y="3516313"/>
          <p14:tracePt t="265152" x="9137650" y="3516313"/>
          <p14:tracePt t="265162" x="9150350" y="3503613"/>
          <p14:tracePt t="265168" x="9163050" y="3503613"/>
          <p14:tracePt t="265189" x="9175750" y="3503613"/>
          <p14:tracePt t="265308" x="9188450" y="3503613"/>
          <p14:tracePt t="265318" x="9199563" y="3503613"/>
          <p14:tracePt t="265460" x="9188450" y="3603625"/>
          <p14:tracePt t="265466" x="9112250" y="3716338"/>
          <p14:tracePt t="265476" x="9050338" y="3879850"/>
          <p14:tracePt t="265480" x="8986838" y="4017963"/>
          <p14:tracePt t="265490" x="8863013" y="4205288"/>
          <p14:tracePt t="265500" x="8774113" y="4330700"/>
          <p14:tracePt t="265506" x="8699500" y="4479925"/>
          <p14:tracePt t="265516" x="8599488" y="4592638"/>
          <p14:tracePt t="265520" x="8524875" y="4718050"/>
          <p14:tracePt t="265530" x="8386763" y="4892675"/>
          <p14:tracePt t="265540" x="8174038" y="5105400"/>
          <p14:tracePt t="265546" x="8086725" y="5218113"/>
          <p14:tracePt t="265556" x="7961313" y="5343525"/>
          <p14:tracePt t="265562" x="7848600" y="5456238"/>
          <p14:tracePt t="265573" x="7761288" y="5530850"/>
          <p14:tracePt t="265582" x="7661275" y="5643563"/>
          <p14:tracePt t="265586" x="7597775" y="5681663"/>
          <p14:tracePt t="265596" x="7523163" y="5756275"/>
          <p14:tracePt t="265602" x="7472363" y="5794375"/>
          <p14:tracePt t="265612" x="7435850" y="5832475"/>
          <p14:tracePt t="265623" x="7359650" y="5868988"/>
          <p14:tracePt t="265626" x="7310438" y="5907088"/>
          <p14:tracePt t="265636" x="7297738" y="5907088"/>
          <p14:tracePt t="265642" x="7272338" y="5919788"/>
          <p14:tracePt t="265652" x="7246938" y="5932488"/>
          <p14:tracePt t="265662" x="7223125" y="5945188"/>
          <p14:tracePt t="265678" x="7197725" y="5956300"/>
          <p14:tracePt t="265682" x="7172325" y="5981700"/>
          <p14:tracePt t="265702" x="7146925" y="5981700"/>
          <p14:tracePt t="265708" x="7123113" y="5981700"/>
          <p14:tracePt t="265718" x="7097713" y="6007100"/>
          <p14:tracePt t="265723" x="7085013" y="6007100"/>
          <p14:tracePt t="265734" x="7046913" y="6032500"/>
          <p14:tracePt t="265744" x="6972300" y="6081713"/>
          <p14:tracePt t="265748" x="6921500" y="6107113"/>
          <p14:tracePt t="265758" x="6846888" y="6145213"/>
          <p14:tracePt t="265764" x="6784975" y="6181725"/>
          <p14:tracePt t="265774" x="6721475" y="6194425"/>
          <p14:tracePt t="265784" x="6696075" y="6207125"/>
          <p14:tracePt t="265789" x="6646863" y="6232525"/>
          <p14:tracePt t="265798" x="6608763" y="6245225"/>
          <p14:tracePt t="265805" x="6559550" y="6257925"/>
          <p14:tracePt t="265814" x="6546850" y="6281738"/>
          <p14:tracePt t="265824" x="6534150" y="6281738"/>
          <p14:tracePt t="265828" x="6521450" y="6294438"/>
          <p14:tracePt t="265960" x="6508750" y="6294438"/>
          <p14:tracePt t="265970" x="6508750" y="6219825"/>
          <p14:tracePt t="265980" x="6508750" y="6081713"/>
          <p14:tracePt t="265986" x="6596063" y="5932488"/>
          <p14:tracePt t="265996" x="6659563" y="5781675"/>
          <p14:tracePt t="266002" x="6721475" y="5630863"/>
          <p14:tracePt t="266012" x="6797675" y="5494338"/>
          <p14:tracePt t="266023" x="6859588" y="5368925"/>
          <p14:tracePt t="266026" x="6934200" y="5281613"/>
          <p14:tracePt t="266036" x="6997700" y="5205413"/>
          <p14:tracePt t="266042" x="7046913" y="5130800"/>
          <p14:tracePt t="266052" x="7072313" y="5081588"/>
          <p14:tracePt t="266062" x="7110413" y="5056188"/>
          <p14:tracePt t="266066" x="7134225" y="5030788"/>
          <p14:tracePt t="266076" x="7146925" y="5005388"/>
          <p14:tracePt t="266218" x="7146925" y="4981575"/>
          <p14:tracePt t="266228" x="7146925" y="4956175"/>
          <p14:tracePt t="266234" x="7146925" y="4930775"/>
          <p14:tracePt t="266248" x="7146925" y="4905375"/>
          <p14:tracePt t="266268" x="7146925" y="4892675"/>
          <p14:tracePt t="266274" x="7146925" y="4879975"/>
          <p14:tracePt t="266288" x="7146925" y="4868863"/>
          <p14:tracePt t="266298" x="7146925" y="4856163"/>
          <p14:tracePt t="266314" x="7159625" y="4843463"/>
          <p14:tracePt t="266324" x="7159625" y="4830763"/>
          <p14:tracePt t="266340" x="7159625" y="4818063"/>
          <p14:tracePt t="266364" x="7159625" y="4792663"/>
          <p14:tracePt t="266440" x="7146925" y="4792663"/>
          <p14:tracePt t="266450" x="7097713" y="4792663"/>
          <p14:tracePt t="266460" x="7021513" y="4792663"/>
          <p14:tracePt t="266466" x="6946900" y="4830763"/>
          <p14:tracePt t="266476" x="6859588" y="4868863"/>
          <p14:tracePt t="266480" x="6784975" y="4905375"/>
          <p14:tracePt t="266491" x="6708775" y="4943475"/>
          <p14:tracePt t="266500" x="6621463" y="4981575"/>
          <p14:tracePt t="266507" x="6584950" y="4992688"/>
          <p14:tracePt t="266516" x="6508750" y="5005388"/>
          <p14:tracePt t="266520" x="6472238" y="5043488"/>
          <p14:tracePt t="266530" x="6408738" y="5068888"/>
          <p14:tracePt t="266540" x="6383338" y="5081588"/>
          <p14:tracePt t="266546" x="6370638" y="5092700"/>
          <p14:tracePt t="266562" x="6359525" y="5092700"/>
          <p14:tracePt t="266752" x="6408738" y="5043488"/>
          <p14:tracePt t="266762" x="6434138" y="5018088"/>
          <p14:tracePt t="266768" x="6483350" y="4968875"/>
          <p14:tracePt t="266778" x="6496050" y="4956175"/>
          <p14:tracePt t="266788" x="6521450" y="4930775"/>
          <p14:tracePt t="266792" x="6534150" y="4892675"/>
          <p14:tracePt t="266802" x="6546850" y="4892675"/>
          <p14:tracePt t="266808" x="6572250" y="4868863"/>
          <p14:tracePt t="266828" x="6572250" y="4856163"/>
          <p14:tracePt t="266924" x="6572250" y="4843463"/>
          <p14:tracePt t="266934" x="6559550" y="4868863"/>
          <p14:tracePt t="266940" x="6521450" y="4905375"/>
          <p14:tracePt t="266950" x="6483350" y="4943475"/>
          <p14:tracePt t="266954" x="6483350" y="4956175"/>
          <p14:tracePt t="266974" x="6459538" y="4981575"/>
          <p14:tracePt t="266980" x="6459538" y="4992688"/>
          <p14:tracePt t="266990" x="6459538" y="5005388"/>
          <p14:tracePt t="267007" x="6446838" y="5005388"/>
          <p14:tracePt t="267090" x="6483350" y="4981575"/>
          <p14:tracePt t="267100" x="6508750" y="4943475"/>
          <p14:tracePt t="267110" x="6572250" y="4879975"/>
          <p14:tracePt t="267116" x="6634163" y="4818063"/>
          <p14:tracePt t="267126" x="6696075" y="4743450"/>
          <p14:tracePt t="267132" x="6746875" y="4705350"/>
          <p14:tracePt t="267142" x="6808788" y="4605338"/>
          <p14:tracePt t="267152" x="6821488" y="4579938"/>
          <p14:tracePt t="267157" x="6834188" y="4567238"/>
          <p14:tracePt t="267166" x="6846888" y="4554538"/>
          <p14:tracePt t="267216" x="6859588" y="4567238"/>
          <p14:tracePt t="267226" x="6859588" y="4579938"/>
          <p14:tracePt t="267236" x="6859588" y="4630738"/>
          <p14:tracePt t="267242" x="6834188" y="4705350"/>
          <p14:tracePt t="267252" x="6797675" y="4792663"/>
          <p14:tracePt t="267258" x="6759575" y="4879975"/>
          <p14:tracePt t="267268" x="6721475" y="4968875"/>
          <p14:tracePt t="267278" x="6684963" y="5043488"/>
          <p14:tracePt t="267282" x="6672263" y="5081588"/>
          <p14:tracePt t="267292" x="6634163" y="5156200"/>
          <p14:tracePt t="267298" x="6621463" y="5194300"/>
          <p14:tracePt t="267308" x="6621463" y="5205413"/>
          <p14:tracePt t="267318" x="6621463" y="5218113"/>
          <p14:tracePt t="267323" x="6608763" y="5218113"/>
          <p14:tracePt t="267398" x="6646863" y="5194300"/>
          <p14:tracePt t="267404" x="6708775" y="5105400"/>
          <p14:tracePt t="267414" x="6759575" y="5030788"/>
          <p14:tracePt t="267418" x="6821488" y="4943475"/>
          <p14:tracePt t="267428" x="6872288" y="4868863"/>
          <p14:tracePt t="267438" x="6934200" y="4779963"/>
          <p14:tracePt t="267444" x="6959600" y="4705350"/>
          <p14:tracePt t="267454" x="7010400" y="4656138"/>
          <p14:tracePt t="267458" x="7010400" y="4643438"/>
          <p14:tracePt t="267540" x="7010400" y="4679950"/>
          <p14:tracePt t="267550" x="6997700" y="4768850"/>
          <p14:tracePt t="267554" x="6972300" y="4843463"/>
          <p14:tracePt t="267564" x="6934200" y="4930775"/>
          <p14:tracePt t="267574" x="6897688" y="5005388"/>
          <p14:tracePt t="267580" x="6897688" y="5043488"/>
          <p14:tracePt t="267591" x="6859588" y="5118100"/>
          <p14:tracePt t="267596" x="6834188" y="5156200"/>
          <p14:tracePt t="267606" x="6821488" y="5194300"/>
          <p14:tracePt t="267616" x="6821488" y="5205413"/>
          <p14:tracePt t="267620" x="6808788" y="5218113"/>
          <p14:tracePt t="267636" x="6797675" y="5230813"/>
          <p14:tracePt t="267656" x="6797675" y="5243513"/>
          <p14:tracePt t="268054" x="6797675" y="5230813"/>
          <p14:tracePt t="268064" x="6797675" y="5205413"/>
          <p14:tracePt t="268080" x="6808788" y="5181600"/>
          <p14:tracePt t="268091" x="6821488" y="5156200"/>
          <p14:tracePt t="268104" x="6834188" y="5130800"/>
          <p14:tracePt t="268120" x="6834188" y="5118100"/>
          <p14:tracePt t="268134" x="6834188" y="5105400"/>
          <p14:tracePt t="268144" x="6834188" y="5092700"/>
          <p14:tracePt t="268196" x="6846888" y="5092700"/>
          <p14:tracePt t="268226" x="6846888" y="5081588"/>
          <p14:tracePt t="268276" x="6846888" y="5068888"/>
          <p14:tracePt t="268310" x="6846888" y="5056188"/>
          <p14:tracePt t="268342" x="6834188" y="5056188"/>
          <p14:tracePt t="268346" x="6797675" y="5056188"/>
          <p14:tracePt t="268356" x="6746875" y="5056188"/>
          <p14:tracePt t="268366" x="6696075" y="5056188"/>
          <p14:tracePt t="268372" x="6659563" y="5056188"/>
          <p14:tracePt t="268380" x="6608763" y="5056188"/>
          <p14:tracePt t="268391" x="6572250" y="5056188"/>
          <p14:tracePt t="268396" x="6546850" y="5056188"/>
          <p14:tracePt t="268407" x="6521450" y="5056188"/>
          <p14:tracePt t="268420" x="6508750" y="5056188"/>
          <p14:tracePt t="268492" x="6496050" y="5056188"/>
          <p14:tracePt t="268516" x="6496050" y="5068888"/>
          <p14:tracePt t="268522" x="6508750" y="5068888"/>
          <p14:tracePt t="268532" x="6534150" y="5092700"/>
          <p14:tracePt t="268548" x="6572250" y="5118100"/>
          <p14:tracePt t="268558" x="6608763" y="5130800"/>
          <p14:tracePt t="268562" x="6634163" y="5130800"/>
          <p14:tracePt t="268572" x="6672263" y="5130800"/>
          <p14:tracePt t="268582" x="6734175" y="5130800"/>
          <p14:tracePt t="268588" x="6759575" y="5130800"/>
          <p14:tracePt t="268602" x="6797675" y="5130800"/>
          <p14:tracePt t="268608" x="6859588" y="5130800"/>
          <p14:tracePt t="268614" x="6884988" y="5130800"/>
          <p14:tracePt t="268625" x="6934200" y="5130800"/>
          <p14:tracePt t="268628" x="6972300" y="5130800"/>
          <p14:tracePt t="268638" x="6997700" y="5130800"/>
          <p14:tracePt t="268644" x="7021513" y="5130800"/>
          <p14:tracePt t="268654" x="7046913" y="5130800"/>
          <p14:tracePt t="268664" x="7085013" y="5118100"/>
          <p14:tracePt t="268668" x="7110413" y="5105400"/>
          <p14:tracePt t="268684" x="7134225" y="5092700"/>
          <p14:tracePt t="268694" x="7159625" y="5092700"/>
          <p14:tracePt t="268704" x="7172325" y="5092700"/>
          <p14:tracePt t="268708" x="7185025" y="5092700"/>
          <p14:tracePt t="268718" x="7210425" y="5081588"/>
          <p14:tracePt t="268725" x="7223125" y="5081588"/>
          <p14:tracePt t="268744" x="7235825" y="5081588"/>
          <p14:tracePt t="268748" x="7246938" y="5068888"/>
          <p14:tracePt t="268758" x="7259638" y="5056188"/>
          <p14:tracePt t="268780" x="7272338" y="5056188"/>
          <p14:tracePt t="268830" x="7285038" y="5043488"/>
          <p14:tracePt t="268936" x="7285038" y="5030788"/>
          <p14:tracePt t="268940" x="7235825" y="5030788"/>
          <p14:tracePt t="268951" x="7134225" y="5030788"/>
          <p14:tracePt t="268956" x="7021513" y="5030788"/>
          <p14:tracePt t="268966" x="6897688" y="5030788"/>
          <p14:tracePt t="268976" x="6784975" y="5030788"/>
          <p14:tracePt t="268982" x="6696075" y="5030788"/>
          <p14:tracePt t="268992" x="6584950" y="5030788"/>
          <p14:tracePt t="268996" x="6483350" y="5030788"/>
          <p14:tracePt t="269006" x="6396038" y="5030788"/>
          <p14:tracePt t="269016" x="6346825" y="5030788"/>
          <p14:tracePt t="269022" x="6308725" y="5030788"/>
          <p14:tracePt t="269032" x="6283325" y="5030788"/>
          <p14:tracePt t="269036" x="6270625" y="5030788"/>
          <p14:tracePt t="269056" x="6259513" y="5030788"/>
          <p14:tracePt t="269112" x="6246813" y="5030788"/>
          <p14:tracePt t="269192" x="6259513" y="5030788"/>
          <p14:tracePt t="269198" x="6296025" y="5043488"/>
          <p14:tracePt t="269209" x="6359525" y="5043488"/>
          <p14:tracePt t="269212" x="6434138" y="5043488"/>
          <p14:tracePt t="269222" x="6559550" y="5043488"/>
          <p14:tracePt t="269232" x="6659563" y="5043488"/>
          <p14:tracePt t="269238" x="6772275" y="5043488"/>
          <p14:tracePt t="269248" x="6910388" y="5043488"/>
          <p14:tracePt t="269254" x="7021513" y="5043488"/>
          <p14:tracePt t="269264" x="7134225" y="5043488"/>
          <p14:tracePt t="269275" x="7235825" y="5043488"/>
          <p14:tracePt t="269278" x="7359650" y="5043488"/>
          <p14:tracePt t="269288" x="7435850" y="5043488"/>
          <p14:tracePt t="269294" x="7510463" y="5043488"/>
          <p14:tracePt t="269304" x="7561263" y="5043488"/>
          <p14:tracePt t="269314" x="7623175" y="5043488"/>
          <p14:tracePt t="269320" x="7648575" y="5043488"/>
          <p14:tracePt t="269330" x="7685088" y="5043488"/>
          <p14:tracePt t="269360" x="7697788" y="5043488"/>
          <p14:tracePt t="269440" x="7697788" y="5056188"/>
          <p14:tracePt t="269454" x="7661275" y="5068888"/>
          <p14:tracePt t="269466" x="7585075" y="5081588"/>
          <p14:tracePt t="269476" x="7459663" y="5081588"/>
          <p14:tracePt t="269480" x="7323138" y="5105400"/>
          <p14:tracePt t="269492" x="7172325" y="5118100"/>
          <p14:tracePt t="269496" x="7046913" y="5156200"/>
          <p14:tracePt t="269506" x="6872288" y="5168900"/>
          <p14:tracePt t="269516" x="6721475" y="5168900"/>
          <p14:tracePt t="269520" x="6584950" y="5194300"/>
          <p14:tracePt t="269530" x="6446838" y="5194300"/>
          <p14:tracePt t="269536" x="6359525" y="5194300"/>
          <p14:tracePt t="269546" x="6283325" y="5194300"/>
          <p14:tracePt t="269556" x="6234113" y="5194300"/>
          <p14:tracePt t="269562" x="6208713" y="5194300"/>
          <p14:tracePt t="269652" x="6234113" y="5205413"/>
          <p14:tracePt t="269656" x="6270625" y="5205413"/>
          <p14:tracePt t="269666" x="6321425" y="5205413"/>
          <p14:tracePt t="269672" x="6370638" y="5218113"/>
          <p14:tracePt t="269682" x="6408738" y="5218113"/>
          <p14:tracePt t="269692" x="6472238" y="5218113"/>
          <p14:tracePt t="269698" x="6546850" y="5218113"/>
          <p14:tracePt t="269709" x="6621463" y="5218113"/>
          <p14:tracePt t="269712" x="6696075" y="5218113"/>
          <p14:tracePt t="269722" x="6797675" y="5218113"/>
          <p14:tracePt t="269732" x="6859588" y="5218113"/>
          <p14:tracePt t="269738" x="6946900" y="5218113"/>
          <p14:tracePt t="269748" x="7010400" y="5218113"/>
          <p14:tracePt t="269752" x="7059613" y="5218113"/>
          <p14:tracePt t="269762" x="7134225" y="5218113"/>
          <p14:tracePt t="269772" x="7172325" y="5218113"/>
          <p14:tracePt t="269778" x="7197725" y="5218113"/>
          <p14:tracePt t="269788" x="7210425" y="5218113"/>
          <p14:tracePt t="269793" x="7223125" y="5218113"/>
          <p14:tracePt t="269814" x="7235825" y="5218113"/>
          <p14:tracePt t="270090" x="7246938" y="5218113"/>
          <p14:tracePt t="270922" x="7259638" y="5218113"/>
          <p14:tracePt t="271166" x="7246938" y="5205413"/>
          <p14:tracePt t="271180" x="7235825" y="5194300"/>
          <p14:tracePt t="271260" x="7235825" y="5181600"/>
          <p14:tracePt t="271300" x="7235825" y="5168900"/>
          <p14:tracePt t="271332" x="7235825" y="5156200"/>
          <p14:tracePt t="271346" x="7235825" y="5143500"/>
          <p14:tracePt t="271352" x="7235825" y="5130800"/>
          <p14:tracePt t="271750" x="7235825" y="5105400"/>
          <p14:tracePt t="272980" x="7235825" y="5092700"/>
          <p14:tracePt t="272990" x="7246938" y="5056188"/>
          <p14:tracePt t="273000" x="7259638" y="5018088"/>
          <p14:tracePt t="273006" x="7285038" y="4968875"/>
          <p14:tracePt t="273016" x="7285038" y="4930775"/>
          <p14:tracePt t="273022" x="7297738" y="4905375"/>
          <p14:tracePt t="273032" x="7310438" y="4879975"/>
          <p14:tracePt t="273042" x="7310438" y="4868863"/>
          <p14:tracePt t="273046" x="7310438" y="4856163"/>
          <p14:tracePt t="273062" x="7310438" y="4830763"/>
          <p14:tracePt t="273514" x="7323138" y="4818063"/>
          <p14:tracePt t="273540" x="7348538" y="4818063"/>
          <p14:tracePt t="273550" x="7359650" y="4830763"/>
          <p14:tracePt t="273556" x="7372350" y="4856163"/>
          <p14:tracePt t="273570" x="7385050" y="4879975"/>
          <p14:tracePt t="273580" x="7385050" y="4905375"/>
          <p14:tracePt t="273590" x="7385050" y="4943475"/>
          <p14:tracePt t="273596" x="7385050" y="4968875"/>
          <p14:tracePt t="273612" x="7385050" y="4992688"/>
          <p14:tracePt t="273622" x="7385050" y="5005388"/>
          <p14:tracePt t="273632" x="7385050" y="5030788"/>
          <p14:tracePt t="273636" x="7385050" y="5043488"/>
          <p14:tracePt t="273646" x="7385050" y="5068888"/>
          <p14:tracePt t="273652" x="7385050" y="5081588"/>
          <p14:tracePt t="273662" x="7385050" y="5118100"/>
          <p14:tracePt t="273676" x="7385050" y="5143500"/>
          <p14:tracePt t="273686" x="7385050" y="5156200"/>
          <p14:tracePt t="273732" x="7385050" y="5168900"/>
          <p14:tracePt t="273934" x="7385050" y="5156200"/>
          <p14:tracePt t="273944" x="7385050" y="5143500"/>
          <p14:tracePt t="273960" x="7385050" y="5130800"/>
          <p14:tracePt t="273964" x="7385050" y="5118100"/>
          <p14:tracePt t="273984" x="7385050" y="5105400"/>
          <p14:tracePt t="274000" x="7385050" y="5092700"/>
          <p14:tracePt t="274074" x="7385050" y="5081588"/>
          <p14:tracePt t="274192" x="7372350" y="5081588"/>
          <p14:tracePt t="280284" x="7372350" y="5030788"/>
          <p14:tracePt t="280288" x="7372350" y="4943475"/>
          <p14:tracePt t="280299" x="7385050" y="4818063"/>
          <p14:tracePt t="280304" x="7385050" y="4743450"/>
          <p14:tracePt t="280316" x="7410450" y="4656138"/>
          <p14:tracePt t="280324" x="7410450" y="4554538"/>
          <p14:tracePt t="280331" x="7423150" y="4430713"/>
          <p14:tracePt t="280340" x="7423150" y="4330700"/>
          <p14:tracePt t="280344" x="7423150" y="4241800"/>
          <p14:tracePt t="280354" x="7423150" y="4141788"/>
          <p14:tracePt t="280365" x="7423150" y="4067175"/>
          <p14:tracePt t="280370" x="7423150" y="3992563"/>
          <p14:tracePt t="280380" x="7423150" y="3892550"/>
          <p14:tracePt t="280384" x="7423150" y="3803650"/>
          <p14:tracePt t="280394" x="7423150" y="3729038"/>
          <p14:tracePt t="280404" x="7423150" y="3629025"/>
          <p14:tracePt t="280410" x="7423150" y="3529013"/>
          <p14:tracePt t="280420" x="7423150" y="3441700"/>
          <p14:tracePt t="280426" x="7423150" y="3367088"/>
          <p14:tracePt t="280436" x="7423150" y="3303588"/>
          <p14:tracePt t="280446" x="7423150" y="3254375"/>
          <p14:tracePt t="280450" x="7423150" y="3216275"/>
          <p14:tracePt t="280460" x="7423150" y="3165475"/>
          <p14:tracePt t="280466" x="7423150" y="3154363"/>
          <p14:tracePt t="280476" x="7423150" y="3128963"/>
          <p14:tracePt t="280486" x="7423150" y="3103563"/>
          <p14:tracePt t="280490" x="7423150" y="3090863"/>
          <p14:tracePt t="280500" x="7423150" y="3078163"/>
          <p14:tracePt t="280506" x="7410450" y="3065463"/>
          <p14:tracePt t="280516" x="7410450" y="3054350"/>
          <p14:tracePt t="280526" x="7410450" y="3041650"/>
          <p14:tracePt t="280533" x="7410450" y="3028950"/>
          <p14:tracePt t="280542" x="7397750" y="3016250"/>
          <p14:tracePt t="280546" x="7397750" y="3003550"/>
          <p14:tracePt t="280556" x="7397750" y="2990850"/>
          <p14:tracePt t="280566" x="7397750" y="2965450"/>
          <p14:tracePt t="280572" x="7372350" y="2941638"/>
          <p14:tracePt t="280586" x="7372350" y="2916238"/>
          <p14:tracePt t="280596" x="7348538" y="2903538"/>
          <p14:tracePt t="280606" x="7323138" y="2903538"/>
          <p14:tracePt t="280622" x="7310438" y="2903538"/>
          <p14:tracePt t="280626" x="7297738" y="2903538"/>
          <p14:tracePt t="280636" x="7285038" y="2903538"/>
          <p14:tracePt t="280646" x="7272338" y="2903538"/>
          <p14:tracePt t="280652" x="7259638" y="2903538"/>
          <p14:tracePt t="280668" x="7235825" y="2903538"/>
          <p14:tracePt t="280678" x="7223125" y="2903538"/>
          <p14:tracePt t="280688" x="7210425" y="2916238"/>
          <p14:tracePt t="280692" x="7185025" y="2916238"/>
          <p14:tracePt t="280702" x="7172325" y="2928938"/>
          <p14:tracePt t="280708" x="7159625" y="2928938"/>
          <p14:tracePt t="280718" x="7123113" y="2952750"/>
          <p14:tracePt t="280728" x="7072313" y="2952750"/>
          <p14:tracePt t="280733" x="7046913" y="2952750"/>
          <p14:tracePt t="280742" x="7034213" y="2965450"/>
          <p14:tracePt t="280748" x="6985000" y="2990850"/>
          <p14:tracePt t="280758" x="6921500" y="3016250"/>
          <p14:tracePt t="280768" x="6846888" y="3016250"/>
          <p14:tracePt t="280774" x="6808788" y="3041650"/>
          <p14:tracePt t="280784" x="6746875" y="3054350"/>
          <p14:tracePt t="280788" x="6672263" y="3078163"/>
          <p14:tracePt t="280799" x="6572250" y="3090863"/>
          <p14:tracePt t="280808" x="6521450" y="3116263"/>
          <p14:tracePt t="280815" x="6459538" y="3128963"/>
          <p14:tracePt t="280824" x="6396038" y="3141663"/>
          <p14:tracePt t="280828" x="6334125" y="3154363"/>
          <p14:tracePt t="280838" x="6259513" y="3154363"/>
          <p14:tracePt t="280848" x="6221413" y="3154363"/>
          <p14:tracePt t="280854" x="6196013" y="3154363"/>
          <p14:tracePt t="280865" x="6146800" y="3154363"/>
          <p14:tracePt t="280880" x="6134100" y="3154363"/>
          <p14:tracePt t="280890" x="6108700" y="3116263"/>
          <p14:tracePt t="280894" x="6070600" y="3028950"/>
          <p14:tracePt t="280904" x="6021388" y="2903538"/>
          <p14:tracePt t="280910" x="5970588" y="2778125"/>
          <p14:tracePt t="280920" x="5908675" y="2678113"/>
          <p14:tracePt t="280930" x="5821363" y="2552700"/>
          <p14:tracePt t="280934" x="5770563" y="2427288"/>
          <p14:tracePt t="280944" x="5708650" y="2339975"/>
          <p14:tracePt t="280966" x="5607050" y="2178050"/>
          <p14:tracePt t="280970" x="5557838" y="2127250"/>
          <p14:tracePt t="280974" x="5519738" y="2065338"/>
          <p14:tracePt t="280984" x="5483225" y="2014538"/>
          <p14:tracePt t="280990" x="5432425" y="1965325"/>
          <p14:tracePt t="281000" x="5407025" y="1939925"/>
          <p14:tracePt t="281010" x="5370513" y="1914525"/>
          <p14:tracePt t="281017" x="5319713" y="1889125"/>
          <p14:tracePt t="281026" x="5294313" y="1876425"/>
          <p14:tracePt t="281030" x="5245100" y="1852613"/>
          <p14:tracePt t="281040" x="5207000" y="1827213"/>
          <p14:tracePt t="281051" x="5157788" y="1814513"/>
          <p14:tracePt t="281056" x="5119688" y="1789113"/>
          <p14:tracePt t="281067" x="5081588" y="1776413"/>
          <p14:tracePt t="281070" x="5032375" y="1752600"/>
          <p14:tracePt t="281080" x="4956175" y="1739900"/>
          <p14:tracePt t="281090" x="4919663" y="1727200"/>
          <p14:tracePt t="281096" x="4843463" y="1714500"/>
          <p14:tracePt t="281106" x="4781550" y="1714500"/>
          <p14:tracePt t="281112" x="4706938" y="1714500"/>
          <p14:tracePt t="281122" x="4619625" y="1714500"/>
          <p14:tracePt t="281133" x="4556125" y="1714500"/>
          <p14:tracePt t="281136" x="4468813" y="1714500"/>
          <p14:tracePt t="281146" x="4406900" y="1714500"/>
          <p14:tracePt t="281152" x="4368800" y="1714500"/>
          <p14:tracePt t="281162" x="4318000" y="1714500"/>
          <p14:tracePt t="281172" x="4281488" y="1714500"/>
          <p14:tracePt t="281176" x="4268788" y="1714500"/>
          <p14:tracePt t="281238" x="4256088" y="1714500"/>
          <p14:tracePt t="281252" x="4243388" y="1701800"/>
          <p14:tracePt t="281258" x="4230688" y="1676400"/>
          <p14:tracePt t="281278" x="4192588" y="1627188"/>
          <p14:tracePt t="281282" x="4192588" y="1601788"/>
          <p14:tracePt t="281292" x="4156075" y="1576388"/>
          <p14:tracePt t="281299" x="4143375" y="1539875"/>
          <p14:tracePt t="281308" x="4105275" y="1514475"/>
          <p14:tracePt t="281318" x="4081463" y="1501775"/>
          <p14:tracePt t="281322" x="4068763" y="1489075"/>
          <p14:tracePt t="281333" x="4030663" y="1463675"/>
          <p14:tracePt t="281338" x="4017963" y="1463675"/>
          <p14:tracePt t="281350" x="3992563" y="1439863"/>
          <p14:tracePt t="281358" x="3979863" y="1439863"/>
          <p14:tracePt t="281364" x="3956050" y="1439863"/>
          <p14:tracePt t="281374" x="3943350" y="1439863"/>
          <p14:tracePt t="281388" x="3917950" y="1439863"/>
          <p14:tracePt t="281404" x="3892550" y="1439863"/>
          <p14:tracePt t="281414" x="3867150" y="1439863"/>
          <p14:tracePt t="281418" x="3843338" y="1439863"/>
          <p14:tracePt t="281428" x="3817938" y="1439863"/>
          <p14:tracePt t="281438" x="3767138" y="1439863"/>
          <p14:tracePt t="281444" x="3730625" y="1439863"/>
          <p14:tracePt t="281458" x="3705225" y="1439863"/>
          <p14:tracePt t="281470" x="3679825" y="1439863"/>
          <p14:tracePt t="281480" x="3654425" y="1439863"/>
          <p14:tracePt t="281484" x="3617913" y="1439863"/>
          <p14:tracePt t="281494" x="3554413" y="1463675"/>
          <p14:tracePt t="281500" x="3467100" y="1476375"/>
          <p14:tracePt t="281510" x="3454400" y="1476375"/>
          <p14:tracePt t="281520" x="3429000" y="1476375"/>
          <p14:tracePt t="281524" x="3367088" y="1476375"/>
          <p14:tracePt t="281534" x="3341688" y="1476375"/>
          <p14:tracePt t="281540" x="3317875" y="1476375"/>
          <p14:tracePt t="281550" x="3279775" y="1463675"/>
          <p14:tracePt t="281560" x="3228975" y="1439863"/>
          <p14:tracePt t="281567" x="3167063" y="1439863"/>
          <p14:tracePt t="281576" x="3079750" y="1414463"/>
          <p14:tracePt t="281580" x="3041650" y="1401763"/>
          <p14:tracePt t="281590" x="2941638" y="1376363"/>
          <p14:tracePt t="281600" x="2879725" y="1376363"/>
          <p14:tracePt t="281606" x="2790825" y="1363663"/>
          <p14:tracePt t="281617" x="2703513" y="1363663"/>
          <p14:tracePt t="281620" x="2616200" y="1363663"/>
          <p14:tracePt t="281630" x="2578100" y="1363663"/>
          <p14:tracePt t="281640" x="2528888" y="1363663"/>
          <p14:tracePt t="281646" x="2465388" y="1363663"/>
          <p14:tracePt t="281656" x="2428875" y="1363663"/>
          <p14:tracePt t="281660" x="2403475" y="1363663"/>
          <p14:tracePt t="281670" x="2339975" y="1363663"/>
          <p14:tracePt t="281680" x="2303463" y="1363663"/>
          <p14:tracePt t="281686" x="2252663" y="1363663"/>
          <p14:tracePt t="281696" x="2216150" y="1363663"/>
          <p14:tracePt t="281702" x="2152650" y="1363663"/>
          <p14:tracePt t="281712" x="2127250" y="1363663"/>
          <p14:tracePt t="281722" x="2103438" y="1363663"/>
          <p14:tracePt t="281726" x="2052638" y="1363663"/>
          <p14:tracePt t="281736" x="2027238" y="1363663"/>
          <p14:tracePt t="281742" x="2003425" y="1363663"/>
          <p14:tracePt t="281752" x="1990725" y="1363663"/>
          <p14:tracePt t="281767" x="1965325" y="1363663"/>
          <p14:tracePt t="281776" x="1952625" y="1363663"/>
          <p14:tracePt t="281792" x="1927225" y="1363663"/>
          <p14:tracePt t="281828" x="1914525" y="1363663"/>
          <p14:tracePt t="281838" x="1903413" y="1363663"/>
          <p14:tracePt t="281842" x="1890713" y="1363663"/>
          <p14:tracePt t="281852" x="1865313" y="1339850"/>
          <p14:tracePt t="281862" x="1852613" y="1339850"/>
          <p14:tracePt t="281868" x="1839913" y="1339850"/>
          <p14:tracePt t="281878" x="1814513" y="1314450"/>
          <p14:tracePt t="281883" x="1801813" y="1314450"/>
          <p14:tracePt t="281892" x="1765300" y="1289050"/>
          <p14:tracePt t="281902" x="1752600" y="1263650"/>
          <p14:tracePt t="281908" x="1727200" y="1238250"/>
          <p14:tracePt t="281918" x="1689100" y="1189038"/>
          <p14:tracePt t="281924" x="1677988" y="1150938"/>
          <p14:tracePt t="281934" x="1639888" y="1089025"/>
          <p14:tracePt t="281944" x="1589088" y="1038225"/>
          <p14:tracePt t="281948" x="1577975" y="1001713"/>
          <p14:tracePt t="281967" x="1527175" y="938213"/>
          <p14:tracePt t="281974" x="1489075" y="912813"/>
          <p14:tracePt t="281984" x="1476375" y="876300"/>
          <p14:tracePt t="281988" x="1465263" y="863600"/>
          <p14:tracePt t="281998" x="1439863" y="850900"/>
          <p14:tracePt t="282004" x="1427163" y="838200"/>
          <p14:tracePt t="282014" x="1414463" y="825500"/>
          <p14:tracePt t="282024" x="1401763" y="812800"/>
          <p14:tracePt t="282028" x="1376363" y="801688"/>
          <p14:tracePt t="282040" x="1327150" y="776288"/>
          <p14:tracePt t="282044" x="1289050" y="738188"/>
          <p14:tracePt t="282054" x="1276350" y="738188"/>
          <p14:tracePt t="282064" x="1252538" y="725488"/>
          <p14:tracePt t="282070" x="1239838" y="712788"/>
          <p14:tracePt t="282080" x="1227138" y="712788"/>
          <p14:tracePt t="282084" x="1201738" y="700088"/>
          <p14:tracePt t="282094" x="1176338" y="688975"/>
          <p14:tracePt t="282104" x="1139825" y="650875"/>
          <p14:tracePt t="282110" x="1114425" y="638175"/>
          <p14:tracePt t="282120" x="1050925" y="600075"/>
          <p14:tracePt t="282124" x="1014413" y="588963"/>
          <p14:tracePt t="282134" x="950913" y="538163"/>
          <p14:tracePt t="282144" x="914400" y="487363"/>
          <p14:tracePt t="282151" x="801688" y="425450"/>
          <p14:tracePt t="282160" x="688975" y="363538"/>
          <p14:tracePt t="282167" x="625475" y="300038"/>
          <p14:tracePt t="282176" x="512763" y="212725"/>
          <p14:tracePt t="282186" x="425450" y="138113"/>
          <p14:tracePt t="282190" x="376238" y="100013"/>
          <p14:tracePt t="282201" x="325438" y="50800"/>
          <p14:tracePt t="282206" x="274638" y="127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12144"/>
            <a:ext cx="6783224" cy="524027"/>
          </a:xfrm>
        </p:spPr>
        <p:txBody>
          <a:bodyPr>
            <a:noAutofit/>
          </a:bodyPr>
          <a:lstStyle/>
          <a:p>
            <a:r>
              <a:rPr lang="en-US" sz="2800" b="1" dirty="0">
                <a:latin typeface="Times New Roman" pitchFamily="18" charset="0"/>
                <a:cs typeface="Times New Roman" pitchFamily="18" charset="0"/>
              </a:rPr>
              <a:t>String Class in Java</a:t>
            </a:r>
          </a:p>
        </p:txBody>
      </p:sp>
      <p:sp>
        <p:nvSpPr>
          <p:cNvPr id="7" name="TextBox 6"/>
          <p:cNvSpPr txBox="1"/>
          <p:nvPr/>
        </p:nvSpPr>
        <p:spPr>
          <a:xfrm>
            <a:off x="1041079" y="822961"/>
            <a:ext cx="8590945" cy="1477328"/>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It is a predefined class in </a:t>
            </a:r>
            <a:r>
              <a:rPr lang="en-US" dirty="0" err="1">
                <a:latin typeface="Times New Roman" pitchFamily="18" charset="0"/>
                <a:cs typeface="Times New Roman" pitchFamily="18" charset="0"/>
              </a:rPr>
              <a:t>java.lang</a:t>
            </a:r>
            <a:r>
              <a:rPr lang="en-US" dirty="0">
                <a:latin typeface="Times New Roman" pitchFamily="18" charset="0"/>
                <a:cs typeface="Times New Roman" pitchFamily="18" charset="0"/>
              </a:rPr>
              <a:t> package that can be used to handle the String. String class is immutable that means its content cannot be changed at the time of execution of program. String class object is immutable that means when we create an object of String class it never gets changed in the existing object.</a:t>
            </a:r>
            <a:endParaRPr lang="en-IN" dirty="0">
              <a:latin typeface="Times New Roman" pitchFamily="18" charset="0"/>
              <a:cs typeface="Times New Roman" pitchFamily="18" charset="0"/>
            </a:endParaRPr>
          </a:p>
        </p:txBody>
      </p:sp>
      <p:sp>
        <p:nvSpPr>
          <p:cNvPr id="6" name="Rounded Rectangle 5"/>
          <p:cNvSpPr/>
          <p:nvPr/>
        </p:nvSpPr>
        <p:spPr>
          <a:xfrm>
            <a:off x="1167618" y="2424389"/>
            <a:ext cx="3474719" cy="38535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s=new String("java");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s.concat</a:t>
            </a:r>
            <a:r>
              <a:rPr lang="en-US" sz="1600" dirty="0">
                <a:solidFill>
                  <a:schemeClr val="tx1">
                    <a:lumMod val="95000"/>
                    <a:lumOff val="5000"/>
                  </a:schemeClr>
                </a:solidFill>
                <a:latin typeface="Times New Roman" pitchFamily="18" charset="0"/>
                <a:cs typeface="Times New Roman" pitchFamily="18" charset="0"/>
              </a:rPr>
              <a:t>("software");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(s);</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336551" y="3580451"/>
            <a:ext cx="2878181" cy="77070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java</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86840AEF-6D53-3E67-A85B-27819F8D9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48104"/>
    </mc:Choice>
    <mc:Fallback xmlns="">
      <p:transition spd="slow" advTm="148104"/>
    </mc:Fallback>
  </mc:AlternateContent>
  <p:extLst>
    <p:ext uri="{3A86A75C-4F4B-4683-9AE1-C65F6400EC91}">
      <p14:laserTraceLst xmlns:p14="http://schemas.microsoft.com/office/powerpoint/2010/main">
        <p14:tracePtLst>
          <p14:tracePt t="48906" x="3375025" y="6330950"/>
          <p14:tracePt t="49020" x="2554288" y="6532563"/>
          <p14:tracePt t="49030" x="2641600" y="6281738"/>
          <p14:tracePt t="49036" x="2767013" y="6081713"/>
          <p14:tracePt t="49046" x="2916238" y="5819775"/>
          <p14:tracePt t="49050" x="3041650" y="5556250"/>
          <p14:tracePt t="49060" x="3128963" y="5343525"/>
          <p14:tracePt t="49070" x="3228975" y="5118100"/>
          <p14:tracePt t="49076" x="3292475" y="4943475"/>
          <p14:tracePt t="49086" x="3354388" y="4805363"/>
          <p14:tracePt t="49090" x="3367088" y="4718050"/>
          <p14:tracePt t="49100" x="3405188" y="4605338"/>
          <p14:tracePt t="49110" x="3417888" y="4479925"/>
          <p14:tracePt t="49116" x="3429000" y="4418013"/>
          <p14:tracePt t="49126" x="3441700" y="4341813"/>
          <p14:tracePt t="49130" x="3441700" y="4279900"/>
          <p14:tracePt t="49140" x="3441700" y="4205288"/>
          <p14:tracePt t="49150" x="3441700" y="4154488"/>
          <p14:tracePt t="49156" x="3441700" y="4067175"/>
          <p14:tracePt t="49166" x="3441700" y="4017963"/>
          <p14:tracePt t="49172" x="3441700" y="3992563"/>
          <p14:tracePt t="49182" x="3405188" y="3916363"/>
          <p14:tracePt t="49192" x="3367088" y="3879850"/>
          <p14:tracePt t="49196" x="3341688" y="3816350"/>
          <p14:tracePt t="49206" x="3279775" y="3754438"/>
          <p14:tracePt t="49212" x="3241675" y="3729038"/>
          <p14:tracePt t="49222" x="3192463" y="3667125"/>
          <p14:tracePt t="49232" x="3141663" y="3603625"/>
          <p14:tracePt t="49236" x="3092450" y="3567113"/>
          <p14:tracePt t="49246" x="3028950" y="3503613"/>
          <p14:tracePt t="49252" x="2967038" y="3454400"/>
          <p14:tracePt t="49262" x="2928938" y="3403600"/>
          <p14:tracePt t="49272" x="2828925" y="3341688"/>
          <p14:tracePt t="49278" x="2790825" y="3278188"/>
          <p14:tracePt t="49288" x="2728913" y="3203575"/>
          <p14:tracePt t="49293" x="2690813" y="3165475"/>
          <p14:tracePt t="49302" x="2641600" y="3090863"/>
          <p14:tracePt t="49312" x="2603500" y="3041650"/>
          <p14:tracePt t="49318" x="2565400" y="2978150"/>
          <p14:tracePt t="49328" x="2528888" y="2941638"/>
          <p14:tracePt t="49332" x="2490788" y="2890838"/>
          <p14:tracePt t="49344" x="2441575" y="2852738"/>
          <p14:tracePt t="49354" x="2416175" y="2816225"/>
          <p14:tracePt t="49359" x="2378075" y="2790825"/>
          <p14:tracePt t="49368" x="2316163" y="2752725"/>
          <p14:tracePt t="49375" x="2278063" y="2716213"/>
          <p14:tracePt t="49384" x="2228850" y="2703513"/>
          <p14:tracePt t="49394" x="2190750" y="2652713"/>
          <p14:tracePt t="49398" x="2165350" y="2640013"/>
          <p14:tracePt t="49408" x="2116138" y="2616200"/>
          <p14:tracePt t="49414" x="2090738" y="2590800"/>
          <p14:tracePt t="49424" x="2052638" y="2590800"/>
          <p14:tracePt t="49434" x="2014538" y="2565400"/>
          <p14:tracePt t="49438" x="1965325" y="2552700"/>
          <p14:tracePt t="49448" x="1927225" y="2540000"/>
          <p14:tracePt t="49454" x="1839913" y="2527300"/>
          <p14:tracePt t="49464" x="1752600" y="2527300"/>
          <p14:tracePt t="49475" x="1677988" y="2527300"/>
          <p14:tracePt t="49478" x="1552575" y="2527300"/>
          <p14:tracePt t="49488" x="1489075" y="2527300"/>
          <p14:tracePt t="49494" x="1363663" y="2540000"/>
          <p14:tracePt t="49504" x="1301750" y="2565400"/>
          <p14:tracePt t="49514" x="1227138" y="2603500"/>
          <p14:tracePt t="49520" x="1127125" y="2652713"/>
          <p14:tracePt t="49530" x="1014413" y="2716213"/>
          <p14:tracePt t="49534" x="950913" y="2765425"/>
          <p14:tracePt t="49544" x="876300" y="2840038"/>
          <p14:tracePt t="49554" x="776288" y="2952750"/>
          <p14:tracePt t="49560" x="712788" y="3016250"/>
          <p14:tracePt t="49570" x="638175" y="3103563"/>
          <p14:tracePt t="49575" x="563563" y="3203575"/>
          <p14:tracePt t="49584" x="512763" y="3354388"/>
          <p14:tracePt t="49594" x="450850" y="3503613"/>
          <p14:tracePt t="49600" x="400050" y="3616325"/>
          <p14:tracePt t="49610" x="376238" y="3767138"/>
          <p14:tracePt t="49616" x="376238" y="3905250"/>
          <p14:tracePt t="49626" x="350838" y="4029075"/>
          <p14:tracePt t="49636" x="350838" y="4167188"/>
          <p14:tracePt t="49641" x="350838" y="4279900"/>
          <p14:tracePt t="49650" x="363538" y="4405313"/>
          <p14:tracePt t="49656" x="400050" y="4530725"/>
          <p14:tracePt t="49666" x="438150" y="4643438"/>
          <p14:tracePt t="49676" x="512763" y="4768850"/>
          <p14:tracePt t="49680" x="576263" y="4879975"/>
          <p14:tracePt t="49691" x="650875" y="5018088"/>
          <p14:tracePt t="49696" x="738188" y="5130800"/>
          <p14:tracePt t="49706" x="825500" y="5230813"/>
          <p14:tracePt t="49716" x="938213" y="5343525"/>
          <p14:tracePt t="49720" x="1038225" y="5443538"/>
          <p14:tracePt t="49732" x="1139825" y="5507038"/>
          <p14:tracePt t="49736" x="1227138" y="5556250"/>
          <p14:tracePt t="49746" x="1301750" y="5594350"/>
          <p14:tracePt t="49756" x="1376363" y="5630863"/>
          <p14:tracePt t="49762" x="1452563" y="5656263"/>
          <p14:tracePt t="49772" x="1501775" y="5668963"/>
          <p14:tracePt t="49776" x="1565275" y="5668963"/>
          <p14:tracePt t="49786" x="1627188" y="5668963"/>
          <p14:tracePt t="49796" x="1701800" y="5668963"/>
          <p14:tracePt t="49802" x="1778000" y="5668963"/>
          <p14:tracePt t="49812" x="1839913" y="5656263"/>
          <p14:tracePt t="49816" x="1914525" y="5619750"/>
          <p14:tracePt t="49826" x="2027238" y="5556250"/>
          <p14:tracePt t="49836" x="2103438" y="5507038"/>
          <p14:tracePt t="49843" x="2178050" y="5430838"/>
          <p14:tracePt t="49852" x="2252663" y="5394325"/>
          <p14:tracePt t="49859" x="2303463" y="5381625"/>
          <p14:tracePt t="49868" x="2352675" y="5330825"/>
          <p14:tracePt t="49878" x="2403475" y="5294313"/>
          <p14:tracePt t="49882" x="2441575" y="5268913"/>
          <p14:tracePt t="49892" x="2478088" y="5218113"/>
          <p14:tracePt t="49902" x="2516188" y="5143500"/>
          <p14:tracePt t="49906" x="2554288" y="5081588"/>
          <p14:tracePt t="49916" x="2603500" y="4943475"/>
          <p14:tracePt t="49922" x="2641600" y="4805363"/>
          <p14:tracePt t="49932" x="2716213" y="4643438"/>
          <p14:tracePt t="49942" x="2728913" y="4518025"/>
          <p14:tracePt t="49946" x="2754313" y="4354513"/>
          <p14:tracePt t="49956" x="2767013" y="4205288"/>
          <p14:tracePt t="49962" x="2767013" y="4054475"/>
          <p14:tracePt t="49972" x="2767013" y="3916363"/>
          <p14:tracePt t="49982" x="2767013" y="3779838"/>
          <p14:tracePt t="49988" x="2767013" y="3616325"/>
          <p14:tracePt t="49998" x="2716213" y="3490913"/>
          <p14:tracePt t="50002" x="2690813" y="3367088"/>
          <p14:tracePt t="50012" x="2654300" y="3267075"/>
          <p14:tracePt t="50022" x="2603500" y="3141663"/>
          <p14:tracePt t="50028" x="2565400" y="3054350"/>
          <p14:tracePt t="50038" x="2528888" y="2952750"/>
          <p14:tracePt t="50042" x="2490788" y="2890838"/>
          <p14:tracePt t="50054" x="2465388" y="2816225"/>
          <p14:tracePt t="50064" x="2416175" y="2740025"/>
          <p14:tracePt t="50068" x="2378075" y="2703513"/>
          <p14:tracePt t="50078" x="2339975" y="2665413"/>
          <p14:tracePt t="50084" x="2290763" y="2616200"/>
          <p14:tracePt t="50094" x="2216150" y="2578100"/>
          <p14:tracePt t="50104" x="2103438" y="2540000"/>
          <p14:tracePt t="50108" x="2039938" y="2527300"/>
          <p14:tracePt t="50118" x="1914525" y="2503488"/>
          <p14:tracePt t="50124" x="1827213" y="2503488"/>
          <p14:tracePt t="50134" x="1714500" y="2490788"/>
          <p14:tracePt t="50144" x="1652588" y="2490788"/>
          <p14:tracePt t="50148" x="1552575" y="2490788"/>
          <p14:tracePt t="50158" x="1465263" y="2490788"/>
          <p14:tracePt t="50164" x="1414463" y="2490788"/>
          <p14:tracePt t="50174" x="1327150" y="2490788"/>
          <p14:tracePt t="50184" x="1301750" y="2490788"/>
          <p14:tracePt t="50188" x="1227138" y="2540000"/>
          <p14:tracePt t="50200" x="1150938" y="2578100"/>
          <p14:tracePt t="50204" x="1127125" y="2603500"/>
          <p14:tracePt t="50214" x="1063625" y="2640013"/>
          <p14:tracePt t="50224" x="1027113" y="2665413"/>
          <p14:tracePt t="50230" x="1001713" y="2678113"/>
          <p14:tracePt t="50240" x="989013" y="2690813"/>
          <p14:tracePt t="50254" x="963613" y="2716213"/>
          <p14:tracePt t="50280" x="950913" y="2728913"/>
          <p14:tracePt t="50284" x="938213" y="2752725"/>
          <p14:tracePt t="50304" x="938213" y="2790825"/>
          <p14:tracePt t="50310" x="938213" y="2828925"/>
          <p14:tracePt t="50320" x="925513" y="2840038"/>
          <p14:tracePt t="50326" x="925513" y="2890838"/>
          <p14:tracePt t="50336" x="914400" y="2952750"/>
          <p14:tracePt t="50346" x="914400" y="3003550"/>
          <p14:tracePt t="50350" x="914400" y="3041650"/>
          <p14:tracePt t="50360" x="889000" y="3090863"/>
          <p14:tracePt t="50366" x="889000" y="3141663"/>
          <p14:tracePt t="50376" x="889000" y="3165475"/>
          <p14:tracePt t="50386" x="889000" y="3203575"/>
          <p14:tracePt t="50391" x="889000" y="3228975"/>
          <p14:tracePt t="50400" x="889000" y="3254375"/>
          <p14:tracePt t="50407" x="889000" y="3290888"/>
          <p14:tracePt t="50416" x="889000" y="3316288"/>
          <p14:tracePt t="50426" x="889000" y="3341688"/>
          <p14:tracePt t="50432" x="889000" y="3367088"/>
          <p14:tracePt t="50446" x="889000" y="3416300"/>
          <p14:tracePt t="50466" x="901700" y="3429000"/>
          <p14:tracePt t="50472" x="901700" y="3441700"/>
          <p14:tracePt t="50482" x="914400" y="3454400"/>
          <p14:tracePt t="50492" x="925513" y="3467100"/>
          <p14:tracePt t="50496" x="938213" y="3479800"/>
          <p14:tracePt t="50508" x="950913" y="3490913"/>
          <p14:tracePt t="50512" x="963613" y="3490913"/>
          <p14:tracePt t="50522" x="976313" y="3503613"/>
          <p14:tracePt t="50532" x="1001713" y="3516313"/>
          <p14:tracePt t="50538" x="1038225" y="3541713"/>
          <p14:tracePt t="50548" x="1038225" y="3554413"/>
          <p14:tracePt t="50552" x="1063625" y="3554413"/>
          <p14:tracePt t="50562" x="1101725" y="3579813"/>
          <p14:tracePt t="50572" x="1114425" y="3590925"/>
          <p14:tracePt t="50578" x="1139825" y="3590925"/>
          <p14:tracePt t="50588" x="1176338" y="3603625"/>
          <p14:tracePt t="50592" x="1227138" y="3616325"/>
          <p14:tracePt t="50602" x="1252538" y="3629025"/>
          <p14:tracePt t="50612" x="1276350" y="3641725"/>
          <p14:tracePt t="50618" x="1301750" y="3667125"/>
          <p14:tracePt t="50628" x="1339850" y="3667125"/>
          <p14:tracePt t="50632" x="1363663" y="3692525"/>
          <p14:tracePt t="50642" x="1389063" y="3692525"/>
          <p14:tracePt t="50658" x="1427163" y="3716338"/>
          <p14:tracePt t="50668" x="1439863" y="3716338"/>
          <p14:tracePt t="50674" x="1465263" y="3716338"/>
          <p14:tracePt t="50684" x="1489075" y="3716338"/>
          <p14:tracePt t="50698" x="1527175" y="3729038"/>
          <p14:tracePt t="50714" x="1539875" y="3741738"/>
          <p14:tracePt t="50754" x="1552575" y="3741738"/>
          <p14:tracePt t="50804" x="1565275" y="3741738"/>
          <p14:tracePt t="50834" x="1577975" y="3741738"/>
          <p14:tracePt t="50896" x="1589088" y="3741738"/>
          <p14:tracePt t="50930" x="1589088" y="3729038"/>
          <p14:tracePt t="50946" x="1589088" y="3716338"/>
          <p14:tracePt t="50956" x="1589088" y="3703638"/>
          <p14:tracePt t="50960" x="1589088" y="3692525"/>
          <p14:tracePt t="50972" x="1589088" y="3679825"/>
          <p14:tracePt t="50976" x="1589088" y="3667125"/>
          <p14:tracePt t="50996" x="1589088" y="3641725"/>
          <p14:tracePt t="51016" x="1589088" y="3616325"/>
          <p14:tracePt t="51026" x="1589088" y="3603625"/>
          <p14:tracePt t="51036" x="1589088" y="3590925"/>
          <p14:tracePt t="51052" x="1589088" y="3579813"/>
          <p14:tracePt t="51056" x="1589088" y="3567113"/>
          <p14:tracePt t="51066" x="1589088" y="3541713"/>
          <p14:tracePt t="51092" x="1589088" y="3529013"/>
          <p14:tracePt t="51108" x="1589088" y="3516313"/>
          <p14:tracePt t="51128" x="1577975" y="3516313"/>
          <p14:tracePt t="51152" x="1565275" y="3503613"/>
          <p14:tracePt t="52605" x="1552575" y="3490913"/>
          <p14:tracePt t="52640" x="1565275" y="3490913"/>
          <p14:tracePt t="52650" x="1614488" y="3490913"/>
          <p14:tracePt t="52657" x="1677988" y="3490913"/>
          <p14:tracePt t="52666" x="1714500" y="3490913"/>
          <p14:tracePt t="52670" x="1790700" y="3490913"/>
          <p14:tracePt t="52680" x="1827213" y="3490913"/>
          <p14:tracePt t="52690" x="1865313" y="3503613"/>
          <p14:tracePt t="52696" x="1890713" y="3503613"/>
          <p14:tracePt t="52706" x="1903413" y="3516313"/>
          <p14:tracePt t="52710" x="1927225" y="3516313"/>
          <p14:tracePt t="52720" x="1939925" y="3529013"/>
          <p14:tracePt t="52974" x="1965325" y="3529013"/>
          <p14:tracePt t="53008" x="1978025" y="3529013"/>
          <p14:tracePt t="53014" x="1990725" y="3529013"/>
          <p14:tracePt t="53024" x="2014538" y="3529013"/>
          <p14:tracePt t="53034" x="2027238" y="3529013"/>
          <p14:tracePt t="53039" x="2052638" y="3541713"/>
          <p14:tracePt t="53064" x="2065338" y="3541713"/>
          <p14:tracePt t="53074" x="2078038" y="3541713"/>
          <p14:tracePt t="53080" x="2090738" y="3541713"/>
          <p14:tracePt t="53090" x="2103438" y="3541713"/>
          <p14:tracePt t="53154" x="2127250" y="3541713"/>
          <p14:tracePt t="53230" x="2139950" y="3541713"/>
          <p14:tracePt t="53342" x="2152650" y="3541713"/>
          <p14:tracePt t="53498" x="2165350" y="3541713"/>
          <p14:tracePt t="53518" x="2190750" y="3541713"/>
          <p14:tracePt t="53522" x="2203450" y="3541713"/>
          <p14:tracePt t="53532" x="2228850" y="3541713"/>
          <p14:tracePt t="53538" x="2239963" y="3529013"/>
          <p14:tracePt t="53548" x="2252663" y="3529013"/>
          <p14:tracePt t="53558" x="2265363" y="3529013"/>
          <p14:tracePt t="53564" x="2290763" y="3529013"/>
          <p14:tracePt t="53574" x="2316163" y="3503613"/>
          <p14:tracePt t="53578" x="2328863" y="3503613"/>
          <p14:tracePt t="53588" x="2339975" y="3503613"/>
          <p14:tracePt t="53598" x="2365375" y="3503613"/>
          <p14:tracePt t="53604" x="2378075" y="3503613"/>
          <p14:tracePt t="53614" x="2390775" y="3503613"/>
          <p14:tracePt t="53618" x="2403475" y="3503613"/>
          <p14:tracePt t="53628" x="2416175" y="3503613"/>
          <p14:tracePt t="53644" x="2441575" y="3503613"/>
          <p14:tracePt t="53694" x="2452688" y="3503613"/>
          <p14:tracePt t="54062" x="2428875" y="3503613"/>
          <p14:tracePt t="54072" x="2403475" y="3503613"/>
          <p14:tracePt t="54078" x="2378075" y="3503613"/>
          <p14:tracePt t="54088" x="2352675" y="3503613"/>
          <p14:tracePt t="54098" x="2303463" y="3529013"/>
          <p14:tracePt t="54102" x="2252663" y="3529013"/>
          <p14:tracePt t="54112" x="2203450" y="3554413"/>
          <p14:tracePt t="54118" x="2165350" y="3554413"/>
          <p14:tracePt t="54128" x="2103438" y="3554413"/>
          <p14:tracePt t="54138" x="2078038" y="3567113"/>
          <p14:tracePt t="54144" x="2027238" y="3567113"/>
          <p14:tracePt t="54154" x="1965325" y="3590925"/>
          <p14:tracePt t="54158" x="1952625" y="3590925"/>
          <p14:tracePt t="54168" x="1903413" y="3590925"/>
          <p14:tracePt t="54178" x="1852613" y="3616325"/>
          <p14:tracePt t="54184" x="1839913" y="3616325"/>
          <p14:tracePt t="54194" x="1814513" y="3616325"/>
          <p14:tracePt t="54200" x="1801813" y="3629025"/>
          <p14:tracePt t="54210" x="1765300" y="3654425"/>
          <p14:tracePt t="54250" x="1752600" y="3654425"/>
          <p14:tracePt t="54284" x="1739900" y="3654425"/>
          <p14:tracePt t="54300" x="1727200" y="3654425"/>
          <p14:tracePt t="54304" x="1714500" y="3654425"/>
          <p14:tracePt t="54314" x="1689100" y="3654425"/>
          <p14:tracePt t="54330" x="1665288" y="3667125"/>
          <p14:tracePt t="54340" x="1652588" y="3667125"/>
          <p14:tracePt t="54356" x="1639888" y="3667125"/>
          <p14:tracePt t="54370" x="1639888" y="3679825"/>
          <p14:tracePt t="54748" x="1639888" y="3692525"/>
          <p14:tracePt t="54920" x="1639888" y="3703638"/>
          <p14:tracePt t="54930" x="1639888" y="3716338"/>
          <p14:tracePt t="54956" x="1639888" y="3729038"/>
          <p14:tracePt t="54976" x="1639888" y="3741738"/>
          <p14:tracePt t="54996" x="1652588" y="3754438"/>
          <p14:tracePt t="55006" x="1665288" y="3754438"/>
          <p14:tracePt t="55026" x="1665288" y="3767138"/>
          <p14:tracePt t="55056" x="1677988" y="3767138"/>
          <p14:tracePt t="55162" x="1677988" y="3779838"/>
          <p14:tracePt t="55172" x="1689100" y="3792538"/>
          <p14:tracePt t="55298" x="1701800" y="3792538"/>
          <p14:tracePt t="55308" x="1714500" y="3792538"/>
          <p14:tracePt t="55348" x="1727200" y="3792538"/>
          <p14:tracePt t="55358" x="1739900" y="3792538"/>
          <p14:tracePt t="55369" x="1752600" y="3792538"/>
          <p14:tracePt t="55374" x="1790700" y="3792538"/>
          <p14:tracePt t="55384" x="1839913" y="3754438"/>
          <p14:tracePt t="55388" x="1865313" y="3741738"/>
          <p14:tracePt t="55400" x="1927225" y="3692525"/>
          <p14:tracePt t="55410" x="1990725" y="3641725"/>
          <p14:tracePt t="55414" x="2052638" y="3616325"/>
          <p14:tracePt t="55424" x="2127250" y="3579813"/>
          <p14:tracePt t="55430" x="2203450" y="3541713"/>
          <p14:tracePt t="55440" x="2239963" y="3516313"/>
          <p14:tracePt t="55450" x="2290763" y="3503613"/>
          <p14:tracePt t="55454" x="2339975" y="3479800"/>
          <p14:tracePt t="55464" x="2378075" y="3479800"/>
          <p14:tracePt t="55471" x="2416175" y="3479800"/>
          <p14:tracePt t="55480" x="2441575" y="3454400"/>
          <p14:tracePt t="55490" x="2465388" y="3454400"/>
          <p14:tracePt t="55496" x="2490788" y="3454400"/>
          <p14:tracePt t="55506" x="2503488" y="3454400"/>
          <p14:tracePt t="55510" x="2516188" y="3454400"/>
          <p14:tracePt t="55530" x="2528888" y="3454400"/>
          <p14:tracePt t="55788" x="2528888" y="3467100"/>
          <p14:tracePt t="55798" x="2528888" y="3479800"/>
          <p14:tracePt t="55802" x="2528888" y="3490913"/>
          <p14:tracePt t="55812" x="2528888" y="3503613"/>
          <p14:tracePt t="55818" x="2528888" y="3529013"/>
          <p14:tracePt t="55828" x="2528888" y="3541713"/>
          <p14:tracePt t="55838" x="2528888" y="3554413"/>
          <p14:tracePt t="55842" x="2528888" y="3567113"/>
          <p14:tracePt t="55853" x="2528888" y="3590925"/>
          <p14:tracePt t="55858" x="2516188" y="3616325"/>
          <p14:tracePt t="55869" x="2503488" y="3629025"/>
          <p14:tracePt t="55878" x="2478088" y="3654425"/>
          <p14:tracePt t="55885" x="2452688" y="3703638"/>
          <p14:tracePt t="55898" x="2428875" y="3729038"/>
          <p14:tracePt t="55908" x="2403475" y="3754438"/>
          <p14:tracePt t="55919" x="2390775" y="3779838"/>
          <p14:tracePt t="55924" x="2378075" y="3779838"/>
          <p14:tracePt t="55935" x="2365375" y="3803650"/>
          <p14:tracePt t="55948" x="2339975" y="3829050"/>
          <p14:tracePt t="55964" x="2316163" y="3841750"/>
          <p14:tracePt t="55974" x="2316163" y="3854450"/>
          <p14:tracePt t="55980" x="2290763" y="3879850"/>
          <p14:tracePt t="56000" x="2278063" y="3892550"/>
          <p14:tracePt t="56014" x="2265363" y="3905250"/>
          <p14:tracePt t="56024" x="2252663" y="3916363"/>
          <p14:tracePt t="56080" x="2239963" y="3916363"/>
          <p14:tracePt t="56090" x="2228850" y="3929063"/>
          <p14:tracePt t="56110" x="2216150" y="3941763"/>
          <p14:tracePt t="56136" x="2216150" y="3954463"/>
          <p14:tracePt t="56206" x="2203450" y="3954463"/>
          <p14:tracePt t="56546" x="2228850" y="3954463"/>
          <p14:tracePt t="56560" x="2239963" y="3954463"/>
          <p14:tracePt t="56600" x="2252663" y="3954463"/>
          <p14:tracePt t="56716" x="2265363" y="3954463"/>
          <p14:tracePt t="56726" x="2290763" y="3954463"/>
          <p14:tracePt t="56732" x="2316163" y="3954463"/>
          <p14:tracePt t="56742" x="2365375" y="3954463"/>
          <p14:tracePt t="56752" x="2390775" y="3954463"/>
          <p14:tracePt t="56756" x="2416175" y="3954463"/>
          <p14:tracePt t="56766" x="2441575" y="3954463"/>
          <p14:tracePt t="56772" x="2490788" y="3954463"/>
          <p14:tracePt t="56782" x="2578100" y="3941763"/>
          <p14:tracePt t="56792" x="2667000" y="3941763"/>
          <p14:tracePt t="56798" x="2767013" y="3941763"/>
          <p14:tracePt t="56808" x="2879725" y="3941763"/>
          <p14:tracePt t="56812" x="2967038" y="3941763"/>
          <p14:tracePt t="56822" x="3067050" y="3941763"/>
          <p14:tracePt t="56832" x="3154363" y="3941763"/>
          <p14:tracePt t="56838" x="3228975" y="3941763"/>
          <p14:tracePt t="56848" x="3292475" y="3941763"/>
          <p14:tracePt t="56854" x="3354388" y="3941763"/>
          <p14:tracePt t="56864" x="3379788" y="3941763"/>
          <p14:tracePt t="56874" x="3392488" y="3941763"/>
          <p14:tracePt t="56878" x="3405188" y="3941763"/>
          <p14:tracePt t="56914" x="3417888" y="3941763"/>
          <p14:tracePt t="56934" x="3429000" y="3941763"/>
          <p14:tracePt t="56938" x="3441700" y="3941763"/>
          <p14:tracePt t="56952" x="3467100" y="3941763"/>
          <p14:tracePt t="56954" x="3479800" y="3941763"/>
          <p14:tracePt t="56964" x="3505200" y="3916363"/>
          <p14:tracePt t="56980" x="3541713" y="3905250"/>
          <p14:tracePt t="56990" x="3579813" y="3905250"/>
          <p14:tracePt t="56994" x="3605213" y="3905250"/>
          <p14:tracePt t="57004" x="3643313" y="3905250"/>
          <p14:tracePt t="57014" x="3692525" y="3905250"/>
          <p14:tracePt t="57020" x="3730625" y="3905250"/>
          <p14:tracePt t="57030" x="3779838" y="3905250"/>
          <p14:tracePt t="57034" x="3830638" y="3916363"/>
          <p14:tracePt t="57044" x="3879850" y="3916363"/>
          <p14:tracePt t="57054" x="3917950" y="3941763"/>
          <p14:tracePt t="57060" x="3943350" y="3954463"/>
          <p14:tracePt t="57070" x="3992563" y="3979863"/>
          <p14:tracePt t="57074" x="4030663" y="3992563"/>
          <p14:tracePt t="57084" x="4043363" y="4005263"/>
          <p14:tracePt t="57094" x="4056063" y="4017963"/>
          <p14:tracePt t="57101" x="4092575" y="4029075"/>
          <p14:tracePt t="57114" x="4105275" y="4041775"/>
          <p14:tracePt t="57136" x="4117975" y="4041775"/>
          <p14:tracePt t="57150" x="4130675" y="4054475"/>
          <p14:tracePt t="57550" x="4130675" y="4067175"/>
          <p14:tracePt t="57564" x="4130675" y="4079875"/>
          <p14:tracePt t="57584" x="4130675" y="4092575"/>
          <p14:tracePt t="57590" x="4117975" y="4105275"/>
          <p14:tracePt t="57600" x="4105275" y="4105275"/>
          <p14:tracePt t="57604" x="4081463" y="4117975"/>
          <p14:tracePt t="57614" x="4043363" y="4141788"/>
          <p14:tracePt t="57624" x="4017963" y="4154488"/>
          <p14:tracePt t="57630" x="3979863" y="4154488"/>
          <p14:tracePt t="57640" x="3917950" y="4154488"/>
          <p14:tracePt t="57644" x="3892550" y="4154488"/>
          <p14:tracePt t="57654" x="3843338" y="4154488"/>
          <p14:tracePt t="57664" x="3817938" y="4154488"/>
          <p14:tracePt t="57670" x="3792538" y="4154488"/>
          <p14:tracePt t="57680" x="3756025" y="4167188"/>
          <p14:tracePt t="57696" x="3730625" y="4167188"/>
          <p14:tracePt t="57706" x="3705225" y="4167188"/>
          <p14:tracePt t="57710" x="3679825" y="4167188"/>
          <p14:tracePt t="57720" x="3643313" y="4167188"/>
          <p14:tracePt t="57726" x="3617913" y="4167188"/>
          <p14:tracePt t="57736" x="3554413" y="4192588"/>
          <p14:tracePt t="57746" x="3530600" y="4192588"/>
          <p14:tracePt t="57751" x="3467100" y="4192588"/>
          <p14:tracePt t="57760" x="3441700" y="4192588"/>
          <p14:tracePt t="57767" x="3392488" y="4192588"/>
          <p14:tracePt t="57776" x="3317875" y="4192588"/>
          <p14:tracePt t="57786" x="3279775" y="4192588"/>
          <p14:tracePt t="57790" x="3228975" y="4192588"/>
          <p14:tracePt t="57801" x="3179763" y="4192588"/>
          <p14:tracePt t="57806" x="3092450" y="4192588"/>
          <p14:tracePt t="57817" x="3041650" y="4192588"/>
          <p14:tracePt t="57826" x="2967038" y="4192588"/>
          <p14:tracePt t="57832" x="2890838" y="4192588"/>
          <p14:tracePt t="57842" x="2803525" y="4179888"/>
          <p14:tracePt t="57846" x="2728913" y="4154488"/>
          <p14:tracePt t="57856" x="2641600" y="4117975"/>
          <p14:tracePt t="57867" x="2565400" y="4092575"/>
          <p14:tracePt t="57872" x="2516188" y="4079875"/>
          <p14:tracePt t="57883" x="2441575" y="4029075"/>
          <p14:tracePt t="57886" x="2378075" y="4005263"/>
          <p14:tracePt t="57898" x="2365375" y="3979863"/>
          <p14:tracePt t="57908" x="2339975" y="3954463"/>
          <p14:tracePt t="57912" x="2316163" y="3941763"/>
          <p14:tracePt t="57922" x="2303463" y="3916363"/>
          <p14:tracePt t="57928" x="2303463" y="3905250"/>
          <p14:tracePt t="57938" x="2290763" y="3892550"/>
          <p14:tracePt t="57952" x="2290763" y="3879850"/>
          <p14:tracePt t="57968" x="2290763" y="3867150"/>
          <p14:tracePt t="57972" x="2278063" y="3854450"/>
          <p14:tracePt t="58028" x="2265363" y="3854450"/>
          <p14:tracePt t="58034" x="2252663" y="3854450"/>
          <p14:tracePt t="58058" x="2228850" y="3854450"/>
          <p14:tracePt t="58068" x="2216150" y="3854450"/>
          <p14:tracePt t="58074" x="2190750" y="3867150"/>
          <p14:tracePt t="58084" x="2178050" y="3867150"/>
          <p14:tracePt t="58094" x="2152650" y="3867150"/>
          <p14:tracePt t="58098" x="2127250" y="3879850"/>
          <p14:tracePt t="58110" x="2090738" y="3905250"/>
          <p14:tracePt t="58114" x="2065338" y="3905250"/>
          <p14:tracePt t="58124" x="2014538" y="3905250"/>
          <p14:tracePt t="58134" x="1978025" y="3905250"/>
          <p14:tracePt t="58140" x="1965325" y="3905250"/>
          <p14:tracePt t="58151" x="1939925" y="3905250"/>
          <p14:tracePt t="58154" x="1914525" y="3905250"/>
          <p14:tracePt t="58164" x="1878013" y="3905250"/>
          <p14:tracePt t="58174" x="1839913" y="3905250"/>
          <p14:tracePt t="58180" x="1814513" y="3905250"/>
          <p14:tracePt t="58190" x="1790700" y="3905250"/>
          <p14:tracePt t="58194" x="1739900" y="3905250"/>
          <p14:tracePt t="58204" x="1714500" y="3905250"/>
          <p14:tracePt t="58214" x="1689100" y="3905250"/>
          <p14:tracePt t="58220" x="1652588" y="3905250"/>
          <p14:tracePt t="58230" x="1639888" y="3905250"/>
          <p14:tracePt t="58234" x="1601788" y="3905250"/>
          <p14:tracePt t="58244" x="1577975" y="3905250"/>
          <p14:tracePt t="58254" x="1552575" y="3905250"/>
          <p14:tracePt t="58260" x="1527175" y="3905250"/>
          <p14:tracePt t="58270" x="1514475" y="3905250"/>
          <p14:tracePt t="58274" x="1489075" y="3905250"/>
          <p14:tracePt t="58286" x="1452563" y="3892550"/>
          <p14:tracePt t="58296" x="1439863" y="3879850"/>
          <p14:tracePt t="58301" x="1427163" y="3854450"/>
          <p14:tracePt t="58310" x="1414463" y="3854450"/>
          <p14:tracePt t="58316" x="1401763" y="3854450"/>
          <p14:tracePt t="58326" x="1376363" y="3829050"/>
          <p14:tracePt t="58350" x="1363663" y="3829050"/>
          <p14:tracePt t="58568" x="1352550" y="3829050"/>
          <p14:tracePt t="58572" x="1339850" y="3829050"/>
          <p14:tracePt t="58684" x="1314450" y="3841750"/>
          <p14:tracePt t="58748" x="1314450" y="3854450"/>
          <p14:tracePt t="58860" x="1301750" y="3867150"/>
          <p14:tracePt t="58890" x="1289050" y="3867150"/>
          <p14:tracePt t="58906" x="1276350" y="3892550"/>
          <p14:tracePt t="58917" x="1263650" y="3892550"/>
          <p14:tracePt t="58936" x="1263650" y="3905250"/>
          <p14:tracePt t="58952" x="1252538" y="3916363"/>
          <p14:tracePt t="58972" x="1252538" y="3929063"/>
          <p14:tracePt t="59188" x="1252538" y="3941763"/>
          <p14:tracePt t="59198" x="1263650" y="3967163"/>
          <p14:tracePt t="59208" x="1289050" y="3979863"/>
          <p14:tracePt t="59214" x="1327150" y="3979863"/>
          <p14:tracePt t="59224" x="1376363" y="3992563"/>
          <p14:tracePt t="59228" x="1439863" y="4017963"/>
          <p14:tracePt t="59238" x="1527175" y="4029075"/>
          <p14:tracePt t="59249" x="1614488" y="4029075"/>
          <p14:tracePt t="59254" x="1727200" y="4029075"/>
          <p14:tracePt t="59264" x="1827213" y="4029075"/>
          <p14:tracePt t="59268" x="1952625" y="4029075"/>
          <p14:tracePt t="59278" x="2065338" y="4029075"/>
          <p14:tracePt t="59288" x="2165350" y="4029075"/>
          <p14:tracePt t="59294" x="2252663" y="4029075"/>
          <p14:tracePt t="59304" x="2352675" y="4029075"/>
          <p14:tracePt t="59310" x="2416175" y="4029075"/>
          <p14:tracePt t="59320" x="2503488" y="4029075"/>
          <p14:tracePt t="59330" x="2554288" y="4029075"/>
          <p14:tracePt t="59334" x="2590800" y="4029075"/>
          <p14:tracePt t="59344" x="2616200" y="4029075"/>
          <p14:tracePt t="59350" x="2641600" y="4029075"/>
          <p14:tracePt t="59360" x="2667000" y="4041775"/>
          <p14:tracePt t="59386" x="2690813" y="4041775"/>
          <p14:tracePt t="59470" x="2690813" y="4054475"/>
          <p14:tracePt t="59496" x="2690813" y="4079875"/>
          <p14:tracePt t="59506" x="2690813" y="4105275"/>
          <p14:tracePt t="59510" x="2690813" y="4129088"/>
          <p14:tracePt t="59520" x="2641600" y="4154488"/>
          <p14:tracePt t="59530" x="2603500" y="4154488"/>
          <p14:tracePt t="59536" x="2554288" y="4154488"/>
          <p14:tracePt t="59546" x="2490788" y="4154488"/>
          <p14:tracePt t="59552" x="2428875" y="4154488"/>
          <p14:tracePt t="59562" x="2378075" y="4154488"/>
          <p14:tracePt t="59572" x="2303463" y="4154488"/>
          <p14:tracePt t="59576" x="2278063" y="4154488"/>
          <p14:tracePt t="59586" x="2239963" y="4154488"/>
          <p14:tracePt t="59592" x="2178050" y="4129088"/>
          <p14:tracePt t="59602" x="2165350" y="4117975"/>
          <p14:tracePt t="59612" x="2152650" y="4117975"/>
          <p14:tracePt t="59618" x="2127250" y="4117975"/>
          <p14:tracePt t="59712" x="2116138" y="4117975"/>
          <p14:tracePt t="59738" x="2116138" y="4105275"/>
          <p14:tracePt t="59758" x="2116138" y="4092575"/>
          <p14:tracePt t="59762" x="2116138" y="4079875"/>
          <p14:tracePt t="60198" x="2090738" y="4079875"/>
          <p14:tracePt t="60202" x="2065338" y="4105275"/>
          <p14:tracePt t="60212" x="2052638" y="4117975"/>
          <p14:tracePt t="60218" x="1990725" y="4154488"/>
          <p14:tracePt t="60228" x="1965325" y="4205288"/>
          <p14:tracePt t="60238" x="1903413" y="4241800"/>
          <p14:tracePt t="60242" x="1878013" y="4254500"/>
          <p14:tracePt t="60252" x="1814513" y="4305300"/>
          <p14:tracePt t="60258" x="1790700" y="4330700"/>
          <p14:tracePt t="60268" x="1778000" y="4341813"/>
          <p14:tracePt t="60278" x="1739900" y="4379913"/>
          <p14:tracePt t="60282" x="1727200" y="4392613"/>
          <p14:tracePt t="60292" x="1701800" y="4418013"/>
          <p14:tracePt t="60298" x="1677988" y="4443413"/>
          <p14:tracePt t="60308" x="1665288" y="4467225"/>
          <p14:tracePt t="60318" x="1665288" y="4492625"/>
          <p14:tracePt t="60322" x="1652588" y="4518025"/>
          <p14:tracePt t="60332" x="1614488" y="4567238"/>
          <p14:tracePt t="60338" x="1614488" y="4592638"/>
          <p14:tracePt t="60349" x="1614488" y="4618038"/>
          <p14:tracePt t="60358" x="1614488" y="4656138"/>
          <p14:tracePt t="60364" x="1614488" y="4679950"/>
          <p14:tracePt t="60378" x="1589088" y="4705350"/>
          <p14:tracePt t="60388" x="1589088" y="4718050"/>
          <p14:tracePt t="60504" x="1601788" y="4718050"/>
          <p14:tracePt t="60514" x="1627188" y="4705350"/>
          <p14:tracePt t="60520" x="1639888" y="4692650"/>
          <p14:tracePt t="60530" x="1665288" y="4679950"/>
          <p14:tracePt t="60534" x="1701800" y="4656138"/>
          <p14:tracePt t="60544" x="1714500" y="4656138"/>
          <p14:tracePt t="60554" x="1739900" y="4630738"/>
          <p14:tracePt t="60560" x="1765300" y="4618038"/>
          <p14:tracePt t="60576" x="1790700" y="4605338"/>
          <p14:tracePt t="60596" x="1801813" y="4579938"/>
          <p14:tracePt t="60600" x="1814513" y="4579938"/>
          <p14:tracePt t="60610" x="1839913" y="4554538"/>
          <p14:tracePt t="60616" x="1852613" y="4543425"/>
          <p14:tracePt t="60626" x="1865313" y="4505325"/>
          <p14:tracePt t="60636" x="1878013" y="4479925"/>
          <p14:tracePt t="60640" x="1878013" y="4467225"/>
          <p14:tracePt t="60650" x="1878013" y="4443413"/>
          <p14:tracePt t="60656" x="1878013" y="4418013"/>
          <p14:tracePt t="60666" x="1878013" y="4392613"/>
          <p14:tracePt t="60676" x="1878013" y="4379913"/>
          <p14:tracePt t="60681" x="1878013" y="4354513"/>
          <p14:tracePt t="60690" x="1878013" y="4330700"/>
          <p14:tracePt t="60696" x="1865313" y="4305300"/>
          <p14:tracePt t="60706" x="1865313" y="4292600"/>
          <p14:tracePt t="60716" x="1839913" y="4279900"/>
          <p14:tracePt t="60722" x="1839913" y="4241800"/>
          <p14:tracePt t="60732" x="1827213" y="4241800"/>
          <p14:tracePt t="60736" x="1814513" y="4230688"/>
          <p14:tracePt t="60756" x="1801813" y="4217988"/>
          <p14:tracePt t="60802" x="1790700" y="4205288"/>
          <p14:tracePt t="60818" x="1765300" y="4205288"/>
          <p14:tracePt t="60832" x="1752600" y="4205288"/>
          <p14:tracePt t="60842" x="1739900" y="4205288"/>
          <p14:tracePt t="60858" x="1727200" y="4217988"/>
          <p14:tracePt t="61124" x="1714500" y="4230688"/>
          <p14:tracePt t="61134" x="1714500" y="4241800"/>
          <p14:tracePt t="61140" x="1714500" y="4254500"/>
          <p14:tracePt t="61156" x="1701800" y="4279900"/>
          <p14:tracePt t="61176" x="1701800" y="4305300"/>
          <p14:tracePt t="61210" x="1701800" y="4318000"/>
          <p14:tracePt t="61408" x="1689100" y="4318000"/>
          <p14:tracePt t="61432" x="1677988" y="4330700"/>
          <p14:tracePt t="61760" x="1665288" y="4341813"/>
          <p14:tracePt t="61796" x="1665288" y="4354513"/>
          <p14:tracePt t="62018" x="1665288" y="4367213"/>
          <p14:tracePt t="62134" x="1677988" y="4367213"/>
          <p14:tracePt t="62158" x="1701800" y="4367213"/>
          <p14:tracePt t="62164" x="1714500" y="4379913"/>
          <p14:tracePt t="62184" x="1727200" y="4392613"/>
          <p14:tracePt t="62200" x="1739900" y="4405313"/>
          <p14:tracePt t="62204" x="1752600" y="4418013"/>
          <p14:tracePt t="62230" x="1765300" y="4418013"/>
          <p14:tracePt t="62234" x="1765300" y="4430713"/>
          <p14:tracePt t="62274" x="1778000" y="4443413"/>
          <p14:tracePt t="62300" x="1790700" y="4443413"/>
          <p14:tracePt t="62462" x="1790700" y="4454525"/>
          <p14:tracePt t="62588" x="1801813" y="4467225"/>
          <p14:tracePt t="62634" x="1801813" y="4479925"/>
          <p14:tracePt t="62698" x="1814513" y="4492625"/>
          <p14:tracePt t="62724" x="1814513" y="4505325"/>
          <p14:tracePt t="62734" x="1827213" y="4518025"/>
          <p14:tracePt t="62748" x="1839913" y="4518025"/>
          <p14:tracePt t="62804" x="1839913" y="4530725"/>
          <p14:tracePt t="63582" x="1852613" y="4530725"/>
          <p14:tracePt t="63606" x="1865313" y="4530725"/>
          <p14:tracePt t="63616" x="1878013" y="4530725"/>
          <p14:tracePt t="63626" x="1890713" y="4530725"/>
          <p14:tracePt t="63632" x="1903413" y="4530725"/>
          <p14:tracePt t="63642" x="1927225" y="4505325"/>
          <p14:tracePt t="63646" x="1952625" y="4505325"/>
          <p14:tracePt t="63656" x="1990725" y="4492625"/>
          <p14:tracePt t="63666" x="2003425" y="4479925"/>
          <p14:tracePt t="63672" x="2027238" y="4479925"/>
          <p14:tracePt t="63682" x="2039938" y="4479925"/>
          <p14:tracePt t="63688" x="2065338" y="4479925"/>
          <p14:tracePt t="63698" x="2090738" y="4467225"/>
          <p14:tracePt t="63708" x="2090738" y="4454525"/>
          <p14:tracePt t="63713" x="2103438" y="4454525"/>
          <p14:tracePt t="63738" x="2127250" y="4454525"/>
          <p14:tracePt t="64222" x="2127250" y="4430713"/>
          <p14:tracePt t="64236" x="2127250" y="4418013"/>
          <p14:tracePt t="64248" x="2116138" y="4405313"/>
          <p14:tracePt t="64262" x="2116138" y="4392613"/>
          <p14:tracePt t="64430" x="2103438" y="4392613"/>
          <p14:tracePt t="64454" x="2078038" y="4392613"/>
          <p14:tracePt t="64464" x="2052638" y="4392613"/>
          <p14:tracePt t="64474" x="2014538" y="4392613"/>
          <p14:tracePt t="64480" x="2003425" y="4392613"/>
          <p14:tracePt t="64490" x="1978025" y="4392613"/>
          <p14:tracePt t="64495" x="1939925" y="4392613"/>
          <p14:tracePt t="64504" x="1890713" y="4405313"/>
          <p14:tracePt t="64514" x="1865313" y="4405313"/>
          <p14:tracePt t="64520" x="1852613" y="4405313"/>
          <p14:tracePt t="64530" x="1827213" y="4405313"/>
          <p14:tracePt t="64534" x="1790700" y="4405313"/>
          <p14:tracePt t="64545" x="1752600" y="4405313"/>
          <p14:tracePt t="64554" x="1739900" y="4392613"/>
          <p14:tracePt t="64560" x="1714500" y="4392613"/>
          <p14:tracePt t="64570" x="1689100" y="4392613"/>
          <p14:tracePt t="64574" x="1652588" y="4392613"/>
          <p14:tracePt t="64584" x="1614488" y="4392613"/>
          <p14:tracePt t="64595" x="1577975" y="4379913"/>
          <p14:tracePt t="64600" x="1527175" y="4367213"/>
          <p14:tracePt t="64610" x="1501775" y="4367213"/>
          <p14:tracePt t="64616" x="1465263" y="4367213"/>
          <p14:tracePt t="64640" x="1452563" y="4354513"/>
          <p14:tracePt t="65034" x="1465263" y="4354513"/>
          <p14:tracePt t="65044" x="1489075" y="4354513"/>
          <p14:tracePt t="65048" x="1514475" y="4354513"/>
          <p14:tracePt t="65058" x="1527175" y="4354513"/>
          <p14:tracePt t="65068" x="1552575" y="4354513"/>
          <p14:tracePt t="65074" x="1565275" y="4354513"/>
          <p14:tracePt t="65084" x="1577975" y="4354513"/>
          <p14:tracePt t="65090" x="1601788" y="4354513"/>
          <p14:tracePt t="65100" x="1614488" y="4354513"/>
          <p14:tracePt t="65114" x="1627188" y="4379913"/>
          <p14:tracePt t="65130" x="1639888" y="4379913"/>
          <p14:tracePt t="65154" x="1652588" y="4379913"/>
          <p14:tracePt t="65170" x="1665288" y="4379913"/>
          <p14:tracePt t="65336" x="1677988" y="4379913"/>
          <p14:tracePt t="65352" x="1689100" y="4379913"/>
          <p14:tracePt t="65362" x="1689100" y="4392613"/>
          <p14:tracePt t="65372" x="1701800" y="4392613"/>
          <p14:tracePt t="65382" x="1714500" y="4405313"/>
          <p14:tracePt t="65558" x="1727200" y="4405313"/>
          <p14:tracePt t="65578" x="1739900" y="4379913"/>
          <p14:tracePt t="65598" x="1752600" y="4379913"/>
          <p14:tracePt t="66294" x="1752600" y="4367213"/>
          <p14:tracePt t="67374" x="1752600" y="4354513"/>
          <p14:tracePt t="68414" x="1801813" y="4354513"/>
          <p14:tracePt t="68424" x="1914525" y="4292600"/>
          <p14:tracePt t="68434" x="1965325" y="4279900"/>
          <p14:tracePt t="68438" x="2078038" y="4230688"/>
          <p14:tracePt t="68448" x="2165350" y="4205288"/>
          <p14:tracePt t="68454" x="2228850" y="4192588"/>
          <p14:tracePt t="68464" x="2290763" y="4179888"/>
          <p14:tracePt t="68475" x="2316163" y="4167188"/>
          <p14:tracePt t="68488" x="2339975" y="4167188"/>
          <p14:tracePt t="68786" x="2365375" y="4167188"/>
          <p14:tracePt t="68796" x="2416175" y="4079875"/>
          <p14:tracePt t="68802" x="2465388" y="3979863"/>
          <p14:tracePt t="68812" x="2554288" y="3816350"/>
          <p14:tracePt t="68822" x="2703513" y="3554413"/>
          <p14:tracePt t="68826" x="2879725" y="3278188"/>
          <p14:tracePt t="68836" x="3028950" y="2990850"/>
          <p14:tracePt t="68842" x="3267075" y="2652713"/>
          <p14:tracePt t="68852" x="3530600" y="2265363"/>
          <p14:tracePt t="68862" x="3730625" y="1989138"/>
          <p14:tracePt t="68866" x="3892550" y="1752600"/>
          <p14:tracePt t="68878" x="4017963" y="1576388"/>
          <p14:tracePt t="68882" x="4143375" y="1463675"/>
          <p14:tracePt t="68892" x="4256088" y="1350963"/>
          <p14:tracePt t="68902" x="4356100" y="1289050"/>
          <p14:tracePt t="68908" x="4443413" y="1238250"/>
          <p14:tracePt t="68918" x="4481513" y="1201738"/>
          <p14:tracePt t="68924" x="4543425" y="1176338"/>
          <p14:tracePt t="68932" x="4568825" y="1176338"/>
          <p14:tracePt t="68957" x="4594225" y="1150938"/>
          <p14:tracePt t="68988" x="4606925" y="1150938"/>
          <p14:tracePt t="68998" x="4606925" y="1189038"/>
          <p14:tracePt t="69008" x="4630738" y="1250950"/>
          <p14:tracePt t="69014" x="4643438" y="1327150"/>
          <p14:tracePt t="69024" x="4643438" y="1389063"/>
          <p14:tracePt t="69028" x="4643438" y="1427163"/>
          <p14:tracePt t="69038" x="4643438" y="1489075"/>
          <p14:tracePt t="69048" x="4643438" y="1552575"/>
          <p14:tracePt t="69054" x="4643438" y="1589088"/>
          <p14:tracePt t="69064" x="4643438" y="1614488"/>
          <p14:tracePt t="69068" x="4606925" y="1676400"/>
          <p14:tracePt t="69078" x="4556125" y="1714500"/>
          <p14:tracePt t="69088" x="4481513" y="1752600"/>
          <p14:tracePt t="69094" x="4368800" y="1752600"/>
          <p14:tracePt t="69104" x="4230688" y="1752600"/>
          <p14:tracePt t="69108" x="4068763" y="1752600"/>
          <p14:tracePt t="69120" x="3905250" y="1752600"/>
          <p14:tracePt t="69130" x="3730625" y="1714500"/>
          <p14:tracePt t="69134" x="3592513" y="1714500"/>
          <p14:tracePt t="69144" x="3417888" y="1676400"/>
          <p14:tracePt t="69150" x="3305175" y="1663700"/>
          <p14:tracePt t="69160" x="3154363" y="1663700"/>
          <p14:tracePt t="69170" x="3016250" y="1639888"/>
          <p14:tracePt t="69174" x="2890838" y="1614488"/>
          <p14:tracePt t="69184" x="2803525" y="1589088"/>
          <p14:tracePt t="69190" x="2703513" y="1576388"/>
          <p14:tracePt t="69200" x="2641600" y="1576388"/>
          <p14:tracePt t="69210" x="2590800" y="1576388"/>
          <p14:tracePt t="69216" x="2554288" y="1576388"/>
          <p14:tracePt t="69226" x="2528888" y="1576388"/>
          <p14:tracePt t="69230" x="2503488" y="1576388"/>
          <p14:tracePt t="69250" x="2490788" y="1576388"/>
          <p14:tracePt t="69256" x="2478088" y="1576388"/>
          <p14:tracePt t="69276" x="2465388" y="1576388"/>
          <p14:tracePt t="69372" x="2465388" y="1563688"/>
          <p14:tracePt t="69382" x="2478088" y="1563688"/>
          <p14:tracePt t="69392" x="2516188" y="1563688"/>
          <p14:tracePt t="69396" x="2578100" y="1563688"/>
          <p14:tracePt t="69407" x="2667000" y="1563688"/>
          <p14:tracePt t="69412" x="2754313" y="1563688"/>
          <p14:tracePt t="69422" x="2854325" y="1563688"/>
          <p14:tracePt t="69432" x="2916238" y="1563688"/>
          <p14:tracePt t="69440" x="2992438" y="1563688"/>
          <p14:tracePt t="69448" x="3028950" y="1539875"/>
          <p14:tracePt t="69452" x="3079750" y="1539875"/>
          <p14:tracePt t="69462" x="3103563" y="1539875"/>
          <p14:tracePt t="69473" x="3141663" y="1527175"/>
          <p14:tracePt t="69478" x="3179763" y="1514475"/>
          <p14:tracePt t="69489" x="3192463" y="1514475"/>
          <p14:tracePt t="69492" x="3216275" y="1514475"/>
          <p14:tracePt t="69502" x="3228975" y="1514475"/>
          <p14:tracePt t="69700" x="3216275" y="1514475"/>
          <p14:tracePt t="69710" x="3192463" y="1514475"/>
          <p14:tracePt t="69724" x="3179763" y="1514475"/>
          <p14:tracePt t="69730" x="3167063" y="1514475"/>
          <p14:tracePt t="69740" x="3154363" y="1514475"/>
          <p14:tracePt t="69750" x="3141663" y="1514475"/>
          <p14:tracePt t="69754" x="3128963" y="1514475"/>
          <p14:tracePt t="69780" x="3103563" y="1514475"/>
          <p14:tracePt t="69830" x="3092450" y="1514475"/>
          <p14:tracePt t="69840" x="3079750" y="1514475"/>
          <p14:tracePt t="69866" x="3067050" y="1514475"/>
          <p14:tracePt t="69870" x="3054350" y="1514475"/>
          <p14:tracePt t="69896" x="3041650" y="1514475"/>
          <p14:tracePt t="69966" x="3028950" y="1514475"/>
          <p14:tracePt t="70072" x="3041650" y="1514475"/>
          <p14:tracePt t="70082" x="3067050" y="1501775"/>
          <p14:tracePt t="70092" x="3092450" y="1501775"/>
          <p14:tracePt t="70098" x="3116263" y="1501775"/>
          <p14:tracePt t="70108" x="3141663" y="1501775"/>
          <p14:tracePt t="70114" x="3179763" y="1501775"/>
          <p14:tracePt t="70124" x="3205163" y="1501775"/>
          <p14:tracePt t="70134" x="3241675" y="1501775"/>
          <p14:tracePt t="70139" x="3279775" y="1501775"/>
          <p14:tracePt t="70148" x="3317875" y="1501775"/>
          <p14:tracePt t="70155" x="3367088" y="1501775"/>
          <p14:tracePt t="70164" x="3405188" y="1501775"/>
          <p14:tracePt t="70174" x="3454400" y="1501775"/>
          <p14:tracePt t="70178" x="3517900" y="1501775"/>
          <p14:tracePt t="70189" x="3554413" y="1527175"/>
          <p14:tracePt t="70194" x="3617913" y="1527175"/>
          <p14:tracePt t="70205" x="3654425" y="1539875"/>
          <p14:tracePt t="70214" x="3679825" y="1539875"/>
          <p14:tracePt t="70218" x="3717925" y="1539875"/>
          <p14:tracePt t="70228" x="3767138" y="1552575"/>
          <p14:tracePt t="70244" x="3817938" y="1552575"/>
          <p14:tracePt t="70256" x="3843338" y="1552575"/>
          <p14:tracePt t="70258" x="3867150" y="1552575"/>
          <p14:tracePt t="70268" x="3905250" y="1563688"/>
          <p14:tracePt t="70274" x="3956050" y="1563688"/>
          <p14:tracePt t="70284" x="4005263" y="1563688"/>
          <p14:tracePt t="70294" x="4056063" y="1563688"/>
          <p14:tracePt t="70300" x="4130675" y="1563688"/>
          <p14:tracePt t="70310" x="4192588" y="1563688"/>
          <p14:tracePt t="70314" x="4268788" y="1563688"/>
          <p14:tracePt t="70324" x="4318000" y="1563688"/>
          <p14:tracePt t="70334" x="4381500" y="1563688"/>
          <p14:tracePt t="70340" x="4418013" y="1563688"/>
          <p14:tracePt t="70350" x="4443413" y="1563688"/>
          <p14:tracePt t="70355" x="4481513" y="1563688"/>
          <p14:tracePt t="70366" x="4494213" y="1563688"/>
          <p14:tracePt t="70376" x="4518025" y="1563688"/>
          <p14:tracePt t="70390" x="4543425" y="1563688"/>
          <p14:tracePt t="70406" x="4556125" y="1563688"/>
          <p14:tracePt t="70416" x="4594225" y="1563688"/>
          <p14:tracePt t="70430" x="4619625" y="1563688"/>
          <p14:tracePt t="70440" x="4643438" y="1563688"/>
          <p14:tracePt t="70446" x="4668838" y="1563688"/>
          <p14:tracePt t="70456" x="4706938" y="1563688"/>
          <p14:tracePt t="70462" x="4719638" y="1563688"/>
          <p14:tracePt t="70480" x="4743450" y="1563688"/>
          <p14:tracePt t="70662" x="4719638" y="1563688"/>
          <p14:tracePt t="70673" x="4681538" y="1563688"/>
          <p14:tracePt t="70678" x="4656138" y="1563688"/>
          <p14:tracePt t="70688" x="4594225" y="1539875"/>
          <p14:tracePt t="70692" x="4568825" y="1539875"/>
          <p14:tracePt t="70702" x="4530725" y="1527175"/>
          <p14:tracePt t="70712" x="4481513" y="1527175"/>
          <p14:tracePt t="70718" x="4443413" y="1527175"/>
          <p14:tracePt t="70728" x="4418013" y="1514475"/>
          <p14:tracePt t="70734" x="4406900" y="1514475"/>
          <p14:tracePt t="70744" x="4368800" y="1514475"/>
          <p14:tracePt t="70755" x="4368800" y="1501775"/>
          <p14:tracePt t="70758" x="4356100" y="1501775"/>
          <p14:tracePt t="70768" x="4343400" y="1501775"/>
          <p14:tracePt t="70774" x="4330700" y="1501775"/>
          <p14:tracePt t="70804" x="4318000" y="1501775"/>
          <p14:tracePt t="70854" x="4305300" y="1501775"/>
          <p14:tracePt t="70864" x="4268788" y="1501775"/>
          <p14:tracePt t="70874" x="4243388" y="1501775"/>
          <p14:tracePt t="70880" x="4192588" y="1501775"/>
          <p14:tracePt t="70890" x="4156075" y="1501775"/>
          <p14:tracePt t="70894" x="4130675" y="1501775"/>
          <p14:tracePt t="70905" x="4068763" y="1501775"/>
          <p14:tracePt t="70914" x="4005263" y="1501775"/>
          <p14:tracePt t="70922" x="3956050" y="1501775"/>
          <p14:tracePt t="70930" x="3917950" y="1501775"/>
          <p14:tracePt t="70934" x="3867150" y="1501775"/>
          <p14:tracePt t="70944" x="3830638" y="1501775"/>
          <p14:tracePt t="70956" x="3779838" y="1501775"/>
          <p14:tracePt t="70960" x="3743325" y="1501775"/>
          <p14:tracePt t="70971" x="3717925" y="1501775"/>
          <p14:tracePt t="70976" x="3692525" y="1501775"/>
          <p14:tracePt t="70986" x="3667125" y="1501775"/>
          <p14:tracePt t="70996" x="3654425" y="1489075"/>
          <p14:tracePt t="71010" x="3643313" y="1489075"/>
          <p14:tracePt t="71358" x="3630613" y="1476375"/>
          <p14:tracePt t="71772" x="3643313" y="1476375"/>
          <p14:tracePt t="71782" x="3667125" y="1476375"/>
          <p14:tracePt t="71788" x="3692525" y="1476375"/>
          <p14:tracePt t="71798" x="3717925" y="1476375"/>
          <p14:tracePt t="71802" x="3756025" y="1476375"/>
          <p14:tracePt t="71812" x="3779838" y="1476375"/>
          <p14:tracePt t="71822" x="3817938" y="1476375"/>
          <p14:tracePt t="71828" x="3856038" y="1476375"/>
          <p14:tracePt t="71838" x="3892550" y="1476375"/>
          <p14:tracePt t="71842" x="3917950" y="1476375"/>
          <p14:tracePt t="71852" x="3956050" y="1476375"/>
          <p14:tracePt t="71862" x="3979863" y="1476375"/>
          <p14:tracePt t="71868" x="4030663" y="1476375"/>
          <p14:tracePt t="71878" x="4056063" y="1476375"/>
          <p14:tracePt t="71884" x="4081463" y="1476375"/>
          <p14:tracePt t="71894" x="4105275" y="1476375"/>
          <p14:tracePt t="71905" x="4117975" y="1476375"/>
          <p14:tracePt t="71908" x="4130675" y="1476375"/>
          <p14:tracePt t="71918" x="4143375" y="1476375"/>
          <p14:tracePt t="71934" x="4156075" y="1476375"/>
          <p14:tracePt t="71955" x="4181475" y="1476375"/>
          <p14:tracePt t="71964" x="4192588" y="1476375"/>
          <p14:tracePt t="71974" x="4205288" y="1476375"/>
          <p14:tracePt t="71984" x="4217988" y="1476375"/>
          <p14:tracePt t="71990" x="4230688" y="1476375"/>
          <p14:tracePt t="72000" x="4243388" y="1476375"/>
          <p14:tracePt t="72014" x="4268788" y="1476375"/>
          <p14:tracePt t="72040" x="4281488" y="1476375"/>
          <p14:tracePt t="72044" x="4294188" y="1476375"/>
          <p14:tracePt t="72064" x="4305300" y="1476375"/>
          <p14:tracePt t="72071" x="4318000" y="1476375"/>
          <p14:tracePt t="72080" x="4330700" y="1476375"/>
          <p14:tracePt t="72084" x="4343400" y="1476375"/>
          <p14:tracePt t="72096" x="4356100" y="1476375"/>
          <p14:tracePt t="72105" x="4381500" y="1476375"/>
          <p14:tracePt t="72130" x="4394200" y="1476375"/>
          <p14:tracePt t="72134" x="4406900" y="1476375"/>
          <p14:tracePt t="72144" x="4418013" y="1476375"/>
          <p14:tracePt t="72150" x="4430713" y="1476375"/>
          <p14:tracePt t="72174" x="4443413" y="1476375"/>
          <p14:tracePt t="72200" x="4456113" y="1476375"/>
          <p14:tracePt t="72306" x="4468813" y="1476375"/>
          <p14:tracePt t="72356" x="4481513" y="1476375"/>
          <p14:tracePt t="72362" x="4494213" y="1476375"/>
          <p14:tracePt t="72396" x="4506913" y="1476375"/>
          <p14:tracePt t="72422" x="4518025" y="1476375"/>
          <p14:tracePt t="72448" x="4530725" y="1476375"/>
          <p14:tracePt t="72458" x="4543425" y="1476375"/>
          <p14:tracePt t="72462" x="4543425" y="1489075"/>
          <p14:tracePt t="72472" x="4556125" y="1489075"/>
          <p14:tracePt t="72482" x="4556125" y="1501775"/>
          <p14:tracePt t="72488" x="4581525" y="1514475"/>
          <p14:tracePt t="72512" x="4594225" y="1527175"/>
          <p14:tracePt t="72548" x="4606925" y="1527175"/>
          <p14:tracePt t="73118" x="4606925" y="1552575"/>
          <p14:tracePt t="73128" x="4606925" y="1576388"/>
          <p14:tracePt t="73132" x="4594225" y="1589088"/>
          <p14:tracePt t="73144" x="4568825" y="1601788"/>
          <p14:tracePt t="73148" x="4543425" y="1614488"/>
          <p14:tracePt t="73158" x="4506913" y="1627188"/>
          <p14:tracePt t="73169" x="4481513" y="1627188"/>
          <p14:tracePt t="73174" x="4418013" y="1652588"/>
          <p14:tracePt t="73184" x="4394200" y="1663700"/>
          <p14:tracePt t="73188" x="4343400" y="1663700"/>
          <p14:tracePt t="73198" x="4305300" y="1676400"/>
          <p14:tracePt t="73208" x="4268788" y="1689100"/>
          <p14:tracePt t="73214" x="4205288" y="1714500"/>
          <p14:tracePt t="73224" x="4181475" y="1714500"/>
          <p14:tracePt t="73228" x="4156075" y="1739900"/>
          <p14:tracePt t="73238" x="4117975" y="1765300"/>
          <p14:tracePt t="73248" x="4081463" y="1789113"/>
          <p14:tracePt t="73254" x="4056063" y="1814513"/>
          <p14:tracePt t="73264" x="4030663" y="1839913"/>
          <p14:tracePt t="73270" x="3979863" y="1876425"/>
          <p14:tracePt t="73280" x="3930650" y="1927225"/>
          <p14:tracePt t="73290" x="3879850" y="1978025"/>
          <p14:tracePt t="73294" x="3830638" y="2001838"/>
          <p14:tracePt t="73304" x="3817938" y="2027238"/>
          <p14:tracePt t="73310" x="3805238" y="2027238"/>
          <p14:tracePt t="73320" x="3767138" y="2039938"/>
          <p14:tracePt t="73330" x="3743325" y="2065338"/>
          <p14:tracePt t="73334" x="3717925" y="2114550"/>
          <p14:tracePt t="73344" x="3705225" y="2127250"/>
          <p14:tracePt t="73350" x="3667125" y="2165350"/>
          <p14:tracePt t="73360" x="3605213" y="2265363"/>
          <p14:tracePt t="73370" x="3541713" y="2339975"/>
          <p14:tracePt t="73376" x="3479800" y="2439988"/>
          <p14:tracePt t="73387" x="3429000" y="2527300"/>
          <p14:tracePt t="73390" x="3367088" y="2603500"/>
          <p14:tracePt t="73400" x="3317875" y="2703513"/>
          <p14:tracePt t="73410" x="3254375" y="2778125"/>
          <p14:tracePt t="73416" x="3216275" y="2852738"/>
          <p14:tracePt t="73426" x="3205163" y="2916238"/>
          <p14:tracePt t="73430" x="3167063" y="2978150"/>
          <p14:tracePt t="73440" x="3141663" y="3041650"/>
          <p14:tracePt t="73450" x="3103563" y="3116263"/>
          <p14:tracePt t="73456" x="3079750" y="3165475"/>
          <p14:tracePt t="73466" x="3079750" y="3178175"/>
          <p14:tracePt t="73470" x="3067050" y="3228975"/>
          <p14:tracePt t="73480" x="3041650" y="3267075"/>
          <p14:tracePt t="73490" x="3003550" y="3341688"/>
          <p14:tracePt t="73496" x="2979738" y="3378200"/>
          <p14:tracePt t="73506" x="2954338" y="3416300"/>
          <p14:tracePt t="73510" x="2928938" y="3441700"/>
          <p14:tracePt t="73522" x="2916238" y="3454400"/>
          <p14:tracePt t="73532" x="2890838" y="3490913"/>
          <p14:tracePt t="73537" x="2854325" y="3529013"/>
          <p14:tracePt t="73546" x="2828925" y="3554413"/>
          <p14:tracePt t="73552" x="2803525" y="3590925"/>
          <p14:tracePt t="73562" x="2767013" y="3603625"/>
          <p14:tracePt t="73572" x="2703513" y="3654425"/>
          <p14:tracePt t="73576" x="2667000" y="3679825"/>
          <p14:tracePt t="73586" x="2616200" y="3703638"/>
          <p14:tracePt t="73592" x="2590800" y="3741738"/>
          <p14:tracePt t="73602" x="2516188" y="3754438"/>
          <p14:tracePt t="73612" x="2478088" y="3779838"/>
          <p14:tracePt t="73618" x="2441575" y="3803650"/>
          <p14:tracePt t="73628" x="2403475" y="3816350"/>
          <p14:tracePt t="73632" x="2352675" y="3829050"/>
          <p14:tracePt t="73642" x="2328863" y="3841750"/>
          <p14:tracePt t="73653" x="2303463" y="3854450"/>
          <p14:tracePt t="73658" x="2278063" y="3879850"/>
          <p14:tracePt t="73669" x="2252663" y="3892550"/>
          <p14:tracePt t="73692" x="2239963" y="3905250"/>
          <p14:tracePt t="73698" x="2228850" y="3916363"/>
          <p14:tracePt t="73708" x="2203450" y="3941763"/>
          <p14:tracePt t="73714" x="2190750" y="3967163"/>
          <p14:tracePt t="73734" x="2165350" y="3992563"/>
          <p14:tracePt t="73738" x="2152650" y="4029075"/>
          <p14:tracePt t="73748" x="2127250" y="4041775"/>
          <p14:tracePt t="73754" x="2116138" y="4054475"/>
          <p14:tracePt t="73764" x="2103438" y="4067175"/>
          <p14:tracePt t="73774" x="2103438" y="4079875"/>
          <p14:tracePt t="73778" x="2103438" y="4092575"/>
          <p14:tracePt t="73788" x="2090738" y="4092575"/>
          <p14:tracePt t="73794" x="2090738" y="4105275"/>
          <p14:tracePt t="73814" x="2078038" y="4105275"/>
          <p14:tracePt t="73818" x="2078038" y="4117975"/>
          <p14:tracePt t="73835" x="2078038" y="4129088"/>
          <p14:tracePt t="73844" x="2065338" y="4141788"/>
          <p14:tracePt t="73854" x="2052638" y="4154488"/>
          <p14:tracePt t="73860" x="2039938" y="4154488"/>
          <p14:tracePt t="73870" x="2027238" y="4192588"/>
          <p14:tracePt t="73885" x="2014538" y="4205288"/>
          <p14:tracePt t="73894" x="2003425" y="4230688"/>
          <p14:tracePt t="73910" x="1990725" y="4230688"/>
          <p14:tracePt t="73924" x="1978025" y="4241800"/>
          <p14:tracePt t="73935" x="1978025" y="4254500"/>
          <p14:tracePt t="73954" x="1952625" y="4292600"/>
          <p14:tracePt t="73976" x="1939925" y="4305300"/>
          <p14:tracePt t="73980" x="1939925" y="4318000"/>
          <p14:tracePt t="73996" x="1927225" y="4318000"/>
          <p14:tracePt t="74006" x="1914525" y="4330700"/>
          <p14:tracePt t="74056" x="1914525" y="4341813"/>
          <p14:tracePt t="74076" x="1914525" y="4354513"/>
          <p14:tracePt t="74106" x="1903413" y="4354513"/>
          <p14:tracePt t="74162" x="1890713" y="4354513"/>
          <p14:tracePt t="74178" x="1878013" y="4354513"/>
          <p14:tracePt t="74188" x="1865313" y="4354513"/>
          <p14:tracePt t="74340" x="1839913" y="4354513"/>
          <p14:tracePt t="76014" x="1839913" y="4367213"/>
          <p14:tracePt t="76030" x="1839913" y="4392613"/>
          <p14:tracePt t="76040" x="1839913" y="4418013"/>
          <p14:tracePt t="76044" x="1839913" y="4443413"/>
          <p14:tracePt t="76070" x="1839913" y="4467225"/>
          <p14:tracePt t="76094" x="1839913" y="4479925"/>
          <p14:tracePt t="76110" x="1839913" y="4492625"/>
          <p14:tracePt t="76120" x="1839913" y="4505325"/>
          <p14:tracePt t="76180" x="1839913" y="4518025"/>
          <p14:tracePt t="76812" x="1827213" y="4518025"/>
          <p14:tracePt t="76832" x="1827213" y="4505325"/>
          <p14:tracePt t="76836" x="1827213" y="4479925"/>
          <p14:tracePt t="76846" x="1827213" y="4454525"/>
          <p14:tracePt t="76852" x="1839913" y="4454525"/>
          <p14:tracePt t="76862" x="1839913" y="4443413"/>
          <p14:tracePt t="76872" x="1839913" y="4418013"/>
          <p14:tracePt t="76876" x="1839913" y="4405313"/>
          <p14:tracePt t="76886" x="1839913" y="4379913"/>
          <p14:tracePt t="76902" x="1852613" y="4367213"/>
          <p14:tracePt t="77114" x="1852613" y="4354513"/>
          <p14:tracePt t="77264" x="1839913" y="4354513"/>
          <p14:tracePt t="77270" x="1827213" y="4367213"/>
          <p14:tracePt t="77280" x="1814513" y="4379913"/>
          <p14:tracePt t="77286" x="1814513" y="4392613"/>
          <p14:tracePt t="77296" x="1790700" y="4418013"/>
          <p14:tracePt t="77306" x="1765300" y="4430713"/>
          <p14:tracePt t="77310" x="1752600" y="4454525"/>
          <p14:tracePt t="77320" x="1727200" y="4467225"/>
          <p14:tracePt t="77326" x="1714500" y="4492625"/>
          <p14:tracePt t="77336" x="1701800" y="4492625"/>
          <p14:tracePt t="77426" x="1689100" y="4492625"/>
          <p14:tracePt t="77456" x="1677988" y="4492625"/>
          <p14:tracePt t="77572" x="1665288" y="4492625"/>
          <p14:tracePt t="77618" x="1677988" y="4492625"/>
          <p14:tracePt t="77634" x="1689100" y="4492625"/>
          <p14:tracePt t="77638" x="1714500" y="4492625"/>
          <p14:tracePt t="77648" x="1752600" y="4492625"/>
          <p14:tracePt t="77658" x="1765300" y="4492625"/>
          <p14:tracePt t="77665" x="1778000" y="4505325"/>
          <p14:tracePt t="77674" x="1801813" y="4505325"/>
          <p14:tracePt t="77688" x="1827213" y="4505325"/>
          <p14:tracePt t="77699" x="1839913" y="4505325"/>
          <p14:tracePt t="77704" x="1852613" y="4505325"/>
          <p14:tracePt t="77715" x="1865313" y="4505325"/>
          <p14:tracePt t="77728" x="1878013" y="4505325"/>
          <p14:tracePt t="77804" x="1878013" y="4518025"/>
          <p14:tracePt t="77942" x="1890713" y="4518025"/>
          <p14:tracePt t="77952" x="1903413" y="4518025"/>
          <p14:tracePt t="78006" x="1914525" y="4505325"/>
          <p14:tracePt t="78042" x="1914525" y="4492625"/>
          <p14:tracePt t="78046" x="1927225" y="4492625"/>
          <p14:tracePt t="78082" x="1939925" y="4492625"/>
          <p14:tracePt t="78092" x="1939925" y="4479925"/>
          <p14:tracePt t="78122" x="1939925" y="4467225"/>
          <p14:tracePt t="78128" x="1952625" y="4467225"/>
          <p14:tracePt t="78142" x="1965325" y="4467225"/>
          <p14:tracePt t="78152" x="1978025" y="4467225"/>
          <p14:tracePt t="78162" x="1990725" y="4467225"/>
          <p14:tracePt t="78178" x="2003425" y="4467225"/>
          <p14:tracePt t="78192" x="2027238" y="4467225"/>
          <p14:tracePt t="78208" x="2052638" y="4467225"/>
          <p14:tracePt t="78218" x="2065338" y="4467225"/>
          <p14:tracePt t="78222" x="2090738" y="4467225"/>
          <p14:tracePt t="78232" x="2127250" y="4467225"/>
          <p14:tracePt t="78244" x="2152650" y="4467225"/>
          <p14:tracePt t="78248" x="2190750" y="4443413"/>
          <p14:tracePt t="78258" x="2216150" y="4443413"/>
          <p14:tracePt t="78264" x="2239963" y="4443413"/>
          <p14:tracePt t="78274" x="2265363" y="4443413"/>
          <p14:tracePt t="78284" x="2290763" y="4430713"/>
          <p14:tracePt t="78299" x="2316163" y="4430713"/>
          <p14:tracePt t="78324" x="2328863" y="4430713"/>
          <p14:tracePt t="78340" x="2339975" y="4430713"/>
          <p14:tracePt t="79024" x="2365375" y="4430713"/>
          <p14:tracePt t="79040" x="2378075" y="4430713"/>
          <p14:tracePt t="79044" x="2403475" y="4430713"/>
          <p14:tracePt t="79056" x="2428875" y="4430713"/>
          <p14:tracePt t="79066" x="2441575" y="4430713"/>
          <p14:tracePt t="79070" x="2452688" y="4430713"/>
          <p14:tracePt t="79086" x="2465388" y="4430713"/>
          <p14:tracePt t="79110" x="2478088" y="4430713"/>
          <p14:tracePt t="79263" x="2503488" y="4430713"/>
          <p14:tracePt t="79276" x="2528888" y="4430713"/>
          <p14:tracePt t="79288" x="2554288" y="4405313"/>
          <p14:tracePt t="79292" x="2590800" y="4405313"/>
          <p14:tracePt t="79302" x="2641600" y="4405313"/>
          <p14:tracePt t="79308" x="2667000" y="4405313"/>
          <p14:tracePt t="79318" x="2703513" y="4405313"/>
          <p14:tracePt t="79328" x="2754313" y="4405313"/>
          <p14:tracePt t="79332" x="2778125" y="4405313"/>
          <p14:tracePt t="79348" x="2803525" y="4405313"/>
          <p14:tracePt t="79368" x="2828925" y="4405313"/>
          <p14:tracePt t="79670" x="2854325" y="4405313"/>
          <p14:tracePt t="79686" x="2916238" y="4418013"/>
          <p14:tracePt t="79696" x="2928938" y="4430713"/>
          <p14:tracePt t="79700" x="2992438" y="4430713"/>
          <p14:tracePt t="79710" x="3092450" y="4467225"/>
          <p14:tracePt t="79720" x="3205163" y="4505325"/>
          <p14:tracePt t="79726" x="3305175" y="4543425"/>
          <p14:tracePt t="79736" x="3392488" y="4554538"/>
          <p14:tracePt t="79742" x="3505200" y="4579938"/>
          <p14:tracePt t="79752" x="3554413" y="4605338"/>
          <p14:tracePt t="79763" x="3579813" y="4605338"/>
          <p14:tracePt t="79766" x="3630613" y="4618038"/>
          <p14:tracePt t="79782" x="3643313" y="4618038"/>
          <p14:tracePt t="79792" x="3654425" y="4618038"/>
          <p14:tracePt t="79832" x="3667125" y="4618038"/>
          <p14:tracePt t="79908" x="3679825" y="4618038"/>
          <p14:tracePt t="79964" x="3692525" y="4618038"/>
          <p14:tracePt t="79974" x="3717925" y="4618038"/>
          <p14:tracePt t="79978" x="3730625" y="4618038"/>
          <p14:tracePt t="79988" x="3743325" y="4618038"/>
          <p14:tracePt t="79998" x="3756025" y="4618038"/>
          <p14:tracePt t="80004" x="3767138" y="4618038"/>
          <p14:tracePt t="80014" x="3805238" y="4618038"/>
          <p14:tracePt t="80018" x="3817938" y="4618038"/>
          <p14:tracePt t="80038" x="3830638" y="4605338"/>
          <p14:tracePt t="80044" x="3856038" y="4592638"/>
          <p14:tracePt t="80058" x="3856038" y="4579938"/>
          <p14:tracePt t="80070" x="3867150" y="4567238"/>
          <p14:tracePt t="80080" x="3867150" y="4554538"/>
          <p14:tracePt t="80084" x="3879850" y="4554538"/>
          <p14:tracePt t="80100" x="3892550" y="4543425"/>
          <p14:tracePt t="80170" x="3892550" y="4530725"/>
          <p14:tracePt t="80190" x="3892550" y="4518025"/>
          <p14:tracePt t="80196" x="3892550" y="4492625"/>
          <p14:tracePt t="80206" x="3892550" y="4479925"/>
          <p14:tracePt t="80210" x="3905250" y="4430713"/>
          <p14:tracePt t="80220" x="3905250" y="4392613"/>
          <p14:tracePt t="80230" x="3930650" y="4341813"/>
          <p14:tracePt t="80236" x="3930650" y="4318000"/>
          <p14:tracePt t="80247" x="3930650" y="4279900"/>
          <p14:tracePt t="80250" x="3930650" y="4267200"/>
          <p14:tracePt t="80260" x="3930650" y="4241800"/>
          <p14:tracePt t="80270" x="3930650" y="4205288"/>
          <p14:tracePt t="80276" x="3930650" y="4167188"/>
          <p14:tracePt t="80286" x="3930650" y="4141788"/>
          <p14:tracePt t="80290" x="3930650" y="4117975"/>
          <p14:tracePt t="80300" x="3930650" y="4105275"/>
          <p14:tracePt t="80310" x="3930650" y="4079875"/>
          <p14:tracePt t="80316" x="3930650" y="4067175"/>
          <p14:tracePt t="80326" x="3930650" y="4041775"/>
          <p14:tracePt t="80332" x="3905250" y="4017963"/>
          <p14:tracePt t="80352" x="3905250" y="3992563"/>
          <p14:tracePt t="80356" x="3879850" y="3979863"/>
          <p14:tracePt t="80366" x="3867150" y="3954463"/>
          <p14:tracePt t="80372" x="3843338" y="3929063"/>
          <p14:tracePt t="80382" x="3830638" y="3929063"/>
          <p14:tracePt t="80392" x="3805238" y="3905250"/>
          <p14:tracePt t="80397" x="3767138" y="3867150"/>
          <p14:tracePt t="80406" x="3730625" y="3854450"/>
          <p14:tracePt t="80412" x="3717925" y="3841750"/>
          <p14:tracePt t="80422" x="3667125" y="3816350"/>
          <p14:tracePt t="80432" x="3630613" y="3792538"/>
          <p14:tracePt t="80438" x="3592513" y="3779838"/>
          <p14:tracePt t="80448" x="3554413" y="3767138"/>
          <p14:tracePt t="80452" x="3517900" y="3767138"/>
          <p14:tracePt t="80463" x="3479800" y="3741738"/>
          <p14:tracePt t="80472" x="3454400" y="3729038"/>
          <p14:tracePt t="80479" x="3417888" y="3716338"/>
          <p14:tracePt t="80488" x="3379788" y="3716338"/>
          <p14:tracePt t="80494" x="3341688" y="3703638"/>
          <p14:tracePt t="80504" x="3305175" y="3692525"/>
          <p14:tracePt t="80514" x="3254375" y="3692525"/>
          <p14:tracePt t="80518" x="3228975" y="3692525"/>
          <p14:tracePt t="80530" x="3192463" y="3692525"/>
          <p14:tracePt t="80534" x="3128963" y="3692525"/>
          <p14:tracePt t="80544" x="3054350" y="3692525"/>
          <p14:tracePt t="80554" x="2992438" y="3692525"/>
          <p14:tracePt t="80558" x="2928938" y="3692525"/>
          <p14:tracePt t="80568" x="2890838" y="3692525"/>
          <p14:tracePt t="80574" x="2841625" y="3692525"/>
          <p14:tracePt t="80594" x="2790825" y="3692525"/>
          <p14:tracePt t="80608" x="2767013" y="3703638"/>
          <p14:tracePt t="80614" x="2741613" y="3703638"/>
          <p14:tracePt t="80624" x="2703513" y="3729038"/>
          <p14:tracePt t="80638" x="2678113" y="3741738"/>
          <p14:tracePt t="80648" x="2678113" y="3754438"/>
          <p14:tracePt t="80664" x="2654300" y="3779838"/>
          <p14:tracePt t="80680" x="2628900" y="3803650"/>
          <p14:tracePt t="80690" x="2628900" y="3816350"/>
          <p14:tracePt t="80694" x="2628900" y="3841750"/>
          <p14:tracePt t="80704" x="2628900" y="3879850"/>
          <p14:tracePt t="80720" x="2603500" y="3905250"/>
          <p14:tracePt t="80744" x="2603500" y="3916363"/>
          <p14:tracePt t="80754" x="2603500" y="3929063"/>
          <p14:tracePt t="80760" x="2603500" y="3941763"/>
          <p14:tracePt t="80770" x="2603500" y="3954463"/>
          <p14:tracePt t="80776" x="2603500" y="3979863"/>
          <p14:tracePt t="80786" x="2603500" y="4017963"/>
          <p14:tracePt t="80796" x="2603500" y="4041775"/>
          <p14:tracePt t="80800" x="2603500" y="4067175"/>
          <p14:tracePt t="80810" x="2603500" y="4117975"/>
          <p14:tracePt t="80816" x="2628900" y="4167188"/>
          <p14:tracePt t="80826" x="2667000" y="4205288"/>
          <p14:tracePt t="80836" x="2667000" y="4230688"/>
          <p14:tracePt t="80840" x="2703513" y="4279900"/>
          <p14:tracePt t="80852" x="2728913" y="4318000"/>
          <p14:tracePt t="80856" x="2754313" y="4341813"/>
          <p14:tracePt t="80866" x="2767013" y="4379913"/>
          <p14:tracePt t="80876" x="2803525" y="4405313"/>
          <p14:tracePt t="80882" x="2816225" y="4443413"/>
          <p14:tracePt t="80892" x="2841625" y="4467225"/>
          <p14:tracePt t="80897" x="2854325" y="4492625"/>
          <p14:tracePt t="80906" x="2890838" y="4505325"/>
          <p14:tracePt t="80916" x="2941638" y="4543425"/>
          <p14:tracePt t="80922" x="2992438" y="4567238"/>
          <p14:tracePt t="80932" x="3041650" y="4592638"/>
          <p14:tracePt t="80936" x="3092450" y="4618038"/>
          <p14:tracePt t="80946" x="3154363" y="4630738"/>
          <p14:tracePt t="80964" x="3267075" y="4667250"/>
          <p14:tracePt t="80972" x="3292475" y="4679950"/>
          <p14:tracePt t="80976" x="3341688" y="4679950"/>
          <p14:tracePt t="80986" x="3367088" y="4692650"/>
          <p14:tracePt t="80996" x="3405188" y="4692650"/>
          <p14:tracePt t="81002" x="3429000" y="4692650"/>
          <p14:tracePt t="81013" x="3492500" y="4692650"/>
          <p14:tracePt t="81018" x="3541713" y="4692650"/>
          <p14:tracePt t="81029" x="3617913" y="4692650"/>
          <p14:tracePt t="81038" x="3654425" y="4692650"/>
          <p14:tracePt t="81042" x="3705225" y="4692650"/>
          <p14:tracePt t="81052" x="3730625" y="4692650"/>
          <p14:tracePt t="81058" x="3792538" y="4656138"/>
          <p14:tracePt t="81068" x="3817938" y="4656138"/>
          <p14:tracePt t="81078" x="3843338" y="4630738"/>
          <p14:tracePt t="81082" x="3856038" y="4630738"/>
          <p14:tracePt t="81092" x="3892550" y="4618038"/>
          <p14:tracePt t="81098" x="3917950" y="4605338"/>
          <p14:tracePt t="81118" x="3943350" y="4592638"/>
          <p14:tracePt t="81124" x="3943350" y="4579938"/>
          <p14:tracePt t="81134" x="3956050" y="4554538"/>
          <p14:tracePt t="81138" x="3968750" y="4554538"/>
          <p14:tracePt t="81148" x="3979863" y="4530725"/>
          <p14:tracePt t="81158" x="3979863" y="4518025"/>
          <p14:tracePt t="81168" x="3992563" y="4505325"/>
          <p14:tracePt t="81174" x="3992563" y="4492625"/>
          <p14:tracePt t="81184" x="4005263" y="4467225"/>
          <p14:tracePt t="81198" x="4005263" y="4443413"/>
          <p14:tracePt t="81208" x="4005263" y="4430713"/>
          <p14:tracePt t="81214" x="4005263" y="4392613"/>
          <p14:tracePt t="81224" x="4005263" y="4367213"/>
          <p14:tracePt t="81234" x="4005263" y="4341813"/>
          <p14:tracePt t="81240" x="4005263" y="4318000"/>
          <p14:tracePt t="81250" x="3992563" y="4267200"/>
          <p14:tracePt t="81254" x="3968750" y="4230688"/>
          <p14:tracePt t="81264" x="3943350" y="4205288"/>
          <p14:tracePt t="81274" x="3892550" y="4179888"/>
          <p14:tracePt t="81280" x="3892550" y="4154488"/>
          <p14:tracePt t="81290" x="3856038" y="4141788"/>
          <p14:tracePt t="81295" x="3843338" y="4117975"/>
          <p14:tracePt t="81304" x="3792538" y="4092575"/>
          <p14:tracePt t="81314" x="3756025" y="4067175"/>
          <p14:tracePt t="81320" x="3730625" y="4054475"/>
          <p14:tracePt t="81330" x="3692525" y="4041775"/>
          <p14:tracePt t="81334" x="3654425" y="4029075"/>
          <p14:tracePt t="81344" x="3605213" y="4017963"/>
          <p14:tracePt t="81356" x="3567113" y="4005263"/>
          <p14:tracePt t="81360" x="3517900" y="4005263"/>
          <p14:tracePt t="81370" x="3479800" y="4005263"/>
          <p14:tracePt t="81376" x="3429000" y="4005263"/>
          <p14:tracePt t="81386" x="3392488" y="3979863"/>
          <p14:tracePt t="81396" x="3328988" y="3979863"/>
          <p14:tracePt t="81400" x="3254375" y="3979863"/>
          <p14:tracePt t="81411" x="3179763" y="3979863"/>
          <p14:tracePt t="81416" x="3092450" y="3979863"/>
          <p14:tracePt t="81426" x="2992438" y="3979863"/>
          <p14:tracePt t="81436" x="2903538" y="3979863"/>
          <p14:tracePt t="81442" x="2816225" y="3979863"/>
          <p14:tracePt t="81452" x="2754313" y="3979863"/>
          <p14:tracePt t="81456" x="2678113" y="3979863"/>
          <p14:tracePt t="81466" x="2628900" y="3979863"/>
          <p14:tracePt t="81476" x="2590800" y="3979863"/>
          <p14:tracePt t="81482" x="2565400" y="3979863"/>
          <p14:tracePt t="81492" x="2528888" y="3979863"/>
          <p14:tracePt t="81496" x="2516188" y="3979863"/>
          <p14:tracePt t="81506" x="2503488" y="3979863"/>
          <p14:tracePt t="81516" x="2478088" y="3979863"/>
          <p14:tracePt t="81522" x="2465388" y="3979863"/>
          <p14:tracePt t="81532" x="2441575" y="3979863"/>
          <p14:tracePt t="81536" x="2428875" y="3979863"/>
          <p14:tracePt t="81546" x="2416175" y="3979863"/>
          <p14:tracePt t="81562" x="2403475" y="3979863"/>
          <p14:tracePt t="81572" x="2390775" y="3979863"/>
          <p14:tracePt t="81598" x="2378075" y="3992563"/>
          <p14:tracePt t="81602" x="2365375" y="4005263"/>
          <p14:tracePt t="81612" x="2352675" y="4029075"/>
          <p14:tracePt t="81618" x="2352675" y="4067175"/>
          <p14:tracePt t="81628" x="2339975" y="4092575"/>
          <p14:tracePt t="81638" x="2339975" y="4154488"/>
          <p14:tracePt t="81642" x="2339975" y="4205288"/>
          <p14:tracePt t="81652" x="2339975" y="4230688"/>
          <p14:tracePt t="81658" x="2339975" y="4267200"/>
          <p14:tracePt t="81668" x="2339975" y="4318000"/>
          <p14:tracePt t="81679" x="2339975" y="4354513"/>
          <p14:tracePt t="81682" x="2339975" y="4392613"/>
          <p14:tracePt t="81692" x="2352675" y="4430713"/>
          <p14:tracePt t="81698" x="2365375" y="4454525"/>
          <p14:tracePt t="81708" x="2390775" y="4492625"/>
          <p14:tracePt t="81718" x="2428875" y="4530725"/>
          <p14:tracePt t="81724" x="2441575" y="4543425"/>
          <p14:tracePt t="81734" x="2490788" y="4579938"/>
          <p14:tracePt t="81738" x="2528888" y="4579938"/>
          <p14:tracePt t="81748" x="2578100" y="4618038"/>
          <p14:tracePt t="81758" x="2641600" y="4643438"/>
          <p14:tracePt t="81764" x="2678113" y="4667250"/>
          <p14:tracePt t="81774" x="2741613" y="4692650"/>
          <p14:tracePt t="81779" x="2803525" y="4705350"/>
          <p14:tracePt t="81790" x="2879725" y="4730750"/>
          <p14:tracePt t="81800" x="2954338" y="4743450"/>
          <p14:tracePt t="81803" x="3028950" y="4768850"/>
          <p14:tracePt t="81814" x="3103563" y="4779963"/>
          <p14:tracePt t="81820" x="3192463" y="4805363"/>
          <p14:tracePt t="81830" x="3279775" y="4818063"/>
          <p14:tracePt t="81840" x="3354388" y="4818063"/>
          <p14:tracePt t="81845" x="3392488" y="4818063"/>
          <p14:tracePt t="81854" x="3417888" y="4818063"/>
          <p14:tracePt t="81861" x="3467100" y="4818063"/>
          <p14:tracePt t="81870" x="3492500" y="4818063"/>
          <p14:tracePt t="81880" x="3517900" y="4818063"/>
          <p14:tracePt t="81884" x="3530600" y="4818063"/>
          <p14:tracePt t="81894" x="3554413" y="4818063"/>
          <p14:tracePt t="81911" x="3567113" y="4818063"/>
          <p14:tracePt t="81920" x="3579813" y="4818063"/>
          <p14:tracePt t="81926" x="3579813" y="4805363"/>
          <p14:tracePt t="81946" x="3592513" y="4805363"/>
          <p14:tracePt t="81950" x="3592513" y="4792663"/>
          <p14:tracePt t="81970" x="3617913" y="4779963"/>
          <p14:tracePt t="81986" x="3617913" y="4768850"/>
          <p14:tracePt t="81996" x="3630613" y="4768850"/>
          <p14:tracePt t="82006" x="3643313" y="4756150"/>
          <p14:tracePt t="82011" x="3654425" y="4743450"/>
          <p14:tracePt t="82026" x="3667125" y="4730750"/>
          <p14:tracePt t="82046" x="3667125" y="4718050"/>
          <p14:tracePt t="82062" x="3692525" y="4692650"/>
          <p14:tracePt t="82066" x="3692525" y="4667250"/>
          <p14:tracePt t="82076" x="3692525" y="4656138"/>
          <p14:tracePt t="82086" x="3717925" y="4643438"/>
          <p14:tracePt t="82092" x="3730625" y="4605338"/>
          <p14:tracePt t="82102" x="3743325" y="4554538"/>
          <p14:tracePt t="82106" x="3756025" y="4543425"/>
          <p14:tracePt t="82116" x="3756025" y="4492625"/>
          <p14:tracePt t="82128" x="3779838" y="4443413"/>
          <p14:tracePt t="82132" x="3779838" y="4418013"/>
          <p14:tracePt t="82142" x="3779838" y="4367213"/>
          <p14:tracePt t="82146" x="3779838" y="4330700"/>
          <p14:tracePt t="82158" x="3779838" y="4279900"/>
          <p14:tracePt t="82168" x="3779838" y="4241800"/>
          <p14:tracePt t="82172" x="3779838" y="4217988"/>
          <p14:tracePt t="82182" x="3779838" y="4192588"/>
          <p14:tracePt t="82188" x="3767138" y="4179888"/>
          <p14:tracePt t="82198" x="3756025" y="4154488"/>
          <p14:tracePt t="82212" x="3743325" y="4129088"/>
          <p14:tracePt t="82229" x="3717925" y="4117975"/>
          <p14:tracePt t="82238" x="3717925" y="4105275"/>
          <p14:tracePt t="82248" x="3692525" y="4105275"/>
          <p14:tracePt t="82254" x="3667125" y="4092575"/>
          <p14:tracePt t="82264" x="3667125" y="4079875"/>
          <p14:tracePt t="82268" x="3617913" y="4067175"/>
          <p14:tracePt t="82279" x="3579813" y="4054475"/>
          <p14:tracePt t="82288" x="3530600" y="4054475"/>
          <p14:tracePt t="82295" x="3479800" y="4029075"/>
          <p14:tracePt t="82304" x="3429000" y="4029075"/>
          <p14:tracePt t="82308" x="3354388" y="4005263"/>
          <p14:tracePt t="82318" x="3279775" y="4005263"/>
          <p14:tracePt t="82328" x="3205163" y="3967163"/>
          <p14:tracePt t="82334" x="3103563" y="3967163"/>
          <p14:tracePt t="82345" x="2992438" y="3954463"/>
          <p14:tracePt t="82350" x="2903538" y="3929063"/>
          <p14:tracePt t="82360" x="2828925" y="3916363"/>
          <p14:tracePt t="82370" x="2754313" y="3916363"/>
          <p14:tracePt t="82374" x="2678113" y="3892550"/>
          <p14:tracePt t="82384" x="2616200" y="3892550"/>
          <p14:tracePt t="82390" x="2565400" y="3879850"/>
          <p14:tracePt t="82400" x="2490788" y="3879850"/>
          <p14:tracePt t="82410" x="2452688" y="3879850"/>
          <p14:tracePt t="82414" x="2403475" y="3879850"/>
          <p14:tracePt t="82424" x="2365375" y="3879850"/>
          <p14:tracePt t="82430" x="2316163" y="3879850"/>
          <p14:tracePt t="82440" x="2290763" y="3879850"/>
          <p14:tracePt t="82450" x="2265363" y="3879850"/>
          <p14:tracePt t="82454" x="2239963" y="3879850"/>
          <p14:tracePt t="82464" x="2228850" y="3879850"/>
          <p14:tracePt t="82494" x="2216150" y="3879850"/>
          <p14:tracePt t="82520" x="2216150" y="3892550"/>
          <p14:tracePt t="82540" x="2216150" y="3905250"/>
          <p14:tracePt t="82560" x="2216150" y="3916363"/>
          <p14:tracePt t="82566" x="2216150" y="3929063"/>
          <p14:tracePt t="82576" x="2216150" y="3941763"/>
          <p14:tracePt t="82580" x="2216150" y="3954463"/>
          <p14:tracePt t="82590" x="2216150" y="3979863"/>
          <p14:tracePt t="82600" x="2216150" y="3992563"/>
          <p14:tracePt t="82606" x="2216150" y="4005263"/>
          <p14:tracePt t="82616" x="2216150" y="4041775"/>
          <p14:tracePt t="82622" x="2239963" y="4079875"/>
          <p14:tracePt t="82632" x="2265363" y="4105275"/>
          <p14:tracePt t="82642" x="2303463" y="4154488"/>
          <p14:tracePt t="82646" x="2328863" y="4192588"/>
          <p14:tracePt t="82656" x="2365375" y="4217988"/>
          <p14:tracePt t="82662" x="2403475" y="4230688"/>
          <p14:tracePt t="82672" x="2441575" y="4267200"/>
          <p14:tracePt t="82682" x="2465388" y="4279900"/>
          <p14:tracePt t="82686" x="2528888" y="4318000"/>
          <p14:tracePt t="82698" x="2565400" y="4330700"/>
          <p14:tracePt t="82702" x="2590800" y="4341813"/>
          <p14:tracePt t="82712" x="2616200" y="4354513"/>
          <p14:tracePt t="82722" x="2654300" y="4367213"/>
          <p14:tracePt t="82728" x="2678113" y="4379913"/>
          <p14:tracePt t="82738" x="2716213" y="4392613"/>
          <p14:tracePt t="82742" x="2728913" y="4405313"/>
          <p14:tracePt t="82752" x="2754313" y="4405313"/>
          <p14:tracePt t="82762" x="2778125" y="4405313"/>
          <p14:tracePt t="82768" x="2790825" y="4405313"/>
          <p14:tracePt t="82778" x="2816225" y="4430713"/>
          <p14:tracePt t="82782" x="2828925" y="4430713"/>
          <p14:tracePt t="82802" x="2841625" y="4430713"/>
          <p14:tracePt t="82818" x="2867025" y="4430713"/>
          <p14:tracePt t="82822" x="2890838" y="4454525"/>
          <p14:tracePt t="82842" x="2903538" y="4454525"/>
          <p14:tracePt t="82848" x="2928938" y="4467225"/>
          <p14:tracePt t="82864" x="2954338" y="4467225"/>
          <p14:tracePt t="82874" x="2967038" y="4467225"/>
          <p14:tracePt t="82884" x="2992438" y="4479925"/>
          <p14:tracePt t="82888" x="3003550" y="4479925"/>
          <p14:tracePt t="82898" x="3016250" y="4479925"/>
          <p14:tracePt t="82904" x="3041650" y="4479925"/>
          <p14:tracePt t="82914" x="3079750" y="4492625"/>
          <p14:tracePt t="82928" x="3103563" y="4505325"/>
          <p14:tracePt t="82938" x="3116263" y="4505325"/>
          <p14:tracePt t="82944" x="3128963" y="4518025"/>
          <p14:tracePt t="82961" x="3141663" y="4518025"/>
          <p14:tracePt t="82974" x="3154363" y="4518025"/>
          <p14:tracePt t="83000" x="3167063" y="4518025"/>
          <p14:tracePt t="83044" x="3179763" y="4518025"/>
          <p14:tracePt t="83070" x="3192463" y="4518025"/>
          <p14:tracePt t="83090" x="3205163" y="4518025"/>
          <p14:tracePt t="83096" x="3216275" y="4518025"/>
          <p14:tracePt t="83106" x="3228975" y="4518025"/>
          <p14:tracePt t="83120" x="3241675" y="4518025"/>
          <p14:tracePt t="83136" x="3254375" y="4518025"/>
          <p14:tracePt t="83146" x="3267075" y="4518025"/>
          <p14:tracePt t="83156" x="3292475" y="4518025"/>
          <p14:tracePt t="83160" x="3305175" y="4518025"/>
          <p14:tracePt t="83196" x="3328988" y="4518025"/>
          <p14:tracePt t="83256" x="3341688" y="4518025"/>
          <p14:tracePt t="83312" x="3354388" y="4518025"/>
          <p14:tracePt t="83348" x="3367088" y="4530725"/>
          <p14:tracePt t="83362" x="3379788" y="4530725"/>
          <p14:tracePt t="83388" x="3392488" y="4530725"/>
          <p14:tracePt t="83434" x="3417888" y="4530725"/>
          <p14:tracePt t="83504" x="3429000" y="4530725"/>
          <p14:tracePt t="83524" x="3441700" y="4530725"/>
          <p14:tracePt t="83554" x="3454400" y="4530725"/>
          <p14:tracePt t="83994" x="3467100" y="4530725"/>
          <p14:tracePt t="84024" x="3454400" y="4505325"/>
          <p14:tracePt t="84048" x="3441700" y="4505325"/>
          <p14:tracePt t="84080" x="3441700" y="4492625"/>
          <p14:tracePt t="84084" x="3429000" y="4492625"/>
          <p14:tracePt t="84150" x="3429000" y="4479925"/>
          <p14:tracePt t="84190" x="3417888" y="4467225"/>
          <p14:tracePt t="84210" x="3405188" y="4467225"/>
          <p14:tracePt t="84224" x="3405188" y="4454525"/>
          <p14:tracePt t="84250" x="3392488" y="4443413"/>
          <p14:tracePt t="84260" x="3392488" y="4430713"/>
          <p14:tracePt t="84276" x="3379788" y="4430713"/>
          <p14:tracePt t="84290" x="3379788" y="4418013"/>
          <p14:tracePt t="84300" x="3379788" y="4405313"/>
          <p14:tracePt t="84326" x="3367088" y="4405313"/>
          <p14:tracePt t="84336" x="3354388" y="4405313"/>
          <p14:tracePt t="84574" x="3341688" y="4392613"/>
          <p14:tracePt t="84584" x="3341688" y="4379913"/>
          <p14:tracePt t="84588" x="3328988" y="4379913"/>
          <p14:tracePt t="84598" x="3328988" y="4367213"/>
          <p14:tracePt t="84604" x="3317875" y="4367213"/>
          <p14:tracePt t="84624" x="3317875" y="4354513"/>
          <p14:tracePt t="84638" x="3305175" y="4341813"/>
          <p14:tracePt t="85940" x="3292475" y="4341813"/>
          <p14:tracePt t="85960" x="3279775" y="4341813"/>
          <p14:tracePt t="86010" x="3267075" y="4341813"/>
          <p14:tracePt t="86026" x="3241675" y="4341813"/>
          <p14:tracePt t="86036" x="3216275" y="4341813"/>
          <p14:tracePt t="86046" x="3179763" y="4341813"/>
          <p14:tracePt t="86050" x="3154363" y="4341813"/>
          <p14:tracePt t="86066" x="3128963" y="4341813"/>
          <p14:tracePt t="86076" x="3103563" y="4341813"/>
          <p14:tracePt t="86086" x="3079750" y="4341813"/>
          <p14:tracePt t="86092" x="3054350" y="4341813"/>
          <p14:tracePt t="86102" x="3028950" y="4341813"/>
          <p14:tracePt t="86116" x="3003550" y="4341813"/>
          <p14:tracePt t="86132" x="2992438" y="4341813"/>
          <p14:tracePt t="86142" x="2979738" y="4341813"/>
          <p14:tracePt t="86146" x="2967038" y="4341813"/>
          <p14:tracePt t="86157" x="2954338" y="4341813"/>
          <p14:tracePt t="86166" x="2941638" y="4341813"/>
          <p14:tracePt t="86172" x="2928938" y="4341813"/>
          <p14:tracePt t="86182" x="2916238" y="4341813"/>
          <p14:tracePt t="86186" x="2890838" y="4341813"/>
          <p14:tracePt t="86208" x="2867025" y="4341813"/>
          <p14:tracePt t="86212" x="2841625" y="4341813"/>
          <p14:tracePt t="86222" x="2816225" y="4341813"/>
          <p14:tracePt t="86228" x="2778125" y="4341813"/>
          <p14:tracePt t="86238" x="2728913" y="4341813"/>
          <p14:tracePt t="86248" x="2690813" y="4341813"/>
          <p14:tracePt t="86252" x="2628900" y="4341813"/>
          <p14:tracePt t="86262" x="2578100" y="4341813"/>
          <p14:tracePt t="86268" x="2541588" y="4341813"/>
          <p14:tracePt t="86278" x="2490788" y="4341813"/>
          <p14:tracePt t="86288" x="2441575" y="4341813"/>
          <p14:tracePt t="86294" x="2365375" y="4341813"/>
          <p14:tracePt t="86304" x="2290763" y="4341813"/>
          <p14:tracePt t="86308" x="2190750" y="4341813"/>
          <p14:tracePt t="86318" x="2090738" y="4341813"/>
          <p14:tracePt t="86328" x="1990725" y="4341813"/>
          <p14:tracePt t="86334" x="1903413" y="4341813"/>
          <p14:tracePt t="86344" x="1839913" y="4341813"/>
          <p14:tracePt t="86348" x="1765300" y="4341813"/>
          <p14:tracePt t="86358" x="1701800" y="4341813"/>
          <p14:tracePt t="86368" x="1652588" y="4341813"/>
          <p14:tracePt t="86374" x="1614488" y="4341813"/>
          <p14:tracePt t="86384" x="1577975" y="4341813"/>
          <p14:tracePt t="86388" x="1539875" y="4341813"/>
          <p14:tracePt t="86398" x="1501775" y="4354513"/>
          <p14:tracePt t="86414" x="1465263" y="4354513"/>
          <p14:tracePt t="86424" x="1452563" y="4367213"/>
          <p14:tracePt t="86430" x="1427163" y="4367213"/>
          <p14:tracePt t="86440" x="1389063" y="4379913"/>
          <p14:tracePt t="86450" x="1376363" y="4379913"/>
          <p14:tracePt t="86454" x="1363663" y="4392613"/>
          <p14:tracePt t="86464" x="1352550" y="4392613"/>
          <p14:tracePt t="86470" x="1339850" y="4392613"/>
          <p14:tracePt t="86480" x="1327150" y="4405313"/>
          <p14:tracePt t="86494" x="1314450" y="4405313"/>
          <p14:tracePt t="86504" x="1301750" y="4405313"/>
          <p14:tracePt t="86520" x="1289050" y="4418013"/>
          <p14:tracePt t="86530" x="1276350" y="4418013"/>
          <p14:tracePt t="86534" x="1263650" y="4430713"/>
          <p14:tracePt t="86546" x="1252538" y="4430713"/>
          <p14:tracePt t="86550" x="1227138" y="4443413"/>
          <p14:tracePt t="86570" x="1201738" y="4454525"/>
          <p14:tracePt t="86586" x="1189038" y="4454525"/>
          <p14:tracePt t="86600" x="1189038" y="4467225"/>
          <p14:tracePt t="86610" x="1176338" y="4467225"/>
          <p14:tracePt t="86626" x="1176338" y="4479925"/>
          <p14:tracePt t="86650" x="1163638" y="4479925"/>
          <p14:tracePt t="86660" x="1163638" y="4492625"/>
          <p14:tracePt t="86682" x="1163638" y="4505325"/>
          <p14:tracePt t="86852" x="1163638" y="4518025"/>
          <p14:tracePt t="86904" x="1163638" y="4530725"/>
          <p14:tracePt t="86918" x="1163638" y="4543425"/>
          <p14:tracePt t="86944" x="1189038" y="4543425"/>
          <p14:tracePt t="86958" x="1201738" y="4543425"/>
          <p14:tracePt t="86968" x="1214438" y="4554538"/>
          <p14:tracePt t="86978" x="1239838" y="4554538"/>
          <p14:tracePt t="86984" x="1239838" y="4567238"/>
          <p14:tracePt t="86994" x="1252538" y="4567238"/>
          <p14:tracePt t="86998" x="1263650" y="4567238"/>
          <p14:tracePt t="87008" x="1276350" y="4567238"/>
          <p14:tracePt t="87080" x="1289050" y="4567238"/>
          <p14:tracePt t="87146" x="1301750" y="4579938"/>
          <p14:tracePt t="87776" x="1314450" y="4592638"/>
          <p14:tracePt t="89098" x="1314450" y="4579938"/>
          <p14:tracePt t="89386" x="1327150" y="4579938"/>
          <p14:tracePt t="89582" x="1327150" y="4592638"/>
          <p14:tracePt t="89587" x="1339850" y="4592638"/>
          <p14:tracePt t="90498" x="1352550" y="4605338"/>
          <p14:tracePt t="90908" x="1352550" y="4630738"/>
          <p14:tracePt t="90918" x="1352550" y="4656138"/>
          <p14:tracePt t="90932" x="1352550" y="4679950"/>
          <p14:tracePt t="90938" x="1352550" y="4692650"/>
          <p14:tracePt t="90953" x="1352550" y="4705350"/>
          <p14:tracePt t="90958" x="1352550" y="4730750"/>
          <p14:tracePt t="90978" x="1376363" y="4743450"/>
          <p14:tracePt t="91044" x="1376363" y="4756150"/>
          <p14:tracePt t="91064" x="1376363" y="4768850"/>
          <p14:tracePt t="91094" x="1376363" y="4779963"/>
          <p14:tracePt t="91108" x="1376363" y="4792663"/>
          <p14:tracePt t="91154" x="1376363" y="4805363"/>
          <p14:tracePt t="91224" x="1389063" y="4805363"/>
          <p14:tracePt t="91237" x="1389063" y="4818063"/>
          <p14:tracePt t="91266" x="1389063" y="4843463"/>
          <p14:tracePt t="91296" x="1401763" y="4856163"/>
          <p14:tracePt t="91306" x="1401763" y="4868863"/>
          <p14:tracePt t="91336" x="1414463" y="4868863"/>
          <p14:tracePt t="91346" x="1414463" y="4879975"/>
          <p14:tracePt t="91372" x="1427163" y="4892675"/>
          <p14:tracePt t="91462" x="1439863" y="4892675"/>
          <p14:tracePt t="91472" x="1452563" y="4892675"/>
          <p14:tracePt t="91476" x="1476375" y="4879975"/>
          <p14:tracePt t="91486" x="1501775" y="4843463"/>
          <p14:tracePt t="91498" x="1539875" y="4805363"/>
          <p14:tracePt t="91503" x="1614488" y="4730750"/>
          <p14:tracePt t="91512" x="1677988" y="4667250"/>
          <p14:tracePt t="91519" x="1714500" y="4630738"/>
          <p14:tracePt t="91528" x="1765300" y="4579938"/>
          <p14:tracePt t="91538" x="1801813" y="4554538"/>
          <p14:tracePt t="91542" x="1852613" y="4518025"/>
          <p14:tracePt t="91553" x="1865313" y="4505325"/>
          <p14:tracePt t="91558" x="1903413" y="4479925"/>
          <p14:tracePt t="91568" x="1914525" y="4479925"/>
          <p14:tracePt t="91578" x="1927225" y="4467225"/>
          <p14:tracePt t="91584" x="1939925" y="4454525"/>
          <p14:tracePt t="91664" x="1952625" y="4443413"/>
          <p14:tracePt t="91684" x="1965325" y="4430713"/>
          <p14:tracePt t="91704" x="1978025" y="4418013"/>
          <p14:tracePt t="91890" x="1952625" y="4430713"/>
          <p14:tracePt t="91900" x="1952625" y="4443413"/>
          <p14:tracePt t="91910" x="1952625" y="4454525"/>
          <p14:tracePt t="91916" x="1927225" y="4467225"/>
          <p14:tracePt t="91926" x="1927225" y="4479925"/>
          <p14:tracePt t="91952" x="1914525" y="4505325"/>
          <p14:tracePt t="91976" x="1914525" y="4518025"/>
          <p14:tracePt t="92108" x="1903413" y="4518025"/>
          <p14:tracePt t="92118" x="1890713" y="4518025"/>
          <p14:tracePt t="92138" x="1865313" y="4530725"/>
          <p14:tracePt t="92148" x="1852613" y="4543425"/>
          <p14:tracePt t="92158" x="1839913" y="4554538"/>
          <p14:tracePt t="92162" x="1827213" y="4567238"/>
          <p14:tracePt t="92178" x="1827213" y="4579938"/>
          <p14:tracePt t="92188" x="1814513" y="4592638"/>
          <p14:tracePt t="92204" x="1801813" y="4605338"/>
          <p14:tracePt t="92214" x="1790700" y="4630738"/>
          <p14:tracePt t="92228" x="1752600" y="4656138"/>
          <p14:tracePt t="92244" x="1739900" y="4679950"/>
          <p14:tracePt t="92254" x="1727200" y="4679950"/>
          <p14:tracePt t="92258" x="1701800" y="4705350"/>
          <p14:tracePt t="92270" x="1701800" y="4718050"/>
          <p14:tracePt t="92280" x="1665288" y="4743450"/>
          <p14:tracePt t="92284" x="1601788" y="4768850"/>
          <p14:tracePt t="92294" x="1565275" y="4768850"/>
          <p14:tracePt t="92300" x="1489075" y="4805363"/>
          <p14:tracePt t="92310" x="1452563" y="4818063"/>
          <p14:tracePt t="92320" x="1427163" y="4830763"/>
          <p14:tracePt t="92324" x="1389063" y="4830763"/>
          <p14:tracePt t="92335" x="1376363" y="4830763"/>
          <p14:tracePt t="92532" x="1389063" y="4818063"/>
          <p14:tracePt t="92642" x="1401763" y="4818063"/>
          <p14:tracePt t="92662" x="1414463" y="4818063"/>
          <p14:tracePt t="92669" x="1414463" y="4805363"/>
          <p14:tracePt t="92682" x="1439863" y="4792663"/>
          <p14:tracePt t="92702" x="1452563" y="4768850"/>
          <p14:tracePt t="92708" x="1465263" y="4768850"/>
          <p14:tracePt t="92722" x="1489075" y="4756150"/>
          <p14:tracePt t="92742" x="1501775" y="4743450"/>
          <p14:tracePt t="92762" x="1514475" y="4743450"/>
          <p14:tracePt t="92785" x="1527175" y="4743450"/>
          <p14:tracePt t="92814" x="1552575" y="4730750"/>
          <p14:tracePt t="92844" x="1565275" y="4718050"/>
          <p14:tracePt t="92854" x="1577975" y="4718050"/>
          <p14:tracePt t="92858" x="1589088" y="4705350"/>
          <p14:tracePt t="92874" x="1601788" y="4692650"/>
          <p14:tracePt t="92914" x="1601788" y="4679950"/>
          <p14:tracePt t="93322" x="1614488" y="4679950"/>
          <p14:tracePt t="93332" x="1627188" y="4679950"/>
          <p14:tracePt t="93348" x="1639888" y="4679950"/>
          <p14:tracePt t="93368" x="1652588" y="4679950"/>
          <p14:tracePt t="93374" x="1665288" y="4679950"/>
          <p14:tracePt t="93385" x="1677988" y="4679950"/>
          <p14:tracePt t="93388" x="1701800" y="4692650"/>
          <p14:tracePt t="93414" x="1714500" y="4692650"/>
          <p14:tracePt t="93428" x="1714500" y="4705350"/>
          <p14:tracePt t="93451" x="1727200" y="4718050"/>
          <p14:tracePt t="93474" x="1739900" y="4718050"/>
          <p14:tracePt t="93530" x="1752600" y="4718050"/>
          <p14:tracePt t="93696" x="1765300" y="4730750"/>
          <p14:tracePt t="93762" x="1765300" y="4743450"/>
          <p14:tracePt t="93842" x="1778000" y="4743450"/>
          <p14:tracePt t="93868" x="1790700" y="4743450"/>
          <p14:tracePt t="93882" x="1801813" y="4743450"/>
          <p14:tracePt t="93892" x="1827213" y="4743450"/>
          <p14:tracePt t="93898" x="1839913" y="4743450"/>
          <p14:tracePt t="93908" x="1865313" y="4743450"/>
          <p14:tracePt t="93914" x="1890713" y="4743450"/>
          <p14:tracePt t="93934" x="1927225" y="4743450"/>
          <p14:tracePt t="93938" x="1952625" y="4743450"/>
          <p14:tracePt t="93948" x="1990725" y="4743450"/>
          <p14:tracePt t="93967" x="2027238" y="4743450"/>
          <p14:tracePt t="93974" x="2039938" y="4756150"/>
          <p14:tracePt t="93978" x="2052638" y="4756150"/>
          <p14:tracePt t="93988" x="2065338" y="4768850"/>
          <p14:tracePt t="93993" x="2078038" y="4768850"/>
          <p14:tracePt t="94014" x="2116138" y="4779963"/>
          <p14:tracePt t="94030" x="2127250" y="4779963"/>
          <p14:tracePt t="94044" x="2139950" y="4779963"/>
          <p14:tracePt t="94054" x="2152650" y="4779963"/>
          <p14:tracePt t="94060" x="2178050" y="4779963"/>
          <p14:tracePt t="94070" x="2190750" y="4779963"/>
          <p14:tracePt t="94074" x="2216150" y="4779963"/>
          <p14:tracePt t="94084" x="2239963" y="4779963"/>
          <p14:tracePt t="94094" x="2265363" y="4779963"/>
          <p14:tracePt t="94100" x="2303463" y="4779963"/>
          <p14:tracePt t="94114" x="2316163" y="4779963"/>
          <p14:tracePt t="94124" x="2328863" y="4779963"/>
          <p14:tracePt t="94134" x="2352675" y="4779963"/>
          <p14:tracePt t="94151" x="2365375" y="4779963"/>
          <p14:tracePt t="94156" x="2378075" y="4779963"/>
          <p14:tracePt t="94167" x="2390775" y="4779963"/>
          <p14:tracePt t="94176" x="2403475" y="4779963"/>
          <p14:tracePt t="94180" x="2416175" y="4792663"/>
          <p14:tracePt t="94196" x="2441575" y="4805363"/>
          <p14:tracePt t="94206" x="2452688" y="4805363"/>
          <p14:tracePt t="94220" x="2465388" y="4805363"/>
          <p14:tracePt t="94230" x="2490788" y="4805363"/>
          <p14:tracePt t="94236" x="2503488" y="4805363"/>
          <p14:tracePt t="94246" x="2528888" y="4805363"/>
          <p14:tracePt t="94256" x="2554288" y="4805363"/>
          <p14:tracePt t="94260" x="2565400" y="4805363"/>
          <p14:tracePt t="94272" x="2590800" y="4805363"/>
          <p14:tracePt t="94278" x="2616200" y="4805363"/>
          <p14:tracePt t="94288" x="2628900" y="4805363"/>
          <p14:tracePt t="94292" x="2641600" y="4805363"/>
          <p14:tracePt t="94302" x="2667000" y="4805363"/>
          <p14:tracePt t="94312" x="2678113" y="4805363"/>
          <p14:tracePt t="94318" x="2703513" y="4805363"/>
          <p14:tracePt t="94328" x="2741613" y="4792663"/>
          <p14:tracePt t="94342" x="2754313" y="4779963"/>
          <p14:tracePt t="94352" x="2767013" y="4779963"/>
          <p14:tracePt t="94700" x="2778125" y="4779963"/>
          <p14:tracePt t="94720" x="2778125" y="4768850"/>
          <p14:tracePt t="94736" x="2790825" y="4768850"/>
          <p14:tracePt t="95054" x="2790825" y="4756150"/>
          <p14:tracePt t="95664" x="2790825" y="4743450"/>
          <p14:tracePt t="95685" x="2803525" y="4743450"/>
          <p14:tracePt t="95700" x="2803525" y="4730750"/>
          <p14:tracePt t="95704" x="2816225" y="4730750"/>
          <p14:tracePt t="95720" x="2828925" y="4730750"/>
          <p14:tracePt t="95740" x="2828925" y="4718050"/>
          <p14:tracePt t="96284" x="2841625" y="4718050"/>
          <p14:tracePt t="96294" x="2879725" y="4718050"/>
          <p14:tracePt t="96304" x="2979738" y="4679950"/>
          <p14:tracePt t="96310" x="3067050" y="4656138"/>
          <p14:tracePt t="96320" x="3128963" y="4643438"/>
          <p14:tracePt t="96326" x="3205163" y="4605338"/>
          <p14:tracePt t="96336" x="3317875" y="4579938"/>
          <p14:tracePt t="96346" x="3392488" y="4567238"/>
          <p14:tracePt t="96350" x="3454400" y="4554538"/>
          <p14:tracePt t="96360" x="3517900" y="4554538"/>
          <p14:tracePt t="96366" x="3554413" y="4554538"/>
          <p14:tracePt t="96376" x="3605213" y="4543425"/>
          <p14:tracePt t="96386" x="3643313" y="4543425"/>
          <p14:tracePt t="96390" x="3667125" y="4543425"/>
          <p14:tracePt t="96406" x="3692525" y="4543425"/>
          <p14:tracePt t="96416" x="3717925" y="4543425"/>
          <p14:tracePt t="96431" x="3730625" y="4530725"/>
          <p14:tracePt t="96440" x="3743325" y="4530725"/>
          <p14:tracePt t="96446" x="3756025" y="4530725"/>
          <p14:tracePt t="96456" x="3767138" y="4530725"/>
          <p14:tracePt t="96568" x="3779838" y="4530725"/>
          <p14:tracePt t="96582" x="3779838" y="4518025"/>
          <p14:tracePt t="96592" x="3792538" y="4505325"/>
          <p14:tracePt t="96608" x="3792538" y="4492625"/>
          <p14:tracePt t="96618" x="3792538" y="4479925"/>
          <p14:tracePt t="96622" x="3792538" y="4467225"/>
          <p14:tracePt t="96632" x="3792538" y="4443413"/>
          <p14:tracePt t="96638" x="3817938" y="4405313"/>
          <p14:tracePt t="96648" x="3817938" y="4392613"/>
          <p14:tracePt t="96658" x="3817938" y="4354513"/>
          <p14:tracePt t="96662" x="3817938" y="4330700"/>
          <p14:tracePt t="96672" x="3817938" y="4305300"/>
          <p14:tracePt t="96678" x="3817938" y="4279900"/>
          <p14:tracePt t="96688" x="3817938" y="4254500"/>
          <p14:tracePt t="96698" x="3817938" y="4241800"/>
          <p14:tracePt t="96704" x="3817938" y="4230688"/>
          <p14:tracePt t="96714" x="3817938" y="4205288"/>
          <p14:tracePt t="96718" x="3817938" y="4192588"/>
          <p14:tracePt t="96728" x="3817938" y="4167188"/>
          <p14:tracePt t="96738" x="3805238" y="4167188"/>
          <p14:tracePt t="96744" x="3805238" y="4154488"/>
          <p14:tracePt t="96754" x="3792538" y="4141788"/>
          <p14:tracePt t="96758" x="3792538" y="4129088"/>
          <p14:tracePt t="96778" x="3767138" y="4105275"/>
          <p14:tracePt t="96804" x="3767138" y="4092575"/>
          <p14:tracePt t="96824" x="3756025" y="4092575"/>
          <p14:tracePt t="96844" x="3743325" y="4092575"/>
          <p14:tracePt t="96850" x="3730625" y="4092575"/>
          <p14:tracePt t="96860" x="3717925" y="4092575"/>
          <p14:tracePt t="96874" x="3692525" y="4092575"/>
          <p14:tracePt t="96884" x="3630613" y="4105275"/>
          <p14:tracePt t="96890" x="3541713" y="4141788"/>
          <p14:tracePt t="96900" x="3454400" y="4205288"/>
          <p14:tracePt t="96904" x="3367088" y="4241800"/>
          <p14:tracePt t="96916" x="3228975" y="4279900"/>
          <p14:tracePt t="96926" x="3154363" y="4318000"/>
          <p14:tracePt t="96930" x="3079750" y="4354513"/>
          <p14:tracePt t="96940" x="2992438" y="4418013"/>
          <p14:tracePt t="96948" x="2954338" y="4430713"/>
          <p14:tracePt t="96956" x="2916238" y="4454525"/>
          <p14:tracePt t="96966" x="2879725" y="4467225"/>
          <p14:tracePt t="96970" x="2841625" y="4505325"/>
          <p14:tracePt t="96980" x="2816225" y="4518025"/>
          <p14:tracePt t="96997" x="2790825" y="4530725"/>
          <p14:tracePt t="97042" x="2778125" y="4530725"/>
          <p14:tracePt t="97072" x="2778125" y="4543425"/>
          <p14:tracePt t="97182" x="2816225" y="4505325"/>
          <p14:tracePt t="97188" x="2828925" y="4479925"/>
          <p14:tracePt t="97198" x="2828925" y="4467225"/>
          <p14:tracePt t="97208" x="2841625" y="4443413"/>
          <p14:tracePt t="97212" x="2841625" y="4430713"/>
          <p14:tracePt t="97228" x="2841625" y="4418013"/>
          <p14:tracePt t="97238" x="2816225" y="4379913"/>
          <p14:tracePt t="97248" x="2778125" y="4367213"/>
          <p14:tracePt t="97252" x="2754313" y="4367213"/>
          <p14:tracePt t="97264" x="2716213" y="4354513"/>
          <p14:tracePt t="97268" x="2667000" y="4354513"/>
          <p14:tracePt t="97278" x="2641600" y="4354513"/>
          <p14:tracePt t="97288" x="2578100" y="4354513"/>
          <p14:tracePt t="97294" x="2541588" y="4354513"/>
          <p14:tracePt t="97304" x="2490788" y="4354513"/>
          <p14:tracePt t="97308" x="2452688" y="4367213"/>
          <p14:tracePt t="97318" x="2390775" y="4379913"/>
          <p14:tracePt t="97328" x="2365375" y="4392613"/>
          <p14:tracePt t="97334" x="2339975" y="4405313"/>
          <p14:tracePt t="97526" x="2352675" y="4405313"/>
          <p14:tracePt t="97536" x="2378075" y="4418013"/>
          <p14:tracePt t="97540" x="2390775" y="4418013"/>
          <p14:tracePt t="97550" x="2441575" y="4443413"/>
          <p14:tracePt t="97560" x="2516188" y="4443413"/>
          <p14:tracePt t="97566" x="2616200" y="4443413"/>
          <p14:tracePt t="97576" x="2741613" y="4443413"/>
          <p14:tracePt t="97581" x="2879725" y="4443413"/>
          <p14:tracePt t="97590" x="3041650" y="4443413"/>
          <p14:tracePt t="97600" x="3192463" y="4443413"/>
          <p14:tracePt t="97606" x="3328988" y="4443413"/>
          <p14:tracePt t="97616" x="3441700" y="4443413"/>
          <p14:tracePt t="97620" x="3554413" y="4443413"/>
          <p14:tracePt t="97632" x="3630613" y="4443413"/>
          <p14:tracePt t="97642" x="3679825" y="4418013"/>
          <p14:tracePt t="97647" x="3692525" y="4418013"/>
          <p14:tracePt t="97798" x="3705225" y="4418013"/>
          <p14:tracePt t="97928" x="3717925" y="4405313"/>
          <p14:tracePt t="97938" x="3717925" y="4392613"/>
          <p14:tracePt t="97944" x="3705225" y="4392613"/>
          <p14:tracePt t="97954" x="3705225" y="4379913"/>
          <p14:tracePt t="97964" x="3692525" y="4367213"/>
          <p14:tracePt t="97970" x="3692525" y="4354513"/>
          <p14:tracePt t="97980" x="3679825" y="4341813"/>
          <p14:tracePt t="97994" x="3667125" y="4330700"/>
          <p14:tracePt t="98020" x="3667125" y="4318000"/>
          <p14:tracePt t="98034" x="3667125" y="4305300"/>
          <p14:tracePt t="98070" x="3667125" y="4279900"/>
          <p14:tracePt t="98116" x="3679825" y="4279900"/>
          <p14:tracePt t="98600" x="3692525" y="4279900"/>
          <p14:tracePt t="98822" x="3705225" y="4279900"/>
          <p14:tracePt t="98842" x="3717925" y="4279900"/>
          <p14:tracePt t="98846" x="3730625" y="4279900"/>
          <p14:tracePt t="98856" x="3756025" y="4279900"/>
          <p14:tracePt t="98863" x="3767138" y="4279900"/>
          <p14:tracePt t="98872" x="3792538" y="4279900"/>
          <p14:tracePt t="98882" x="3805238" y="4279900"/>
          <p14:tracePt t="98888" x="3830638" y="4279900"/>
          <p14:tracePt t="98898" x="3843338" y="4279900"/>
          <p14:tracePt t="98902" x="3856038" y="4279900"/>
          <p14:tracePt t="98913" x="3879850" y="4279900"/>
          <p14:tracePt t="98922" x="3905250" y="4279900"/>
          <p14:tracePt t="98938" x="3917950" y="4279900"/>
          <p14:tracePt t="98942" x="3943350" y="4279900"/>
          <p14:tracePt t="98963" x="3956050" y="4279900"/>
          <p14:tracePt t="99386" x="3917950" y="4279900"/>
          <p14:tracePt t="99392" x="3879850" y="4292600"/>
          <p14:tracePt t="99402" x="3856038" y="4305300"/>
          <p14:tracePt t="99412" x="3792538" y="4330700"/>
          <p14:tracePt t="99416" x="3743325" y="4341813"/>
          <p14:tracePt t="99426" x="3705225" y="4341813"/>
          <p14:tracePt t="99432" x="3654425" y="4367213"/>
          <p14:tracePt t="99442" x="3530600" y="4392613"/>
          <p14:tracePt t="99452" x="3467100" y="4405313"/>
          <p14:tracePt t="99456" x="3354388" y="4430713"/>
          <p14:tracePt t="99468" x="3279775" y="4430713"/>
          <p14:tracePt t="99472" x="3192463" y="4443413"/>
          <p14:tracePt t="99482" x="3079750" y="4467225"/>
          <p14:tracePt t="99492" x="2979738" y="4467225"/>
          <p14:tracePt t="99498" x="2867025" y="4479925"/>
          <p14:tracePt t="99508" x="2741613" y="4505325"/>
          <p14:tracePt t="99512" x="2654300" y="4518025"/>
          <p14:tracePt t="99522" x="2578100" y="4530725"/>
          <p14:tracePt t="99532" x="2516188" y="4543425"/>
          <p14:tracePt t="99538" x="2465388" y="4543425"/>
          <p14:tracePt t="99548" x="2428875" y="4554538"/>
          <p14:tracePt t="99552" x="2416175" y="4554538"/>
          <p14:tracePt t="99562" x="2403475" y="4554538"/>
          <p14:tracePt t="99572" x="2378075" y="4567238"/>
          <p14:tracePt t="99588" x="2365375" y="4567238"/>
          <p14:tracePt t="99604" x="2339975" y="4567238"/>
          <p14:tracePt t="99614" x="2316163" y="4567238"/>
          <p14:tracePt t="99618" x="2290763" y="4567238"/>
          <p14:tracePt t="99629" x="2252663" y="4567238"/>
          <p14:tracePt t="99634" x="2228850" y="4567238"/>
          <p14:tracePt t="99644" x="2203450" y="4567238"/>
          <p14:tracePt t="99654" x="2178050" y="4567238"/>
          <p14:tracePt t="99661" x="2139950" y="4567238"/>
          <p14:tracePt t="99670" x="2090738" y="4567238"/>
          <p14:tracePt t="99674" x="2065338" y="4554538"/>
          <p14:tracePt t="99684" x="2039938" y="4554538"/>
          <p14:tracePt t="99695" x="2003425" y="4554538"/>
          <p14:tracePt t="99700" x="1952625" y="4554538"/>
          <p14:tracePt t="99711" x="1914525" y="4554538"/>
          <p14:tracePt t="99714" x="1890713" y="4554538"/>
          <p14:tracePt t="99724" x="1852613" y="4554538"/>
          <p14:tracePt t="99734" x="1814513" y="4554538"/>
          <p14:tracePt t="99740" x="1801813" y="4554538"/>
          <p14:tracePt t="99750" x="1790700" y="4554538"/>
          <p14:tracePt t="99764" x="1765300" y="4554538"/>
          <p14:tracePt t="99780" x="1739900" y="4554538"/>
          <p14:tracePt t="99790" x="1714500" y="4567238"/>
          <p14:tracePt t="99795" x="1689100" y="4567238"/>
          <p14:tracePt t="99806" x="1665288" y="4579938"/>
          <p14:tracePt t="99816" x="1639888" y="4592638"/>
          <p14:tracePt t="99820" x="1627188" y="4605338"/>
          <p14:tracePt t="99830" x="1614488" y="4618038"/>
          <p14:tracePt t="99836" x="1614488" y="4630738"/>
          <p14:tracePt t="99846" x="1601788" y="4630738"/>
          <p14:tracePt t="99856" x="1577975" y="4643438"/>
          <p14:tracePt t="99861" x="1565275" y="4656138"/>
          <p14:tracePt t="99876" x="1552575" y="4667250"/>
          <p14:tracePt t="99886" x="1539875" y="4679950"/>
          <p14:tracePt t="99900" x="1527175" y="4692650"/>
          <p14:tracePt t="99972" x="1514475" y="4692650"/>
          <p14:tracePt t="99986" x="1514475" y="4718050"/>
          <p14:tracePt t="100006" x="1514475" y="4730750"/>
          <p14:tracePt t="100012" x="1514475" y="4743450"/>
          <p14:tracePt t="100026" x="1514475" y="4756150"/>
          <p14:tracePt t="100048" x="1539875" y="4756150"/>
          <p14:tracePt t="100052" x="1552575" y="4768850"/>
          <p14:tracePt t="100068" x="1565275" y="4768850"/>
          <p14:tracePt t="100078" x="1577975" y="4768850"/>
          <p14:tracePt t="100092" x="1577975" y="4779963"/>
          <p14:tracePt t="100102" x="1589088" y="4779963"/>
          <p14:tracePt t="100118" x="1589088" y="4792663"/>
          <p14:tracePt t="100138" x="1614488" y="4792663"/>
          <p14:tracePt t="100164" x="1627188" y="4792663"/>
          <p14:tracePt t="100178" x="1639888" y="4792663"/>
          <p14:tracePt t="100188" x="1652588" y="4792663"/>
          <p14:tracePt t="100195" x="1665288" y="4792663"/>
          <p14:tracePt t="100204" x="1677988" y="4792663"/>
          <p14:tracePt t="100214" x="1689100" y="4805363"/>
          <p14:tracePt t="100228" x="1701800" y="4805363"/>
          <p14:tracePt t="100244" x="1727200" y="4805363"/>
          <p14:tracePt t="100254" x="1727200" y="4818063"/>
          <p14:tracePt t="100258" x="1739900" y="4818063"/>
          <p14:tracePt t="100274" x="1752600" y="4818063"/>
          <p14:tracePt t="100294" x="1765300" y="4830763"/>
          <p14:tracePt t="100310" x="1778000" y="4830763"/>
          <p14:tracePt t="100324" x="1790700" y="4830763"/>
          <p14:tracePt t="100334" x="1801813" y="4830763"/>
          <p14:tracePt t="100340" x="1827213" y="4830763"/>
          <p14:tracePt t="100350" x="1865313" y="4818063"/>
          <p14:tracePt t="100356" x="1903413" y="4818063"/>
          <p14:tracePt t="100366" x="1952625" y="4805363"/>
          <p14:tracePt t="100377" x="1990725" y="4805363"/>
          <p14:tracePt t="100380" x="2027238" y="4779963"/>
          <p14:tracePt t="100390" x="2090738" y="4779963"/>
          <p14:tracePt t="100396" x="2152650" y="4768850"/>
          <p14:tracePt t="100406" x="2239963" y="4730750"/>
          <p14:tracePt t="100416" x="2328863" y="4705350"/>
          <p14:tracePt t="100420" x="2428875" y="4679950"/>
          <p14:tracePt t="100430" x="2528888" y="4630738"/>
          <p14:tracePt t="100436" x="2578100" y="4592638"/>
          <p14:tracePt t="100446" x="2667000" y="4554538"/>
          <p14:tracePt t="100456" x="2703513" y="4543425"/>
          <p14:tracePt t="100461" x="2703513" y="4518025"/>
          <p14:tracePt t="100472" x="2716213" y="4518025"/>
          <p14:tracePt t="100477" x="2716213" y="4492625"/>
          <p14:tracePt t="100486" x="2716213" y="4479925"/>
          <p14:tracePt t="100496" x="2716213" y="4467225"/>
          <p14:tracePt t="100512" x="2716213" y="4443413"/>
          <p14:tracePt t="100516" x="2716213" y="4430713"/>
          <p14:tracePt t="100528" x="2703513" y="4418013"/>
          <p14:tracePt t="100536" x="2678113" y="4405313"/>
          <p14:tracePt t="100542" x="2654300" y="4405313"/>
          <p14:tracePt t="100552" x="2628900" y="4405313"/>
          <p14:tracePt t="100556" x="2590800" y="4405313"/>
          <p14:tracePt t="100566" x="2578100" y="4405313"/>
          <p14:tracePt t="100577" x="2554288" y="4405313"/>
          <p14:tracePt t="100582" x="2516188" y="4405313"/>
          <p14:tracePt t="100592" x="2503488" y="4405313"/>
          <p14:tracePt t="100606" x="2490788" y="4430713"/>
          <p14:tracePt t="100622" x="2490788" y="4443413"/>
          <p14:tracePt t="100834" x="2478088" y="4454525"/>
          <p14:tracePt t="100838" x="2452688" y="4467225"/>
          <p14:tracePt t="100860" x="2441575" y="4479925"/>
          <p14:tracePt t="100874" x="2416175" y="4492625"/>
          <p14:tracePt t="100894" x="2403475" y="4492625"/>
          <p14:tracePt t="100950" x="2403475" y="4505325"/>
          <p14:tracePt t="100961" x="2390775" y="4505325"/>
          <p14:tracePt t="100970" x="2390775" y="4518025"/>
          <p14:tracePt t="100976" x="2390775" y="4530725"/>
          <p14:tracePt t="100986" x="2378075" y="4554538"/>
          <p14:tracePt t="100990" x="2365375" y="4592638"/>
          <p14:tracePt t="101011" x="2365375" y="4618038"/>
          <p14:tracePt t="101016" x="2339975" y="4630738"/>
          <p14:tracePt t="101027" x="2339975" y="4643438"/>
          <p14:tracePt t="101030" x="2339975" y="4667250"/>
          <p14:tracePt t="101040" x="2316163" y="4679950"/>
          <p14:tracePt t="101050" x="2303463" y="4692650"/>
          <p14:tracePt t="101056" x="2303463" y="4705350"/>
          <p14:tracePt t="101066" x="2303463" y="4718050"/>
          <p14:tracePt t="101072" x="2303463" y="4743450"/>
          <p14:tracePt t="101092" x="2290763" y="4743450"/>
          <p14:tracePt t="101112" x="2278063" y="4768850"/>
          <p14:tracePt t="101125" x="2265363" y="4768850"/>
          <p14:tracePt t="101146" x="2239963" y="4779963"/>
          <p14:tracePt t="101162" x="2216150" y="4792663"/>
          <p14:tracePt t="101166" x="2203450" y="4792663"/>
          <p14:tracePt t="101178" x="2178050" y="4805363"/>
          <p14:tracePt t="101188" x="2152650" y="4805363"/>
          <p14:tracePt t="101193" x="2127250" y="4818063"/>
          <p14:tracePt t="101202" x="2116138" y="4818063"/>
          <p14:tracePt t="101208" x="2116138" y="4830763"/>
          <p14:tracePt t="101248" x="2103438" y="4830763"/>
          <p14:tracePt t="101292" x="2090738" y="4843463"/>
          <p14:tracePt t="101314" x="2078038" y="4843463"/>
          <p14:tracePt t="101348" x="2065338" y="4843463"/>
          <p14:tracePt t="101358" x="2039938" y="4856163"/>
          <p14:tracePt t="101394" x="2027238" y="4856163"/>
          <p14:tracePt t="101414" x="2027238" y="4868863"/>
          <p14:tracePt t="101580" x="2052638" y="4843463"/>
          <p14:tracePt t="101616" x="2065338" y="4830763"/>
          <p14:tracePt t="101630" x="2078038" y="4818063"/>
          <p14:tracePt t="101646" x="2078038" y="4805363"/>
          <p14:tracePt t="101666" x="2090738" y="4792663"/>
          <p14:tracePt t="101808" x="2090738" y="4779963"/>
          <p14:tracePt t="101832" x="2090738" y="4768850"/>
          <p14:tracePt t="101848" x="2090738" y="4756150"/>
          <p14:tracePt t="102014" x="2103438" y="4756150"/>
          <p14:tracePt t="102060" x="2116138" y="4756150"/>
          <p14:tracePt t="102080" x="2116138" y="4743450"/>
          <p14:tracePt t="102116" x="2127250" y="4730750"/>
          <p14:tracePt t="102126" x="2139950" y="4705350"/>
          <p14:tracePt t="102136" x="2139950" y="4692650"/>
          <p14:tracePt t="102150" x="2165350" y="4667250"/>
          <p14:tracePt t="102180" x="2165350" y="4656138"/>
          <p14:tracePt t="102368" x="2178050" y="4656138"/>
          <p14:tracePt t="102378" x="2203450" y="4656138"/>
          <p14:tracePt t="102388" x="2228850" y="4656138"/>
          <p14:tracePt t="102393" x="2239963" y="4667250"/>
          <p14:tracePt t="102402" x="2265363" y="4679950"/>
          <p14:tracePt t="102408" x="2290763" y="4705350"/>
          <p14:tracePt t="102418" x="2328863" y="4730750"/>
          <p14:tracePt t="102428" x="2352675" y="4743450"/>
          <p14:tracePt t="102432" x="2378075" y="4756150"/>
          <p14:tracePt t="102443" x="2416175" y="4779963"/>
          <p14:tracePt t="102448" x="2441575" y="4792663"/>
          <p14:tracePt t="102459" x="2465388" y="4818063"/>
          <p14:tracePt t="102468" x="2503488" y="4830763"/>
          <p14:tracePt t="102475" x="2516188" y="4856163"/>
          <p14:tracePt t="102484" x="2528888" y="4856163"/>
          <p14:tracePt t="102488" x="2554288" y="4868863"/>
          <p14:tracePt t="102498" x="2565400" y="4879975"/>
          <p14:tracePt t="102534" x="2578100" y="4879975"/>
          <p14:tracePt t="102544" x="2590800" y="4879975"/>
          <p14:tracePt t="102558" x="2590800" y="4892675"/>
          <p14:tracePt t="102578" x="2590800" y="4905375"/>
          <p14:tracePt t="102584" x="2603500" y="4918075"/>
          <p14:tracePt t="102620" x="2616200" y="4930775"/>
          <p14:tracePt t="102686" x="2616200" y="4943475"/>
          <p14:tracePt t="102736" x="2628900" y="4943475"/>
          <p14:tracePt t="102760" x="2641600" y="4943475"/>
          <p14:tracePt t="102766" x="2667000" y="4943475"/>
          <p14:tracePt t="102776" x="2690813" y="4943475"/>
          <p14:tracePt t="102782" x="2703513" y="4943475"/>
          <p14:tracePt t="102792" x="2728913" y="4943475"/>
          <p14:tracePt t="102802" x="2754313" y="4943475"/>
          <p14:tracePt t="102806" x="2767013" y="4943475"/>
          <p14:tracePt t="102816" x="2790825" y="4943475"/>
          <p14:tracePt t="102822" x="2803525" y="4943475"/>
          <p14:tracePt t="102842" x="2816225" y="4943475"/>
          <p14:tracePt t="103446" x="2828925" y="4943475"/>
          <p14:tracePt t="103452" x="2841625" y="4943475"/>
          <p14:tracePt t="103472" x="2841625" y="4956175"/>
          <p14:tracePt t="103518" x="2854325" y="4956175"/>
          <p14:tracePt t="103562" x="2854325" y="4968875"/>
          <p14:tracePt t="103578" x="2854325" y="4981575"/>
          <p14:tracePt t="103594" x="2867025" y="4981575"/>
          <p14:tracePt t="103628" x="2867025" y="4992688"/>
          <p14:tracePt t="103634" x="2867025" y="5005388"/>
          <p14:tracePt t="104324" x="2879725" y="5005388"/>
          <p14:tracePt t="104460" x="2879725" y="4992688"/>
          <p14:tracePt t="104496" x="2879725" y="4981575"/>
          <p14:tracePt t="104526" x="2879725" y="4968875"/>
          <p14:tracePt t="104540" x="2879725" y="4956175"/>
          <p14:tracePt t="104552" x="2890838" y="4956175"/>
          <p14:tracePt t="104582" x="2890838" y="4930775"/>
          <p14:tracePt t="104890" x="2903538" y="4918075"/>
          <p14:tracePt t="104900" x="2903538" y="4905375"/>
          <p14:tracePt t="104930" x="2916238" y="4892675"/>
          <p14:tracePt t="105136" x="2928938" y="4892675"/>
          <p14:tracePt t="105308" x="2928938" y="4905375"/>
          <p14:tracePt t="105328" x="2916238" y="4905375"/>
          <p14:tracePt t="105334" x="2903538" y="4918075"/>
          <p14:tracePt t="105348" x="2879725" y="4930775"/>
          <p14:tracePt t="105358" x="2879725" y="4943475"/>
          <p14:tracePt t="105368" x="2841625" y="4943475"/>
          <p14:tracePt t="105384" x="2816225" y="4956175"/>
          <p14:tracePt t="105389" x="2803525" y="4968875"/>
          <p14:tracePt t="105398" x="2790825" y="4968875"/>
          <p14:tracePt t="105408" x="2778125" y="4968875"/>
          <p14:tracePt t="105414" x="2754313" y="4968875"/>
          <p14:tracePt t="105424" x="2741613" y="4968875"/>
          <p14:tracePt t="105430" x="2716213" y="4968875"/>
          <p14:tracePt t="105440" x="2667000" y="4968875"/>
          <p14:tracePt t="105450" x="2628900" y="4968875"/>
          <p14:tracePt t="105454" x="2590800" y="4968875"/>
          <p14:tracePt t="105464" x="2541588" y="4968875"/>
          <p14:tracePt t="105470" x="2478088" y="4968875"/>
          <p14:tracePt t="105480" x="2403475" y="4968875"/>
          <p14:tracePt t="105490" x="2239963" y="4956175"/>
          <p14:tracePt t="105494" x="2090738" y="4918075"/>
          <p14:tracePt t="105504" x="1903413" y="4892675"/>
          <p14:tracePt t="105510" x="1727200" y="4879975"/>
          <p14:tracePt t="105520" x="1565275" y="4843463"/>
          <p14:tracePt t="105530" x="1452563" y="4843463"/>
          <p14:tracePt t="105534" x="1327150" y="4843463"/>
          <p14:tracePt t="105544" x="1263650" y="4843463"/>
          <p14:tracePt t="105550" x="1189038" y="4843463"/>
          <p14:tracePt t="105560" x="1139825" y="4843463"/>
          <p14:tracePt t="105570" x="1101725" y="4843463"/>
          <p14:tracePt t="105576" x="1089025" y="4843463"/>
          <p14:tracePt t="105586" x="1076325" y="4843463"/>
          <p14:tracePt t="105600" x="1063625" y="4843463"/>
          <p14:tracePt t="105782" x="1050925" y="4843463"/>
          <p14:tracePt t="105862" x="1050925" y="4856163"/>
          <p14:tracePt t="105878" x="1050925" y="4868863"/>
          <p14:tracePt t="105902" x="1050925" y="4879975"/>
          <p14:tracePt t="105918" x="1063625" y="4879975"/>
          <p14:tracePt t="105922" x="1063625" y="4892675"/>
          <p14:tracePt t="105934" x="1076325" y="4892675"/>
          <p14:tracePt t="105944" x="1089025" y="4905375"/>
          <p14:tracePt t="105958" x="1114425" y="4918075"/>
          <p14:tracePt t="105974" x="1139825" y="4930775"/>
          <p14:tracePt t="105984" x="1150938" y="4930775"/>
          <p14:tracePt t="105989" x="1163638" y="4930775"/>
          <p14:tracePt t="105998" x="1189038" y="4930775"/>
          <p14:tracePt t="106005" x="1214438" y="4930775"/>
          <p14:tracePt t="106014" x="1227138" y="4930775"/>
          <p14:tracePt t="106024" x="1239838" y="4930775"/>
          <p14:tracePt t="106030" x="1263650" y="4930775"/>
          <p14:tracePt t="106040" x="1289050" y="4930775"/>
          <p14:tracePt t="106044" x="1301750" y="4930775"/>
          <p14:tracePt t="106055" x="1327150" y="4930775"/>
          <p14:tracePt t="106064" x="1339850" y="4930775"/>
          <p14:tracePt t="106070" x="1352550" y="4930775"/>
          <p14:tracePt t="106080" x="1363663" y="4930775"/>
          <p14:tracePt t="106084" x="1376363" y="4930775"/>
          <p14:tracePt t="106302" x="1389063" y="4930775"/>
          <p14:tracePt t="106322" x="1401763" y="4930775"/>
          <p14:tracePt t="106336" x="1427163" y="4930775"/>
          <p14:tracePt t="106342" x="1476375" y="4930775"/>
          <p14:tracePt t="106352" x="1514475" y="4930775"/>
          <p14:tracePt t="106362" x="1539875" y="4930775"/>
          <p14:tracePt t="106366" x="1577975" y="4930775"/>
          <p14:tracePt t="106376" x="1639888" y="4930775"/>
          <p14:tracePt t="106382" x="1739900" y="4930775"/>
          <p14:tracePt t="106392" x="1778000" y="4930775"/>
          <p14:tracePt t="106402" x="1827213" y="4930775"/>
          <p14:tracePt t="106408" x="1852613" y="4930775"/>
          <p14:tracePt t="106418" x="1865313" y="4918075"/>
          <p14:tracePt t="106422" x="1878013" y="4905375"/>
          <p14:tracePt t="106690" x="1865313" y="4905375"/>
          <p14:tracePt t="106696" x="1839913" y="4905375"/>
          <p14:tracePt t="106706" x="1790700" y="4905375"/>
          <p14:tracePt t="106710" x="1752600" y="4905375"/>
          <p14:tracePt t="106721" x="1727200" y="4905375"/>
          <p14:tracePt t="106730" x="1689100" y="4930775"/>
          <p14:tracePt t="106736" x="1639888" y="4930775"/>
          <p14:tracePt t="106746" x="1614488" y="4943475"/>
          <p14:tracePt t="106750" x="1565275" y="4943475"/>
          <p14:tracePt t="106760" x="1514475" y="4956175"/>
          <p14:tracePt t="106771" x="1489075" y="4956175"/>
          <p14:tracePt t="106776" x="1465263" y="4956175"/>
          <p14:tracePt t="106786" x="1452563" y="4956175"/>
          <p14:tracePt t="106846" x="1439863" y="4956175"/>
          <p14:tracePt t="106862" x="1439863" y="4968875"/>
          <p14:tracePt t="106906" x="1439863" y="4981575"/>
          <p14:tracePt t="106916" x="1439863" y="4992688"/>
          <p14:tracePt t="106922" x="1439863" y="5005388"/>
          <p14:tracePt t="106938" x="1452563" y="5005388"/>
          <p14:tracePt t="106948" x="1489075" y="5005388"/>
          <p14:tracePt t="106958" x="1501775" y="5005388"/>
          <p14:tracePt t="106962" x="1539875" y="5030788"/>
          <p14:tracePt t="106972" x="1552575" y="5030788"/>
          <p14:tracePt t="106978" x="1589088" y="5030788"/>
          <p14:tracePt t="106989" x="1614488" y="5030788"/>
          <p14:tracePt t="106998" x="1639888" y="5030788"/>
          <p14:tracePt t="107002" x="1652588" y="5043488"/>
          <p14:tracePt t="107012" x="1689100" y="5043488"/>
          <p14:tracePt t="107018" x="1714500" y="5043488"/>
          <p14:tracePt t="107028" x="1739900" y="5043488"/>
          <p14:tracePt t="107039" x="1752600" y="5056188"/>
          <p14:tracePt t="107042" x="1765300" y="5056188"/>
          <p14:tracePt t="107052" x="1790700" y="5056188"/>
          <p14:tracePt t="107350" x="1790700" y="5068888"/>
          <p14:tracePt t="107360" x="1801813" y="5081588"/>
          <p14:tracePt t="107366" x="1839913" y="5092700"/>
          <p14:tracePt t="107376" x="1878013" y="5105400"/>
          <p14:tracePt t="107380" x="1952625" y="5130800"/>
          <p14:tracePt t="107390" x="1978025" y="5156200"/>
          <p14:tracePt t="107400" x="2003425" y="5168900"/>
          <p14:tracePt t="107406" x="2027238" y="5181600"/>
          <p14:tracePt t="107416" x="2052638" y="5194300"/>
          <p14:tracePt t="107420" x="2052638" y="5205413"/>
          <p14:tracePt t="107432" x="2078038" y="5218113"/>
          <p14:tracePt t="107442" x="2090738" y="5218113"/>
          <p14:tracePt t="108208" x="2103438" y="5218113"/>
          <p14:tracePt t="108219" x="2116138" y="5218113"/>
          <p14:tracePt t="108234" x="2127250" y="5218113"/>
          <p14:tracePt t="108244" x="2127250" y="5205413"/>
          <p14:tracePt t="108824" x="2139950" y="5205413"/>
          <p14:tracePt t="108834" x="2165350" y="5205413"/>
          <p14:tracePt t="108848" x="2190750" y="5218113"/>
          <p14:tracePt t="108858" x="2216150" y="5218113"/>
          <p14:tracePt t="108864" x="2252663" y="5230813"/>
          <p14:tracePt t="108874" x="2278063" y="5243513"/>
          <p14:tracePt t="108878" x="2290763" y="5243513"/>
          <p14:tracePt t="108890" x="2303463" y="5256213"/>
          <p14:tracePt t="108900" x="2328863" y="5268913"/>
          <p14:tracePt t="108904" x="2352675" y="5268913"/>
          <p14:tracePt t="108914" x="2378075" y="5281613"/>
          <p14:tracePt t="108930" x="2390775" y="5281613"/>
          <p14:tracePt t="108944" x="2403475" y="5281613"/>
          <p14:tracePt t="109000" x="2403475" y="5268913"/>
          <p14:tracePt t="109010" x="2403475" y="5243513"/>
          <p14:tracePt t="109016" x="2403475" y="5230813"/>
          <p14:tracePt t="109026" x="2390775" y="5194300"/>
          <p14:tracePt t="109030" x="2378075" y="5194300"/>
          <p14:tracePt t="109050" x="2365375" y="5181600"/>
          <p14:tracePt t="109080" x="2352675" y="5181600"/>
          <p14:tracePt t="109086" x="2328863" y="5181600"/>
          <p14:tracePt t="109096" x="2316163" y="5181600"/>
          <p14:tracePt t="109100" x="2290763" y="5181600"/>
          <p14:tracePt t="109112" x="2278063" y="5181600"/>
          <p14:tracePt t="109122" x="2252663" y="5181600"/>
          <p14:tracePt t="109236" x="2239963" y="5181600"/>
          <p14:tracePt t="109256" x="2239963" y="5205413"/>
          <p14:tracePt t="109262" x="2239963" y="5230813"/>
          <p14:tracePt t="109272" x="2239963" y="5268913"/>
          <p14:tracePt t="109288" x="2239963" y="5294313"/>
          <p14:tracePt t="109298" x="2228850" y="5318125"/>
          <p14:tracePt t="109302" x="2228850" y="5343525"/>
          <p14:tracePt t="109312" x="2228850" y="5381625"/>
          <p14:tracePt t="109318" x="2228850" y="5394325"/>
          <p14:tracePt t="109328" x="2228850" y="5407025"/>
          <p14:tracePt t="109338" x="2216150" y="5418138"/>
          <p14:tracePt t="109342" x="2203450" y="5443538"/>
          <p14:tracePt t="109358" x="2203450" y="5468938"/>
          <p14:tracePt t="109378" x="2178050" y="5481638"/>
          <p14:tracePt t="109385" x="2178050" y="5494338"/>
          <p14:tracePt t="109394" x="2152650" y="5507038"/>
          <p14:tracePt t="109424" x="2127250" y="5518150"/>
          <p14:tracePt t="109438" x="2103438" y="5518150"/>
          <p14:tracePt t="109448" x="2090738" y="5518150"/>
          <p14:tracePt t="109458" x="2078038" y="5518150"/>
          <p14:tracePt t="109464" x="2065338" y="5507038"/>
          <p14:tracePt t="109474" x="2027238" y="5443538"/>
          <p14:tracePt t="109480" x="2003425" y="5368925"/>
          <p14:tracePt t="109490" x="1990725" y="5294313"/>
          <p14:tracePt t="109500" x="1965325" y="5230813"/>
          <p14:tracePt t="109504" x="1952625" y="5168900"/>
          <p14:tracePt t="109514" x="1939925" y="5130800"/>
          <p14:tracePt t="109520" x="1939925" y="5105400"/>
          <p14:tracePt t="109530" x="1939925" y="5081588"/>
          <p14:tracePt t="109540" x="1939925" y="5056188"/>
          <p14:tracePt t="109570" x="1939925" y="5043488"/>
          <p14:tracePt t="109596" x="1939925" y="5030788"/>
          <p14:tracePt t="109616" x="1965325" y="5030788"/>
          <p14:tracePt t="109620" x="1990725" y="5030788"/>
          <p14:tracePt t="109630" x="2003425" y="5043488"/>
          <p14:tracePt t="109636" x="2027238" y="5092700"/>
          <p14:tracePt t="109646" x="2027238" y="5130800"/>
          <p14:tracePt t="109660" x="2014538" y="5168900"/>
          <p14:tracePt t="109676" x="1990725" y="5194300"/>
          <p14:tracePt t="109700" x="1965325" y="5194300"/>
          <p14:tracePt t="109710" x="1939925" y="5194300"/>
          <p14:tracePt t="109716" x="1914525" y="5194300"/>
          <p14:tracePt t="109726" x="1878013" y="5181600"/>
          <p14:tracePt t="109736" x="1827213" y="5105400"/>
          <p14:tracePt t="109742" x="1765300" y="5030788"/>
          <p14:tracePt t="109752" x="1714500" y="4918075"/>
          <p14:tracePt t="109756" x="1689100" y="4879975"/>
          <p14:tracePt t="109766" x="1677988" y="4843463"/>
          <p14:tracePt t="109776" x="1677988" y="4805363"/>
          <p14:tracePt t="109782" x="1665288" y="4792663"/>
          <p14:tracePt t="109806" x="1665288" y="4779963"/>
          <p14:tracePt t="109862" x="1689100" y="4818063"/>
          <p14:tracePt t="109872" x="1727200" y="4918075"/>
          <p14:tracePt t="109882" x="1752600" y="4992688"/>
          <p14:tracePt t="109888" x="1778000" y="5081588"/>
          <p14:tracePt t="109898" x="1790700" y="5130800"/>
          <p14:tracePt t="109902" x="1801813" y="5194300"/>
          <p14:tracePt t="109912" x="1801813" y="5230813"/>
          <p14:tracePt t="109922" x="1801813" y="5256213"/>
          <p14:tracePt t="109928" x="1801813" y="5281613"/>
          <p14:tracePt t="109938" x="1801813" y="5294313"/>
          <p14:tracePt t="109942" x="1801813" y="5318125"/>
          <p14:tracePt t="109962" x="1801813" y="5330825"/>
          <p14:tracePt t="110114" x="1801813" y="5343525"/>
          <p14:tracePt t="110262" x="1814513" y="5343525"/>
          <p14:tracePt t="110270" x="1814513" y="5356225"/>
          <p14:tracePt t="110286" x="1814513" y="5368925"/>
          <p14:tracePt t="111158" x="1827213" y="5381625"/>
          <p14:tracePt t="111770" x="1839913" y="5381625"/>
          <p14:tracePt t="111790" x="1852613" y="5381625"/>
          <p14:tracePt t="111804" x="1865313" y="5381625"/>
          <p14:tracePt t="111810" x="1878013" y="5381625"/>
          <p14:tracePt t="111830" x="1903413" y="5381625"/>
          <p14:tracePt t="111860" x="1914525" y="5381625"/>
          <p14:tracePt t="111870" x="1927225" y="5381625"/>
          <p14:tracePt t="111970" x="1939925" y="5381625"/>
          <p14:tracePt t="111980" x="1952625" y="5368925"/>
          <p14:tracePt t="112334" x="1952625" y="5356225"/>
          <p14:tracePt t="112348" x="1952625" y="5343525"/>
          <p14:tracePt t="112364" x="1978025" y="5330825"/>
          <p14:tracePt t="112384" x="1978025" y="5318125"/>
          <p14:tracePt t="112398" x="1978025" y="5305425"/>
          <p14:tracePt t="112404" x="1978025" y="5294313"/>
          <p14:tracePt t="112424" x="1978025" y="5281613"/>
          <p14:tracePt t="112444" x="1990725" y="5268913"/>
          <p14:tracePt t="112474" x="1990725" y="5256213"/>
          <p14:tracePt t="112934" x="2003425" y="5243513"/>
          <p14:tracePt t="112990" x="2014538" y="5243513"/>
          <p14:tracePt t="113014" x="2027238" y="5230813"/>
          <p14:tracePt t="113054" x="2039938" y="5230813"/>
          <p14:tracePt t="113074" x="2039938" y="5218113"/>
          <p14:tracePt t="113110" x="2052638" y="5218113"/>
          <p14:tracePt t="113130" x="2052638" y="5205413"/>
          <p14:tracePt t="117568" x="2065338" y="5194300"/>
          <p14:tracePt t="117579" x="2052638" y="5156200"/>
          <p14:tracePt t="117588" x="2014538" y="5092700"/>
          <p14:tracePt t="117594" x="1939925" y="5056188"/>
          <p14:tracePt t="117604" x="1914525" y="5030788"/>
          <p14:tracePt t="117956" x="1903413" y="5018088"/>
          <p14:tracePt t="117976" x="1903413" y="5005388"/>
          <p14:tracePt t="117982" x="1939925" y="5005388"/>
          <p14:tracePt t="117992" x="2014538" y="5005388"/>
          <p14:tracePt t="117996" x="2127250" y="5005388"/>
          <p14:tracePt t="118008" x="2228850" y="5005388"/>
          <p14:tracePt t="118018" x="2339975" y="5005388"/>
          <p14:tracePt t="118022" x="2465388" y="5005388"/>
          <p14:tracePt t="118032" x="2590800" y="5005388"/>
          <p14:tracePt t="118038" x="2716213" y="5005388"/>
          <p14:tracePt t="118048" x="2841625" y="5005388"/>
          <p14:tracePt t="118058" x="2941638" y="5005388"/>
          <p14:tracePt t="118062" x="3067050" y="5005388"/>
          <p14:tracePt t="118072" x="3179763" y="5005388"/>
          <p14:tracePt t="118078" x="3328988" y="5005388"/>
          <p14:tracePt t="118088" x="3454400" y="5005388"/>
          <p14:tracePt t="118098" x="3630613" y="5005388"/>
          <p14:tracePt t="118102" x="3792538" y="5005388"/>
          <p14:tracePt t="118112" x="3956050" y="5005388"/>
          <p14:tracePt t="118118" x="4117975" y="5005388"/>
          <p14:tracePt t="118128" x="4268788" y="5005388"/>
          <p14:tracePt t="118138" x="4406900" y="5005388"/>
          <p14:tracePt t="118142" x="4518025" y="4992688"/>
          <p14:tracePt t="118152" x="4594225" y="4968875"/>
          <p14:tracePt t="118158" x="4681538" y="4956175"/>
          <p14:tracePt t="118168" x="4732338" y="4930775"/>
          <p14:tracePt t="118179" x="4794250" y="4918075"/>
          <p14:tracePt t="118184" x="4832350" y="4892675"/>
          <p14:tracePt t="118195" x="4868863" y="4879975"/>
          <p14:tracePt t="118198" x="4894263" y="4868863"/>
          <p14:tracePt t="118208" x="4919663" y="4830763"/>
          <p14:tracePt t="118224" x="4932363" y="4830763"/>
          <p14:tracePt t="118234" x="4932363" y="4818063"/>
          <p14:tracePt t="118238" x="4945063" y="4792663"/>
          <p14:tracePt t="118248" x="4956175" y="4779963"/>
          <p14:tracePt t="118260" x="4968875" y="4756150"/>
          <p14:tracePt t="118274" x="4981575" y="4730750"/>
          <p14:tracePt t="118280" x="4981575" y="4705350"/>
          <p14:tracePt t="118290" x="4994275" y="4656138"/>
          <p14:tracePt t="118300" x="5006975" y="4592638"/>
          <p14:tracePt t="118304" x="5019675" y="4554538"/>
          <p14:tracePt t="118314" x="5045075" y="4518025"/>
          <p14:tracePt t="118320" x="5057775" y="4454525"/>
          <p14:tracePt t="118330" x="5068888" y="4418013"/>
          <p14:tracePt t="118340" x="5106988" y="4379913"/>
          <p14:tracePt t="118346" x="5145088" y="4318000"/>
          <p14:tracePt t="118356" x="5170488" y="4292600"/>
          <p14:tracePt t="118360" x="5207000" y="4217988"/>
          <p14:tracePt t="118370" x="5257800" y="4167188"/>
          <p14:tracePt t="118380" x="5294313" y="4117975"/>
          <p14:tracePt t="118386" x="5319713" y="4092575"/>
          <p14:tracePt t="118396" x="5332413" y="4079875"/>
          <p14:tracePt t="118400" x="5357813" y="4054475"/>
          <p14:tracePt t="118410" x="5370513" y="4005263"/>
          <p14:tracePt t="118420" x="5394325" y="3979863"/>
          <p14:tracePt t="118426" x="5407025" y="3954463"/>
          <p14:tracePt t="118436" x="5407025" y="3929063"/>
          <p14:tracePt t="118440" x="5419725" y="3905250"/>
          <p14:tracePt t="118450" x="5432425" y="3867150"/>
          <p14:tracePt t="118460" x="5445125" y="3854450"/>
          <p14:tracePt t="118466" x="5470525" y="3829050"/>
          <p14:tracePt t="118477" x="5470525" y="3803650"/>
          <p14:tracePt t="118480" x="5495925" y="3779838"/>
          <p14:tracePt t="118490" x="5507038" y="3754438"/>
          <p14:tracePt t="118500" x="5532438" y="3716338"/>
          <p14:tracePt t="118506" x="5545138" y="3692525"/>
          <p14:tracePt t="118516" x="5583238" y="3667125"/>
          <p14:tracePt t="118522" x="5583238" y="3654425"/>
          <p14:tracePt t="118532" x="5583238" y="3629025"/>
          <p14:tracePt t="118542" x="5595938" y="3603625"/>
          <p14:tracePt t="118546" x="5607050" y="3590925"/>
          <p14:tracePt t="118556" x="5607050" y="3579813"/>
          <p14:tracePt t="118562" x="5632450" y="3567113"/>
          <p14:tracePt t="118572" x="5632450" y="3554413"/>
          <p14:tracePt t="118582" x="5632450" y="3541713"/>
          <p14:tracePt t="118602" x="5632450" y="3516313"/>
          <p14:tracePt t="118628" x="5645150" y="3490913"/>
          <p14:tracePt t="118638" x="5645150" y="3479800"/>
          <p14:tracePt t="118668" x="5645150" y="3467100"/>
          <p14:tracePt t="118702" x="5645150" y="3454400"/>
          <p14:tracePt t="118728" x="5645150" y="3441700"/>
          <p14:tracePt t="118738" x="5645150" y="3429000"/>
          <p14:tracePt t="118744" x="5632450" y="3429000"/>
          <p14:tracePt t="118754" x="5632450" y="3416300"/>
          <p14:tracePt t="118764" x="5619750" y="3416300"/>
          <p14:tracePt t="118778" x="5595938" y="3416300"/>
          <p14:tracePt t="118784" x="5583238" y="3416300"/>
          <p14:tracePt t="118794" x="5557838" y="3416300"/>
          <p14:tracePt t="118804" x="5532438" y="3416300"/>
          <p14:tracePt t="118808" x="5519738" y="3416300"/>
          <p14:tracePt t="118820" x="5495925" y="3416300"/>
          <p14:tracePt t="118824" x="5445125" y="3454400"/>
          <p14:tracePt t="118834" x="5407025" y="3479800"/>
          <p14:tracePt t="118844" x="5370513" y="3529013"/>
          <p14:tracePt t="118850" x="5319713" y="3579813"/>
          <p14:tracePt t="118861" x="5294313" y="3616325"/>
          <p14:tracePt t="118864" x="5257800" y="3679825"/>
          <p14:tracePt t="118874" x="5219700" y="3754438"/>
          <p14:tracePt t="118884" x="5194300" y="3816350"/>
          <p14:tracePt t="118890" x="5194300" y="3892550"/>
          <p14:tracePt t="118900" x="5181600" y="3992563"/>
          <p14:tracePt t="118904" x="5181600" y="4079875"/>
          <p14:tracePt t="118914" x="5181600" y="4179888"/>
          <p14:tracePt t="118924" x="5181600" y="4230688"/>
          <p14:tracePt t="118930" x="5181600" y="4279900"/>
          <p14:tracePt t="118945" x="5194300" y="4405313"/>
          <p14:tracePt t="118954" x="5219700" y="4454525"/>
          <p14:tracePt t="118966" x="5219700" y="4505325"/>
          <p14:tracePt t="118970" x="5245100" y="4530725"/>
          <p14:tracePt t="118980" x="5257800" y="4554538"/>
          <p14:tracePt t="118986" x="5270500" y="4567238"/>
          <p14:tracePt t="118996" x="5270500" y="4579938"/>
          <p14:tracePt t="119006" x="5281613" y="4592638"/>
          <p14:tracePt t="119010" x="5307013" y="4618038"/>
          <p14:tracePt t="119020" x="5332413" y="4643438"/>
          <p14:tracePt t="119026" x="5370513" y="4705350"/>
          <p14:tracePt t="119036" x="5419725" y="4792663"/>
          <p14:tracePt t="119046" x="5483225" y="4856163"/>
          <p14:tracePt t="119050" x="5532438" y="4943475"/>
          <p14:tracePt t="119061" x="5607050" y="5030788"/>
          <p14:tracePt t="119066" x="5683250" y="5105400"/>
          <p14:tracePt t="119076" x="5808663" y="5194300"/>
          <p14:tracePt t="119086" x="5921375" y="5281613"/>
          <p14:tracePt t="119093" x="6034088" y="5330825"/>
          <p14:tracePt t="119102" x="6134100" y="5394325"/>
          <p14:tracePt t="119106" x="6208713" y="5430838"/>
          <p14:tracePt t="119116" x="6283325" y="5468938"/>
          <p14:tracePt t="119126" x="6334125" y="5494338"/>
          <p14:tracePt t="119132" x="6383338" y="5507038"/>
          <p14:tracePt t="119143" x="6408738" y="5507038"/>
          <p14:tracePt t="119158" x="6434138" y="5507038"/>
          <p14:tracePt t="119168" x="6446838" y="5507038"/>
          <p14:tracePt t="119172" x="6472238" y="5481638"/>
          <p14:tracePt t="119182" x="6472238" y="5443538"/>
          <p14:tracePt t="119188" x="6496050" y="5407025"/>
          <p14:tracePt t="119198" x="6508750" y="5318125"/>
          <p14:tracePt t="119209" x="6521450" y="5268913"/>
          <p14:tracePt t="119212" x="6534150" y="5194300"/>
          <p14:tracePt t="119222" x="6534150" y="5105400"/>
          <p14:tracePt t="119228" x="6559550" y="5005388"/>
          <p14:tracePt t="119238" x="6572250" y="4918075"/>
          <p14:tracePt t="119248" x="6572250" y="4805363"/>
          <p14:tracePt t="119252" x="6572250" y="4705350"/>
          <p14:tracePt t="119262" x="6596063" y="4579938"/>
          <p14:tracePt t="119268" x="6634163" y="4430713"/>
          <p14:tracePt t="119278" x="6634163" y="4330700"/>
          <p14:tracePt t="119288" x="6634163" y="4230688"/>
          <p14:tracePt t="119292" x="6634163" y="4141788"/>
          <p14:tracePt t="119302" x="6634163" y="4041775"/>
          <p14:tracePt t="119309" x="6634163" y="3979863"/>
          <p14:tracePt t="119318" x="6634163" y="3892550"/>
          <p14:tracePt t="119328" x="6634163" y="3792538"/>
          <p14:tracePt t="119334" x="6634163" y="3729038"/>
          <p14:tracePt t="119344" x="6634163" y="3654425"/>
          <p14:tracePt t="119348" x="6634163" y="3579813"/>
          <p14:tracePt t="119358" x="6634163" y="3516313"/>
          <p14:tracePt t="119368" x="6634163" y="3467100"/>
          <p14:tracePt t="119374" x="6621463" y="3429000"/>
          <p14:tracePt t="119384" x="6608763" y="3403600"/>
          <p14:tracePt t="119388" x="6584950" y="3367088"/>
          <p14:tracePt t="119398" x="6559550" y="3354388"/>
          <p14:tracePt t="119410" x="6546850" y="3328988"/>
          <p14:tracePt t="119414" x="6534150" y="3328988"/>
          <p14:tracePt t="119424" x="6508750" y="3316288"/>
          <p14:tracePt t="119440" x="6496050" y="3316288"/>
          <p14:tracePt t="119464" x="6483350" y="3303588"/>
          <p14:tracePt t="119470" x="6472238" y="3303588"/>
          <p14:tracePt t="119490" x="6446838" y="3290888"/>
          <p14:tracePt t="119494" x="6421438" y="3290888"/>
          <p14:tracePt t="119506" x="6408738" y="3278188"/>
          <p14:tracePt t="119510" x="6396038" y="3278188"/>
          <p14:tracePt t="119520" x="6370638" y="3278188"/>
          <p14:tracePt t="119530" x="6359525" y="3267075"/>
          <p14:tracePt t="119536" x="6346825" y="3267075"/>
          <p14:tracePt t="119546" x="6308725" y="3254375"/>
          <p14:tracePt t="119560" x="6283325" y="3254375"/>
          <p14:tracePt t="119570" x="6259513" y="3254375"/>
          <p14:tracePt t="119577" x="6234113" y="3254375"/>
          <p14:tracePt t="119586" x="6208713" y="3254375"/>
          <p14:tracePt t="119590" x="6157913" y="3254375"/>
          <p14:tracePt t="119600" x="6096000" y="3254375"/>
          <p14:tracePt t="119610" x="6057900" y="3254375"/>
          <p14:tracePt t="119616" x="5983288" y="3267075"/>
          <p14:tracePt t="119627" x="5957888" y="3267075"/>
          <p14:tracePt t="119630" x="5895975" y="3290888"/>
          <p14:tracePt t="119640" x="5821363" y="3328988"/>
          <p14:tracePt t="119650" x="5732463" y="3367088"/>
          <p14:tracePt t="119656" x="5683250" y="3403600"/>
          <p14:tracePt t="119666" x="5595938" y="3454400"/>
          <p14:tracePt t="119672" x="5507038" y="3503613"/>
          <p14:tracePt t="119682" x="5457825" y="3541713"/>
          <p14:tracePt t="119693" x="5383213" y="3616325"/>
          <p14:tracePt t="119696" x="5357813" y="3641725"/>
          <p14:tracePt t="119706" x="5307013" y="3692525"/>
          <p14:tracePt t="119712" x="5281613" y="3716338"/>
          <p14:tracePt t="119722" x="5245100" y="3767138"/>
          <p14:tracePt t="119732" x="5245100" y="3803650"/>
          <p14:tracePt t="119736" x="5207000" y="3879850"/>
          <p14:tracePt t="119746" x="5207000" y="3905250"/>
          <p14:tracePt t="119752" x="5170488" y="3954463"/>
          <p14:tracePt t="119762" x="5157788" y="3992563"/>
          <p14:tracePt t="119772" x="5145088" y="4041775"/>
          <p14:tracePt t="119778" x="5119688" y="4079875"/>
          <p14:tracePt t="119788" x="5119688" y="4117975"/>
          <p14:tracePt t="119792" x="5106988" y="4167188"/>
          <p14:tracePt t="119802" x="5081588" y="4205288"/>
          <p14:tracePt t="119812" x="5081588" y="4267200"/>
          <p14:tracePt t="119818" x="5081588" y="4305300"/>
          <p14:tracePt t="119828" x="5081588" y="4354513"/>
          <p14:tracePt t="119832" x="5057775" y="4418013"/>
          <p14:tracePt t="119842" x="5057775" y="4454525"/>
          <p14:tracePt t="119854" x="5057775" y="4518025"/>
          <p14:tracePt t="119858" x="5057775" y="4567238"/>
          <p14:tracePt t="119868" x="5057775" y="4605338"/>
          <p14:tracePt t="119874" x="5057775" y="4643438"/>
          <p14:tracePt t="119884" x="5057775" y="4679950"/>
          <p14:tracePt t="119894" x="5057775" y="4692650"/>
          <p14:tracePt t="119898" x="5057775" y="4718050"/>
          <p14:tracePt t="119909" x="5057775" y="4743450"/>
          <p14:tracePt t="119914" x="5057775" y="4768850"/>
          <p14:tracePt t="119925" x="5068888" y="4792663"/>
          <p14:tracePt t="119938" x="5068888" y="4818063"/>
          <p14:tracePt t="119960" x="5106988" y="4843463"/>
          <p14:tracePt t="119964" x="5119688" y="4843463"/>
          <p14:tracePt t="119974" x="5132388" y="4856163"/>
          <p14:tracePt t="119978" x="5170488" y="4856163"/>
          <p14:tracePt t="119988" x="5207000" y="4856163"/>
          <p14:tracePt t="119994" x="5245100" y="4856163"/>
          <p14:tracePt t="120004" x="5294313" y="4856163"/>
          <p14:tracePt t="120014" x="5370513" y="4856163"/>
          <p14:tracePt t="120020" x="5457825" y="4843463"/>
          <p14:tracePt t="120030" x="5519738" y="4830763"/>
          <p14:tracePt t="120034" x="5570538" y="4805363"/>
          <p14:tracePt t="120044" x="5645150" y="4768850"/>
          <p14:tracePt t="120054" x="5695950" y="4730750"/>
          <p14:tracePt t="120060" x="5757863" y="4705350"/>
          <p14:tracePt t="120070" x="5808663" y="4656138"/>
          <p14:tracePt t="120075" x="5870575" y="4592638"/>
          <p14:tracePt t="120084" x="5921375" y="4518025"/>
          <p14:tracePt t="120094" x="5970588" y="4443413"/>
          <p14:tracePt t="120100" x="5995988" y="4354513"/>
          <p14:tracePt t="120110" x="6034088" y="4267200"/>
          <p14:tracePt t="120116" x="6070600" y="4179888"/>
          <p14:tracePt t="120126" x="6070600" y="4129088"/>
          <p14:tracePt t="120136" x="6083300" y="4054475"/>
          <p14:tracePt t="120140" x="6108700" y="3979863"/>
          <p14:tracePt t="120150" x="6108700" y="3916363"/>
          <p14:tracePt t="120156" x="6108700" y="3867150"/>
          <p14:tracePt t="120166" x="6108700" y="3792538"/>
          <p14:tracePt t="120176" x="6108700" y="3754438"/>
          <p14:tracePt t="120180" x="6108700" y="3729038"/>
          <p14:tracePt t="120193" x="6108700" y="3679825"/>
          <p14:tracePt t="120196" x="6108700" y="3654425"/>
          <p14:tracePt t="120206" x="6108700" y="3641725"/>
          <p14:tracePt t="120216" x="6108700" y="3629025"/>
          <p14:tracePt t="120222" x="6108700" y="3603625"/>
          <p14:tracePt t="120232" x="6083300" y="3590925"/>
          <p14:tracePt t="120236" x="6083300" y="3567113"/>
          <p14:tracePt t="120256" x="6057900" y="3541713"/>
          <p14:tracePt t="120262" x="6034088" y="3529013"/>
          <p14:tracePt t="120272" x="6021388" y="3529013"/>
          <p14:tracePt t="120276" x="5983288" y="3516313"/>
          <p14:tracePt t="120286" x="5957888" y="3516313"/>
          <p14:tracePt t="120296" x="5921375" y="3503613"/>
          <p14:tracePt t="120302" x="5883275" y="3503613"/>
          <p14:tracePt t="120312" x="5845175" y="3503613"/>
          <p14:tracePt t="120316" x="5808663" y="3503613"/>
          <p14:tracePt t="120326" x="5757863" y="3503613"/>
          <p14:tracePt t="120336" x="5732463" y="3503613"/>
          <p14:tracePt t="120343" x="5708650" y="3503613"/>
          <p14:tracePt t="120352" x="5683250" y="3516313"/>
          <p14:tracePt t="120358" x="5657850" y="3529013"/>
          <p14:tracePt t="120368" x="5645150" y="3541713"/>
          <p14:tracePt t="120378" x="5607050" y="3567113"/>
          <p14:tracePt t="120382" x="5583238" y="3590925"/>
          <p14:tracePt t="120393" x="5557838" y="3616325"/>
          <p14:tracePt t="120398" x="5507038" y="3703638"/>
          <p14:tracePt t="120408" x="5457825" y="3779838"/>
          <p14:tracePt t="120418" x="5445125" y="3841750"/>
          <p14:tracePt t="120422" x="5407025" y="3929063"/>
          <p14:tracePt t="120432" x="5383213" y="4017963"/>
          <p14:tracePt t="120438" x="5383213" y="4141788"/>
          <p14:tracePt t="120448" x="5383213" y="4217988"/>
          <p14:tracePt t="120458" x="5383213" y="4318000"/>
          <p14:tracePt t="120464" x="5383213" y="4392613"/>
          <p14:tracePt t="120475" x="5383213" y="4443413"/>
          <p14:tracePt t="120478" x="5383213" y="4479925"/>
          <p14:tracePt t="120488" x="5394325" y="4543425"/>
          <p14:tracePt t="120498" x="5407025" y="4543425"/>
          <p14:tracePt t="120504" x="5407025" y="4567238"/>
          <p14:tracePt t="120514" x="5419725" y="4579938"/>
          <p14:tracePt t="120528" x="5432425" y="4592638"/>
          <p14:tracePt t="120540" x="5445125" y="4592638"/>
          <p14:tracePt t="120554" x="5457825" y="4592638"/>
          <p14:tracePt t="120559" x="5483225" y="4592638"/>
          <p14:tracePt t="120570" x="5495925" y="4592638"/>
          <p14:tracePt t="120580" x="5507038" y="4592638"/>
          <p14:tracePt t="120600" x="5557838" y="4592638"/>
          <p14:tracePt t="120610" x="5607050" y="4543425"/>
          <p14:tracePt t="120620" x="5632450" y="4518025"/>
          <p14:tracePt t="120624" x="5670550" y="4454525"/>
          <p14:tracePt t="120634" x="5695950" y="4405313"/>
          <p14:tracePt t="120641" x="5719763" y="4354513"/>
          <p14:tracePt t="120650" x="5745163" y="4305300"/>
          <p14:tracePt t="120660" x="5770563" y="4241800"/>
          <p14:tracePt t="120664" x="5783263" y="4179888"/>
          <p14:tracePt t="120675" x="5808663" y="4105275"/>
          <p14:tracePt t="120680" x="5808663" y="4017963"/>
          <p14:tracePt t="120691" x="5808663" y="3967163"/>
          <p14:tracePt t="120700" x="5808663" y="3905250"/>
          <p14:tracePt t="120706" x="5808663" y="3867150"/>
          <p14:tracePt t="120716" x="5808663" y="3829050"/>
          <p14:tracePt t="120720" x="5783263" y="3792538"/>
          <p14:tracePt t="120730" x="5770563" y="3792538"/>
          <p14:tracePt t="120741" x="5745163" y="3792538"/>
          <p14:tracePt t="120746" x="5719763" y="3792538"/>
          <p14:tracePt t="120756" x="5695950" y="3792538"/>
          <p14:tracePt t="120760" x="5683250" y="3792538"/>
          <p14:tracePt t="120770" x="5645150" y="3792538"/>
          <p14:tracePt t="120780" x="5595938" y="3854450"/>
          <p14:tracePt t="120786" x="5557838" y="3929063"/>
          <p14:tracePt t="120796" x="5519738" y="4017963"/>
          <p14:tracePt t="120802" x="5483225" y="4117975"/>
          <p14:tracePt t="120812" x="5445125" y="4205288"/>
          <p14:tracePt t="120822" x="5432425" y="4279900"/>
          <p14:tracePt t="120826" x="5432425" y="4330700"/>
          <p14:tracePt t="120836" x="5432425" y="4367213"/>
          <p14:tracePt t="120842" x="5432425" y="4392613"/>
          <p14:tracePt t="120852" x="5432425" y="4405313"/>
          <p14:tracePt t="120862" x="5432425" y="4418013"/>
          <p14:tracePt t="120866" x="5432425" y="4430713"/>
          <p14:tracePt t="120876" x="5432425" y="4443413"/>
          <p14:tracePt t="120892" x="5432425" y="4454525"/>
          <p14:tracePt t="121038" x="5370513" y="4467225"/>
          <p14:tracePt t="121048" x="5245100" y="4492625"/>
          <p14:tracePt t="121054" x="5068888" y="4505325"/>
          <p14:tracePt t="121064" x="4881563" y="4505325"/>
          <p14:tracePt t="121075" x="4706938" y="4505325"/>
          <p14:tracePt t="121078" x="4494213" y="4505325"/>
          <p14:tracePt t="121088" x="4256088" y="4505325"/>
          <p14:tracePt t="121094" x="4056063" y="4505325"/>
          <p14:tracePt t="121104" x="3867150" y="4505325"/>
          <p14:tracePt t="121114" x="3705225" y="4505325"/>
          <p14:tracePt t="121118" x="3541713" y="4505325"/>
          <p14:tracePt t="121128" x="3417888" y="4505325"/>
          <p14:tracePt t="121134" x="3292475" y="4530725"/>
          <p14:tracePt t="121144" x="3167063" y="4543425"/>
          <p14:tracePt t="121154" x="3067050" y="4554538"/>
          <p14:tracePt t="121160" x="2992438" y="4579938"/>
          <p14:tracePt t="121170" x="2928938" y="4579938"/>
          <p14:tracePt t="121174" x="2841625" y="4592638"/>
          <p14:tracePt t="121184" x="2803525" y="4592638"/>
          <p14:tracePt t="121194" x="2778125" y="4605338"/>
          <p14:tracePt t="121200" x="2754313" y="4605338"/>
          <p14:tracePt t="121210" x="2728913" y="4618038"/>
          <p14:tracePt t="121226" x="2716213" y="4618038"/>
          <p14:tracePt t="121236" x="2690813" y="4618038"/>
          <p14:tracePt t="121240" x="2678113" y="4643438"/>
          <p14:tracePt t="121250" x="2667000" y="4643438"/>
          <p14:tracePt t="121256" x="2641600" y="4643438"/>
          <p14:tracePt t="121266" x="2590800" y="4656138"/>
          <p14:tracePt t="121276" x="2565400" y="4667250"/>
          <p14:tracePt t="121280" x="2528888" y="4705350"/>
          <p14:tracePt t="121290" x="2441575" y="4730750"/>
          <p14:tracePt t="121296" x="2390775" y="4730750"/>
          <p14:tracePt t="121306" x="2303463" y="4768850"/>
          <p14:tracePt t="121316" x="2252663" y="4792663"/>
          <p14:tracePt t="121320" x="2190750" y="4805363"/>
          <p14:tracePt t="121330" x="2127250" y="4830763"/>
          <p14:tracePt t="121336" x="2065338" y="4843463"/>
          <p14:tracePt t="121346" x="1978025" y="4868863"/>
          <p14:tracePt t="121356" x="1927225" y="4868863"/>
          <p14:tracePt t="121360" x="1865313" y="4879975"/>
          <p14:tracePt t="121370" x="1765300" y="4879975"/>
          <p14:tracePt t="121376" x="1727200" y="4879975"/>
          <p14:tracePt t="121386" x="1689100" y="4879975"/>
          <p14:tracePt t="121396" x="1665288" y="4879975"/>
          <p14:tracePt t="121502" x="1652588" y="4879975"/>
          <p14:tracePt t="121558" x="1701800" y="4879975"/>
          <p14:tracePt t="121562" x="1739900" y="4879975"/>
          <p14:tracePt t="121572" x="1790700" y="4879975"/>
          <p14:tracePt t="121584" x="1827213" y="4879975"/>
          <p14:tracePt t="121588" x="1878013" y="4879975"/>
          <p14:tracePt t="121598" x="1914525" y="4879975"/>
          <p14:tracePt t="121604" x="1965325" y="4879975"/>
          <p14:tracePt t="121624" x="1978025" y="4879975"/>
          <p14:tracePt t="121628" x="1990725" y="4879975"/>
          <p14:tracePt t="121638" x="2003425" y="4879975"/>
          <p14:tracePt t="121754" x="1990725" y="4879975"/>
          <p14:tracePt t="121764" x="1965325" y="4856163"/>
          <p14:tracePt t="121775" x="1952625" y="4856163"/>
          <p14:tracePt t="121780" x="1914525" y="4830763"/>
          <p14:tracePt t="121790" x="1903413" y="4830763"/>
          <p14:tracePt t="121794" x="1890713" y="4818063"/>
          <p14:tracePt t="121804" x="1878013" y="4818063"/>
          <p14:tracePt t="121820" x="1865313" y="4805363"/>
          <p14:tracePt t="121916" x="1865313" y="4792663"/>
          <p14:tracePt t="121922" x="1878013" y="4779963"/>
          <p14:tracePt t="121930" x="1903413" y="4779963"/>
          <p14:tracePt t="121936" x="1914525" y="4756150"/>
          <p14:tracePt t="121958" x="1990725" y="4718050"/>
          <p14:tracePt t="121962" x="2027238" y="4692650"/>
          <p14:tracePt t="121972" x="2078038" y="4667250"/>
          <p14:tracePt t="121976" x="2116138" y="4656138"/>
          <p14:tracePt t="121986" x="2152650" y="4630738"/>
          <p14:tracePt t="121996" x="2178050" y="4630738"/>
          <p14:tracePt t="122002" x="2216150" y="4605338"/>
          <p14:tracePt t="122012" x="2228850" y="4605338"/>
          <p14:tracePt t="122026" x="2239963" y="4605338"/>
          <p14:tracePt t="122158" x="2228850" y="4605338"/>
          <p14:tracePt t="122173" x="2203450" y="4618038"/>
          <p14:tracePt t="122178" x="2178050" y="4618038"/>
          <p14:tracePt t="122188" x="2152650" y="4618038"/>
          <p14:tracePt t="122198" x="2127250" y="4618038"/>
          <p14:tracePt t="122204" x="2116138" y="4630738"/>
          <p14:tracePt t="122214" x="2103438" y="4630738"/>
          <p14:tracePt t="122228" x="2078038" y="4630738"/>
          <p14:tracePt t="122238" x="2052638" y="4630738"/>
          <p14:tracePt t="122254" x="2039938" y="4630738"/>
          <p14:tracePt t="122258" x="2027238" y="4630738"/>
          <p14:tracePt t="122290" x="2014538" y="4630738"/>
          <p14:tracePt t="122310" x="2003425" y="4630738"/>
          <p14:tracePt t="122324" x="2003425" y="4643438"/>
          <p14:tracePt t="122330" x="2027238" y="4667250"/>
          <p14:tracePt t="122341" x="2039938" y="4667250"/>
          <p14:tracePt t="122350" x="2078038" y="4679950"/>
          <p14:tracePt t="122354" x="2103438" y="4679950"/>
          <p14:tracePt t="122364" x="2152650" y="4679950"/>
          <p14:tracePt t="122370" x="2178050" y="4679950"/>
          <p14:tracePt t="122380" x="2203450" y="4679950"/>
          <p14:tracePt t="122391" x="2216150" y="4679950"/>
          <p14:tracePt t="122394" x="2228850" y="4679950"/>
          <p14:tracePt t="122410" x="2252663" y="4679950"/>
          <p14:tracePt t="122430" x="2278063" y="4679950"/>
          <p14:tracePt t="122596" x="2290763" y="4679950"/>
          <p14:tracePt t="122606" x="2290763" y="4692650"/>
          <p14:tracePt t="122950" x="2278063" y="4692650"/>
          <p14:tracePt t="122966" x="2252663" y="4692650"/>
          <p14:tracePt t="122980" x="2228850" y="4692650"/>
          <p14:tracePt t="122990" x="2216150" y="4692650"/>
          <p14:tracePt t="122996" x="2178050" y="4692650"/>
          <p14:tracePt t="123016" x="2165350" y="4679950"/>
          <p14:tracePt t="123020" x="2127250" y="4679950"/>
          <p14:tracePt t="123030" x="2127250" y="4667250"/>
          <p14:tracePt t="123036" x="2116138" y="4667250"/>
          <p14:tracePt t="123046" x="2078038" y="4667250"/>
          <p14:tracePt t="123057" x="2065338" y="4656138"/>
          <p14:tracePt t="123060" x="2052638" y="4656138"/>
          <p14:tracePt t="123070" x="2027238" y="4643438"/>
          <p14:tracePt t="123076" x="1990725" y="4643438"/>
          <p14:tracePt t="123086" x="1965325" y="4630738"/>
          <p14:tracePt t="123096" x="1939925" y="4618038"/>
          <p14:tracePt t="123100" x="1914525" y="4618038"/>
          <p14:tracePt t="123110" x="1890713" y="4605338"/>
          <p14:tracePt t="123116" x="1865313" y="4592638"/>
          <p14:tracePt t="123136" x="1839913" y="4592638"/>
          <p14:tracePt t="123152" x="1827213" y="4592638"/>
          <p14:tracePt t="123176" x="1814513" y="4579938"/>
          <p14:tracePt t="123192" x="1801813" y="4579938"/>
          <p14:tracePt t="123358" x="1814513" y="4579938"/>
          <p14:tracePt t="123364" x="1827213" y="4579938"/>
          <p14:tracePt t="123388" x="1852613" y="4567238"/>
          <p14:tracePt t="123404" x="1878013" y="4554538"/>
          <p14:tracePt t="123428" x="1890713" y="4554538"/>
          <p14:tracePt t="123444" x="1914525" y="4554538"/>
          <p14:tracePt t="123464" x="1927225" y="4543425"/>
          <p14:tracePt t="123470" x="1939925" y="4543425"/>
          <p14:tracePt t="123480" x="1952625" y="4543425"/>
          <p14:tracePt t="123494" x="1965325" y="4543425"/>
          <p14:tracePt t="123510" x="1978025" y="4543425"/>
          <p14:tracePt t="123524" x="1990725" y="4530725"/>
          <p14:tracePt t="123859" x="2003425" y="4530725"/>
          <p14:tracePt t="123862" x="2014538" y="4530725"/>
          <p14:tracePt t="123873" x="2027238" y="4530725"/>
          <p14:tracePt t="123888" x="2052638" y="4530725"/>
          <p14:tracePt t="123898" x="2065338" y="4543425"/>
          <p14:tracePt t="123905" x="2078038" y="4543425"/>
          <p14:tracePt t="123924" x="2090738" y="4554538"/>
          <p14:tracePt t="123928" x="2127250" y="4554538"/>
          <p14:tracePt t="123939" x="2139950" y="4567238"/>
          <p14:tracePt t="123956" x="2178050" y="4579938"/>
          <p14:tracePt t="123964" x="2216150" y="4579938"/>
          <p14:tracePt t="123968" x="2228850" y="4579938"/>
          <p14:tracePt t="123978" x="2265363" y="4579938"/>
          <p14:tracePt t="123984" x="2290763" y="4579938"/>
          <p14:tracePt t="123994" x="2339975" y="4579938"/>
          <p14:tracePt t="124005" x="2403475" y="4579938"/>
          <p14:tracePt t="124008" x="2478088" y="4579938"/>
          <p14:tracePt t="124018" x="2541588" y="4579938"/>
          <p14:tracePt t="124024" x="2616200" y="4579938"/>
          <p14:tracePt t="124036" x="2678113" y="4579938"/>
          <p14:tracePt t="124040" x="2728913" y="4579938"/>
          <p14:tracePt t="124050" x="2778125" y="4579938"/>
          <p14:tracePt t="124060" x="2854325" y="4579938"/>
          <p14:tracePt t="124066" x="2903538" y="4579938"/>
          <p14:tracePt t="124076" x="2954338" y="4579938"/>
          <p14:tracePt t="124080" x="2992438" y="4579938"/>
          <p14:tracePt t="124090" x="3028950" y="4579938"/>
          <p14:tracePt t="124100" x="3054350" y="4579938"/>
          <p14:tracePt t="124106" x="3079750" y="4579938"/>
          <p14:tracePt t="124116" x="3103563" y="4579938"/>
          <p14:tracePt t="124120" x="3128963" y="4579938"/>
          <p14:tracePt t="124408" x="3141663" y="4579938"/>
          <p14:tracePt t="124414" x="3141663" y="4567238"/>
          <p14:tracePt t="124424" x="3141663" y="4554538"/>
          <p14:tracePt t="124448" x="3128963" y="4543425"/>
          <p14:tracePt t="124454" x="3116263" y="4543425"/>
          <p14:tracePt t="124464" x="3103563" y="4530725"/>
          <p14:tracePt t="124474" x="3067050" y="4530725"/>
          <p14:tracePt t="124480" x="3028950" y="4505325"/>
          <p14:tracePt t="124490" x="3016250" y="4505325"/>
          <p14:tracePt t="124494" x="2992438" y="4505325"/>
          <p14:tracePt t="124504" x="2954338" y="4479925"/>
          <p14:tracePt t="124514" x="2903538" y="4467225"/>
          <p14:tracePt t="124521" x="2867025" y="4454525"/>
          <p14:tracePt t="124530" x="2803525" y="4430713"/>
          <p14:tracePt t="124534" x="2741613" y="4418013"/>
          <p14:tracePt t="124544" x="2703513" y="4418013"/>
          <p14:tracePt t="124554" x="2641600" y="4405313"/>
          <p14:tracePt t="124560" x="2590800" y="4405313"/>
          <p14:tracePt t="124571" x="2528888" y="4392613"/>
          <p14:tracePt t="124574" x="2490788" y="4379913"/>
          <p14:tracePt t="124584" x="2441575" y="4379913"/>
          <p14:tracePt t="124594" x="2403475" y="4367213"/>
          <p14:tracePt t="124600" x="2365375" y="4367213"/>
          <p14:tracePt t="124610" x="2316163" y="4367213"/>
          <p14:tracePt t="124616" x="2290763" y="4367213"/>
          <p14:tracePt t="124626" x="2278063" y="4367213"/>
          <p14:tracePt t="124636" x="2265363" y="4367213"/>
          <p14:tracePt t="124640" x="2239963" y="4367213"/>
          <p14:tracePt t="124666" x="2228850" y="4367213"/>
          <p14:tracePt t="124690" x="2216150" y="4379913"/>
          <p14:tracePt t="124796" x="2216150" y="4392613"/>
          <p14:tracePt t="124838" x="2239963" y="4392613"/>
          <p14:tracePt t="124842" x="2278063" y="4392613"/>
          <p14:tracePt t="124852" x="2303463" y="4392613"/>
          <p14:tracePt t="124862" x="2328863" y="4392613"/>
          <p14:tracePt t="124868" x="2352675" y="4392613"/>
          <p14:tracePt t="124878" x="2390775" y="4392613"/>
          <p14:tracePt t="124882" x="2403475" y="4392613"/>
          <p14:tracePt t="125018" x="2403475" y="4405313"/>
          <p14:tracePt t="125045" x="2390775" y="4418013"/>
          <p14:tracePt t="125055" x="2390775" y="4430713"/>
          <p14:tracePt t="125068" x="2390775" y="4443413"/>
          <p14:tracePt t="125078" x="2390775" y="4454525"/>
          <p14:tracePt t="125084" x="2390775" y="4479925"/>
          <p14:tracePt t="125100" x="2441575" y="4518025"/>
          <p14:tracePt t="125110" x="2465388" y="4530725"/>
          <p14:tracePt t="125120" x="2490788" y="4530725"/>
          <p14:tracePt t="125124" x="2528888" y="4543425"/>
          <p14:tracePt t="125134" x="2554288" y="4543425"/>
          <p14:tracePt t="125140" x="2578100" y="4543425"/>
          <p14:tracePt t="125150" x="2616200" y="4543425"/>
          <p14:tracePt t="125160" x="2628900" y="4543425"/>
          <p14:tracePt t="125164" x="2654300" y="4543425"/>
          <p14:tracePt t="125176" x="2703513" y="4543425"/>
          <p14:tracePt t="125180" x="2741613" y="4543425"/>
          <p14:tracePt t="125190" x="2778125" y="4543425"/>
          <p14:tracePt t="125200" x="2828925" y="4530725"/>
          <p14:tracePt t="125206" x="2879725" y="4505325"/>
          <p14:tracePt t="125216" x="2903538" y="4505325"/>
          <p14:tracePt t="125220" x="2928938" y="4505325"/>
          <p14:tracePt t="125250" x="2941638" y="4505325"/>
          <p14:tracePt t="126592" x="2954338" y="4505325"/>
          <p14:tracePt t="126612" x="2967038" y="4505325"/>
          <p14:tracePt t="126618" x="2992438" y="4505325"/>
          <p14:tracePt t="126628" x="3054350" y="4505325"/>
          <p14:tracePt t="126638" x="3067050" y="4505325"/>
          <p14:tracePt t="126642" x="3092450" y="4505325"/>
          <p14:tracePt t="126652" x="3128963" y="4530725"/>
          <p14:tracePt t="126658" x="3141663" y="4530725"/>
          <p14:tracePt t="126669" x="3167063" y="4530725"/>
          <p14:tracePt t="126678" x="3228975" y="4554538"/>
          <p14:tracePt t="126682" x="3267075" y="4579938"/>
          <p14:tracePt t="126694" x="3292475" y="4579938"/>
          <p14:tracePt t="126698" x="3305175" y="4592638"/>
          <p14:tracePt t="126708" x="3354388" y="4618038"/>
          <p14:tracePt t="126719" x="3379788" y="4618038"/>
          <p14:tracePt t="126724" x="3405188" y="4618038"/>
          <p14:tracePt t="126734" x="3441700" y="4643438"/>
          <p14:tracePt t="126738" x="3454400" y="4643438"/>
          <p14:tracePt t="126758" x="3467100" y="4643438"/>
          <p14:tracePt t="126764" x="3505200" y="4643438"/>
          <p14:tracePt t="126778" x="3517900" y="4656138"/>
          <p14:tracePt t="127178" x="3530600" y="4656138"/>
          <p14:tracePt t="127182" x="3541713" y="4656138"/>
          <p14:tracePt t="127192" x="3554413" y="4656138"/>
          <p14:tracePt t="127198" x="3567113" y="4656138"/>
          <p14:tracePt t="127208" x="3592513" y="4656138"/>
          <p14:tracePt t="127218" x="3605213" y="4656138"/>
          <p14:tracePt t="127222" x="3617913" y="4656138"/>
          <p14:tracePt t="127238" x="3643313" y="4656138"/>
          <p14:tracePt t="127274" x="3654425" y="4656138"/>
          <p14:tracePt t="127278" x="3692525" y="4656138"/>
          <p14:tracePt t="127288" x="3717925" y="4656138"/>
          <p14:tracePt t="127298" x="3756025" y="4656138"/>
          <p14:tracePt t="127304" x="3805238" y="4656138"/>
          <p14:tracePt t="127314" x="3843338" y="4656138"/>
          <p14:tracePt t="127318" x="3867150" y="4656138"/>
          <p14:tracePt t="127328" x="3879850" y="4656138"/>
          <p14:tracePt t="127338" x="3905250" y="4656138"/>
          <p14:tracePt t="127344" x="3943350" y="4656138"/>
          <p14:tracePt t="127354" x="3956050" y="4656138"/>
          <p14:tracePt t="127358" x="3992563" y="4656138"/>
          <p14:tracePt t="127370" x="4030663" y="4656138"/>
          <p14:tracePt t="127380" x="4081463" y="4656138"/>
          <p14:tracePt t="127385" x="4117975" y="4656138"/>
          <p14:tracePt t="127394" x="4168775" y="4656138"/>
          <p14:tracePt t="127400" x="4230688" y="4656138"/>
          <p14:tracePt t="127410" x="4318000" y="4656138"/>
          <p14:tracePt t="127420" x="4381500" y="4656138"/>
          <p14:tracePt t="127424" x="4481513" y="4656138"/>
          <p14:tracePt t="127435" x="4568825" y="4656138"/>
          <p14:tracePt t="127440" x="4630738" y="4656138"/>
          <p14:tracePt t="127450" x="4681538" y="4656138"/>
          <p14:tracePt t="127460" x="4756150" y="4656138"/>
          <p14:tracePt t="127464" x="4794250" y="4667250"/>
          <p14:tracePt t="127474" x="4843463" y="4667250"/>
          <p14:tracePt t="127480" x="4868863" y="4679950"/>
          <p14:tracePt t="127490" x="4906963" y="4679950"/>
          <p14:tracePt t="127500" x="4956175" y="4679950"/>
          <p14:tracePt t="127506" x="4968875" y="4679950"/>
          <p14:tracePt t="127516" x="4994275" y="4679950"/>
          <p14:tracePt t="127520" x="5032375" y="4692650"/>
          <p14:tracePt t="127530" x="5057775" y="4705350"/>
          <p14:tracePt t="127540" x="5106988" y="4705350"/>
          <p14:tracePt t="127546" x="5194300" y="4730750"/>
          <p14:tracePt t="127556" x="5257800" y="4730750"/>
          <p14:tracePt t="127560" x="5345113" y="4768850"/>
          <p14:tracePt t="127570" x="5383213" y="4768850"/>
          <p14:tracePt t="127580" x="5419725" y="4779963"/>
          <p14:tracePt t="127586" x="5457825" y="4805363"/>
          <p14:tracePt t="127596" x="5470525" y="4805363"/>
          <p14:tracePt t="127600" x="5495925" y="4805363"/>
          <p14:tracePt t="127622" x="5507038" y="4805363"/>
          <p14:tracePt t="127626" x="5545138" y="4805363"/>
          <p14:tracePt t="127636" x="5557838" y="4792663"/>
          <p14:tracePt t="127642" x="5595938" y="4779963"/>
          <p14:tracePt t="127653" x="5619750" y="4756150"/>
          <p14:tracePt t="127662" x="5645150" y="4756150"/>
          <p14:tracePt t="127666" x="5657850" y="4743450"/>
          <p14:tracePt t="127676" x="5670550" y="4730750"/>
          <p14:tracePt t="127682" x="5695950" y="4718050"/>
          <p14:tracePt t="127692" x="5708650" y="4692650"/>
          <p14:tracePt t="127703" x="5757863" y="4643438"/>
          <p14:tracePt t="127708" x="5808663" y="4605338"/>
          <p14:tracePt t="127718" x="5845175" y="4567238"/>
          <p14:tracePt t="127722" x="5870575" y="4543425"/>
          <p14:tracePt t="127732" x="5895975" y="4518025"/>
          <p14:tracePt t="127742" x="5945188" y="4492625"/>
          <p14:tracePt t="127748" x="5970588" y="4467225"/>
          <p14:tracePt t="127758" x="5995988" y="4430713"/>
          <p14:tracePt t="127762" x="6008688" y="4430713"/>
          <p14:tracePt t="127772" x="6021388" y="4405313"/>
          <p14:tracePt t="127782" x="6057900" y="4354513"/>
          <p14:tracePt t="127788" x="6070600" y="4330700"/>
          <p14:tracePt t="127798" x="6083300" y="4305300"/>
          <p14:tracePt t="127802" x="6096000" y="4279900"/>
          <p14:tracePt t="127812" x="6134100" y="4217988"/>
          <p14:tracePt t="127822" x="6146800" y="4179888"/>
          <p14:tracePt t="127828" x="6146800" y="4141788"/>
          <p14:tracePt t="127838" x="6157913" y="4117975"/>
          <p14:tracePt t="127844" x="6170613" y="4067175"/>
          <p14:tracePt t="127854" x="6170613" y="4029075"/>
          <p14:tracePt t="127864" x="6196013" y="4005263"/>
          <p14:tracePt t="127868" x="6196013" y="3979863"/>
          <p14:tracePt t="127878" x="6221413" y="3905250"/>
          <p14:tracePt t="127884" x="6234113" y="3867150"/>
          <p14:tracePt t="127894" x="6234113" y="3829050"/>
          <p14:tracePt t="127904" x="6259513" y="3779838"/>
          <p14:tracePt t="127908" x="6259513" y="3729038"/>
          <p14:tracePt t="127918" x="6296025" y="3654425"/>
          <p14:tracePt t="127924" x="6296025" y="3603625"/>
          <p14:tracePt t="127934" x="6321425" y="3554413"/>
          <p14:tracePt t="127944" x="6334125" y="3503613"/>
          <p14:tracePt t="127948" x="6359525" y="3467100"/>
          <p14:tracePt t="127960" x="6359525" y="3416300"/>
          <p14:tracePt t="127964" x="6359525" y="3378200"/>
          <p14:tracePt t="127974" x="6359525" y="3341688"/>
          <p14:tracePt t="127984" x="6359525" y="3316288"/>
          <p14:tracePt t="127990" x="6359525" y="3290888"/>
          <p14:tracePt t="128001" x="6359525" y="3267075"/>
          <p14:tracePt t="128004" x="6359525" y="3241675"/>
          <p14:tracePt t="128014" x="6359525" y="3228975"/>
          <p14:tracePt t="128024" x="6359525" y="3203575"/>
          <p14:tracePt t="128030" x="6359525" y="3190875"/>
          <p14:tracePt t="128040" x="6346825" y="3178175"/>
          <p14:tracePt t="128046" x="6321425" y="3165475"/>
          <p14:tracePt t="128056" x="6321425" y="3154363"/>
          <p14:tracePt t="128066" x="6296025" y="3141663"/>
          <p14:tracePt t="128070" x="6270625" y="3128963"/>
          <p14:tracePt t="128080" x="6246813" y="3116263"/>
          <p14:tracePt t="128086" x="6221413" y="3116263"/>
          <p14:tracePt t="128096" x="6183313" y="3090863"/>
          <p14:tracePt t="128106" x="6157913" y="3090863"/>
          <p14:tracePt t="128110" x="6121400" y="3078163"/>
          <p14:tracePt t="128120" x="6070600" y="3041650"/>
          <p14:tracePt t="128126" x="6034088" y="3041650"/>
          <p14:tracePt t="128136" x="5983288" y="3041650"/>
          <p14:tracePt t="128146" x="5932488" y="3016250"/>
          <p14:tracePt t="128153" x="5883275" y="3016250"/>
          <p14:tracePt t="128160" x="5845175" y="3016250"/>
          <p14:tracePt t="128166" x="5808663" y="3016250"/>
          <p14:tracePt t="128186" x="5783263" y="3041650"/>
          <p14:tracePt t="128190" x="5770563" y="3041650"/>
          <p14:tracePt t="128202" x="5745163" y="3041650"/>
          <p14:tracePt t="128206" x="5719763" y="3041650"/>
          <p14:tracePt t="128216" x="5708650" y="3041650"/>
          <p14:tracePt t="128226" x="5683250" y="3065463"/>
          <p14:tracePt t="128242" x="5670550" y="3065463"/>
          <p14:tracePt t="128246" x="5657850" y="3090863"/>
          <p14:tracePt t="128282" x="5645150" y="3090863"/>
          <p14:tracePt t="128296" x="5632450" y="3103563"/>
          <p14:tracePt t="128306" x="5619750" y="3103563"/>
          <p14:tracePt t="128319" x="5607050" y="3116263"/>
          <p14:tracePt t="128328" x="5607050" y="3128963"/>
          <p14:tracePt t="128332" x="5595938" y="3154363"/>
          <p14:tracePt t="128342" x="5583238" y="3178175"/>
          <p14:tracePt t="128348" x="5570538" y="3203575"/>
          <p14:tracePt t="128358" x="5532438" y="3241675"/>
          <p14:tracePt t="128369" x="5519738" y="3303588"/>
          <p14:tracePt t="128372" x="5483225" y="3341688"/>
          <p14:tracePt t="128382" x="5470525" y="3416300"/>
          <p14:tracePt t="128388" x="5432425" y="3490913"/>
          <p14:tracePt t="128398" x="5394325" y="3567113"/>
          <p14:tracePt t="128408" x="5370513" y="3629025"/>
          <p14:tracePt t="128414" x="5357813" y="3692525"/>
          <p14:tracePt t="128424" x="5345113" y="3716338"/>
          <p14:tracePt t="128428" x="5332413" y="3767138"/>
          <p14:tracePt t="128438" x="5332413" y="3779838"/>
          <p14:tracePt t="128448" x="5319713" y="3816350"/>
          <p14:tracePt t="128454" x="5319713" y="3841750"/>
          <p14:tracePt t="128464" x="5307013" y="3867150"/>
          <p14:tracePt t="128469" x="5307013" y="3892550"/>
          <p14:tracePt t="128478" x="5281613" y="3929063"/>
          <p14:tracePt t="128488" x="5281613" y="3954463"/>
          <p14:tracePt t="128494" x="5281613" y="4005263"/>
          <p14:tracePt t="128504" x="5281613" y="4029075"/>
          <p14:tracePt t="128508" x="5281613" y="4054475"/>
          <p14:tracePt t="128518" x="5281613" y="4092575"/>
          <p14:tracePt t="128528" x="5281613" y="4141788"/>
          <p14:tracePt t="128534" x="5281613" y="4179888"/>
          <p14:tracePt t="128544" x="5281613" y="4205288"/>
          <p14:tracePt t="128550" x="5281613" y="4230688"/>
          <p14:tracePt t="128560" x="5281613" y="4279900"/>
          <p14:tracePt t="128570" x="5281613" y="4305300"/>
          <p14:tracePt t="128574" x="5281613" y="4330700"/>
          <p14:tracePt t="128585" x="5281613" y="4341813"/>
          <p14:tracePt t="128590" x="5281613" y="4367213"/>
          <p14:tracePt t="128600" x="5281613" y="4379913"/>
          <p14:tracePt t="128610" x="5294313" y="4418013"/>
          <p14:tracePt t="128614" x="5307013" y="4418013"/>
          <p14:tracePt t="128624" x="5319713" y="4443413"/>
          <p14:tracePt t="128630" x="5357813" y="4479925"/>
          <p14:tracePt t="128640" x="5394325" y="4505325"/>
          <p14:tracePt t="128651" x="5419725" y="4530725"/>
          <p14:tracePt t="128656" x="5470525" y="4579938"/>
          <p14:tracePt t="128667" x="5507038" y="4605338"/>
          <p14:tracePt t="128670" x="5545138" y="4618038"/>
          <p14:tracePt t="128680" x="5570538" y="4643438"/>
          <p14:tracePt t="128690" x="5619750" y="4643438"/>
          <p14:tracePt t="128696" x="5645150" y="4656138"/>
          <p14:tracePt t="128706" x="5657850" y="4656138"/>
          <p14:tracePt t="128710" x="5695950" y="4656138"/>
          <p14:tracePt t="128720" x="5732463" y="4656138"/>
          <p14:tracePt t="128730" x="5783263" y="4656138"/>
          <p14:tracePt t="128736" x="5808663" y="4656138"/>
          <p14:tracePt t="128746" x="5870575" y="4618038"/>
          <p14:tracePt t="128752" x="5932488" y="4554538"/>
          <p14:tracePt t="128762" x="5983288" y="4467225"/>
          <p14:tracePt t="128772" x="6034088" y="4354513"/>
          <p14:tracePt t="128776" x="6057900" y="4267200"/>
          <p14:tracePt t="128786" x="6096000" y="4179888"/>
          <p14:tracePt t="128792" x="6121400" y="4079875"/>
          <p14:tracePt t="128802" x="6146800" y="3967163"/>
          <p14:tracePt t="128812" x="6170613" y="3916363"/>
          <p14:tracePt t="128817" x="6196013" y="3803650"/>
          <p14:tracePt t="128826" x="6196013" y="3741738"/>
          <p14:tracePt t="128832" x="6196013" y="3703638"/>
          <p14:tracePt t="128842" x="6208713" y="3654425"/>
          <p14:tracePt t="128852" x="6208713" y="3616325"/>
          <p14:tracePt t="128856" x="6208713" y="3590925"/>
          <p14:tracePt t="128867" x="6208713" y="3579813"/>
          <p14:tracePt t="128872" x="6208713" y="3541713"/>
          <p14:tracePt t="128898" x="6208713" y="3529013"/>
          <p14:tracePt t="128912" x="6208713" y="3516313"/>
          <p14:tracePt t="128952" x="6208713" y="3503613"/>
          <p14:tracePt t="128968" x="6208713" y="3490913"/>
          <p14:tracePt t="128988" x="6196013" y="3490913"/>
          <p14:tracePt t="129014" x="6196013" y="3479800"/>
          <p14:tracePt t="129034" x="6183313" y="3479800"/>
          <p14:tracePt t="129058" x="6170613" y="3479800"/>
          <p14:tracePt t="129074" x="6157913" y="3479800"/>
          <p14:tracePt t="129078" x="6146800" y="3479800"/>
          <p14:tracePt t="129101" x="6134100" y="3479800"/>
          <p14:tracePt t="129124" x="6108700" y="3479800"/>
          <p14:tracePt t="129134" x="6083300" y="3479800"/>
          <p14:tracePt t="129150" x="6057900" y="3479800"/>
          <p14:tracePt t="129154" x="6045200" y="3490913"/>
          <p14:tracePt t="129164" x="6034088" y="3490913"/>
          <p14:tracePt t="129180" x="6021388" y="3490913"/>
          <p14:tracePt t="129190" x="5995988" y="3503613"/>
          <p14:tracePt t="129204" x="5983288" y="3503613"/>
          <p14:tracePt t="129214" x="5970588" y="3516313"/>
          <p14:tracePt t="129220" x="5957888" y="3541713"/>
          <p14:tracePt t="129230" x="5945188" y="3541713"/>
          <p14:tracePt t="129234" x="5921375" y="3541713"/>
          <p14:tracePt t="129246" x="5908675" y="3541713"/>
          <p14:tracePt t="129256" x="5895975" y="3541713"/>
          <p14:tracePt t="129260" x="5883275" y="3554413"/>
          <p14:tracePt t="129270" x="5857875" y="3567113"/>
          <p14:tracePt t="129276" x="5832475" y="3567113"/>
          <p14:tracePt t="129286" x="5808663" y="3567113"/>
          <p14:tracePt t="129296" x="5770563" y="3567113"/>
          <p14:tracePt t="129301" x="5732463" y="3590925"/>
          <p14:tracePt t="129310" x="5695950" y="3603625"/>
          <p14:tracePt t="129317" x="5670550" y="3616325"/>
          <p14:tracePt t="129326" x="5607050" y="3629025"/>
          <p14:tracePt t="129336" x="5570538" y="3654425"/>
          <p14:tracePt t="129342" x="5519738" y="3667125"/>
          <p14:tracePt t="129352" x="5495925" y="3679825"/>
          <p14:tracePt t="129356" x="5457825" y="3703638"/>
          <p14:tracePt t="129366" x="5383213" y="3792538"/>
          <p14:tracePt t="129376" x="5307013" y="3867150"/>
          <p14:tracePt t="129384" x="5194300" y="3941763"/>
          <p14:tracePt t="129392" x="5119688" y="4017963"/>
          <p14:tracePt t="129396" x="5019675" y="4141788"/>
          <p14:tracePt t="129406" x="4894263" y="4241800"/>
          <p14:tracePt t="129416" x="4806950" y="4330700"/>
          <p14:tracePt t="129422" x="4706938" y="4392613"/>
          <p14:tracePt t="129433" x="4630738" y="4454525"/>
          <p14:tracePt t="129436" x="4543425" y="4518025"/>
          <p14:tracePt t="129446" x="4481513" y="4554538"/>
          <p14:tracePt t="129456" x="4430713" y="4592638"/>
          <p14:tracePt t="129462" x="4330700" y="4643438"/>
          <p14:tracePt t="129472" x="4268788" y="4667250"/>
          <p14:tracePt t="129478" x="4156075" y="4679950"/>
          <p14:tracePt t="129486" x="4092575" y="4692650"/>
          <p14:tracePt t="129496" x="3992563" y="4692650"/>
          <p14:tracePt t="129502" x="3905250" y="4692650"/>
          <p14:tracePt t="129512" x="3792538" y="4692650"/>
          <p14:tracePt t="129522" x="3692525" y="4692650"/>
          <p14:tracePt t="129526" x="3605213" y="4692650"/>
          <p14:tracePt t="129536" x="3492500" y="4692650"/>
          <p14:tracePt t="129542" x="3392488" y="4692650"/>
          <p14:tracePt t="129552" x="3267075" y="4692650"/>
          <p14:tracePt t="129562" x="3179763" y="4692650"/>
          <p14:tracePt t="129566" x="3079750" y="4667250"/>
          <p14:tracePt t="129576" x="2992438" y="4667250"/>
          <p14:tracePt t="129583" x="2890838" y="4656138"/>
          <p14:tracePt t="129592" x="2841625" y="4656138"/>
          <p14:tracePt t="129602" x="2754313" y="4630738"/>
          <p14:tracePt t="129608" x="2703513" y="4618038"/>
          <p14:tracePt t="129618" x="2667000" y="4618038"/>
          <p14:tracePt t="129622" x="2628900" y="4618038"/>
          <p14:tracePt t="129633" x="2603500" y="4618038"/>
          <p14:tracePt t="129738" x="2590800" y="4605338"/>
          <p14:tracePt t="129764" x="2590800" y="4592638"/>
          <p14:tracePt t="129774" x="2616200" y="4567238"/>
          <p14:tracePt t="129778" x="2728913" y="4543425"/>
          <p14:tracePt t="129788" x="2841625" y="4543425"/>
          <p14:tracePt t="129794" x="2979738" y="4543425"/>
          <p14:tracePt t="129804" x="3103563" y="4543425"/>
          <p14:tracePt t="129814" x="3205163" y="4543425"/>
          <p14:tracePt t="129820" x="3305175" y="4543425"/>
          <p14:tracePt t="129830" x="3392488" y="4530725"/>
          <p14:tracePt t="129834" x="3417888" y="4530725"/>
          <p14:tracePt t="129844" x="3467100" y="4505325"/>
          <p14:tracePt t="129854" x="3479800" y="4505325"/>
          <p14:tracePt t="129860" x="3505200" y="4505325"/>
          <p14:tracePt t="129870" x="3530600" y="4492625"/>
          <p14:tracePt t="129874" x="3541713" y="4479925"/>
          <p14:tracePt t="129900" x="3554413" y="4479925"/>
          <p14:tracePt t="129914" x="3567113" y="4467225"/>
          <p14:tracePt t="129936" x="3579813" y="4454525"/>
          <p14:tracePt t="129940" x="3579813" y="4443413"/>
          <p14:tracePt t="129951" x="3592513" y="4443413"/>
          <p14:tracePt t="129956" x="3592513" y="4430713"/>
          <p14:tracePt t="129967" x="3605213" y="4430713"/>
          <p14:tracePt t="129976" x="3617913" y="4405313"/>
          <p14:tracePt t="130017" x="3617913" y="4392613"/>
          <p14:tracePt t="130076" x="3579813" y="4392613"/>
          <p14:tracePt t="130082" x="3467100" y="4392613"/>
          <p14:tracePt t="130092" x="3328988" y="4392613"/>
          <p14:tracePt t="130102" x="3205163" y="4392613"/>
          <p14:tracePt t="130108" x="3028950" y="4392613"/>
          <p14:tracePt t="130118" x="2916238" y="4392613"/>
          <p14:tracePt t="130122" x="2803525" y="4392613"/>
          <p14:tracePt t="130133" x="2728913" y="4392613"/>
          <p14:tracePt t="130142" x="2667000" y="4392613"/>
          <p14:tracePt t="130149" x="2628900" y="4392613"/>
          <p14:tracePt t="130158" x="2603500" y="4392613"/>
          <p14:tracePt t="130162" x="2578100" y="4392613"/>
          <p14:tracePt t="130232" x="2578100" y="4379913"/>
          <p14:tracePt t="130248" x="2578100" y="4367213"/>
          <p14:tracePt t="130258" x="2616200" y="4354513"/>
          <p14:tracePt t="130262" x="2678113" y="4354513"/>
          <p14:tracePt t="130274" x="2741613" y="4354513"/>
          <p14:tracePt t="130284" x="2828925" y="4354513"/>
          <p14:tracePt t="130288" x="2941638" y="4354513"/>
          <p14:tracePt t="130299" x="3028950" y="4341813"/>
          <p14:tracePt t="130304" x="3103563" y="4341813"/>
          <p14:tracePt t="130314" x="3141663" y="4341813"/>
          <p14:tracePt t="130324" x="3167063" y="4341813"/>
          <p14:tracePt t="130410" x="3154363" y="4341813"/>
          <p14:tracePt t="130420" x="3103563" y="4341813"/>
          <p14:tracePt t="130430" x="3054350" y="4341813"/>
          <p14:tracePt t="130434" x="3028950" y="4341813"/>
          <p14:tracePt t="130444" x="2992438" y="4341813"/>
          <p14:tracePt t="130530" x="3016250" y="4341813"/>
          <p14:tracePt t="130540" x="3092450" y="4341813"/>
          <p14:tracePt t="130546" x="3192463" y="4341813"/>
          <p14:tracePt t="130556" x="3317875" y="4341813"/>
          <p14:tracePt t="130560" x="3392488" y="4341813"/>
          <p14:tracePt t="130570" x="3505200" y="4330700"/>
          <p14:tracePt t="130580" x="3567113" y="4330700"/>
          <p14:tracePt t="130586" x="3592513" y="4330700"/>
          <p14:tracePt t="130596" x="3605213" y="4330700"/>
          <p14:tracePt t="130600" x="3617913" y="4330700"/>
          <p14:tracePt t="130742" x="3605213" y="4330700"/>
          <p14:tracePt t="130762" x="3592513" y="4330700"/>
          <p14:tracePt t="130768" x="3579813" y="4330700"/>
          <p14:tracePt t="130778" x="3554413" y="4330700"/>
          <p14:tracePt t="130782" x="3530600" y="4330700"/>
          <p14:tracePt t="130792" x="3492500" y="4330700"/>
          <p14:tracePt t="130802" x="3454400" y="4354513"/>
          <p14:tracePt t="130808" x="3429000" y="4354513"/>
          <p14:tracePt t="130818" x="3405188" y="4367213"/>
          <p14:tracePt t="130824" x="3354388" y="4367213"/>
          <p14:tracePt t="130834" x="3317875" y="4367213"/>
          <p14:tracePt t="130844" x="3292475" y="4367213"/>
          <p14:tracePt t="130848" x="3241675" y="4367213"/>
          <p14:tracePt t="130858" x="3228975" y="4367213"/>
          <p14:tracePt t="130865" x="3205163" y="4367213"/>
          <p14:tracePt t="130874" x="3179763" y="4379913"/>
          <p14:tracePt t="130884" x="3154363" y="4379913"/>
          <p14:tracePt t="130888" x="3128963" y="4379913"/>
          <p14:tracePt t="130898" x="3103563" y="4379913"/>
          <p14:tracePt t="130904" x="3079750" y="4379913"/>
          <p14:tracePt t="130915" x="3054350" y="4379913"/>
          <p14:tracePt t="130924" x="3028950" y="4379913"/>
          <p14:tracePt t="130949" x="2992438" y="4379913"/>
          <p14:tracePt t="130964" x="2979738" y="4379913"/>
          <p14:tracePt t="130980" x="2967038" y="4379913"/>
          <p14:tracePt t="131216" x="2979738" y="4379913"/>
          <p14:tracePt t="131226" x="2992438" y="4379913"/>
          <p14:tracePt t="131236" x="3016250" y="4379913"/>
          <p14:tracePt t="131242" x="3028950" y="4379913"/>
          <p14:tracePt t="131252" x="3041650" y="4379913"/>
          <p14:tracePt t="131256" x="3054350" y="4379913"/>
          <p14:tracePt t="131276" x="3079750" y="4379913"/>
          <p14:tracePt t="131292" x="3103563" y="4379913"/>
          <p14:tracePt t="131296" x="3116263" y="4367213"/>
          <p14:tracePt t="131318" x="3128963" y="4367213"/>
          <p14:tracePt t="131332" x="3141663" y="4367213"/>
          <p14:tracePt t="131342" x="3154363" y="4367213"/>
          <p14:tracePt t="131646" x="3167063" y="4367213"/>
          <p14:tracePt t="131666" x="3192463" y="4367213"/>
          <p14:tracePt t="131670" x="3216275" y="4367213"/>
          <p14:tracePt t="131686" x="3241675" y="4367213"/>
          <p14:tracePt t="131696" x="3267075" y="4367213"/>
          <p14:tracePt t="131710" x="3305175" y="4367213"/>
          <p14:tracePt t="131720" x="3341688" y="4367213"/>
          <p14:tracePt t="131726" x="3379788" y="4379913"/>
          <p14:tracePt t="131736" x="3405188" y="4392613"/>
          <p14:tracePt t="131746" x="3441700" y="4418013"/>
          <p14:tracePt t="131752" x="3467100" y="4430713"/>
          <p14:tracePt t="131762" x="3479800" y="4430713"/>
          <p14:tracePt t="131766" x="3492500" y="4430713"/>
          <p14:tracePt t="131776" x="3505200" y="4430713"/>
          <p14:tracePt t="133214" x="3530600" y="4430713"/>
          <p14:tracePt t="133284" x="3541713" y="4430713"/>
          <p14:tracePt t="133370" x="3554413" y="4430713"/>
          <p14:tracePt t="133384" x="3579813" y="4430713"/>
          <p14:tracePt t="133390" x="3617913" y="4418013"/>
          <p14:tracePt t="133400" x="3654425" y="4418013"/>
          <p14:tracePt t="133410" x="3679825" y="4418013"/>
          <p14:tracePt t="133416" x="3717925" y="4418013"/>
          <p14:tracePt t="133426" x="3767138" y="4418013"/>
          <p14:tracePt t="133430" x="3805238" y="4418013"/>
          <p14:tracePt t="133440" x="3856038" y="4418013"/>
          <p14:tracePt t="133450" x="3892550" y="4418013"/>
          <p14:tracePt t="133456" x="3956050" y="4454525"/>
          <p14:tracePt t="133466" x="4030663" y="4467225"/>
          <p14:tracePt t="133470" x="4092575" y="4505325"/>
          <p14:tracePt t="133482" x="4143375" y="4518025"/>
          <p14:tracePt t="133492" x="4181475" y="4530725"/>
          <p14:tracePt t="133496" x="4205288" y="4530725"/>
          <p14:tracePt t="133506" x="4243388" y="4530725"/>
          <p14:tracePt t="133512" x="4268788" y="4530725"/>
          <p14:tracePt t="133522" x="4294188" y="4530725"/>
          <p14:tracePt t="133532" x="4330700" y="4530725"/>
          <p14:tracePt t="133536" x="4368800" y="4530725"/>
          <p14:tracePt t="133547" x="4456113" y="4505325"/>
          <p14:tracePt t="133552" x="4543425" y="4492625"/>
          <p14:tracePt t="133563" x="4656138" y="4454525"/>
          <p14:tracePt t="133572" x="4732338" y="4454525"/>
          <p14:tracePt t="133578" x="4832350" y="4405313"/>
          <p14:tracePt t="133586" x="4919663" y="4405313"/>
          <p14:tracePt t="133592" x="4968875" y="4405313"/>
          <p14:tracePt t="133602" x="5045075" y="4379913"/>
          <p14:tracePt t="133613" x="5081588" y="4379913"/>
          <p14:tracePt t="133618" x="5145088" y="4379913"/>
          <p14:tracePt t="133629" x="5181600" y="4379913"/>
          <p14:tracePt t="133632" x="5219700" y="4379913"/>
          <p14:tracePt t="133644" x="5257800" y="4379913"/>
          <p14:tracePt t="133648" x="5281613" y="4379913"/>
          <p14:tracePt t="133658" x="5307013" y="4379913"/>
          <p14:tracePt t="133668" x="5345113" y="4379913"/>
          <p14:tracePt t="133674" x="5357813" y="4379913"/>
          <p14:tracePt t="133708" x="5383213" y="4379913"/>
          <p14:tracePt t="133806" x="5394325" y="4379913"/>
          <p14:tracePt t="133820" x="5407025" y="4379913"/>
          <p14:tracePt t="133830" x="5419725" y="4379913"/>
          <p14:tracePt t="133847" x="5432425" y="4379913"/>
          <p14:tracePt t="133860" x="5445125" y="4379913"/>
          <p14:tracePt t="134268" x="5483225" y="4379913"/>
          <p14:tracePt t="134278" x="5495925" y="4379913"/>
          <p14:tracePt t="134295" x="5519738" y="4354513"/>
          <p14:tracePt t="134314" x="5532438" y="4354513"/>
          <p14:tracePt t="134330" x="5557838" y="4354513"/>
          <p14:tracePt t="134394" x="5570538" y="4354513"/>
          <p14:tracePt t="134416" x="5583238" y="4354513"/>
          <p14:tracePt t="134440" x="5595938" y="4354513"/>
          <p14:tracePt t="134470" x="5619750" y="4354513"/>
          <p14:tracePt t="134556" x="5632450" y="4354513"/>
          <p14:tracePt t="134632" x="5645150" y="4341813"/>
          <p14:tracePt t="134646" x="5645150" y="4330700"/>
          <p14:tracePt t="134732" x="5657850" y="4330700"/>
          <p14:tracePt t="134738" x="5670550" y="4330700"/>
          <p14:tracePt t="134758" x="5670550" y="4318000"/>
          <p14:tracePt t="134764" x="5683250" y="4318000"/>
          <p14:tracePt t="134778" x="5695950" y="4305300"/>
          <p14:tracePt t="134814" x="5708650" y="4292600"/>
          <p14:tracePt t="134838" x="5719763" y="4279900"/>
          <p14:tracePt t="134964" x="5732463" y="4279900"/>
          <p14:tracePt t="134980" x="5745163" y="4267200"/>
          <p14:tracePt t="135000" x="5757863" y="4267200"/>
          <p14:tracePt t="135016" x="5783263" y="4254500"/>
          <p14:tracePt t="135020" x="5783263" y="4241800"/>
          <p14:tracePt t="135030" x="5795963" y="4241800"/>
          <p14:tracePt t="135207" x="5821363" y="4241800"/>
          <p14:tracePt t="135258" x="5821363" y="4230688"/>
          <p14:tracePt t="135272" x="5832475" y="4230688"/>
          <p14:tracePt t="135298" x="5832475" y="4217988"/>
          <p14:tracePt t="135314" x="5845175" y="4217988"/>
          <p14:tracePt t="135329" x="5845175" y="4192588"/>
          <p14:tracePt t="135344" x="5870575" y="4167188"/>
          <p14:tracePt t="135368" x="5870575" y="4154488"/>
          <p14:tracePt t="135379" x="5883275" y="4129088"/>
          <p14:tracePt t="135384" x="5895975" y="4129088"/>
          <p14:tracePt t="135394" x="5895975" y="4117975"/>
          <p14:tracePt t="135408" x="5895975" y="4092575"/>
          <p14:tracePt t="135450" x="5895975" y="4079875"/>
          <p14:tracePt t="135480" x="5895975" y="4067175"/>
          <p14:tracePt t="135524" x="5883275" y="4067175"/>
          <p14:tracePt t="135540" x="5870575" y="4067175"/>
          <p14:tracePt t="135550" x="5857875" y="4067175"/>
          <p14:tracePt t="135560" x="5845175" y="4067175"/>
          <p14:tracePt t="135566" x="5821363" y="4067175"/>
          <p14:tracePt t="135576" x="5795963" y="4067175"/>
          <p14:tracePt t="135580" x="5770563" y="4041775"/>
          <p14:tracePt t="135590" x="5757863" y="4041775"/>
          <p14:tracePt t="135600" x="5708650" y="4041775"/>
          <p14:tracePt t="135606" x="5695950" y="4041775"/>
          <p14:tracePt t="135616" x="5670550" y="4041775"/>
          <p14:tracePt t="135620" x="5657850" y="4041775"/>
          <p14:tracePt t="135630" x="5632450" y="4041775"/>
          <p14:tracePt t="135640" x="5619750" y="4041775"/>
          <p14:tracePt t="135646" x="5595938" y="4041775"/>
          <p14:tracePt t="135656" x="5570538" y="4041775"/>
          <p14:tracePt t="135670" x="5557838" y="4041775"/>
          <p14:tracePt t="135680" x="5545138" y="4041775"/>
          <p14:tracePt t="135686" x="5532438" y="4054475"/>
          <p14:tracePt t="135712" x="5519738" y="4067175"/>
          <p14:tracePt t="135752" x="5507038" y="4067175"/>
          <p14:tracePt t="135762" x="5495925" y="4079875"/>
          <p14:tracePt t="135832" x="5483225" y="4079875"/>
          <p14:tracePt t="135968" x="5483225" y="4092575"/>
          <p14:tracePt t="135994" x="5483225" y="4117975"/>
          <p14:tracePt t="136000" x="5483225" y="4141788"/>
          <p14:tracePt t="136010" x="5483225" y="4167188"/>
          <p14:tracePt t="136024" x="5483225" y="4192588"/>
          <p14:tracePt t="136034" x="5483225" y="4205288"/>
          <p14:tracePt t="136040" x="5483225" y="4217988"/>
          <p14:tracePt t="136064" x="5483225" y="4230688"/>
          <p14:tracePt t="136074" x="5483225" y="4241800"/>
          <p14:tracePt t="136156" x="5495925" y="4241800"/>
          <p14:tracePt t="136196" x="5507038" y="4241800"/>
          <p14:tracePt t="136236" x="5519738" y="4254500"/>
          <p14:tracePt t="137174" x="5519738" y="4267200"/>
          <p14:tracePt t="137214" x="5495925" y="4279900"/>
          <p14:tracePt t="137230" x="5483225" y="4292600"/>
          <p14:tracePt t="137240" x="5470525" y="4292600"/>
          <p14:tracePt t="137254" x="5445125" y="4292600"/>
          <p14:tracePt t="137264" x="5432425" y="4292600"/>
          <p14:tracePt t="137270" x="5407025" y="4292600"/>
          <p14:tracePt t="137280" x="5394325" y="4292600"/>
          <p14:tracePt t="137296" x="5370513" y="4292600"/>
          <p14:tracePt t="137320" x="5357813" y="4292600"/>
          <p14:tracePt t="137420" x="5345113" y="4292600"/>
          <p14:tracePt t="137456" x="5332413" y="4292600"/>
          <p14:tracePt t="137472" x="5319713" y="4292600"/>
          <p14:tracePt t="137528" x="5319713" y="4279900"/>
          <p14:tracePt t="137538" x="5294313" y="4267200"/>
          <p14:tracePt t="137552" x="5257800" y="4241800"/>
          <p14:tracePt t="137568" x="5245100" y="4241800"/>
          <p14:tracePt t="137578" x="5232400" y="4230688"/>
          <p14:tracePt t="137582" x="5219700" y="4217988"/>
          <p14:tracePt t="137593" x="5207000" y="4205288"/>
          <p14:tracePt t="137609" x="5194300" y="4205288"/>
          <p14:tracePt t="137618" x="5194300" y="4192588"/>
          <p14:tracePt t="137622" x="5181600" y="4192588"/>
          <p14:tracePt t="138178" x="5181600" y="4179888"/>
          <p14:tracePt t="138198" x="5181600" y="4167188"/>
          <p14:tracePt t="138278" x="5170488" y="4154488"/>
          <p14:tracePt t="138288" x="5157788" y="4154488"/>
          <p14:tracePt t="138298" x="5106988" y="4154488"/>
          <p14:tracePt t="138304" x="4994275" y="4154488"/>
          <p14:tracePt t="138314" x="4881563" y="4154488"/>
          <p14:tracePt t="138318" x="4719638" y="4154488"/>
          <p14:tracePt t="138328" x="4530725" y="4192588"/>
          <p14:tracePt t="138340" x="4356100" y="4192588"/>
          <p14:tracePt t="138344" x="4143375" y="4192588"/>
          <p14:tracePt t="138354" x="3905250" y="4192588"/>
          <p14:tracePt t="138360" x="3667125" y="4192588"/>
          <p14:tracePt t="138370" x="3429000" y="4192588"/>
          <p14:tracePt t="138380" x="3216275" y="4192588"/>
          <p14:tracePt t="138384" x="2979738" y="4192588"/>
          <p14:tracePt t="138394" x="2778125" y="4192588"/>
          <p14:tracePt t="138400" x="2603500" y="4192588"/>
          <p14:tracePt t="138410" x="2478088" y="4192588"/>
          <p14:tracePt t="138420" x="2339975" y="4192588"/>
          <p14:tracePt t="138425" x="2278063" y="4192588"/>
          <p14:tracePt t="138434" x="2190750" y="4192588"/>
          <p14:tracePt t="138440" x="2127250" y="4192588"/>
          <p14:tracePt t="138450" x="2090738" y="4192588"/>
          <p14:tracePt t="138460" x="2052638" y="4192588"/>
          <p14:tracePt t="138466" x="2014538" y="4192588"/>
          <p14:tracePt t="138476" x="1990725" y="4192588"/>
          <p14:tracePt t="138480" x="1978025" y="4217988"/>
          <p14:tracePt t="138632" x="1965325" y="4217988"/>
          <p14:tracePt t="138640" x="1952625" y="4241800"/>
          <p14:tracePt t="138642" x="1939925" y="4279900"/>
          <p14:tracePt t="138666" x="1939925" y="4292600"/>
          <p14:tracePt t="138672" x="1927225" y="4318000"/>
          <p14:tracePt t="138692" x="1927225" y="4330700"/>
          <p14:tracePt t="138706" x="1927225" y="4341813"/>
          <p14:tracePt t="138722" x="1927225" y="4354513"/>
          <p14:tracePt t="138762" x="1927225" y="4367213"/>
          <p14:tracePt t="138772" x="1927225" y="4379913"/>
          <p14:tracePt t="138786" x="1939925" y="4392613"/>
          <p14:tracePt t="138812" x="1952625" y="4392613"/>
          <p14:tracePt t="138818" x="1952625" y="4405313"/>
          <p14:tracePt t="138828" x="1965325" y="4405313"/>
          <p14:tracePt t="138842" x="1978025" y="4405313"/>
          <p14:tracePt t="138852" x="1990725" y="4405313"/>
          <p14:tracePt t="138859" x="2003425" y="4405313"/>
          <p14:tracePt t="138882" x="2027238" y="4405313"/>
          <p14:tracePt t="138898" x="2039938" y="4418013"/>
          <p14:tracePt t="138914" x="2039938" y="4430713"/>
          <p14:tracePt t="138924" x="2065338" y="4430713"/>
          <p14:tracePt t="138934" x="2103438" y="4454525"/>
          <p14:tracePt t="138959" x="2152650" y="4479925"/>
          <p14:tracePt t="138964" x="2216150" y="4492625"/>
          <p14:tracePt t="138975" x="2239963" y="4492625"/>
          <p14:tracePt t="138978" x="2265363" y="4492625"/>
          <p14:tracePt t="138988" x="2303463" y="4492625"/>
          <p14:tracePt t="138994" x="2339975" y="4505325"/>
          <p14:tracePt t="139004" x="2390775" y="4505325"/>
          <p14:tracePt t="139014" x="2428875" y="4505325"/>
          <p14:tracePt t="139018" x="2465388" y="4518025"/>
          <p14:tracePt t="139028" x="2503488" y="4518025"/>
          <p14:tracePt t="139034" x="2541588" y="4518025"/>
          <p14:tracePt t="139044" x="2578100" y="4543425"/>
          <p14:tracePt t="139054" x="2603500" y="4543425"/>
          <p14:tracePt t="139060" x="2641600" y="4543425"/>
          <p14:tracePt t="139070" x="2654300" y="4543425"/>
          <p14:tracePt t="139074" x="2667000" y="4543425"/>
          <p14:tracePt t="139084" x="2690813" y="4543425"/>
          <p14:tracePt t="139539" x="2703513" y="4543425"/>
          <p14:tracePt t="139564" x="2716213" y="4543425"/>
          <p14:tracePt t="140200" x="2728913" y="4543425"/>
          <p14:tracePt t="140210" x="2754313" y="4543425"/>
          <p14:tracePt t="140214" x="2828925" y="4543425"/>
          <p14:tracePt t="140224" x="2903538" y="4543425"/>
          <p14:tracePt t="140234" x="3003550" y="4543425"/>
          <p14:tracePt t="140241" x="3116263" y="4543425"/>
          <p14:tracePt t="140250" x="3254375" y="4543425"/>
          <p14:tracePt t="140254" x="3405188" y="4543425"/>
          <p14:tracePt t="140264" x="3530600" y="4543425"/>
          <p14:tracePt t="140274" x="3705225" y="4543425"/>
          <p14:tracePt t="140280" x="3867150" y="4543425"/>
          <p14:tracePt t="140291" x="4017963" y="4543425"/>
          <p14:tracePt t="140294" x="4143375" y="4543425"/>
          <p14:tracePt t="140306" x="4294188" y="4543425"/>
          <p14:tracePt t="140316" x="4418013" y="4543425"/>
          <p14:tracePt t="140320" x="4530725" y="4543425"/>
          <p14:tracePt t="140330" x="4619625" y="4543425"/>
          <p14:tracePt t="140336" x="4719638" y="4543425"/>
          <p14:tracePt t="140346" x="4781550" y="4543425"/>
          <p14:tracePt t="140356" x="4819650" y="4543425"/>
          <p14:tracePt t="140360" x="4894263" y="4543425"/>
          <p14:tracePt t="140370" x="4932363" y="4543425"/>
          <p14:tracePt t="140376" x="4956175" y="4543425"/>
          <p14:tracePt t="140386" x="4981575" y="4543425"/>
          <p14:tracePt t="140396" x="4994275" y="4543425"/>
          <p14:tracePt t="140426" x="5006975" y="4543425"/>
          <p14:tracePt t="140442" x="5019675" y="4543425"/>
          <p14:tracePt t="140452" x="5032375" y="4543425"/>
          <p14:tracePt t="140456" x="5045075" y="4543425"/>
          <p14:tracePt t="140466" x="5068888" y="4543425"/>
          <p14:tracePt t="140476" x="5081588" y="4543425"/>
          <p14:tracePt t="140482" x="5106988" y="4543425"/>
          <p14:tracePt t="140492" x="5145088" y="4543425"/>
          <p14:tracePt t="140496" x="5170488" y="4543425"/>
          <p14:tracePt t="140506" x="5194300" y="4543425"/>
          <p14:tracePt t="140518" x="5219700" y="4543425"/>
          <p14:tracePt t="140522" x="5270500" y="4518025"/>
          <p14:tracePt t="140532" x="5281613" y="4518025"/>
          <p14:tracePt t="140539" x="5294313" y="4518025"/>
          <p14:tracePt t="140548" x="5319713" y="4518025"/>
          <p14:tracePt t="140558" x="5332413" y="4518025"/>
          <p14:tracePt t="140562" x="5345113" y="4518025"/>
          <p14:tracePt t="140573" x="5370513" y="4492625"/>
          <p14:tracePt t="140589" x="5394325" y="4492625"/>
          <p14:tracePt t="140598" x="5407025" y="4492625"/>
          <p14:tracePt t="140602" x="5419725" y="4492625"/>
          <p14:tracePt t="140614" x="5445125" y="4492625"/>
          <p14:tracePt t="140618" x="5457825" y="4492625"/>
          <p14:tracePt t="140628" x="5470525" y="4492625"/>
          <p14:tracePt t="140638" x="5495925" y="4492625"/>
          <p14:tracePt t="140644" x="5519738" y="4492625"/>
          <p14:tracePt t="140654" x="5545138" y="4492625"/>
          <p14:tracePt t="140658" x="5583238" y="4492625"/>
          <p14:tracePt t="140668" x="5607050" y="4492625"/>
          <p14:tracePt t="140678" x="5645150" y="4492625"/>
          <p14:tracePt t="140684" x="5683250" y="4492625"/>
          <p14:tracePt t="140694" x="5719763" y="4492625"/>
          <p14:tracePt t="140708" x="5732463" y="4492625"/>
          <p14:tracePt t="140718" x="5745163" y="4492625"/>
          <p14:tracePt t="140724" x="5757863" y="4492625"/>
          <p14:tracePt t="140739" x="5770563" y="4492625"/>
          <p14:tracePt t="140800" x="5783263" y="4492625"/>
          <p14:tracePt t="140824" x="5808663" y="4479925"/>
          <p14:tracePt t="140830" x="5821363" y="4467225"/>
          <p14:tracePt t="140840" x="5832475" y="4467225"/>
          <p14:tracePt t="140844" x="5845175" y="4454525"/>
          <p14:tracePt t="140854" x="5857875" y="4443413"/>
          <p14:tracePt t="140864" x="5883275" y="4443413"/>
          <p14:tracePt t="140870" x="5895975" y="4430713"/>
          <p14:tracePt t="140880" x="5908675" y="4418013"/>
          <p14:tracePt t="140896" x="5921375" y="4418013"/>
          <p14:tracePt t="140907" x="5932488" y="4418013"/>
          <p14:tracePt t="140910" x="5945188" y="4418013"/>
          <p14:tracePt t="140920" x="5970588" y="4418013"/>
          <p14:tracePt t="140926" x="5983288" y="4418013"/>
          <p14:tracePt t="140936" x="6008688" y="4418013"/>
          <p14:tracePt t="140946" x="6057900" y="4418013"/>
          <p14:tracePt t="140950" x="6083300" y="4418013"/>
          <p14:tracePt t="140960" x="6121400" y="4418013"/>
          <p14:tracePt t="140966" x="6134100" y="4418013"/>
          <p14:tracePt t="140976" x="6146800" y="4418013"/>
          <p14:tracePt t="140986" x="6170613" y="4430713"/>
          <p14:tracePt t="140992" x="6170613" y="4443413"/>
          <p14:tracePt t="141002" x="6183313" y="4443413"/>
          <p14:tracePt t="141016" x="6196013" y="4443413"/>
          <p14:tracePt t="141046" x="6208713" y="4443413"/>
          <p14:tracePt t="141164" x="6221413" y="4443413"/>
          <p14:tracePt t="141178" x="6234113" y="4443413"/>
          <p14:tracePt t="141198" x="6246813" y="4443413"/>
          <p14:tracePt t="141304" x="6259513" y="4454525"/>
          <p14:tracePt t="141320" x="6259513" y="4467225"/>
          <p14:tracePt t="141476" x="6259513" y="4443413"/>
          <p14:tracePt t="141492" x="6246813" y="4418013"/>
          <p14:tracePt t="141502" x="6246813" y="4405313"/>
          <p14:tracePt t="141516" x="6234113" y="4379913"/>
          <p14:tracePt t="141572" x="6234113" y="4367213"/>
          <p14:tracePt t="141662" x="6234113" y="4354513"/>
          <p14:tracePt t="141678" x="6234113" y="4330700"/>
          <p14:tracePt t="141688" x="6234113" y="4305300"/>
          <p14:tracePt t="141694" x="6234113" y="4279900"/>
          <p14:tracePt t="141704" x="6234113" y="4254500"/>
          <p14:tracePt t="141714" x="6234113" y="4217988"/>
          <p14:tracePt t="141718" x="6234113" y="4179888"/>
          <p14:tracePt t="141728" x="6234113" y="4141788"/>
          <p14:tracePt t="141734" x="6234113" y="4105275"/>
          <p14:tracePt t="141744" x="6234113" y="4054475"/>
          <p14:tracePt t="141755" x="6234113" y="4017963"/>
          <p14:tracePt t="141758" x="6234113" y="3967163"/>
          <p14:tracePt t="141768" x="6234113" y="3916363"/>
          <p14:tracePt t="141774" x="6234113" y="3867150"/>
          <p14:tracePt t="141784" x="6246813" y="3803650"/>
          <p14:tracePt t="141794" x="6246813" y="3779838"/>
          <p14:tracePt t="141798" x="6246813" y="3741738"/>
          <p14:tracePt t="141810" x="6259513" y="3716338"/>
          <p14:tracePt t="141814" x="6270625" y="3692525"/>
          <p14:tracePt t="141824" x="6270625" y="3667125"/>
          <p14:tracePt t="141834" x="6296025" y="3629025"/>
          <p14:tracePt t="141840" x="6296025" y="3616325"/>
          <p14:tracePt t="141855" x="6296025" y="3590925"/>
          <p14:tracePt t="141864" x="6296025" y="3567113"/>
          <p14:tracePt t="141894" x="6321425" y="3541713"/>
          <p14:tracePt t="141920" x="6321425" y="3529013"/>
          <p14:tracePt t="141930" x="6321425" y="3516313"/>
          <p14:tracePt t="141940" x="6321425" y="3503613"/>
          <p14:tracePt t="141946" x="6321425" y="3490913"/>
          <p14:tracePt t="141956" x="6321425" y="3467100"/>
          <p14:tracePt t="141960" x="6321425" y="3454400"/>
          <p14:tracePt t="141970" x="6346825" y="3441700"/>
          <p14:tracePt t="141980" x="6346825" y="3429000"/>
          <p14:tracePt t="141986" x="6346825" y="3403600"/>
          <p14:tracePt t="142002" x="6346825" y="3378200"/>
          <p14:tracePt t="142012" x="6346825" y="3354388"/>
          <p14:tracePt t="142030" x="6359525" y="3341688"/>
          <p14:tracePt t="142046" x="6359525" y="3328988"/>
          <p14:tracePt t="142070" x="6370638" y="3328988"/>
          <p14:tracePt t="145768" x="6359525" y="3328988"/>
          <p14:tracePt t="145778" x="6283325" y="3328988"/>
          <p14:tracePt t="145782" x="6196013" y="3328988"/>
          <p14:tracePt t="145792" x="6045200" y="3328988"/>
          <p14:tracePt t="145803" x="5883275" y="3328988"/>
          <p14:tracePt t="145808" x="5719763" y="3328988"/>
          <p14:tracePt t="145819" x="5545138" y="3328988"/>
          <p14:tracePt t="145822" x="5370513" y="3328988"/>
          <p14:tracePt t="145832" x="5170488" y="3278188"/>
          <p14:tracePt t="145842" x="5032375" y="3241675"/>
          <p14:tracePt t="145848" x="4881563" y="3190875"/>
          <p14:tracePt t="145858" x="4794250" y="3154363"/>
          <p14:tracePt t="145864" x="4756150" y="3141663"/>
          <p14:tracePt t="145874" x="4743450" y="3141663"/>
          <p14:tracePt t="145944" x="4743450" y="3128963"/>
          <p14:tracePt t="145954" x="4732338" y="3116263"/>
          <p14:tracePt t="145964" x="4706938" y="3090863"/>
          <p14:tracePt t="145970" x="4668838" y="3028950"/>
          <p14:tracePt t="145980" x="4619625" y="2941638"/>
          <p14:tracePt t="145985" x="4568825" y="2878138"/>
          <p14:tracePt t="145994" x="4518025" y="2803525"/>
          <p14:tracePt t="146004" x="4456113" y="2728913"/>
          <p14:tracePt t="146010" x="4406900" y="2652713"/>
          <p14:tracePt t="146020" x="4368800" y="2578100"/>
          <p14:tracePt t="146024" x="4330700" y="2503488"/>
          <p14:tracePt t="146034" x="4256088" y="2414588"/>
          <p14:tracePt t="146044" x="4192588" y="2303463"/>
          <p14:tracePt t="146050" x="4130675" y="2227263"/>
          <p14:tracePt t="146060" x="4056063" y="2101850"/>
          <p14:tracePt t="146064" x="3968750" y="2014538"/>
          <p14:tracePt t="146074" x="3892550" y="1927225"/>
          <p14:tracePt t="146086" x="3830638" y="1827213"/>
          <p14:tracePt t="146090" x="3743325" y="1701800"/>
          <p14:tracePt t="146101" x="3667125" y="1589088"/>
          <p14:tracePt t="146106" x="3579813" y="1501775"/>
          <p14:tracePt t="146116" x="3479800" y="1389063"/>
          <p14:tracePt t="146126" x="3405188" y="1301750"/>
          <p14:tracePt t="146130" x="3317875" y="1201738"/>
          <p14:tracePt t="146140" x="3216275" y="1138238"/>
          <p14:tracePt t="146146" x="3128963" y="1050925"/>
          <p14:tracePt t="146156" x="3067050" y="989013"/>
          <p14:tracePt t="146166" x="2967038" y="912813"/>
          <p14:tracePt t="146172" x="2890838" y="850900"/>
          <p14:tracePt t="146182" x="2816225" y="776288"/>
          <p14:tracePt t="146186" x="2790825" y="750888"/>
          <p14:tracePt t="146196" x="2728913" y="700088"/>
          <p14:tracePt t="146206" x="2703513" y="676275"/>
          <p14:tracePt t="146212" x="2641600" y="612775"/>
          <p14:tracePt t="146222" x="2603500" y="563563"/>
          <p14:tracePt t="146226" x="2565400" y="538163"/>
          <p14:tracePt t="146236" x="2541588" y="476250"/>
          <p14:tracePt t="146246" x="2516188" y="450850"/>
          <p14:tracePt t="146252" x="2490788" y="425450"/>
          <p14:tracePt t="146262" x="2441575" y="374650"/>
          <p14:tracePt t="146266" x="2428875" y="350838"/>
          <p14:tracePt t="146276" x="2378075" y="312738"/>
          <p14:tracePt t="146286" x="2365375" y="287338"/>
          <p14:tracePt t="146292" x="2328863" y="274638"/>
          <p14:tracePt t="146302" x="2316163" y="274638"/>
          <p14:tracePt t="146308" x="2278063" y="238125"/>
          <p14:tracePt t="146319" x="2252663" y="238125"/>
          <p14:tracePt t="146328" x="2228850" y="238125"/>
          <p14:tracePt t="146332" x="2203450" y="238125"/>
          <p14:tracePt t="146342" x="2165350" y="238125"/>
          <p14:tracePt t="146348" x="2152650" y="212725"/>
          <p14:tracePt t="146358" x="2116138" y="212725"/>
          <p14:tracePt t="146368" x="2103438" y="212725"/>
          <p14:tracePt t="146372" x="2090738" y="212725"/>
          <p14:tracePt t="146382" x="2065338" y="212725"/>
          <p14:tracePt t="146388" x="2014538" y="212725"/>
          <p14:tracePt t="146398" x="2003425" y="212725"/>
          <p14:tracePt t="146408" x="1990725" y="212725"/>
          <p14:tracePt t="146412" x="1978025" y="212725"/>
          <p14:tracePt t="146450" x="1978025" y="225425"/>
          <p14:tracePt t="146460" x="1965325" y="238125"/>
          <p14:tracePt t="146464" x="1952625" y="250825"/>
          <p14:tracePt t="146474" x="1939925" y="263525"/>
          <p14:tracePt t="146485" x="1927225" y="274638"/>
          <p14:tracePt t="146490" x="1914525" y="300038"/>
          <p14:tracePt t="146500" x="1890713" y="300038"/>
          <p14:tracePt t="146504" x="1865313" y="325438"/>
          <p14:tracePt t="146517" x="1827213" y="338138"/>
          <p14:tracePt t="146526" x="1790700" y="363538"/>
          <p14:tracePt t="146530" x="1739900" y="387350"/>
          <p14:tracePt t="146540" x="1701800" y="400050"/>
          <p14:tracePt t="146546" x="1689100" y="400050"/>
          <p14:tracePt t="146556" x="1665288" y="412750"/>
          <p14:tracePt t="146567" x="1652588" y="412750"/>
          <p14:tracePt t="146570" x="1614488" y="438150"/>
          <p14:tracePt t="146580" x="1601788" y="438150"/>
          <p14:tracePt t="146586" x="1589088" y="438150"/>
          <p14:tracePt t="146596" x="1565275" y="450850"/>
          <p14:tracePt t="146606" x="1527175" y="450850"/>
          <p14:tracePt t="146610" x="1501775" y="450850"/>
          <p14:tracePt t="146620" x="1489075" y="463550"/>
          <p14:tracePt t="146626" x="1476375" y="463550"/>
          <p14:tracePt t="146636" x="1439863" y="463550"/>
          <p14:tracePt t="146646" x="1414463" y="463550"/>
          <p14:tracePt t="146652" x="1389063" y="463550"/>
          <p14:tracePt t="146662" x="1339850" y="463550"/>
          <p14:tracePt t="146668" x="1301750" y="463550"/>
          <p14:tracePt t="146676" x="1276350" y="463550"/>
          <p14:tracePt t="146686" x="1227138" y="463550"/>
          <p14:tracePt t="146692" x="1189038" y="463550"/>
          <p14:tracePt t="146702" x="1139825" y="463550"/>
          <p14:tracePt t="146706" x="1076325" y="463550"/>
          <p14:tracePt t="146718" x="1027113" y="450850"/>
          <p14:tracePt t="146726" x="963613" y="450850"/>
          <p14:tracePt t="146732" x="938213" y="438150"/>
          <p14:tracePt t="146742" x="889000" y="438150"/>
          <p14:tracePt t="146746" x="850900" y="425450"/>
          <p14:tracePt t="146756" x="814388" y="425450"/>
          <p14:tracePt t="146767" x="763588" y="425450"/>
          <p14:tracePt t="146772" x="738188" y="425450"/>
          <p14:tracePt t="146782" x="676275" y="425450"/>
          <p14:tracePt t="146788" x="638175" y="425450"/>
          <p14:tracePt t="146798" x="563563" y="425450"/>
          <p14:tracePt t="146808" x="476250" y="425450"/>
          <p14:tracePt t="146812" x="400050" y="425450"/>
          <p14:tracePt t="146822" x="274638" y="425450"/>
          <p14:tracePt t="146828" x="138113" y="463550"/>
          <p14:tracePt t="146838" x="12700" y="50006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368735"/>
            <a:ext cx="6783224" cy="460606"/>
          </a:xfrm>
        </p:spPr>
        <p:txBody>
          <a:bodyPr>
            <a:noAutofit/>
          </a:bodyPr>
          <a:lstStyle/>
          <a:p>
            <a:r>
              <a:rPr lang="en-US" sz="2800" b="1" dirty="0">
                <a:latin typeface="Times New Roman" pitchFamily="18" charset="0"/>
                <a:cs typeface="Times New Roman" pitchFamily="18" charset="0"/>
              </a:rPr>
              <a:t>Methods of String class</a:t>
            </a:r>
          </a:p>
        </p:txBody>
      </p:sp>
      <p:sp>
        <p:nvSpPr>
          <p:cNvPr id="7" name="TextBox 6"/>
          <p:cNvSpPr txBox="1"/>
          <p:nvPr/>
        </p:nvSpPr>
        <p:spPr>
          <a:xfrm>
            <a:off x="1041079" y="822961"/>
            <a:ext cx="8590945"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length() method is used to get the number of character of any string.</a:t>
            </a:r>
            <a:endParaRPr lang="en-IN" dirty="0">
              <a:latin typeface="Times New Roman" pitchFamily="18" charset="0"/>
              <a:cs typeface="Times New Roman" pitchFamily="18" charset="0"/>
            </a:endParaRPr>
          </a:p>
        </p:txBody>
      </p:sp>
      <p:sp>
        <p:nvSpPr>
          <p:cNvPr id="6" name="Rounded Rectangle 5"/>
          <p:cNvSpPr/>
          <p:nvPr/>
        </p:nvSpPr>
        <p:spPr>
          <a:xfrm>
            <a:off x="1110344" y="2285999"/>
            <a:ext cx="3474719" cy="38535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int</a:t>
            </a:r>
            <a:r>
              <a:rPr lang="en-US" sz="1600" dirty="0">
                <a:solidFill>
                  <a:schemeClr val="tx1">
                    <a:lumMod val="95000"/>
                    <a:lumOff val="5000"/>
                  </a:schemeClr>
                </a:solidFill>
                <a:latin typeface="Times New Roman" pitchFamily="18" charset="0"/>
                <a:cs typeface="Times New Roman" pitchFamily="18" charset="0"/>
              </a:rPr>
              <a:t> l;</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s=new String("Java");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l=</a:t>
            </a:r>
            <a:r>
              <a:rPr lang="en-US" sz="1600" dirty="0" err="1">
                <a:solidFill>
                  <a:schemeClr val="tx1">
                    <a:lumMod val="95000"/>
                    <a:lumOff val="5000"/>
                  </a:schemeClr>
                </a:solidFill>
                <a:latin typeface="Times New Roman" pitchFamily="18" charset="0"/>
                <a:cs typeface="Times New Roman" pitchFamily="18" charset="0"/>
              </a:rPr>
              <a:t>s.length</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("Length: "+l);</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0711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Length: 4</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A5EC19CE-9A56-A9E4-576E-7224DB4B8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84885"/>
    </mc:Choice>
    <mc:Fallback xmlns="">
      <p:transition spd="slow" advTm="84885"/>
    </mc:Fallback>
  </mc:AlternateContent>
  <p:extLst>
    <p:ext uri="{3A86A75C-4F4B-4683-9AE1-C65F6400EC91}">
      <p14:laserTraceLst xmlns:p14="http://schemas.microsoft.com/office/powerpoint/2010/main">
        <p14:tracePtLst>
          <p14:tracePt t="17801" x="3357563" y="6330950"/>
          <p14:tracePt t="17885" x="2678113" y="6683375"/>
          <p14:tracePt t="17891" x="2790825" y="6557963"/>
          <p14:tracePt t="17901" x="2890838" y="6432550"/>
          <p14:tracePt t="17907" x="2979738" y="6307138"/>
          <p14:tracePt t="17917" x="3092450" y="6181725"/>
          <p14:tracePt t="17927" x="3141663" y="6045200"/>
          <p14:tracePt t="17931" x="3241675" y="5919788"/>
          <p14:tracePt t="17941" x="3367088" y="5768975"/>
          <p14:tracePt t="17947" x="3530600" y="5607050"/>
          <p14:tracePt t="17957" x="3705225" y="5507038"/>
          <p14:tracePt t="17967" x="3879850" y="5368925"/>
          <p14:tracePt t="17971" x="3992563" y="5256213"/>
          <p14:tracePt t="17980" x="4117975" y="5181600"/>
          <p14:tracePt t="17986" x="4192588" y="5105400"/>
          <p14:tracePt t="17997" x="4268788" y="5018088"/>
          <p14:tracePt t="18007" x="4318000" y="4981575"/>
          <p14:tracePt t="18013" x="4343400" y="4930775"/>
          <p14:tracePt t="18023" x="4381500" y="4856163"/>
          <p14:tracePt t="18027" x="4418013" y="4792663"/>
          <p14:tracePt t="18037" x="4456113" y="4679950"/>
          <p14:tracePt t="18047" x="4456113" y="4592638"/>
          <p14:tracePt t="18053" x="4456113" y="4479925"/>
          <p14:tracePt t="18063" x="4456113" y="4330700"/>
          <p14:tracePt t="18067" x="4456113" y="4179888"/>
          <p14:tracePt t="18077" x="4456113" y="4005263"/>
          <p14:tracePt t="18087" x="4418013" y="3867150"/>
          <p14:tracePt t="18093" x="4356100" y="3692525"/>
          <p14:tracePt t="18111" x="4230688" y="3441700"/>
          <p14:tracePt t="18116" x="4156075" y="3354388"/>
          <p14:tracePt t="18129" x="4043363" y="3267075"/>
          <p14:tracePt t="18133" x="3968750" y="3190875"/>
          <p14:tracePt t="18144" x="3867150" y="3128963"/>
          <p14:tracePt t="18149" x="3756025" y="3041650"/>
          <p14:tracePt t="18159" x="3667125" y="3003550"/>
          <p14:tracePt t="18169" x="3567113" y="2952750"/>
          <p14:tracePt t="18172" x="3454400" y="2916238"/>
          <p14:tracePt t="18183" x="3341688" y="2878138"/>
          <p14:tracePt t="18189" x="3228975" y="2803525"/>
          <p14:tracePt t="18199" x="3141663" y="2778125"/>
          <p14:tracePt t="18209" x="3041650" y="2728913"/>
          <p14:tracePt t="18215" x="2954338" y="2690813"/>
          <p14:tracePt t="18225" x="2890838" y="2678113"/>
          <p14:tracePt t="18229" x="2778125" y="2640013"/>
          <p14:tracePt t="18238" x="2703513" y="2603500"/>
          <p14:tracePt t="18249" x="2616200" y="2578100"/>
          <p14:tracePt t="18255" x="2528888" y="2565400"/>
          <p14:tracePt t="18265" x="2416175" y="2527300"/>
          <p14:tracePt t="18269" x="2303463" y="2503488"/>
          <p14:tracePt t="18279" x="2203450" y="2465388"/>
          <p14:tracePt t="18289" x="2090738" y="2439988"/>
          <p14:tracePt t="18295" x="1952625" y="2403475"/>
          <p14:tracePt t="18305" x="1827213" y="2378075"/>
          <p14:tracePt t="18309" x="1689100" y="2378075"/>
          <p14:tracePt t="18319" x="1539875" y="2378075"/>
          <p14:tracePt t="18329" x="1376363" y="2378075"/>
          <p14:tracePt t="18335" x="1201738" y="2378075"/>
          <p14:tracePt t="18345" x="1014413" y="2378075"/>
          <p14:tracePt t="18351" x="814388" y="2378075"/>
          <p14:tracePt t="18361" x="612775" y="2414588"/>
          <p14:tracePt t="18371" x="476250" y="2490788"/>
          <p14:tracePt t="18376" x="350838" y="2590800"/>
          <p14:tracePt t="18385" x="174625" y="2765425"/>
          <p14:tracePt t="18391" x="25400" y="2952750"/>
          <p14:tracePt t="18507" x="263525" y="5956300"/>
          <p14:tracePt t="18511" x="450850" y="6132513"/>
          <p14:tracePt t="18521" x="676275" y="6307138"/>
          <p14:tracePt t="18531" x="950913" y="6532563"/>
          <p14:tracePt t="18537" x="1214438" y="6683375"/>
          <p14:tracePt t="18547" x="1439863" y="6783388"/>
          <p14:tracePt t="18603" x="2854325" y="6657975"/>
          <p14:tracePt t="18613" x="2967038" y="6557963"/>
          <p14:tracePt t="18617" x="3079750" y="6345238"/>
          <p14:tracePt t="18627" x="3128963" y="6081713"/>
          <p14:tracePt t="18633" x="3192463" y="5719763"/>
          <p14:tracePt t="18643" x="3192463" y="5305425"/>
          <p14:tracePt t="18653" x="3192463" y="4830763"/>
          <p14:tracePt t="18657" x="3192463" y="4330700"/>
          <p14:tracePt t="18667" x="3179763" y="3841750"/>
          <p14:tracePt t="18673" x="3128963" y="3616325"/>
          <p14:tracePt t="18683" x="3067050" y="3341688"/>
          <p14:tracePt t="18693" x="3016250" y="3141663"/>
          <p14:tracePt t="18697" x="2954338" y="2965450"/>
          <p14:tracePt t="18710" x="2903538" y="2840038"/>
          <p14:tracePt t="18713" x="2867025" y="2690813"/>
          <p14:tracePt t="18723" x="2803525" y="2552700"/>
          <p14:tracePt t="18733" x="2741613" y="2390775"/>
          <p14:tracePt t="18739" x="2690813" y="2303463"/>
          <p14:tracePt t="18749" x="2641600" y="2201863"/>
          <p14:tracePt t="18753" x="2603500" y="2127250"/>
          <p14:tracePt t="18763" x="2554288" y="2065338"/>
          <p14:tracePt t="18773" x="2516188" y="2039938"/>
          <p14:tracePt t="18779" x="2490788" y="2014538"/>
          <p14:tracePt t="18789" x="2452688" y="2001838"/>
          <p14:tracePt t="18795" x="2416175" y="2001838"/>
          <p14:tracePt t="18805" x="2378075" y="2001838"/>
          <p14:tracePt t="18815" x="2328863" y="2001838"/>
          <p14:tracePt t="18819" x="2228850" y="2065338"/>
          <p14:tracePt t="18829" x="2139950" y="2165350"/>
          <p14:tracePt t="18835" x="2052638" y="2290763"/>
          <p14:tracePt t="18845" x="1903413" y="2490788"/>
          <p14:tracePt t="18855" x="1814513" y="2678113"/>
          <p14:tracePt t="18859" x="1727200" y="2890838"/>
          <p14:tracePt t="18869" x="1689100" y="3041650"/>
          <p14:tracePt t="18875" x="1677988" y="3190875"/>
          <p14:tracePt t="18885" x="1627188" y="3316288"/>
          <p14:tracePt t="18895" x="1627188" y="3454400"/>
          <p14:tracePt t="18899" x="1627188" y="3567113"/>
          <p14:tracePt t="18911" x="1627188" y="3629025"/>
          <p14:tracePt t="18914" x="1652588" y="3741738"/>
          <p14:tracePt t="18925" x="1701800" y="3829050"/>
          <p14:tracePt t="18935" x="1765300" y="3892550"/>
          <p14:tracePt t="18941" x="1814513" y="3954463"/>
          <p14:tracePt t="18951" x="1914525" y="3992563"/>
          <p14:tracePt t="18955" x="2014538" y="3992563"/>
          <p14:tracePt t="18965" x="2116138" y="3992563"/>
          <p14:tracePt t="18975" x="2190750" y="3992563"/>
          <p14:tracePt t="18981" x="2303463" y="3992563"/>
          <p14:tracePt t="18991" x="2390775" y="3941763"/>
          <p14:tracePt t="18995" x="2465388" y="3841750"/>
          <p14:tracePt t="19005" x="2541588" y="3741738"/>
          <p14:tracePt t="19015" x="2565400" y="3654425"/>
          <p14:tracePt t="19021" x="2578100" y="3603625"/>
          <p14:tracePt t="19031" x="2578100" y="3554413"/>
          <p14:tracePt t="19035" x="2578100" y="3529013"/>
          <p14:tracePt t="19047" x="2578100" y="3503613"/>
          <p14:tracePt t="19057" x="2578100" y="3490913"/>
          <p14:tracePt t="19060" x="2578100" y="3467100"/>
          <p14:tracePt t="19071" x="2565400" y="3467100"/>
          <p14:tracePt t="19077" x="2554288" y="3454400"/>
          <p14:tracePt t="19087" x="2541588" y="3441700"/>
          <p14:tracePt t="19109" x="2490788" y="3441700"/>
          <p14:tracePt t="19110" x="2452688" y="3441700"/>
          <p14:tracePt t="19117" x="2416175" y="3441700"/>
          <p14:tracePt t="19127" x="2390775" y="3441700"/>
          <p14:tracePt t="19137" x="2365375" y="3441700"/>
          <p14:tracePt t="19143" x="2328863" y="3479800"/>
          <p14:tracePt t="19153" x="2290763" y="3490913"/>
          <p14:tracePt t="19158" x="2265363" y="3503613"/>
          <p14:tracePt t="19167" x="2228850" y="3529013"/>
          <p14:tracePt t="19183" x="2216150" y="3529013"/>
          <p14:tracePt t="19227" x="2203450" y="3529013"/>
          <p14:tracePt t="19395" x="2190750" y="3529013"/>
          <p14:tracePt t="19545" x="2178050" y="3529013"/>
          <p14:tracePt t="19555" x="2103438" y="3529013"/>
          <p14:tracePt t="19561" x="1978025" y="3529013"/>
          <p14:tracePt t="19571" x="1839913" y="3479800"/>
          <p14:tracePt t="19575" x="1689100" y="3454400"/>
          <p14:tracePt t="19585" x="1539875" y="3416300"/>
          <p14:tracePt t="19595" x="1401763" y="3378200"/>
          <p14:tracePt t="19601" x="1252538" y="3328988"/>
          <p14:tracePt t="19611" x="1163638" y="3290888"/>
          <p14:tracePt t="19615" x="1089025" y="3278188"/>
          <p14:tracePt t="19627" x="1063625" y="3278188"/>
          <p14:tracePt t="19637" x="1027113" y="3267075"/>
          <p14:tracePt t="19641" x="1014413" y="3267075"/>
          <p14:tracePt t="19651" x="989013" y="3254375"/>
          <p14:tracePt t="19667" x="963613" y="3254375"/>
          <p14:tracePt t="19869" x="976313" y="3254375"/>
          <p14:tracePt t="19879" x="1001713" y="3254375"/>
          <p14:tracePt t="19883" x="1014413" y="3254375"/>
          <p14:tracePt t="19899" x="1038225" y="3254375"/>
          <p14:tracePt t="19909" x="1076325" y="3254375"/>
          <p14:tracePt t="19919" x="1089025" y="3254375"/>
          <p14:tracePt t="19924" x="1114425" y="3254375"/>
          <p14:tracePt t="19933" x="1139825" y="3254375"/>
          <p14:tracePt t="19939" x="1163638" y="3254375"/>
          <p14:tracePt t="19949" x="1189038" y="3254375"/>
          <p14:tracePt t="19959" x="1201738" y="3254375"/>
          <p14:tracePt t="19963" x="1214438" y="3254375"/>
          <p14:tracePt t="19975" x="1239838" y="3278188"/>
          <p14:tracePt t="20065" x="1252538" y="3278188"/>
          <p14:tracePt t="20085" x="1252538" y="3290888"/>
          <p14:tracePt t="20095" x="1252538" y="3303588"/>
          <p14:tracePt t="20101" x="1263650" y="3303588"/>
          <p14:tracePt t="20111" x="1289050" y="3303588"/>
          <p14:tracePt t="20125" x="1314450" y="3303588"/>
          <p14:tracePt t="20135" x="1339850" y="3303588"/>
          <p14:tracePt t="20141" x="1363663" y="3303588"/>
          <p14:tracePt t="20151" x="1376363" y="3328988"/>
          <p14:tracePt t="20161" x="1389063" y="3328988"/>
          <p14:tracePt t="20175" x="1414463" y="3328988"/>
          <p14:tracePt t="20181" x="1439863" y="3328988"/>
          <p14:tracePt t="20201" x="1465263" y="3328988"/>
          <p14:tracePt t="20207" x="1465263" y="3341688"/>
          <p14:tracePt t="20217" x="1476375" y="3341688"/>
          <p14:tracePt t="20705" x="1489075" y="3341688"/>
          <p14:tracePt t="20737" x="1514475" y="3341688"/>
          <p14:tracePt t="20811" x="1527175" y="3328988"/>
          <p14:tracePt t="21115" x="1527175" y="3316288"/>
          <p14:tracePt t="21125" x="1539875" y="3290888"/>
          <p14:tracePt t="21159" x="1552575" y="3290888"/>
          <p14:tracePt t="21175" x="1552575" y="3278188"/>
          <p14:tracePt t="21219" x="1565275" y="3278188"/>
          <p14:tracePt t="21235" x="1565275" y="3267075"/>
          <p14:tracePt t="21261" x="1577975" y="3267075"/>
          <p14:tracePt t="21715" x="1589088" y="3267075"/>
          <p14:tracePt t="21725" x="1601788" y="3254375"/>
          <p14:tracePt t="21739" x="1601788" y="3241675"/>
          <p14:tracePt t="21745" x="1614488" y="3241675"/>
          <p14:tracePt t="21765" x="1639888" y="3216275"/>
          <p14:tracePt t="21779" x="1665288" y="3203575"/>
          <p14:tracePt t="21795" x="1689100" y="3203575"/>
          <p14:tracePt t="21805" x="1714500" y="3190875"/>
          <p14:tracePt t="21825" x="1727200" y="3190875"/>
          <p14:tracePt t="21845" x="1739900" y="3190875"/>
          <p14:tracePt t="22329" x="1765300" y="3190875"/>
          <p14:tracePt t="22345" x="1778000" y="3190875"/>
          <p14:tracePt t="22355" x="1801813" y="3190875"/>
          <p14:tracePt t="22369" x="1827213" y="3190875"/>
          <p14:tracePt t="22379" x="1852613" y="3190875"/>
          <p14:tracePt t="22384" x="1878013" y="3190875"/>
          <p14:tracePt t="22394" x="1890713" y="3203575"/>
          <p14:tracePt t="22407" x="1903413" y="3216275"/>
          <p14:tracePt t="22411" x="1927225" y="3216275"/>
          <p14:tracePt t="22424" x="1965325" y="3216275"/>
          <p14:tracePt t="22425" x="1990725" y="3241675"/>
          <p14:tracePt t="22435" x="2039938" y="3241675"/>
          <p14:tracePt t="22446" x="2078038" y="3241675"/>
          <p14:tracePt t="22451" x="2127250" y="3241675"/>
          <p14:tracePt t="22461" x="2190750" y="3241675"/>
          <p14:tracePt t="22465" x="2265363" y="3241675"/>
          <p14:tracePt t="22474" x="2328863" y="3241675"/>
          <p14:tracePt t="22485" x="2416175" y="3241675"/>
          <p14:tracePt t="22492" x="2465388" y="3241675"/>
          <p14:tracePt t="22501" x="2541588" y="3254375"/>
          <p14:tracePt t="22507" x="2616200" y="3278188"/>
          <p14:tracePt t="22517" x="2654300" y="3278188"/>
          <p14:tracePt t="22527" x="2678113" y="3278188"/>
          <p14:tracePt t="22530" x="2703513" y="3278188"/>
          <p14:tracePt t="22540" x="2716213" y="3278188"/>
          <p14:tracePt t="22546" x="2728913" y="3278188"/>
          <p14:tracePt t="22557" x="2741613" y="3278188"/>
          <p14:tracePt t="22597" x="2767013" y="3278188"/>
          <p14:tracePt t="22633" x="2790825" y="3278188"/>
          <p14:tracePt t="22643" x="2803525" y="3278188"/>
          <p14:tracePt t="22647" x="2816225" y="3278188"/>
          <p14:tracePt t="22657" x="2828925" y="3278188"/>
          <p14:tracePt t="22667" x="2841625" y="3278188"/>
          <p14:tracePt t="22673" x="2867025" y="3278188"/>
          <p14:tracePt t="22683" x="2879725" y="3278188"/>
          <p14:tracePt t="22688" x="2903538" y="3278188"/>
          <p14:tracePt t="22709" x="2916238" y="3278188"/>
          <p14:tracePt t="22739" x="2928938" y="3278188"/>
          <p14:tracePt t="22793" x="2941638" y="3278188"/>
          <p14:tracePt t="22803" x="2954338" y="3278188"/>
          <p14:tracePt t="22823" x="2979738" y="3278188"/>
          <p14:tracePt t="22845" x="3003550" y="3267075"/>
          <p14:tracePt t="22849" x="3016250" y="3267075"/>
          <p14:tracePt t="22865" x="3028950" y="3254375"/>
          <p14:tracePt t="22885" x="3041650" y="3254375"/>
          <p14:tracePt t="22895" x="3054350" y="3241675"/>
          <p14:tracePt t="23167" x="3016250" y="3267075"/>
          <p14:tracePt t="23177" x="2941638" y="3303588"/>
          <p14:tracePt t="23183" x="2903538" y="3303588"/>
          <p14:tracePt t="23193" x="2816225" y="3341688"/>
          <p14:tracePt t="23197" x="2728913" y="3367088"/>
          <p14:tracePt t="23207" x="2641600" y="3378200"/>
          <p14:tracePt t="23217" x="2554288" y="3416300"/>
          <p14:tracePt t="23223" x="2478088" y="3429000"/>
          <p14:tracePt t="23233" x="2390775" y="3454400"/>
          <p14:tracePt t="23238" x="2328863" y="3454400"/>
          <p14:tracePt t="23247" x="2278063" y="3479800"/>
          <p14:tracePt t="23257" x="2228850" y="3479800"/>
          <p14:tracePt t="23263" x="2190750" y="3490913"/>
          <p14:tracePt t="23273" x="2178050" y="3490913"/>
          <p14:tracePt t="23277" x="2165350" y="3490913"/>
          <p14:tracePt t="23288" x="2152650" y="3503613"/>
          <p14:tracePt t="23297" x="2116138" y="3516313"/>
          <p14:tracePt t="23313" x="2103438" y="3516313"/>
          <p14:tracePt t="23329" x="2090738" y="3516313"/>
          <p14:tracePt t="23373" x="2078038" y="3516313"/>
          <p14:tracePt t="23383" x="2065338" y="3516313"/>
          <p14:tracePt t="23605" x="2065338" y="3529013"/>
          <p14:tracePt t="23627" x="2052638" y="3541713"/>
          <p14:tracePt t="23641" x="2039938" y="3554413"/>
          <p14:tracePt t="23661" x="2039938" y="3567113"/>
          <p14:tracePt t="23701" x="2039938" y="3590925"/>
          <p14:tracePt t="23731" x="2039938" y="3603625"/>
          <p14:tracePt t="23743" x="2039938" y="3616325"/>
          <p14:tracePt t="23747" x="2052638" y="3654425"/>
          <p14:tracePt t="23757" x="2078038" y="3654425"/>
          <p14:tracePt t="23767" x="2116138" y="3654425"/>
          <p14:tracePt t="23773" x="2190750" y="3679825"/>
          <p14:tracePt t="23783" x="2290763" y="3716338"/>
          <p14:tracePt t="23787" x="2378075" y="3729038"/>
          <p14:tracePt t="23797" x="2452688" y="3754438"/>
          <p14:tracePt t="23807" x="2565400" y="3779838"/>
          <p14:tracePt t="23813" x="2641600" y="3792538"/>
          <p14:tracePt t="23823" x="2690813" y="3803650"/>
          <p14:tracePt t="23827" x="2767013" y="3803650"/>
          <p14:tracePt t="23837" x="2828925" y="3829050"/>
          <p14:tracePt t="23847" x="2867025" y="3829050"/>
          <p14:tracePt t="23854" x="2903538" y="3829050"/>
          <p14:tracePt t="23863" x="2928938" y="3829050"/>
          <p14:tracePt t="23867" x="2954338" y="3841750"/>
          <p14:tracePt t="23877" x="2967038" y="3854450"/>
          <p14:tracePt t="24181" x="2903538" y="3829050"/>
          <p14:tracePt t="24185" x="2828925" y="3792538"/>
          <p14:tracePt t="24197" x="2728913" y="3779838"/>
          <p14:tracePt t="24207" x="2628900" y="3741738"/>
          <p14:tracePt t="24211" x="2478088" y="3716338"/>
          <p14:tracePt t="24221" x="2303463" y="3703638"/>
          <p14:tracePt t="24227" x="2090738" y="3654425"/>
          <p14:tracePt t="24237" x="1839913" y="3641725"/>
          <p14:tracePt t="24247" x="1589088" y="3603625"/>
          <p14:tracePt t="24251" x="1289050" y="3554413"/>
          <p14:tracePt t="24261" x="1063625" y="3516313"/>
          <p14:tracePt t="24267" x="925513" y="3503613"/>
          <p14:tracePt t="24277" x="814388" y="3503613"/>
          <p14:tracePt t="24288" x="763588" y="3516313"/>
          <p14:tracePt t="24291" x="701675" y="3579813"/>
          <p14:tracePt t="24301" x="638175" y="3629025"/>
          <p14:tracePt t="24307" x="612775" y="3641725"/>
          <p14:tracePt t="24317" x="588963" y="3667125"/>
          <p14:tracePt t="24327" x="550863" y="3703638"/>
          <p14:tracePt t="24341" x="550863" y="3716338"/>
          <p14:tracePt t="24357" x="550863" y="3729038"/>
          <p14:tracePt t="24367" x="550863" y="3741738"/>
          <p14:tracePt t="24381" x="550863" y="3754438"/>
          <p14:tracePt t="24383" x="550863" y="3767138"/>
          <p14:tracePt t="24407" x="550863" y="3792538"/>
          <p14:tracePt t="24417" x="563563" y="3803650"/>
          <p14:tracePt t="24421" x="588963" y="3816350"/>
          <p14:tracePt t="24431" x="612775" y="3829050"/>
          <p14:tracePt t="24441" x="676275" y="3854450"/>
          <p14:tracePt t="24447" x="776288" y="3892550"/>
          <p14:tracePt t="24457" x="914400" y="3892550"/>
          <p14:tracePt t="24463" x="1063625" y="3905250"/>
          <p14:tracePt t="24473" x="1276350" y="3941763"/>
          <p14:tracePt t="24483" x="1514475" y="3941763"/>
          <p14:tracePt t="24488" x="1752600" y="3941763"/>
          <p14:tracePt t="24497" x="2003425" y="3941763"/>
          <p14:tracePt t="24504" x="2178050" y="3941763"/>
          <p14:tracePt t="24512" x="2352675" y="3892550"/>
          <p14:tracePt t="24523" x="2441575" y="3854450"/>
          <p14:tracePt t="24527" x="2541588" y="3792538"/>
          <p14:tracePt t="24538" x="2565400" y="3754438"/>
          <p14:tracePt t="24543" x="2578100" y="3741738"/>
          <p14:tracePt t="24554" x="2578100" y="3716338"/>
          <p14:tracePt t="24563" x="2578100" y="3692525"/>
          <p14:tracePt t="24569" x="2578100" y="3654425"/>
          <p14:tracePt t="24579" x="2578100" y="3629025"/>
          <p14:tracePt t="24583" x="2565400" y="3603625"/>
          <p14:tracePt t="24593" x="2541588" y="3567113"/>
          <p14:tracePt t="24604" x="2528888" y="3554413"/>
          <p14:tracePt t="24609" x="2516188" y="3529013"/>
          <p14:tracePt t="24620" x="2503488" y="3516313"/>
          <p14:tracePt t="24623" x="2478088" y="3503613"/>
          <p14:tracePt t="24633" x="2465388" y="3503613"/>
          <p14:tracePt t="24643" x="2428875" y="3503613"/>
          <p14:tracePt t="24649" x="2378075" y="3479800"/>
          <p14:tracePt t="24659" x="2339975" y="3479800"/>
          <p14:tracePt t="24663" x="2278063" y="3479800"/>
          <p14:tracePt t="24673" x="2228850" y="3479800"/>
          <p14:tracePt t="24683" x="2152650" y="3479800"/>
          <p14:tracePt t="24689" x="2090738" y="3479800"/>
          <p14:tracePt t="24699" x="2014538" y="3503613"/>
          <p14:tracePt t="24705" x="1978025" y="3516313"/>
          <p14:tracePt t="24715" x="1914525" y="3554413"/>
          <p14:tracePt t="24725" x="1878013" y="3567113"/>
          <p14:tracePt t="24729" x="1827213" y="3603625"/>
          <p14:tracePt t="24739" x="1790700" y="3629025"/>
          <p14:tracePt t="24745" x="1727200" y="3679825"/>
          <p14:tracePt t="24755" x="1701800" y="3716338"/>
          <p14:tracePt t="24765" x="1677988" y="3767138"/>
          <p14:tracePt t="24770" x="1639888" y="3816350"/>
          <p14:tracePt t="24779" x="1614488" y="3854450"/>
          <p14:tracePt t="24785" x="1589088" y="3916363"/>
          <p14:tracePt t="24795" x="1565275" y="3954463"/>
          <p14:tracePt t="24805" x="1539875" y="4029075"/>
          <p14:tracePt t="24811" x="1539875" y="4067175"/>
          <p14:tracePt t="24821" x="1539875" y="4105275"/>
          <p14:tracePt t="24825" x="1539875" y="4141788"/>
          <p14:tracePt t="24836" x="1539875" y="4167188"/>
          <p14:tracePt t="24844" x="1539875" y="4192588"/>
          <p14:tracePt t="24861" x="1539875" y="4217988"/>
          <p14:tracePt t="24865" x="1539875" y="4241800"/>
          <p14:tracePt t="24885" x="1552575" y="4267200"/>
          <p14:tracePt t="24891" x="1565275" y="4292600"/>
          <p14:tracePt t="24901" x="1577975" y="4305300"/>
          <p14:tracePt t="24907" x="1577975" y="4318000"/>
          <p14:tracePt t="24927" x="1589088" y="4341813"/>
          <p14:tracePt t="24951" x="1589088" y="4354513"/>
          <p14:tracePt t="24971" x="1589088" y="4367213"/>
          <p14:tracePt t="24987" x="1601788" y="4379913"/>
          <p14:tracePt t="24990" x="1601788" y="4392613"/>
          <p14:tracePt t="25004" x="1601788" y="4405313"/>
          <p14:tracePt t="25013" x="1601788" y="4418013"/>
          <p14:tracePt t="25027" x="1614488" y="4418013"/>
          <p14:tracePt t="25033" x="1614488" y="4430713"/>
          <p14:tracePt t="25063" x="1614488" y="4454525"/>
          <p14:tracePt t="25289" x="1627188" y="4454525"/>
          <p14:tracePt t="25299" x="1614488" y="4443413"/>
          <p14:tracePt t="25305" x="1589088" y="4405313"/>
          <p14:tracePt t="25315" x="1552575" y="4367213"/>
          <p14:tracePt t="25319" x="1539875" y="4341813"/>
          <p14:tracePt t="25329" x="1527175" y="4318000"/>
          <p14:tracePt t="25339" x="1501775" y="4292600"/>
          <p14:tracePt t="25345" x="1489075" y="4279900"/>
          <p14:tracePt t="25355" x="1476375" y="4267200"/>
          <p14:tracePt t="25359" x="1465263" y="4267200"/>
          <p14:tracePt t="25369" x="1452563" y="4241800"/>
          <p14:tracePt t="25386" x="1439863" y="4241800"/>
          <p14:tracePt t="25395" x="1439863" y="4217988"/>
          <p14:tracePt t="25411" x="1414463" y="4217988"/>
          <p14:tracePt t="25425" x="1414463" y="4205288"/>
          <p14:tracePt t="25435" x="1414463" y="4192588"/>
          <p14:tracePt t="25441" x="1414463" y="4179888"/>
          <p14:tracePt t="25451" x="1401763" y="4179888"/>
          <p14:tracePt t="25461" x="1401763" y="4167188"/>
          <p14:tracePt t="25491" x="1401763" y="4141788"/>
          <p14:tracePt t="25657" x="1401763" y="4167188"/>
          <p14:tracePt t="25667" x="1401763" y="4192588"/>
          <p14:tracePt t="25673" x="1401763" y="4205288"/>
          <p14:tracePt t="25683" x="1401763" y="4217988"/>
          <p14:tracePt t="25693" x="1401763" y="4241800"/>
          <p14:tracePt t="25699" x="1401763" y="4254500"/>
          <p14:tracePt t="25707" x="1401763" y="4279900"/>
          <p14:tracePt t="25713" x="1401763" y="4292600"/>
          <p14:tracePt t="25733" x="1389063" y="4330700"/>
          <p14:tracePt t="25739" x="1389063" y="4341813"/>
          <p14:tracePt t="25749" x="1376363" y="4354513"/>
          <p14:tracePt t="25753" x="1363663" y="4367213"/>
          <p14:tracePt t="25763" x="1352550" y="4367213"/>
          <p14:tracePt t="25779" x="1339850" y="4367213"/>
          <p14:tracePt t="25935" x="1327150" y="4367213"/>
          <p14:tracePt t="25951" x="1327150" y="4354513"/>
          <p14:tracePt t="25965" x="1352550" y="4341813"/>
          <p14:tracePt t="25986" x="1352550" y="4330700"/>
          <p14:tracePt t="25991" x="1363663" y="4318000"/>
          <p14:tracePt t="26001" x="1376363" y="4305300"/>
          <p14:tracePt t="26005" x="1389063" y="4292600"/>
          <p14:tracePt t="26015" x="1401763" y="4279900"/>
          <p14:tracePt t="26031" x="1414463" y="4267200"/>
          <p14:tracePt t="26047" x="1427163" y="4254500"/>
          <p14:tracePt t="26067" x="1439863" y="4241800"/>
          <p14:tracePt t="26071" x="1452563" y="4241800"/>
          <p14:tracePt t="26103" x="1465263" y="4241800"/>
          <p14:tracePt t="26117" x="1476375" y="4241800"/>
          <p14:tracePt t="26157" x="1489075" y="4230688"/>
          <p14:tracePt t="26203" x="1501775" y="4230688"/>
          <p14:tracePt t="26217" x="1514475" y="4217988"/>
          <p14:tracePt t="26237" x="1527175" y="4217988"/>
          <p14:tracePt t="26253" x="1539875" y="4205288"/>
          <p14:tracePt t="26267" x="1552575" y="4205288"/>
          <p14:tracePt t="26303" x="1565275" y="4205288"/>
          <p14:tracePt t="26445" x="1577975" y="4205288"/>
          <p14:tracePt t="26449" x="1589088" y="4205288"/>
          <p14:tracePt t="26731" x="1601788" y="4205288"/>
          <p14:tracePt t="26757" x="1614488" y="4205288"/>
          <p14:tracePt t="26903" x="1627188" y="4205288"/>
          <p14:tracePt t="26949" x="1639888" y="4205288"/>
          <p14:tracePt t="29359" x="1639888" y="4179888"/>
          <p14:tracePt t="29365" x="1639888" y="4129088"/>
          <p14:tracePt t="29375" x="1639888" y="4054475"/>
          <p14:tracePt t="29379" x="1639888" y="4005263"/>
          <p14:tracePt t="29389" x="1639888" y="3929063"/>
          <p14:tracePt t="29400" x="1639888" y="3892550"/>
          <p14:tracePt t="29405" x="1639888" y="3867150"/>
          <p14:tracePt t="29419" x="1639888" y="3854450"/>
          <p14:tracePt t="29733" x="1639888" y="3867150"/>
          <p14:tracePt t="29743" x="1639888" y="3892550"/>
          <p14:tracePt t="29747" x="1639888" y="3929063"/>
          <p14:tracePt t="29759" x="1639888" y="3954463"/>
          <p14:tracePt t="29769" x="1639888" y="4029075"/>
          <p14:tracePt t="29773" x="1639888" y="4054475"/>
          <p14:tracePt t="29783" x="1639888" y="4105275"/>
          <p14:tracePt t="29788" x="1639888" y="4129088"/>
          <p14:tracePt t="29799" x="1639888" y="4167188"/>
          <p14:tracePt t="29809" x="1639888" y="4192588"/>
          <p14:tracePt t="29813" x="1639888" y="4241800"/>
          <p14:tracePt t="29823" x="1639888" y="4267200"/>
          <p14:tracePt t="29829" x="1652588" y="4305300"/>
          <p14:tracePt t="29839" x="1677988" y="4330700"/>
          <p14:tracePt t="29849" x="1677988" y="4354513"/>
          <p14:tracePt t="29855" x="1677988" y="4379913"/>
          <p14:tracePt t="29866" x="1677988" y="4405313"/>
          <p14:tracePt t="29879" x="1677988" y="4430713"/>
          <p14:tracePt t="29889" x="1701800" y="4454525"/>
          <p14:tracePt t="29905" x="1701800" y="4467225"/>
          <p14:tracePt t="29909" x="1714500" y="4479925"/>
          <p14:tracePt t="29919" x="1727200" y="4505325"/>
          <p14:tracePt t="29929" x="1727200" y="4518025"/>
          <p14:tracePt t="29935" x="1739900" y="4530725"/>
          <p14:tracePt t="29945" x="1739900" y="4543425"/>
          <p14:tracePt t="29949" x="1752600" y="4554538"/>
          <p14:tracePt t="29959" x="1765300" y="4567238"/>
          <p14:tracePt t="29975" x="1778000" y="4592638"/>
          <p14:tracePt t="29988" x="1790700" y="4605338"/>
          <p14:tracePt t="29999" x="1790700" y="4618038"/>
          <p14:tracePt t="30009" x="1801813" y="4630738"/>
          <p14:tracePt t="30016" x="1814513" y="4643438"/>
          <p14:tracePt t="30025" x="1827213" y="4656138"/>
          <p14:tracePt t="30031" x="1827213" y="4667250"/>
          <p14:tracePt t="30041" x="1839913" y="4667250"/>
          <p14:tracePt t="30051" x="1839913" y="4679950"/>
          <p14:tracePt t="30055" x="1852613" y="4679950"/>
          <p14:tracePt t="30065" x="1865313" y="4692650"/>
          <p14:tracePt t="30071" x="1865313" y="4705350"/>
          <p14:tracePt t="30082" x="1878013" y="4718050"/>
          <p14:tracePt t="30100" x="1914525" y="4718050"/>
          <p14:tracePt t="30107" x="1927225" y="4718050"/>
          <p14:tracePt t="30111" x="1939925" y="4718050"/>
          <p14:tracePt t="30132" x="1965325" y="4718050"/>
          <p14:tracePt t="30147" x="1978025" y="4718050"/>
          <p14:tracePt t="30151" x="1990725" y="4718050"/>
          <p14:tracePt t="30177" x="2014538" y="4692650"/>
          <p14:tracePt t="30187" x="2027238" y="4679950"/>
          <p14:tracePt t="30193" x="2039938" y="4667250"/>
          <p14:tracePt t="30203" x="2052638" y="4656138"/>
          <p14:tracePt t="30213" x="2065338" y="4643438"/>
          <p14:tracePt t="30217" x="2078038" y="4630738"/>
          <p14:tracePt t="30227" x="2116138" y="4605338"/>
          <p14:tracePt t="30233" x="2127250" y="4592638"/>
          <p14:tracePt t="30243" x="2139950" y="4579938"/>
          <p14:tracePt t="30252" x="2152650" y="4567238"/>
          <p14:tracePt t="30257" x="2165350" y="4554538"/>
          <p14:tracePt t="30267" x="2178050" y="4543425"/>
          <p14:tracePt t="30293" x="2190750" y="4530725"/>
          <p14:tracePt t="30298" x="2190750" y="4518025"/>
          <p14:tracePt t="30393" x="2190750" y="4505325"/>
          <p14:tracePt t="30409" x="2190750" y="4492625"/>
          <p14:tracePt t="30419" x="2190750" y="4479925"/>
          <p14:tracePt t="30435" x="2165350" y="4467225"/>
          <p14:tracePt t="30449" x="2139950" y="4467225"/>
          <p14:tracePt t="30459" x="2127250" y="4467225"/>
          <p14:tracePt t="30465" x="2116138" y="4467225"/>
          <p14:tracePt t="30479" x="2090738" y="4467225"/>
          <p14:tracePt t="30499" x="2078038" y="4467225"/>
          <p14:tracePt t="30505" x="2027238" y="4467225"/>
          <p14:tracePt t="30515" x="2014538" y="4479925"/>
          <p14:tracePt t="30519" x="1990725" y="4479925"/>
          <p14:tracePt t="30529" x="1965325" y="4492625"/>
          <p14:tracePt t="30539" x="1939925" y="4505325"/>
          <p14:tracePt t="30545" x="1903413" y="4505325"/>
          <p14:tracePt t="30555" x="1865313" y="4518025"/>
          <p14:tracePt t="30559" x="1852613" y="4518025"/>
          <p14:tracePt t="30569" x="1839913" y="4530725"/>
          <p14:tracePt t="30579" x="1827213" y="4530725"/>
          <p14:tracePt t="30585" x="1801813" y="4530725"/>
          <p14:tracePt t="30595" x="1801813" y="4543425"/>
          <p14:tracePt t="30601" x="1778000" y="4543425"/>
          <p14:tracePt t="30625" x="1765300" y="4543425"/>
          <p14:tracePt t="30641" x="1752600" y="4543425"/>
          <p14:tracePt t="30701" x="1739900" y="4543425"/>
          <p14:tracePt t="30717" x="1727200" y="4543425"/>
          <p14:tracePt t="30731" x="1714500" y="4543425"/>
          <p14:tracePt t="30741" x="1701800" y="4543425"/>
          <p14:tracePt t="30757" x="1689100" y="4543425"/>
          <p14:tracePt t="30843" x="1677988" y="4543425"/>
          <p14:tracePt t="30867" x="1665288" y="4543425"/>
          <p14:tracePt t="30893" x="1652588" y="4543425"/>
          <p14:tracePt t="30923" x="1639888" y="4543425"/>
          <p14:tracePt t="30953" x="1627188" y="4518025"/>
          <p14:tracePt t="30959" x="1614488" y="4518025"/>
          <p14:tracePt t="30969" x="1614488" y="4505325"/>
          <p14:tracePt t="30983" x="1614488" y="4479925"/>
          <p14:tracePt t="30999" x="1614488" y="4454525"/>
          <p14:tracePt t="31009" x="1614488" y="4443413"/>
          <p14:tracePt t="31019" x="1601788" y="4430713"/>
          <p14:tracePt t="31035" x="1601788" y="4418013"/>
          <p14:tracePt t="31105" x="1601788" y="4405313"/>
          <p14:tracePt t="31201" x="1601788" y="4392613"/>
          <p14:tracePt t="31801" x="1601788" y="4405313"/>
          <p14:tracePt t="31811" x="1589088" y="4430713"/>
          <p14:tracePt t="31841" x="1589088" y="4443413"/>
          <p14:tracePt t="32069" x="1601788" y="4454525"/>
          <p14:tracePt t="32083" x="1639888" y="4454525"/>
          <p14:tracePt t="32093" x="1652588" y="4443413"/>
          <p14:tracePt t="32099" x="1677988" y="4443413"/>
          <p14:tracePt t="32113" x="1689100" y="4443413"/>
          <p14:tracePt t="32122" x="1701800" y="4443413"/>
          <p14:tracePt t="32965" x="1714500" y="4443413"/>
          <p14:tracePt t="32975" x="1727200" y="4443413"/>
          <p14:tracePt t="32991" x="1739900" y="4443413"/>
          <p14:tracePt t="33027" x="1765300" y="4430713"/>
          <p14:tracePt t="33041" x="1790700" y="4430713"/>
          <p14:tracePt t="33067" x="1814513" y="4418013"/>
          <p14:tracePt t="33081" x="1827213" y="4418013"/>
          <p14:tracePt t="33091" x="1839913" y="4418013"/>
          <p14:tracePt t="33101" x="1852613" y="4418013"/>
          <p14:tracePt t="33107" x="1865313" y="4418013"/>
          <p14:tracePt t="33123" x="1890713" y="4418013"/>
          <p14:tracePt t="33133" x="1903413" y="4418013"/>
          <p14:tracePt t="33143" x="1927225" y="4418013"/>
          <p14:tracePt t="33147" x="1939925" y="4418013"/>
          <p14:tracePt t="33157" x="1952625" y="4418013"/>
          <p14:tracePt t="33173" x="1978025" y="4418013"/>
          <p14:tracePt t="33197" x="1990725" y="4430713"/>
          <p14:tracePt t="33203" x="2003425" y="4430713"/>
          <p14:tracePt t="33213" x="2014538" y="4430713"/>
          <p14:tracePt t="33223" x="2014538" y="4443413"/>
          <p14:tracePt t="33229" x="2027238" y="4443413"/>
          <p14:tracePt t="33243" x="2039938" y="4443413"/>
          <p14:tracePt t="33263" x="2052638" y="4454525"/>
          <p14:tracePt t="33269" x="2065338" y="4454525"/>
          <p14:tracePt t="33283" x="2078038" y="4454525"/>
          <p14:tracePt t="33293" x="2090738" y="4454525"/>
          <p14:tracePt t="33303" x="2103438" y="4454525"/>
          <p14:tracePt t="33309" x="2127250" y="4454525"/>
          <p14:tracePt t="33319" x="2139950" y="4454525"/>
          <p14:tracePt t="33323" x="2152650" y="4454525"/>
          <p14:tracePt t="33333" x="2178050" y="4467225"/>
          <p14:tracePt t="33345" x="2216150" y="4467225"/>
          <p14:tracePt t="33349" x="2265363" y="4492625"/>
          <p14:tracePt t="33359" x="2303463" y="4492625"/>
          <p14:tracePt t="33365" x="2352675" y="4505325"/>
          <p14:tracePt t="33375" x="2403475" y="4505325"/>
          <p14:tracePt t="33385" x="2416175" y="4518025"/>
          <p14:tracePt t="33388" x="2441575" y="4530725"/>
          <p14:tracePt t="33399" x="2452688" y="4530725"/>
          <p14:tracePt t="33405" x="2465388" y="4543425"/>
          <p14:tracePt t="33415" x="2478088" y="4543425"/>
          <p14:tracePt t="33425" x="2516188" y="4554538"/>
          <p14:tracePt t="33429" x="2541588" y="4567238"/>
          <p14:tracePt t="33439" x="2565400" y="4579938"/>
          <p14:tracePt t="33446" x="2578100" y="4579938"/>
          <p14:tracePt t="33455" x="2590800" y="4592638"/>
          <p14:tracePt t="33465" x="2603500" y="4605338"/>
          <p14:tracePt t="33481" x="2616200" y="4605338"/>
          <p14:tracePt t="33485" x="2641600" y="4630738"/>
          <p14:tracePt t="33505" x="2667000" y="4643438"/>
          <p14:tracePt t="33585" x="2678113" y="4643438"/>
          <p14:tracePt t="33597" x="2690813" y="4643438"/>
          <p14:tracePt t="33611" x="2703513" y="4643438"/>
          <p14:tracePt t="33621" x="2728913" y="4643438"/>
          <p14:tracePt t="33641" x="2728913" y="4618038"/>
          <p14:tracePt t="33651" x="2741613" y="4618038"/>
          <p14:tracePt t="33660" x="2741613" y="4605338"/>
          <p14:tracePt t="33707" x="2741613" y="4592638"/>
          <p14:tracePt t="33723" x="2741613" y="4579938"/>
          <p14:tracePt t="33737" x="2754313" y="4567238"/>
          <p14:tracePt t="33809" x="2767013" y="4554538"/>
          <p14:tracePt t="33823" x="2778125" y="4554538"/>
          <p14:tracePt t="33843" x="2778125" y="4543425"/>
          <p14:tracePt t="33863" x="2790825" y="4543425"/>
          <p14:tracePt t="33869" x="2790825" y="4530725"/>
          <p14:tracePt t="33883" x="2803525" y="4518025"/>
          <p14:tracePt t="33893" x="2841625" y="4505325"/>
          <p14:tracePt t="33903" x="2854325" y="4492625"/>
          <p14:tracePt t="33909" x="2867025" y="4479925"/>
          <p14:tracePt t="33919" x="2879725" y="4479925"/>
          <p14:tracePt t="33925" x="2879725" y="4467225"/>
          <p14:tracePt t="33945" x="2890838" y="4467225"/>
          <p14:tracePt t="33949" x="2916238" y="4443413"/>
          <p14:tracePt t="33959" x="2928938" y="4430713"/>
          <p14:tracePt t="33965" x="2941638" y="4430713"/>
          <p14:tracePt t="33975" x="2967038" y="4418013"/>
          <p14:tracePt t="33995" x="2979738" y="4418013"/>
          <p14:tracePt t="33999" x="2992438" y="4418013"/>
          <p14:tracePt t="34009" x="3028950" y="4418013"/>
          <p14:tracePt t="34015" x="3054350" y="4405313"/>
          <p14:tracePt t="34025" x="3067050" y="4405313"/>
          <p14:tracePt t="34035" x="3116263" y="4392613"/>
          <p14:tracePt t="34039" x="3128963" y="4392613"/>
          <p14:tracePt t="34051" x="3154363" y="4392613"/>
          <p14:tracePt t="34055" x="3192463" y="4392613"/>
          <p14:tracePt t="34065" x="3228975" y="4392613"/>
          <p14:tracePt t="34081" x="3254375" y="4392613"/>
          <p14:tracePt t="34096" x="3305175" y="4392613"/>
          <p14:tracePt t="34121" x="3317875" y="4392613"/>
          <p14:tracePt t="34721" x="3328988" y="4392613"/>
          <p14:tracePt t="34731" x="3341688" y="4392613"/>
          <p14:tracePt t="34737" x="3354388" y="4392613"/>
          <p14:tracePt t="34787" x="3367088" y="4392613"/>
          <p14:tracePt t="34843" x="3379788" y="4392613"/>
          <p14:tracePt t="34877" x="3392488" y="4392613"/>
          <p14:tracePt t="34937" x="3405188" y="4392613"/>
          <p14:tracePt t="34969" x="3417888" y="4392613"/>
          <p14:tracePt t="34989" x="3417888" y="4379913"/>
          <p14:tracePt t="35013" x="3417888" y="4354513"/>
          <p14:tracePt t="35039" x="3417888" y="4330700"/>
          <p14:tracePt t="35049" x="3417888" y="4318000"/>
          <p14:tracePt t="35053" x="3441700" y="4292600"/>
          <p14:tracePt t="35079" x="3441700" y="4279900"/>
          <p14:tracePt t="35099" x="3441700" y="4267200"/>
          <p14:tracePt t="35119" x="3441700" y="4254500"/>
          <p14:tracePt t="35125" x="3441700" y="4241800"/>
          <p14:tracePt t="35139" x="3441700" y="4230688"/>
          <p14:tracePt t="35159" x="3441700" y="4217988"/>
          <p14:tracePt t="35165" x="3441700" y="4205288"/>
          <p14:tracePt t="35175" x="3441700" y="4192588"/>
          <p14:tracePt t="35201" x="3441700" y="4179888"/>
          <p14:tracePt t="35225" x="3441700" y="4167188"/>
          <p14:tracePt t="35271" x="3429000" y="4167188"/>
          <p14:tracePt t="35291" x="3429000" y="4154488"/>
          <p14:tracePt t="35311" x="3417888" y="4154488"/>
          <p14:tracePt t="35327" x="3405188" y="4141788"/>
          <p14:tracePt t="35351" x="3392488" y="4129088"/>
          <p14:tracePt t="35361" x="3392488" y="4117975"/>
          <p14:tracePt t="35371" x="3379788" y="4105275"/>
          <p14:tracePt t="35377" x="3367088" y="4105275"/>
          <p14:tracePt t="35387" x="3354388" y="4079875"/>
          <p14:tracePt t="35401" x="3328988" y="4054475"/>
          <p14:tracePt t="35417" x="3317875" y="4041775"/>
          <p14:tracePt t="35427" x="3292475" y="4041775"/>
          <p14:tracePt t="35433" x="3279775" y="4029075"/>
          <p14:tracePt t="35444" x="3267075" y="4029075"/>
          <p14:tracePt t="35453" x="3254375" y="4029075"/>
          <p14:tracePt t="35457" x="3241675" y="4029075"/>
          <p14:tracePt t="35467" x="3228975" y="4029075"/>
          <p14:tracePt t="35483" x="3205163" y="4029075"/>
          <p14:tracePt t="35494" x="3179763" y="4029075"/>
          <p14:tracePt t="35499" x="3167063" y="4041775"/>
          <p14:tracePt t="35510" x="3154363" y="4054475"/>
          <p14:tracePt t="35513" x="3141663" y="4067175"/>
          <p14:tracePt t="35533" x="3128963" y="4092575"/>
          <p14:tracePt t="35539" x="3116263" y="4129088"/>
          <p14:tracePt t="35549" x="3116263" y="4141788"/>
          <p14:tracePt t="35553" x="3103563" y="4167188"/>
          <p14:tracePt t="35563" x="3103563" y="4179888"/>
          <p14:tracePt t="35573" x="3103563" y="4205288"/>
          <p14:tracePt t="35579" x="3092450" y="4230688"/>
          <p14:tracePt t="35589" x="3092450" y="4241800"/>
          <p14:tracePt t="35594" x="3092450" y="4279900"/>
          <p14:tracePt t="35603" x="3092450" y="4292600"/>
          <p14:tracePt t="35613" x="3092450" y="4318000"/>
          <p14:tracePt t="35619" x="3092450" y="4330700"/>
          <p14:tracePt t="35629" x="3092450" y="4367213"/>
          <p14:tracePt t="35633" x="3092450" y="4379913"/>
          <p14:tracePt t="35644" x="3103563" y="4392613"/>
          <p14:tracePt t="35653" x="3116263" y="4405313"/>
          <p14:tracePt t="35659" x="3128963" y="4418013"/>
          <p14:tracePt t="35669" x="3154363" y="4443413"/>
          <p14:tracePt t="35676" x="3167063" y="4454525"/>
          <p14:tracePt t="35685" x="3205163" y="4479925"/>
          <p14:tracePt t="35695" x="3216275" y="4492625"/>
          <p14:tracePt t="35699" x="3228975" y="4518025"/>
          <p14:tracePt t="35709" x="3267075" y="4518025"/>
          <p14:tracePt t="35715" x="3292475" y="4543425"/>
          <p14:tracePt t="35726" x="3317875" y="4543425"/>
          <p14:tracePt t="35735" x="3341688" y="4543425"/>
          <p14:tracePt t="35739" x="3354388" y="4543425"/>
          <p14:tracePt t="35751" x="3392488" y="4543425"/>
          <p14:tracePt t="35755" x="3405188" y="4543425"/>
          <p14:tracePt t="35765" x="3429000" y="4543425"/>
          <p14:tracePt t="35776" x="3441700" y="4543425"/>
          <p14:tracePt t="35781" x="3467100" y="4543425"/>
          <p14:tracePt t="35791" x="3479800" y="4543425"/>
          <p14:tracePt t="35795" x="3517900" y="4518025"/>
          <p14:tracePt t="35805" x="3530600" y="4505325"/>
          <p14:tracePt t="35815" x="3541713" y="4479925"/>
          <p14:tracePt t="35821" x="3554413" y="4467225"/>
          <p14:tracePt t="35831" x="3567113" y="4443413"/>
          <p14:tracePt t="35835" x="3567113" y="4418013"/>
          <p14:tracePt t="35845" x="3592513" y="4379913"/>
          <p14:tracePt t="35854" x="3592513" y="4367213"/>
          <p14:tracePt t="35860" x="3592513" y="4341813"/>
          <p14:tracePt t="35871" x="3592513" y="4292600"/>
          <p14:tracePt t="35877" x="3592513" y="4254500"/>
          <p14:tracePt t="35887" x="3592513" y="4230688"/>
          <p14:tracePt t="35897" x="3592513" y="4179888"/>
          <p14:tracePt t="35901" x="3592513" y="4141788"/>
          <p14:tracePt t="35911" x="3592513" y="4105275"/>
          <p14:tracePt t="35917" x="3567113" y="4079875"/>
          <p14:tracePt t="35927" x="3554413" y="4041775"/>
          <p14:tracePt t="35937" x="3530600" y="4005263"/>
          <p14:tracePt t="35941" x="3530600" y="3979863"/>
          <p14:tracePt t="35951" x="3505200" y="3941763"/>
          <p14:tracePt t="35957" x="3479800" y="3916363"/>
          <p14:tracePt t="35967" x="3467100" y="3892550"/>
          <p14:tracePt t="35977" x="3454400" y="3879850"/>
          <p14:tracePt t="35981" x="3429000" y="3867150"/>
          <p14:tracePt t="35991" x="3417888" y="3841750"/>
          <p14:tracePt t="36007" x="3405188" y="3829050"/>
          <p14:tracePt t="36017" x="3392488" y="3829050"/>
          <p14:tracePt t="36023" x="3379788" y="3816350"/>
          <p14:tracePt t="36037" x="3367088" y="3816350"/>
          <p14:tracePt t="36047" x="3354388" y="3816350"/>
          <p14:tracePt t="36056" x="3341688" y="3816350"/>
          <p14:tracePt t="36073" x="3305175" y="3829050"/>
          <p14:tracePt t="36077" x="3279775" y="3854450"/>
          <p14:tracePt t="36087" x="3279775" y="3867150"/>
          <p14:tracePt t="36099" x="3279775" y="3892550"/>
          <p14:tracePt t="36103" x="3254375" y="3929063"/>
          <p14:tracePt t="36113" x="3254375" y="3967163"/>
          <p14:tracePt t="36119" x="3254375" y="4017963"/>
          <p14:tracePt t="36129" x="3254375" y="4067175"/>
          <p14:tracePt t="36139" x="3254375" y="4129088"/>
          <p14:tracePt t="36143" x="3254375" y="4167188"/>
          <p14:tracePt t="36153" x="3254375" y="4217988"/>
          <p14:tracePt t="36160" x="3267075" y="4241800"/>
          <p14:tracePt t="36169" x="3292475" y="4305300"/>
          <p14:tracePt t="36179" x="3317875" y="4341813"/>
          <p14:tracePt t="36183" x="3317875" y="4354513"/>
          <p14:tracePt t="36195" x="3367088" y="4418013"/>
          <p14:tracePt t="36199" x="3379788" y="4430713"/>
          <p14:tracePt t="36209" x="3392488" y="4454525"/>
          <p14:tracePt t="36219" x="3417888" y="4479925"/>
          <p14:tracePt t="36223" x="3429000" y="4505325"/>
          <p14:tracePt t="36235" x="3441700" y="4518025"/>
          <p14:tracePt t="36239" x="3441700" y="4530725"/>
          <p14:tracePt t="36260" x="3454400" y="4530725"/>
          <p14:tracePt t="36264" x="3479800" y="4543425"/>
          <p14:tracePt t="36275" x="3479800" y="4554538"/>
          <p14:tracePt t="36279" x="3505200" y="4554538"/>
          <p14:tracePt t="36289" x="3517900" y="4554538"/>
          <p14:tracePt t="36299" x="3541713" y="4554538"/>
          <p14:tracePt t="36305" x="3554413" y="4554538"/>
          <p14:tracePt t="36315" x="3567113" y="4554538"/>
          <p14:tracePt t="36319" x="3592513" y="4554538"/>
          <p14:tracePt t="36329" x="3617913" y="4554538"/>
          <p14:tracePt t="36339" x="3630613" y="4543425"/>
          <p14:tracePt t="36345" x="3643313" y="4518025"/>
          <p14:tracePt t="36355" x="3654425" y="4518025"/>
          <p14:tracePt t="36361" x="3667125" y="4492625"/>
          <p14:tracePt t="36371" x="3667125" y="4467225"/>
          <p14:tracePt t="36381" x="3667125" y="4454525"/>
          <p14:tracePt t="36385" x="3667125" y="4430713"/>
          <p14:tracePt t="36395" x="3667125" y="4405313"/>
          <p14:tracePt t="36401" x="3667125" y="4379913"/>
          <p14:tracePt t="36411" x="3667125" y="4354513"/>
          <p14:tracePt t="36421" x="3667125" y="4330700"/>
          <p14:tracePt t="36425" x="3667125" y="4305300"/>
          <p14:tracePt t="36435" x="3654425" y="4254500"/>
          <p14:tracePt t="36442" x="3643313" y="4241800"/>
          <p14:tracePt t="36451" x="3617913" y="4192588"/>
          <p14:tracePt t="36461" x="3592513" y="4141788"/>
          <p14:tracePt t="36477" x="3567113" y="4117975"/>
          <p14:tracePt t="36480" x="3554413" y="4092575"/>
          <p14:tracePt t="36501" x="3541713" y="4092575"/>
          <p14:tracePt t="36507" x="3530600" y="4079875"/>
          <p14:tracePt t="36517" x="3505200" y="4079875"/>
          <p14:tracePt t="36521" x="3479800" y="4079875"/>
          <p14:tracePt t="36531" x="3467100" y="4067175"/>
          <p14:tracePt t="36542" x="3441700" y="4067175"/>
          <p14:tracePt t="36547" x="3417888" y="4067175"/>
          <p14:tracePt t="36557" x="3392488" y="4067175"/>
          <p14:tracePt t="36573" x="3379788" y="4067175"/>
          <p14:tracePt t="36583" x="3341688" y="4067175"/>
          <p14:tracePt t="36587" x="3317875" y="4067175"/>
          <p14:tracePt t="36597" x="3292475" y="4067175"/>
          <p14:tracePt t="36603" x="3267075" y="4067175"/>
          <p14:tracePt t="36613" x="3254375" y="4067175"/>
          <p14:tracePt t="36623" x="3216275" y="4092575"/>
          <p14:tracePt t="36627" x="3216275" y="4117975"/>
          <p14:tracePt t="36637" x="3192463" y="4129088"/>
          <p14:tracePt t="36643" x="3192463" y="4167188"/>
          <p14:tracePt t="36653" x="3179763" y="4217988"/>
          <p14:tracePt t="36663" x="3179763" y="4254500"/>
          <p14:tracePt t="36667" x="3179763" y="4318000"/>
          <p14:tracePt t="36676" x="3179763" y="4379913"/>
          <p14:tracePt t="36683" x="3179763" y="4443413"/>
          <p14:tracePt t="36693" x="3179763" y="4479925"/>
          <p14:tracePt t="36703" x="3205163" y="4543425"/>
          <p14:tracePt t="36709" x="3241675" y="4618038"/>
          <p14:tracePt t="36719" x="3279775" y="4656138"/>
          <p14:tracePt t="36723" x="3305175" y="4705350"/>
          <p14:tracePt t="36733" x="3341688" y="4730750"/>
          <p14:tracePt t="36743" x="3392488" y="4792663"/>
          <p14:tracePt t="36749" x="3417888" y="4792663"/>
          <p14:tracePt t="36760" x="3454400" y="4818063"/>
          <p14:tracePt t="36763" x="3492500" y="4843463"/>
          <p14:tracePt t="36773" x="3541713" y="4856163"/>
          <p14:tracePt t="36785" x="3579813" y="4856163"/>
          <p14:tracePt t="36789" x="3630613" y="4879975"/>
          <p14:tracePt t="36799" x="3654425" y="4879975"/>
          <p14:tracePt t="36804" x="3679825" y="4879975"/>
          <p14:tracePt t="36815" x="3692525" y="4879975"/>
          <p14:tracePt t="36826" x="3730625" y="4879975"/>
          <p14:tracePt t="36829" x="3743325" y="4879975"/>
          <p14:tracePt t="36839" x="3779838" y="4856163"/>
          <p14:tracePt t="36845" x="3792538" y="4830763"/>
          <p14:tracePt t="36855" x="3805238" y="4792663"/>
          <p14:tracePt t="36865" x="3830638" y="4768850"/>
          <p14:tracePt t="36869" x="3830638" y="4718050"/>
          <p14:tracePt t="36879" x="3830638" y="4667250"/>
          <p14:tracePt t="36885" x="3830638" y="4605338"/>
          <p14:tracePt t="36895" x="3792538" y="4518025"/>
          <p14:tracePt t="36905" x="3779838" y="4467225"/>
          <p14:tracePt t="36909" x="3743325" y="4418013"/>
          <p14:tracePt t="36921" x="3730625" y="4379913"/>
          <p14:tracePt t="36926" x="3692525" y="4354513"/>
          <p14:tracePt t="36935" x="3679825" y="4330700"/>
          <p14:tracePt t="36945" x="3667125" y="4318000"/>
          <p14:tracePt t="36951" x="3654425" y="4292600"/>
          <p14:tracePt t="36961" x="3643313" y="4292600"/>
          <p14:tracePt t="36965" x="3630613" y="4267200"/>
          <p14:tracePt t="36975" x="3605213" y="4267200"/>
          <p14:tracePt t="36985" x="3567113" y="4254500"/>
          <p14:tracePt t="36993" x="3554413" y="4254500"/>
          <p14:tracePt t="37001" x="3530600" y="4254500"/>
          <p14:tracePt t="37005" x="3505200" y="4254500"/>
          <p14:tracePt t="37015" x="3492500" y="4254500"/>
          <p14:tracePt t="37026" x="3454400" y="4254500"/>
          <p14:tracePt t="37031" x="3441700" y="4254500"/>
          <p14:tracePt t="37041" x="3405188" y="4254500"/>
          <p14:tracePt t="37047" x="3379788" y="4267200"/>
          <p14:tracePt t="37058" x="3367088" y="4279900"/>
          <p14:tracePt t="37066" x="3341688" y="4305300"/>
          <p14:tracePt t="37070" x="3305175" y="4330700"/>
          <p14:tracePt t="37081" x="3305175" y="4354513"/>
          <p14:tracePt t="37087" x="3267075" y="4392613"/>
          <p14:tracePt t="37109" x="3241675" y="4454525"/>
          <p14:tracePt t="37111" x="3241675" y="4492625"/>
          <p14:tracePt t="37123" x="3241675" y="4518025"/>
          <p14:tracePt t="37127" x="3241675" y="4543425"/>
          <p14:tracePt t="37137" x="3241675" y="4567238"/>
          <p14:tracePt t="37147" x="3241675" y="4592638"/>
          <p14:tracePt t="37153" x="3267075" y="4618038"/>
          <p14:tracePt t="37163" x="3279775" y="4630738"/>
          <p14:tracePt t="37167" x="3292475" y="4630738"/>
          <p14:tracePt t="37177" x="3292475" y="4643438"/>
          <p14:tracePt t="37187" x="3305175" y="4643438"/>
          <p14:tracePt t="37193" x="3328988" y="4656138"/>
          <p14:tracePt t="37208" x="3354388" y="4656138"/>
          <p14:tracePt t="37227" x="3379788" y="4656138"/>
          <p14:tracePt t="37233" x="3405188" y="4656138"/>
          <p14:tracePt t="37243" x="3429000" y="4643438"/>
          <p14:tracePt t="37247" x="3454400" y="4605338"/>
          <p14:tracePt t="37258" x="3467100" y="4592638"/>
          <p14:tracePt t="37267" x="3492500" y="4554538"/>
          <p14:tracePt t="37273" x="3505200" y="4530725"/>
          <p14:tracePt t="37283" x="3517900" y="4492625"/>
          <p14:tracePt t="37313" x="3517900" y="4479925"/>
          <p14:tracePt t="37328" x="3517900" y="4467225"/>
          <p14:tracePt t="37409" x="3517900" y="4454525"/>
          <p14:tracePt t="37439" x="3505200" y="4454525"/>
          <p14:tracePt t="37475" x="3492500" y="4454525"/>
          <p14:tracePt t="37505" x="3454400" y="4454525"/>
          <p14:tracePt t="37521" x="3429000" y="4479925"/>
          <p14:tracePt t="37530" x="3392488" y="4492625"/>
          <p14:tracePt t="37541" x="3367088" y="4518025"/>
          <p14:tracePt t="37545" x="3354388" y="4530725"/>
          <p14:tracePt t="37555" x="3328988" y="4543425"/>
          <p14:tracePt t="37561" x="3305175" y="4567238"/>
          <p14:tracePt t="37571" x="3279775" y="4579938"/>
          <p14:tracePt t="37581" x="3254375" y="4605338"/>
          <p14:tracePt t="37585" x="3241675" y="4605338"/>
          <p14:tracePt t="37597" x="3192463" y="4630738"/>
          <p14:tracePt t="37600" x="3167063" y="4630738"/>
          <p14:tracePt t="37611" x="3103563" y="4656138"/>
          <p14:tracePt t="37621" x="3067050" y="4667250"/>
          <p14:tracePt t="37627" x="3028950" y="4679950"/>
          <p14:tracePt t="37637" x="2967038" y="4692650"/>
          <p14:tracePt t="37641" x="2941638" y="4692650"/>
          <p14:tracePt t="37651" x="2916238" y="4692650"/>
          <p14:tracePt t="37660" x="2890838" y="4692650"/>
          <p14:tracePt t="37667" x="2867025" y="4692650"/>
          <p14:tracePt t="37677" x="2841625" y="4692650"/>
          <p14:tracePt t="37681" x="2790825" y="4692650"/>
          <p14:tracePt t="37692" x="2754313" y="4692650"/>
          <p14:tracePt t="37701" x="2690813" y="4692650"/>
          <p14:tracePt t="37707" x="2654300" y="4692650"/>
          <p14:tracePt t="37717" x="2590800" y="4692650"/>
          <p14:tracePt t="37721" x="2490788" y="4679950"/>
          <p14:tracePt t="37731" x="2403475" y="4656138"/>
          <p14:tracePt t="37743" x="2303463" y="4643438"/>
          <p14:tracePt t="37747" x="2165350" y="4618038"/>
          <p14:tracePt t="37757" x="2052638" y="4618038"/>
          <p14:tracePt t="37763" x="1952625" y="4605338"/>
          <p14:tracePt t="37773" x="1839913" y="4579938"/>
          <p14:tracePt t="37783" x="1739900" y="4567238"/>
          <p14:tracePt t="37787" x="1677988" y="4567238"/>
          <p14:tracePt t="37797" x="1601788" y="4543425"/>
          <p14:tracePt t="37803" x="1527175" y="4530725"/>
          <p14:tracePt t="37813" x="1489075" y="4530725"/>
          <p14:tracePt t="37824" x="1452563" y="4530725"/>
          <p14:tracePt t="37829" x="1427163" y="4530725"/>
          <p14:tracePt t="37839" x="1401763" y="4518025"/>
          <p14:tracePt t="37843" x="1389063" y="4518025"/>
          <p14:tracePt t="37853" x="1363663" y="4518025"/>
          <p14:tracePt t="37863" x="1352550" y="4518025"/>
          <p14:tracePt t="37893" x="1339850" y="4505325"/>
          <p14:tracePt t="37909" x="1327150" y="4505325"/>
          <p14:tracePt t="37969" x="1314450" y="4505325"/>
          <p14:tracePt t="37979" x="1301750" y="4505325"/>
          <p14:tracePt t="37995" x="1289050" y="4505325"/>
          <p14:tracePt t="38009" x="1276350" y="4505325"/>
          <p14:tracePt t="38151" x="1276350" y="4518025"/>
          <p14:tracePt t="38161" x="1276350" y="4530725"/>
          <p14:tracePt t="38165" x="1276350" y="4543425"/>
          <p14:tracePt t="38187" x="1252538" y="4554538"/>
          <p14:tracePt t="38605" x="1239838" y="4554538"/>
          <p14:tracePt t="38655" x="1227138" y="4567238"/>
          <p14:tracePt t="39285" x="1239838" y="4567238"/>
          <p14:tracePt t="39295" x="1263650" y="4579938"/>
          <p14:tracePt t="39305" x="1276350" y="4579938"/>
          <p14:tracePt t="39311" x="1289050" y="4579938"/>
          <p14:tracePt t="39321" x="1289050" y="4592638"/>
          <p14:tracePt t="39325" x="1301750" y="4592638"/>
          <p14:tracePt t="39335" x="1314450" y="4592638"/>
          <p14:tracePt t="39347" x="1327150" y="4592638"/>
          <p14:tracePt t="39361" x="1352550" y="4592638"/>
          <p14:tracePt t="39367" x="1363663" y="4605338"/>
          <p14:tracePt t="39387" x="1376363" y="4605338"/>
          <p14:tracePt t="39401" x="1389063" y="4605338"/>
          <p14:tracePt t="39417" x="1401763" y="4605338"/>
          <p14:tracePt t="39431" x="1427163" y="4605338"/>
          <p14:tracePt t="39453" x="1439863" y="4618038"/>
          <p14:tracePt t="39457" x="1465263" y="4630738"/>
          <p14:tracePt t="39467" x="1501775" y="4643438"/>
          <p14:tracePt t="39473" x="1527175" y="4643438"/>
          <p14:tracePt t="39483" x="1552575" y="4656138"/>
          <p14:tracePt t="39493" x="1577975" y="4679950"/>
          <p14:tracePt t="39497" x="1627188" y="4679950"/>
          <p14:tracePt t="39507" x="1652588" y="4679950"/>
          <p14:tracePt t="39513" x="1714500" y="4705350"/>
          <p14:tracePt t="39524" x="1765300" y="4718050"/>
          <p14:tracePt t="39533" x="1839913" y="4718050"/>
          <p14:tracePt t="39539" x="1890713" y="4743450"/>
          <p14:tracePt t="39549" x="1927225" y="4743450"/>
          <p14:tracePt t="39553" x="1978025" y="4756150"/>
          <p14:tracePt t="39563" x="2003425" y="4756150"/>
          <p14:tracePt t="39573" x="2027238" y="4756150"/>
          <p14:tracePt t="39579" x="2039938" y="4756150"/>
          <p14:tracePt t="39603" x="2065338" y="4756150"/>
          <p14:tracePt t="39685" x="2078038" y="4756150"/>
          <p14:tracePt t="39745" x="2090738" y="4756150"/>
          <p14:tracePt t="39749" x="2103438" y="4756150"/>
          <p14:tracePt t="39759" x="2116138" y="4743450"/>
          <p14:tracePt t="39775" x="2139950" y="4743450"/>
          <p14:tracePt t="39789" x="2139950" y="4730750"/>
          <p14:tracePt t="39801" x="2152650" y="4730750"/>
          <p14:tracePt t="39811" x="2165350" y="4705350"/>
          <p14:tracePt t="39815" x="2178050" y="4705350"/>
          <p14:tracePt t="39831" x="2203450" y="4692650"/>
          <p14:tracePt t="39841" x="2228850" y="4679950"/>
          <p14:tracePt t="39851" x="2239963" y="4656138"/>
          <p14:tracePt t="39855" x="2265363" y="4656138"/>
          <p14:tracePt t="39865" x="2278063" y="4656138"/>
          <p14:tracePt t="39881" x="2303463" y="4630738"/>
          <p14:tracePt t="39897" x="2328863" y="4630738"/>
          <p14:tracePt t="39921" x="2352675" y="4618038"/>
          <p14:tracePt t="39947" x="2365375" y="4618038"/>
          <p14:tracePt t="39997" x="2365375" y="4605338"/>
          <p14:tracePt t="40007" x="2378075" y="4592638"/>
          <p14:tracePt t="40169" x="2378075" y="4579938"/>
          <p14:tracePt t="40173" x="2378075" y="4567238"/>
          <p14:tracePt t="40183" x="2365375" y="4554538"/>
          <p14:tracePt t="40189" x="2352675" y="4543425"/>
          <p14:tracePt t="40199" x="2328863" y="4530725"/>
          <p14:tracePt t="40209" x="2316163" y="4530725"/>
          <p14:tracePt t="40213" x="2290763" y="4530725"/>
          <p14:tracePt t="40223" x="2278063" y="4518025"/>
          <p14:tracePt t="40229" x="2265363" y="4505325"/>
          <p14:tracePt t="40240" x="2228850" y="4492625"/>
          <p14:tracePt t="40249" x="2216150" y="4479925"/>
          <p14:tracePt t="40255" x="2190750" y="4454525"/>
          <p14:tracePt t="40264" x="2178050" y="4454525"/>
          <p14:tracePt t="40268" x="2152650" y="4443413"/>
          <p14:tracePt t="40279" x="2139950" y="4430713"/>
          <p14:tracePt t="40290" x="2103438" y="4418013"/>
          <p14:tracePt t="40295" x="2090738" y="4405313"/>
          <p14:tracePt t="40305" x="2078038" y="4405313"/>
          <p14:tracePt t="40309" x="2065338" y="4405313"/>
          <p14:tracePt t="40335" x="2039938" y="4392613"/>
          <p14:tracePt t="40359" x="2027238" y="4379913"/>
          <p14:tracePt t="40371" x="2014538" y="4379913"/>
          <p14:tracePt t="40375" x="2003425" y="4379913"/>
          <p14:tracePt t="40385" x="1990725" y="4379913"/>
          <p14:tracePt t="40391" x="1978025" y="4379913"/>
          <p14:tracePt t="40401" x="1952625" y="4379913"/>
          <p14:tracePt t="40411" x="1939925" y="4379913"/>
          <p14:tracePt t="40415" x="1914525" y="4379913"/>
          <p14:tracePt t="40425" x="1903413" y="4379913"/>
          <p14:tracePt t="40441" x="1878013" y="4379913"/>
          <p14:tracePt t="40451" x="1839913" y="4379913"/>
          <p14:tracePt t="40456" x="1814513" y="4379913"/>
          <p14:tracePt t="40465" x="1790700" y="4379913"/>
          <p14:tracePt t="40472" x="1739900" y="4379913"/>
          <p14:tracePt t="40481" x="1727200" y="4379913"/>
          <p14:tracePt t="40490" x="1714500" y="4379913"/>
          <p14:tracePt t="40494" x="1665288" y="4405313"/>
          <p14:tracePt t="40507" x="1652588" y="4418013"/>
          <p14:tracePt t="40511" x="1627188" y="4443413"/>
          <p14:tracePt t="40521" x="1614488" y="4454525"/>
          <p14:tracePt t="40530" x="1614488" y="4479925"/>
          <p14:tracePt t="40537" x="1614488" y="4505325"/>
          <p14:tracePt t="40547" x="1614488" y="4518025"/>
          <p14:tracePt t="40551" x="1614488" y="4530725"/>
          <p14:tracePt t="40561" x="1614488" y="4554538"/>
          <p14:tracePt t="40577" x="1614488" y="4579938"/>
          <p14:tracePt t="40588" x="1627188" y="4605338"/>
          <p14:tracePt t="40603" x="1639888" y="4605338"/>
          <p14:tracePt t="40613" x="1652588" y="4618038"/>
          <p14:tracePt t="40617" x="1665288" y="4630738"/>
          <p14:tracePt t="40633" x="1701800" y="4643438"/>
          <p14:tracePt t="40653" x="1752600" y="4643438"/>
          <p14:tracePt t="40657" x="1790700" y="4643438"/>
          <p14:tracePt t="40666" x="1814513" y="4643438"/>
          <p14:tracePt t="40673" x="1839913" y="4643438"/>
          <p14:tracePt t="40683" x="1865313" y="4643438"/>
          <p14:tracePt t="40693" x="1890713" y="4643438"/>
          <p14:tracePt t="40697" x="1914525" y="4643438"/>
          <p14:tracePt t="40707" x="1939925" y="4643438"/>
          <p14:tracePt t="40723" x="1952625" y="4643438"/>
          <p14:tracePt t="40732" x="1978025" y="4630738"/>
          <p14:tracePt t="40753" x="1990725" y="4605338"/>
          <p14:tracePt t="40763" x="1990725" y="4592638"/>
          <p14:tracePt t="40773" x="2003425" y="4567238"/>
          <p14:tracePt t="40779" x="2003425" y="4543425"/>
          <p14:tracePt t="40789" x="2003425" y="4518025"/>
          <p14:tracePt t="40793" x="2003425" y="4505325"/>
          <p14:tracePt t="40803" x="2003425" y="4479925"/>
          <p14:tracePt t="40813" x="2003425" y="4454525"/>
          <p14:tracePt t="40819" x="1978025" y="4418013"/>
          <p14:tracePt t="40829" x="1952625" y="4405313"/>
          <p14:tracePt t="40833" x="1939925" y="4379913"/>
          <p14:tracePt t="40843" x="1914525" y="4354513"/>
          <p14:tracePt t="40856" x="1890713" y="4341813"/>
          <p14:tracePt t="40858" x="1865313" y="4330700"/>
          <p14:tracePt t="40869" x="1814513" y="4330700"/>
          <p14:tracePt t="40875" x="1790700" y="4330700"/>
          <p14:tracePt t="40885" x="1752600" y="4330700"/>
          <p14:tracePt t="40895" x="1701800" y="4330700"/>
          <p14:tracePt t="40899" x="1639888" y="4341813"/>
          <p14:tracePt t="40909" x="1627188" y="4354513"/>
          <p14:tracePt t="40915" x="1601788" y="4379913"/>
          <p14:tracePt t="40925" x="1565275" y="4418013"/>
          <p14:tracePt t="40935" x="1552575" y="4430713"/>
          <p14:tracePt t="40941" x="1539875" y="4443413"/>
          <p14:tracePt t="40956" x="1539875" y="4454525"/>
          <p14:tracePt t="40975" x="1539875" y="4467225"/>
          <p14:tracePt t="40991" x="1539875" y="4492625"/>
          <p14:tracePt t="40995" x="1539875" y="4518025"/>
          <p14:tracePt t="41005" x="1552575" y="4554538"/>
          <p14:tracePt t="41015" x="1589088" y="4567238"/>
          <p14:tracePt t="41021" x="1701800" y="4592638"/>
          <p14:tracePt t="41031" x="1778000" y="4605338"/>
          <p14:tracePt t="41035" x="1939925" y="4630738"/>
          <p14:tracePt t="41045" x="2052638" y="4630738"/>
          <p14:tracePt t="41055" x="2190750" y="4630738"/>
          <p14:tracePt t="41061" x="2303463" y="4630738"/>
          <p14:tracePt t="41071" x="2416175" y="4630738"/>
          <p14:tracePt t="41077" x="2490788" y="4630738"/>
          <p14:tracePt t="41087" x="2590800" y="4605338"/>
          <p14:tracePt t="41106" x="2741613" y="4530725"/>
          <p14:tracePt t="41111" x="2790825" y="4492625"/>
          <p14:tracePt t="41117" x="2854325" y="4479925"/>
          <p14:tracePt t="41127" x="2890838" y="4467225"/>
          <p14:tracePt t="41137" x="2903538" y="4454525"/>
          <p14:tracePt t="41141" x="2916238" y="4443413"/>
          <p14:tracePt t="41151" x="2928938" y="4443413"/>
          <p14:tracePt t="41157" x="2941638" y="4430713"/>
          <p14:tracePt t="41167" x="2954338" y="4430713"/>
          <p14:tracePt t="41177" x="2967038" y="4418013"/>
          <p14:tracePt t="41191" x="2992438" y="4405313"/>
          <p14:tracePt t="41197" x="3028950" y="4405313"/>
          <p14:tracePt t="41207" x="3054350" y="4392613"/>
          <p14:tracePt t="41217" x="3116263" y="4392613"/>
          <p14:tracePt t="41223" x="3179763" y="4392613"/>
          <p14:tracePt t="41233" x="3254375" y="4392613"/>
          <p14:tracePt t="41237" x="3317875" y="4392613"/>
          <p14:tracePt t="41247" x="3341688" y="4392613"/>
          <p14:tracePt t="41256" x="3379788" y="4392613"/>
          <p14:tracePt t="41263" x="3405188" y="4392613"/>
          <p14:tracePt t="41273" x="3429000" y="4392613"/>
          <p14:tracePt t="41289" x="3454400" y="4392613"/>
          <p14:tracePt t="41299" x="3467100" y="4392613"/>
          <p14:tracePt t="41313" x="3479800" y="4392613"/>
          <p14:tracePt t="41707" x="3467100" y="4392613"/>
          <p14:tracePt t="41717" x="3467100" y="4405313"/>
          <p14:tracePt t="41721" x="3441700" y="4405313"/>
          <p14:tracePt t="41731" x="3417888" y="4418013"/>
          <p14:tracePt t="41737" x="3367088" y="4430713"/>
          <p14:tracePt t="41747" x="3341688" y="4430713"/>
          <p14:tracePt t="41757" x="3292475" y="4430713"/>
          <p14:tracePt t="41763" x="3205163" y="4443413"/>
          <p14:tracePt t="41773" x="3116263" y="4454525"/>
          <p14:tracePt t="41777" x="3016250" y="4467225"/>
          <p14:tracePt t="41787" x="2916238" y="4467225"/>
          <p14:tracePt t="41797" x="2803525" y="4467225"/>
          <p14:tracePt t="41804" x="2667000" y="4467225"/>
          <p14:tracePt t="41813" x="2528888" y="4467225"/>
          <p14:tracePt t="41817" x="2403475" y="4467225"/>
          <p14:tracePt t="41827" x="2252663" y="4467225"/>
          <p14:tracePt t="41839" x="2116138" y="4467225"/>
          <p14:tracePt t="41843" x="1965325" y="4467225"/>
          <p14:tracePt t="41854" x="1814513" y="4467225"/>
          <p14:tracePt t="41859" x="1701800" y="4479925"/>
          <p14:tracePt t="41869" x="1565275" y="4505325"/>
          <p14:tracePt t="41879" x="1427163" y="4518025"/>
          <p14:tracePt t="41883" x="1289050" y="4554538"/>
          <p14:tracePt t="41893" x="1214438" y="4554538"/>
          <p14:tracePt t="41899" x="1101725" y="4567238"/>
          <p14:tracePt t="41909" x="1014413" y="4592638"/>
          <p14:tracePt t="41920" x="950913" y="4592638"/>
          <p14:tracePt t="41923" x="901700" y="4605338"/>
          <p14:tracePt t="41933" x="863600" y="4605338"/>
          <p14:tracePt t="41939" x="838200" y="4605338"/>
          <p14:tracePt t="41949" x="801688" y="4618038"/>
          <p14:tracePt t="41959" x="788988" y="4618038"/>
          <p14:tracePt t="41963" x="776288" y="4618038"/>
          <p14:tracePt t="41973" x="763588" y="4630738"/>
          <p14:tracePt t="42251" x="788988" y="4630738"/>
          <p14:tracePt t="42261" x="814388" y="4630738"/>
          <p14:tracePt t="42271" x="838200" y="4630738"/>
          <p14:tracePt t="42277" x="876300" y="4630738"/>
          <p14:tracePt t="42287" x="914400" y="4643438"/>
          <p14:tracePt t="42291" x="963613" y="4656138"/>
          <p14:tracePt t="42301" x="1027113" y="4679950"/>
          <p14:tracePt t="42311" x="1089025" y="4679950"/>
          <p14:tracePt t="42317" x="1163638" y="4692650"/>
          <p14:tracePt t="42327" x="1252538" y="4692650"/>
          <p14:tracePt t="42331" x="1314450" y="4718050"/>
          <p14:tracePt t="42341" x="1401763" y="4730750"/>
          <p14:tracePt t="42351" x="1452563" y="4730750"/>
          <p14:tracePt t="42357" x="1527175" y="4730750"/>
          <p14:tracePt t="42367" x="1601788" y="4756150"/>
          <p14:tracePt t="42373" x="1665288" y="4756150"/>
          <p14:tracePt t="42383" x="1727200" y="4756150"/>
          <p14:tracePt t="42393" x="1801813" y="4756150"/>
          <p14:tracePt t="42396" x="1865313" y="4756150"/>
          <p14:tracePt t="42407" x="1939925" y="4756150"/>
          <p14:tracePt t="42413" x="2039938" y="4756150"/>
          <p14:tracePt t="42423" x="2103438" y="4756150"/>
          <p14:tracePt t="42433" x="2178050" y="4756150"/>
          <p14:tracePt t="42439" x="2228850" y="4756150"/>
          <p14:tracePt t="42449" x="2278063" y="4756150"/>
          <p14:tracePt t="42453" x="2303463" y="4756150"/>
          <p14:tracePt t="42463" x="2328863" y="4756150"/>
          <p14:tracePt t="42473" x="2339975" y="4756150"/>
          <p14:tracePt t="42801" x="2339975" y="4743450"/>
          <p14:tracePt t="42811" x="2328863" y="4743450"/>
          <p14:tracePt t="42827" x="2316163" y="4743450"/>
          <p14:tracePt t="42837" x="2303463" y="4743450"/>
          <p14:tracePt t="42851" x="2278063" y="4743450"/>
          <p14:tracePt t="42867" x="2265363" y="4743450"/>
          <p14:tracePt t="42877" x="2252663" y="4743450"/>
          <p14:tracePt t="42881" x="2239963" y="4743450"/>
          <p14:tracePt t="42891" x="2228850" y="4730750"/>
          <p14:tracePt t="42901" x="2203450" y="4730750"/>
          <p14:tracePt t="42907" x="2190750" y="4718050"/>
          <p14:tracePt t="42917" x="2178050" y="4718050"/>
          <p14:tracePt t="42923" x="2152650" y="4718050"/>
          <p14:tracePt t="42933" x="2139950" y="4718050"/>
          <p14:tracePt t="42943" x="2127250" y="4718050"/>
          <p14:tracePt t="42946" x="2116138" y="4718050"/>
          <p14:tracePt t="42963" x="2090738" y="4705350"/>
          <p14:tracePt t="42983" x="2078038" y="4705350"/>
          <p14:tracePt t="42997" x="2065338" y="4692650"/>
          <p14:tracePt t="43023" x="2052638" y="4692650"/>
          <p14:tracePt t="43029" x="2039938" y="4692650"/>
          <p14:tracePt t="43043" x="2039938" y="4679950"/>
          <p14:tracePt t="43053" x="2027238" y="4679950"/>
          <p14:tracePt t="43089" x="2014538" y="4679950"/>
          <p14:tracePt t="43113" x="1990725" y="4679950"/>
          <p14:tracePt t="43125" x="1990725" y="4667250"/>
          <p14:tracePt t="43139" x="1978025" y="4667250"/>
          <p14:tracePt t="43149" x="1965325" y="4667250"/>
          <p14:tracePt t="43165" x="1952625" y="4667250"/>
          <p14:tracePt t="43179" x="1939925" y="4667250"/>
          <p14:tracePt t="43215" x="1927225" y="4656138"/>
          <p14:tracePt t="43225" x="1914525" y="4656138"/>
          <p14:tracePt t="43251" x="1903413" y="4656138"/>
          <p14:tracePt t="43255" x="1890713" y="4656138"/>
          <p14:tracePt t="43265" x="1878013" y="4656138"/>
          <p14:tracePt t="43275" x="1865313" y="4656138"/>
          <p14:tracePt t="43291" x="1865313" y="4643438"/>
          <p14:tracePt t="43305" x="1852613" y="4643438"/>
          <p14:tracePt t="43331" x="1827213" y="4643438"/>
          <p14:tracePt t="43357" x="1814513" y="4643438"/>
          <p14:tracePt t="43669" x="1827213" y="4643438"/>
          <p14:tracePt t="43673" x="1839913" y="4643438"/>
          <p14:tracePt t="43684" x="1852613" y="4643438"/>
          <p14:tracePt t="43689" x="1878013" y="4643438"/>
          <p14:tracePt t="43699" x="1890713" y="4643438"/>
          <p14:tracePt t="43709" x="1903413" y="4643438"/>
          <p14:tracePt t="43715" x="1927225" y="4643438"/>
          <p14:tracePt t="43731" x="1939925" y="4643438"/>
          <p14:tracePt t="43741" x="1952625" y="4643438"/>
          <p14:tracePt t="43755" x="1965325" y="4630738"/>
          <p14:tracePt t="43765" x="1965325" y="4618038"/>
          <p14:tracePt t="43837" x="1978025" y="4618038"/>
          <p14:tracePt t="43857" x="1978025" y="4605338"/>
          <p14:tracePt t="43861" x="1978025" y="4592638"/>
          <p14:tracePt t="43871" x="1952625" y="4579938"/>
          <p14:tracePt t="43877" x="1939925" y="4554538"/>
          <p14:tracePt t="43887" x="1914525" y="4543425"/>
          <p14:tracePt t="43897" x="1890713" y="4518025"/>
          <p14:tracePt t="43902" x="1852613" y="4518025"/>
          <p14:tracePt t="43911" x="1827213" y="4492625"/>
          <p14:tracePt t="43917" x="1790700" y="4467225"/>
          <p14:tracePt t="43927" x="1765300" y="4467225"/>
          <p14:tracePt t="43937" x="1714500" y="4454525"/>
          <p14:tracePt t="43941" x="1689100" y="4454525"/>
          <p14:tracePt t="43953" x="1627188" y="4430713"/>
          <p14:tracePt t="43957" x="1539875" y="4430713"/>
          <p14:tracePt t="43968" x="1439863" y="4418013"/>
          <p14:tracePt t="43977" x="1352550" y="4392613"/>
          <p14:tracePt t="43983" x="1289050" y="4392613"/>
          <p14:tracePt t="43993" x="1214438" y="4392613"/>
          <p14:tracePt t="43996" x="1150938" y="4392613"/>
          <p14:tracePt t="44007" x="1127125" y="4392613"/>
          <p14:tracePt t="44017" x="1076325" y="4392613"/>
          <p14:tracePt t="44023" x="1063625" y="4392613"/>
          <p14:tracePt t="44033" x="1038225" y="4392613"/>
          <p14:tracePt t="44037" x="1027113" y="4392613"/>
          <p14:tracePt t="44057" x="1014413" y="4392613"/>
          <p14:tracePt t="44083" x="1001713" y="4418013"/>
          <p14:tracePt t="44103" x="1001713" y="4443413"/>
          <p14:tracePt t="44123" x="1001713" y="4467225"/>
          <p14:tracePt t="44149" x="1001713" y="4479925"/>
          <p14:tracePt t="44173" x="1001713" y="4492625"/>
          <p14:tracePt t="44179" x="1001713" y="4505325"/>
          <p14:tracePt t="44205" x="1001713" y="4518025"/>
          <p14:tracePt t="44235" x="1014413" y="4518025"/>
          <p14:tracePt t="44245" x="1027113" y="4518025"/>
          <p14:tracePt t="44255" x="1038225" y="4518025"/>
          <p14:tracePt t="44259" x="1063625" y="4530725"/>
          <p14:tracePt t="44269" x="1076325" y="4543425"/>
          <p14:tracePt t="44274" x="1089025" y="4543425"/>
          <p14:tracePt t="44286" x="1101725" y="4543425"/>
          <p14:tracePt t="44295" x="1114425" y="4543425"/>
          <p14:tracePt t="44301" x="1127125" y="4554538"/>
          <p14:tracePt t="44315" x="1139825" y="4554538"/>
          <p14:tracePt t="44336" x="1163638" y="4554538"/>
          <p14:tracePt t="44341" x="1163638" y="4567238"/>
          <p14:tracePt t="44361" x="1176338" y="4567238"/>
          <p14:tracePt t="44375" x="1189038" y="4567238"/>
          <p14:tracePt t="44391" x="1189038" y="4579938"/>
          <p14:tracePt t="44421" x="1201738" y="4579938"/>
          <p14:tracePt t="44441" x="1214438" y="4592638"/>
          <p14:tracePt t="44553" x="1214438" y="4605338"/>
          <p14:tracePt t="44653" x="1214438" y="4630738"/>
          <p14:tracePt t="44659" x="1227138" y="4630738"/>
          <p14:tracePt t="44669" x="1252538" y="4630738"/>
          <p14:tracePt t="44673" x="1276350" y="4630738"/>
          <p14:tracePt t="44693" x="1301750" y="4630738"/>
          <p14:tracePt t="44699" x="1339850" y="4630738"/>
          <p14:tracePt t="44709" x="1363663" y="4630738"/>
          <p14:tracePt t="44713" x="1389063" y="4630738"/>
          <p14:tracePt t="44723" x="1414463" y="4630738"/>
          <p14:tracePt t="44733" x="1427163" y="4630738"/>
          <p14:tracePt t="44739" x="1452563" y="4656138"/>
          <p14:tracePt t="44779" x="1465263" y="4656138"/>
          <p14:tracePt t="44967" x="1476375" y="4656138"/>
          <p14:tracePt t="44991" x="1489075" y="4656138"/>
          <p14:tracePt t="45027" x="1501775" y="4656138"/>
          <p14:tracePt t="45041" x="1514475" y="4656138"/>
          <p14:tracePt t="45047" x="1527175" y="4656138"/>
          <p14:tracePt t="45087" x="1527175" y="4667250"/>
          <p14:tracePt t="45097" x="1539875" y="4667250"/>
          <p14:tracePt t="45289" x="1552575" y="4667250"/>
          <p14:tracePt t="45294" x="1565275" y="4667250"/>
          <p14:tracePt t="45319" x="1577975" y="4667250"/>
          <p14:tracePt t="45343" x="1577975" y="4679950"/>
          <p14:tracePt t="45359" x="1589088" y="4679950"/>
          <p14:tracePt t="45435" x="1601788" y="4692650"/>
          <p14:tracePt t="45849" x="1589088" y="4692650"/>
          <p14:tracePt t="45853" x="1577975" y="4692650"/>
          <p14:tracePt t="45863" x="1565275" y="4692650"/>
          <p14:tracePt t="45889" x="1552575" y="4692650"/>
          <p14:tracePt t="46187" x="1539875" y="4705350"/>
          <p14:tracePt t="46197" x="1527175" y="4705350"/>
          <p14:tracePt t="46211" x="1527175" y="4718050"/>
          <p14:tracePt t="46217" x="1539875" y="4718050"/>
          <p14:tracePt t="46227" x="1565275" y="4718050"/>
          <p14:tracePt t="46237" x="1577975" y="4718050"/>
          <p14:tracePt t="46243" x="1589088" y="4718050"/>
          <p14:tracePt t="46257" x="1601788" y="4718050"/>
          <p14:tracePt t="46277" x="1614488" y="4718050"/>
          <p14:tracePt t="46367" x="1639888" y="4718050"/>
          <p14:tracePt t="46419" x="1652588" y="4718050"/>
          <p14:tracePt t="46434" x="1665288" y="4718050"/>
          <p14:tracePt t="46449" x="1677988" y="4718050"/>
          <p14:tracePt t="46469" x="1689100" y="4718050"/>
          <p14:tracePt t="46473" x="1701800" y="4718050"/>
          <p14:tracePt t="46484" x="1727200" y="4718050"/>
          <p14:tracePt t="46489" x="1765300" y="4718050"/>
          <p14:tracePt t="46499" x="1814513" y="4718050"/>
          <p14:tracePt t="46509" x="1839913" y="4718050"/>
          <p14:tracePt t="46516" x="1878013" y="4718050"/>
          <p14:tracePt t="46525" x="1903413" y="4718050"/>
          <p14:tracePt t="46529" x="1952625" y="4718050"/>
          <p14:tracePt t="46538" x="1990725" y="4718050"/>
          <p14:tracePt t="46550" x="2014538" y="4718050"/>
          <p14:tracePt t="46555" x="2052638" y="4718050"/>
          <p14:tracePt t="46565" x="2065338" y="4718050"/>
          <p14:tracePt t="46569" x="2090738" y="4718050"/>
          <p14:tracePt t="46579" x="2116138" y="4718050"/>
          <p14:tracePt t="46589" x="2127250" y="4718050"/>
          <p14:tracePt t="46595" x="2139950" y="4718050"/>
          <p14:tracePt t="46611" x="2152650" y="4718050"/>
          <p14:tracePt t="47861" x="2139950" y="4718050"/>
          <p14:tracePt t="47957" x="2127250" y="4718050"/>
          <p14:tracePt t="48043" x="2116138" y="4718050"/>
          <p14:tracePt t="48067" x="2103438" y="4718050"/>
          <p14:tracePt t="48083" x="2090738" y="4718050"/>
          <p14:tracePt t="48097" x="2078038" y="4718050"/>
          <p14:tracePt t="48107" x="2065338" y="4718050"/>
          <p14:tracePt t="48143" x="2052638" y="4718050"/>
          <p14:tracePt t="48169" x="2027238" y="4718050"/>
          <p14:tracePt t="48183" x="2003425" y="4718050"/>
          <p14:tracePt t="48199" x="1990725" y="4718050"/>
          <p14:tracePt t="48209" x="1978025" y="4718050"/>
          <p14:tracePt t="48213" x="1965325" y="4718050"/>
          <p14:tracePt t="48223" x="1952625" y="4718050"/>
          <p14:tracePt t="48235" x="1927225" y="4730750"/>
          <p14:tracePt t="48255" x="1927225" y="4743450"/>
          <p14:tracePt t="48401" x="1914525" y="4743450"/>
          <p14:tracePt t="48593" x="1952625" y="4743450"/>
          <p14:tracePt t="48603" x="2014538" y="4743450"/>
          <p14:tracePt t="48607" x="2078038" y="4743450"/>
          <p14:tracePt t="48617" x="2152650" y="4743450"/>
          <p14:tracePt t="48627" x="2216150" y="4743450"/>
          <p14:tracePt t="48633" x="2290763" y="4743450"/>
          <p14:tracePt t="48643" x="2390775" y="4743450"/>
          <p14:tracePt t="48647" x="2428875" y="4743450"/>
          <p14:tracePt t="48657" x="2465388" y="4743450"/>
          <p14:tracePt t="48668" x="2478088" y="4743450"/>
          <p14:tracePt t="48672" x="2503488" y="4743450"/>
          <p14:tracePt t="48810" x="2516188" y="4743450"/>
          <p14:tracePt t="48835" x="2516188" y="4718050"/>
          <p14:tracePt t="48849" x="2503488" y="4705350"/>
          <p14:tracePt t="48855" x="2490788" y="4705350"/>
          <p14:tracePt t="48865" x="2478088" y="4692650"/>
          <p14:tracePt t="48875" x="2465388" y="4692650"/>
          <p14:tracePt t="48882" x="2441575" y="4692650"/>
          <p14:tracePt t="48891" x="2428875" y="4679950"/>
          <p14:tracePt t="48895" x="2403475" y="4667250"/>
          <p14:tracePt t="48905" x="2390775" y="4667250"/>
          <p14:tracePt t="48915" x="2378075" y="4656138"/>
          <p14:tracePt t="48921" x="2352675" y="4656138"/>
          <p14:tracePt t="48931" x="2339975" y="4643438"/>
          <p14:tracePt t="48935" x="2328863" y="4643438"/>
          <p14:tracePt t="48944" x="2303463" y="4630738"/>
          <p14:tracePt t="48955" x="2290763" y="4630738"/>
          <p14:tracePt t="48961" x="2278063" y="4618038"/>
          <p14:tracePt t="48971" x="2265363" y="4618038"/>
          <p14:tracePt t="48985" x="2252663" y="4618038"/>
          <p14:tracePt t="48995" x="2239963" y="4618038"/>
          <p14:tracePt t="49000" x="2239963" y="4605338"/>
          <p14:tracePt t="49011" x="2228850" y="4605338"/>
          <p14:tracePt t="49015" x="2203450" y="4605338"/>
          <p14:tracePt t="49025" x="2165350" y="4605338"/>
          <p14:tracePt t="49035" x="2116138" y="4605338"/>
          <p14:tracePt t="49041" x="2090738" y="4605338"/>
          <p14:tracePt t="49051" x="2065338" y="4605338"/>
          <p14:tracePt t="49057" x="2039938" y="4605338"/>
          <p14:tracePt t="49066" x="2014538" y="4605338"/>
          <p14:tracePt t="49077" x="1990725" y="4605338"/>
          <p14:tracePt t="49081" x="1965325" y="4605338"/>
          <p14:tracePt t="49098" x="1939925" y="4618038"/>
          <p14:tracePt t="49117" x="1927225" y="4630738"/>
          <p14:tracePt t="49187" x="1927225" y="4643438"/>
          <p14:tracePt t="49193" x="1927225" y="4656138"/>
          <p14:tracePt t="49207" x="1927225" y="4667250"/>
          <p14:tracePt t="49223" x="1952625" y="4667250"/>
          <p14:tracePt t="49233" x="1978025" y="4667250"/>
          <p14:tracePt t="49243" x="2014538" y="4667250"/>
          <p14:tracePt t="49248" x="2052638" y="4667250"/>
          <p14:tracePt t="49257" x="2090738" y="4667250"/>
          <p14:tracePt t="49264" x="2116138" y="4667250"/>
          <p14:tracePt t="49273" x="2152650" y="4667250"/>
          <p14:tracePt t="49339" x="2152650" y="4656138"/>
          <p14:tracePt t="49399" x="2127250" y="4656138"/>
          <p14:tracePt t="49409" x="2103438" y="4656138"/>
          <p14:tracePt t="49415" x="2078038" y="4656138"/>
          <p14:tracePt t="49425" x="2039938" y="4656138"/>
          <p14:tracePt t="49430" x="2014538" y="4656138"/>
          <p14:tracePt t="49439" x="1990725" y="4656138"/>
          <p14:tracePt t="49449" x="1952625" y="4656138"/>
          <p14:tracePt t="49455" x="1914525" y="4656138"/>
          <p14:tracePt t="49465" x="1890713" y="4656138"/>
          <p14:tracePt t="49469" x="1878013" y="4656138"/>
          <p14:tracePt t="49489" x="1865313" y="4656138"/>
          <p14:tracePt t="49869" x="1890713" y="4656138"/>
          <p14:tracePt t="49883" x="1903413" y="4656138"/>
          <p14:tracePt t="49893" x="1914525" y="4656138"/>
          <p14:tracePt t="49899" x="1927225" y="4656138"/>
          <p14:tracePt t="49909" x="1939925" y="4656138"/>
          <p14:tracePt t="49923" x="1952625" y="4643438"/>
          <p14:tracePt t="49943" x="1965325" y="4643438"/>
          <p14:tracePt t="49959" x="1978025" y="4643438"/>
          <p14:tracePt t="49975" x="2003425" y="4643438"/>
          <p14:tracePt t="49989" x="2027238" y="4643438"/>
          <p14:tracePt t="50009" x="2052638" y="4643438"/>
          <p14:tracePt t="50015" x="2078038" y="4643438"/>
          <p14:tracePt t="50025" x="2103438" y="4643438"/>
          <p14:tracePt t="50030" x="2127250" y="4643438"/>
          <p14:tracePt t="50039" x="2152650" y="4643438"/>
          <p14:tracePt t="50055" x="2178050" y="4643438"/>
          <p14:tracePt t="50065" x="2203450" y="4643438"/>
          <p14:tracePt t="50069" x="2239963" y="4643438"/>
          <p14:tracePt t="50081" x="2265363" y="4643438"/>
          <p14:tracePt t="50098" x="2352675" y="4643438"/>
          <p14:tracePt t="50105" x="2390775" y="4643438"/>
          <p14:tracePt t="50111" x="2465388" y="4643438"/>
          <p14:tracePt t="50121" x="2503488" y="4643438"/>
          <p14:tracePt t="50131" x="2565400" y="4643438"/>
          <p14:tracePt t="50135" x="2628900" y="4643438"/>
          <p14:tracePt t="50145" x="2703513" y="4643438"/>
          <p14:tracePt t="50151" x="2754313" y="4643438"/>
          <p14:tracePt t="50161" x="2790825" y="4643438"/>
          <p14:tracePt t="50171" x="2841625" y="4643438"/>
          <p14:tracePt t="50177" x="2903538" y="4643438"/>
          <p14:tracePt t="50187" x="2941638" y="4643438"/>
          <p14:tracePt t="50191" x="2967038" y="4643438"/>
          <p14:tracePt t="50201" x="3016250" y="4643438"/>
          <p14:tracePt t="50211" x="3054350" y="4643438"/>
          <p14:tracePt t="50217" x="3103563" y="4643438"/>
          <p14:tracePt t="50227" x="3141663" y="4643438"/>
          <p14:tracePt t="50231" x="3179763" y="4643438"/>
          <p14:tracePt t="50241" x="3205163" y="4643438"/>
          <p14:tracePt t="50251" x="3254375" y="4643438"/>
          <p14:tracePt t="50257" x="3292475" y="4643438"/>
          <p14:tracePt t="50267" x="3317875" y="4643438"/>
          <p14:tracePt t="50271" x="3341688" y="4643438"/>
          <p14:tracePt t="50281" x="3367088" y="4643438"/>
          <p14:tracePt t="50291" x="3405188" y="4630738"/>
          <p14:tracePt t="50297" x="3417888" y="4630738"/>
          <p14:tracePt t="50313" x="3429000" y="4630738"/>
          <p14:tracePt t="50323" x="3441700" y="4630738"/>
          <p14:tracePt t="50333" x="3454400" y="4630738"/>
          <p14:tracePt t="50336" x="3467100" y="4630738"/>
          <p14:tracePt t="50357" x="3479800" y="4630738"/>
          <p14:tracePt t="50377" x="3492500" y="4630738"/>
          <p14:tracePt t="50383" x="3505200" y="4630738"/>
          <p14:tracePt t="50609" x="3517900" y="4618038"/>
          <p14:tracePt t="50629" x="3517900" y="4605338"/>
          <p14:tracePt t="50655" x="3492500" y="4592638"/>
          <p14:tracePt t="50671" x="3441700" y="4579938"/>
          <p14:tracePt t="50681" x="3417888" y="4567238"/>
          <p14:tracePt t="50691" x="3405188" y="4567238"/>
          <p14:tracePt t="50695" x="3379788" y="4554538"/>
          <p14:tracePt t="50705" x="3354388" y="4543425"/>
          <p14:tracePt t="50712" x="3328988" y="4530725"/>
          <p14:tracePt t="50721" x="3317875" y="4518025"/>
          <p14:tracePt t="50731" x="3279775" y="4518025"/>
          <p14:tracePt t="50737" x="3254375" y="4492625"/>
          <p14:tracePt t="50747" x="3228975" y="4492625"/>
          <p14:tracePt t="50762" x="3205163" y="4479925"/>
          <p14:tracePt t="50771" x="3167063" y="4479925"/>
          <p14:tracePt t="50777" x="3154363" y="4467225"/>
          <p14:tracePt t="50787" x="3128963" y="4467225"/>
          <p14:tracePt t="50791" x="3116263" y="4467225"/>
          <p14:tracePt t="50801" x="3092450" y="4467225"/>
          <p14:tracePt t="50811" x="3079750" y="4467225"/>
          <p14:tracePt t="50837" x="3067050" y="4467225"/>
          <p14:tracePt t="50847" x="3054350" y="4467225"/>
          <p14:tracePt t="50979" x="3054350" y="4454525"/>
          <p14:tracePt t="50993" x="3054350" y="4443413"/>
          <p14:tracePt t="51009" x="3054350" y="4418013"/>
          <p14:tracePt t="51019" x="3067050" y="4418013"/>
          <p14:tracePt t="51030" x="3079750" y="4405313"/>
          <p14:tracePt t="51033" x="3092450" y="4405313"/>
          <p14:tracePt t="51043" x="3103563" y="4405313"/>
          <p14:tracePt t="51059" x="3128963" y="4405313"/>
          <p14:tracePt t="51073" x="3141663" y="4392613"/>
          <p14:tracePt t="51099" x="3154363" y="4392613"/>
          <p14:tracePt t="51221" x="3167063" y="4392613"/>
          <p14:tracePt t="51235" x="3154363" y="4392613"/>
          <p14:tracePt t="51246" x="3141663" y="4392613"/>
          <p14:tracePt t="51251" x="3128963" y="4392613"/>
          <p14:tracePt t="51261" x="3116263" y="4392613"/>
          <p14:tracePt t="51265" x="3092450" y="4392613"/>
          <p14:tracePt t="51291" x="3079750" y="4392613"/>
          <p14:tracePt t="51467" x="3079750" y="4405313"/>
          <p14:tracePt t="51493" x="3079750" y="4418013"/>
          <p14:tracePt t="51497" x="3079750" y="4430713"/>
          <p14:tracePt t="51507" x="3079750" y="4443413"/>
          <p14:tracePt t="51517" x="3079750" y="4454525"/>
          <p14:tracePt t="51523" x="3079750" y="4467225"/>
          <p14:tracePt t="51533" x="3079750" y="4479925"/>
          <p14:tracePt t="51709" x="3079750" y="4492625"/>
          <p14:tracePt t="51715" x="3103563" y="4492625"/>
          <p14:tracePt t="51725" x="3103563" y="4505325"/>
          <p14:tracePt t="51728" x="3128963" y="4505325"/>
          <p14:tracePt t="51739" x="3154363" y="4505325"/>
          <p14:tracePt t="51755" x="3192463" y="4518025"/>
          <p14:tracePt t="51765" x="3205163" y="4518025"/>
          <p14:tracePt t="51771" x="3254375" y="4518025"/>
          <p14:tracePt t="51781" x="3292475" y="4518025"/>
          <p14:tracePt t="51791" x="3317875" y="4518025"/>
          <p14:tracePt t="51796" x="3354388" y="4518025"/>
          <p14:tracePt t="51806" x="3379788" y="4518025"/>
          <p14:tracePt t="51813" x="3392488" y="4518025"/>
          <p14:tracePt t="51821" x="3405188" y="4518025"/>
          <p14:tracePt t="51831" x="3429000" y="4518025"/>
          <p14:tracePt t="51835" x="3441700" y="4518025"/>
          <p14:tracePt t="51851" x="3467100" y="4518025"/>
          <p14:tracePt t="51885" x="3479800" y="4518025"/>
          <p14:tracePt t="51907" x="3492500" y="4518025"/>
          <p14:tracePt t="51921" x="3505200" y="4518025"/>
          <p14:tracePt t="51947" x="3517900" y="4518025"/>
          <p14:tracePt t="52073" x="3530600" y="4518025"/>
          <p14:tracePt t="52078" x="3541713" y="4505325"/>
          <p14:tracePt t="52098" x="3541713" y="4492625"/>
          <p14:tracePt t="52127" x="3541713" y="4479925"/>
          <p14:tracePt t="52139" x="3567113" y="4454525"/>
          <p14:tracePt t="52153" x="3567113" y="4443413"/>
          <p14:tracePt t="52163" x="3567113" y="4430713"/>
          <p14:tracePt t="52169" x="3567113" y="4418013"/>
          <p14:tracePt t="52179" x="3579813" y="4392613"/>
          <p14:tracePt t="52183" x="3579813" y="4379913"/>
          <p14:tracePt t="52194" x="3579813" y="4354513"/>
          <p14:tracePt t="52203" x="3579813" y="4341813"/>
          <p14:tracePt t="52209" x="3579813" y="4330700"/>
          <p14:tracePt t="52233" x="3579813" y="4305300"/>
          <p14:tracePt t="52279" x="3579813" y="4292600"/>
          <p14:tracePt t="52295" x="3579813" y="4279900"/>
          <p14:tracePt t="52309" x="3579813" y="4254500"/>
          <p14:tracePt t="52319" x="3579813" y="4241800"/>
          <p14:tracePt t="52329" x="3579813" y="4230688"/>
          <p14:tracePt t="52335" x="3567113" y="4205288"/>
          <p14:tracePt t="52345" x="3554413" y="4179888"/>
          <p14:tracePt t="52359" x="3541713" y="4167188"/>
          <p14:tracePt t="52369" x="3530600" y="4154488"/>
          <p14:tracePt t="52375" x="3517900" y="4129088"/>
          <p14:tracePt t="52385" x="3505200" y="4129088"/>
          <p14:tracePt t="52401" x="3492500" y="4129088"/>
          <p14:tracePt t="52411" x="3479800" y="4129088"/>
          <p14:tracePt t="52421" x="3467100" y="4129088"/>
          <p14:tracePt t="52425" x="3454400" y="4129088"/>
          <p14:tracePt t="52435" x="3429000" y="4129088"/>
          <p14:tracePt t="52451" x="3392488" y="4167188"/>
          <p14:tracePt t="52461" x="3392488" y="4179888"/>
          <p14:tracePt t="52465" x="3367088" y="4230688"/>
          <p14:tracePt t="52477" x="3354388" y="4254500"/>
          <p14:tracePt t="52481" x="3341688" y="4279900"/>
          <p14:tracePt t="52491" x="3341688" y="4292600"/>
          <p14:tracePt t="52501" x="3328988" y="4318000"/>
          <p14:tracePt t="52507" x="3328988" y="4330700"/>
          <p14:tracePt t="52531" x="3328988" y="4354513"/>
          <p14:tracePt t="52567" x="3328988" y="4367213"/>
          <p14:tracePt t="52583" x="3328988" y="4392613"/>
          <p14:tracePt t="52597" x="3341688" y="4392613"/>
          <p14:tracePt t="52607" x="3354388" y="4405313"/>
          <p14:tracePt t="52633" x="3367088" y="4405313"/>
          <p14:tracePt t="52637" x="3379788" y="4405313"/>
          <p14:tracePt t="52647" x="3392488" y="4405313"/>
          <p14:tracePt t="52653" x="3417888" y="4405313"/>
          <p14:tracePt t="52663" x="3429000" y="4405313"/>
          <p14:tracePt t="52673" x="3454400" y="4405313"/>
          <p14:tracePt t="52678" x="3479800" y="4405313"/>
          <p14:tracePt t="52687" x="3492500" y="4405313"/>
          <p14:tracePt t="52703" x="3517900" y="4405313"/>
          <p14:tracePt t="52713" x="3530600" y="4405313"/>
          <p14:tracePt t="52729" x="3541713" y="4392613"/>
          <p14:tracePt t="52733" x="3541713" y="4367213"/>
          <p14:tracePt t="52753" x="3541713" y="4341813"/>
          <p14:tracePt t="52760" x="3541713" y="4330700"/>
          <p14:tracePt t="52769" x="3541713" y="4292600"/>
          <p14:tracePt t="52783" x="3530600" y="4254500"/>
          <p14:tracePt t="52793" x="3517900" y="4241800"/>
          <p14:tracePt t="52799" x="3505200" y="4241800"/>
          <p14:tracePt t="52810" x="3505200" y="4230688"/>
          <p14:tracePt t="52813" x="3479800" y="4230688"/>
          <p14:tracePt t="52823" x="3454400" y="4230688"/>
          <p14:tracePt t="52833" x="3441700" y="4230688"/>
          <p14:tracePt t="52839" x="3417888" y="4230688"/>
          <p14:tracePt t="52849" x="3392488" y="4230688"/>
          <p14:tracePt t="52855" x="3367088" y="4230688"/>
          <p14:tracePt t="52865" x="3341688" y="4230688"/>
          <p14:tracePt t="52875" x="3317875" y="4230688"/>
          <p14:tracePt t="52879" x="3292475" y="4230688"/>
          <p14:tracePt t="52895" x="3267075" y="4241800"/>
          <p14:tracePt t="52905" x="3241675" y="4267200"/>
          <p14:tracePt t="52915" x="3228975" y="4279900"/>
          <p14:tracePt t="52929" x="3205163" y="4305300"/>
          <p14:tracePt t="52935" x="3205163" y="4318000"/>
          <p14:tracePt t="52945" x="3205163" y="4330700"/>
          <p14:tracePt t="52961" x="3205163" y="4341813"/>
          <p14:tracePt t="52971" x="3205163" y="4354513"/>
          <p14:tracePt t="52975" x="3205163" y="4379913"/>
          <p14:tracePt t="52995" x="3205163" y="4392613"/>
          <p14:tracePt t="53001" x="3205163" y="4405313"/>
          <p14:tracePt t="53015" x="3205163" y="4418013"/>
          <p14:tracePt t="53041" x="3216275" y="4430713"/>
          <p14:tracePt t="53051" x="3241675" y="4430713"/>
          <p14:tracePt t="53057" x="3254375" y="4430713"/>
          <p14:tracePt t="53067" x="3279775" y="4430713"/>
          <p14:tracePt t="53077" x="3305175" y="4443413"/>
          <p14:tracePt t="53095" x="3317875" y="4443413"/>
          <p14:tracePt t="53097" x="3328988" y="4443413"/>
          <p14:tracePt t="53117" x="3354388" y="4443413"/>
          <p14:tracePt t="53131" x="3367088" y="4443413"/>
          <p14:tracePt t="53137" x="3379788" y="4443413"/>
          <p14:tracePt t="53161" x="3405188" y="4443413"/>
          <p14:tracePt t="54609" x="3392488" y="4443413"/>
          <p14:tracePt t="54615" x="3379788" y="4443413"/>
          <p14:tracePt t="54691" x="3354388" y="4443413"/>
          <p14:tracePt t="55029" x="3341688" y="4443413"/>
          <p14:tracePt t="55073" x="3328988" y="4443413"/>
          <p14:tracePt t="55155" x="3317875" y="4443413"/>
          <p14:tracePt t="55199" x="3305175" y="4443413"/>
          <p14:tracePt t="55235" x="3292475" y="4430713"/>
          <p14:tracePt t="55325" x="3279775" y="4430713"/>
          <p14:tracePt t="55361" x="3267075" y="4418013"/>
          <p14:tracePt t="55785" x="3254375" y="4405313"/>
          <p14:tracePt t="55799" x="3228975" y="4392613"/>
          <p14:tracePt t="55851" x="3216275" y="4392613"/>
          <p14:tracePt t="55891" x="3205163" y="4392613"/>
          <p14:tracePt t="56481" x="3216275" y="4392613"/>
          <p14:tracePt t="56485" x="3228975" y="4392613"/>
          <p14:tracePt t="56631" x="3241675" y="4392613"/>
          <p14:tracePt t="56647" x="3254375" y="4392613"/>
          <p14:tracePt t="56667" x="3279775" y="4392613"/>
          <p14:tracePt t="56673" x="3292475" y="4392613"/>
          <p14:tracePt t="56683" x="3317875" y="4392613"/>
          <p14:tracePt t="56687" x="3328988" y="4392613"/>
          <p14:tracePt t="56697" x="3341688" y="4392613"/>
          <p14:tracePt t="56713" x="3367088" y="4392613"/>
          <p14:tracePt t="56746" x="3379788" y="4392613"/>
          <p14:tracePt t="56763" x="3392488" y="4392613"/>
          <p14:tracePt t="56779" x="3405188" y="4392613"/>
          <p14:tracePt t="56789" x="3417888" y="4392613"/>
          <p14:tracePt t="56793" x="3429000" y="4392613"/>
          <p14:tracePt t="56803" x="3441700" y="4392613"/>
          <p14:tracePt t="56813" x="3454400" y="4392613"/>
          <p14:tracePt t="56818" x="3479800" y="4392613"/>
          <p14:tracePt t="56833" x="3505200" y="4392613"/>
          <p14:tracePt t="56859" x="3530600" y="4392613"/>
          <p14:tracePt t="56875" x="3554413" y="4392613"/>
          <p14:tracePt t="57939" x="3554413" y="4405313"/>
          <p14:tracePt t="57949" x="3541713" y="4405313"/>
          <p14:tracePt t="57959" x="3530600" y="4405313"/>
          <p14:tracePt t="57963" x="3492500" y="4418013"/>
          <p14:tracePt t="57973" x="3479800" y="4418013"/>
          <p14:tracePt t="57979" x="3467100" y="4430713"/>
          <p14:tracePt t="57990" x="3454400" y="4430713"/>
          <p14:tracePt t="57999" x="3429000" y="4430713"/>
          <p14:tracePt t="58003" x="3392488" y="4443413"/>
          <p14:tracePt t="58019" x="3367088" y="4443413"/>
          <p14:tracePt t="58029" x="3328988" y="4467225"/>
          <p14:tracePt t="58039" x="3292475" y="4467225"/>
          <p14:tracePt t="58045" x="3205163" y="4467225"/>
          <p14:tracePt t="58055" x="3103563" y="4492625"/>
          <p14:tracePt t="58059" x="2979738" y="4505325"/>
          <p14:tracePt t="58069" x="2867025" y="4530725"/>
          <p14:tracePt t="58079" x="2728913" y="4543425"/>
          <p14:tracePt t="58085" x="2616200" y="4543425"/>
          <p14:tracePt t="58095" x="2490788" y="4579938"/>
          <p14:tracePt t="58107" x="2352675" y="4592638"/>
          <p14:tracePt t="58109" x="2203450" y="4618038"/>
          <p14:tracePt t="58119" x="2039938" y="4630738"/>
          <p14:tracePt t="58125" x="1890713" y="4656138"/>
          <p14:tracePt t="58135" x="1714500" y="4692650"/>
          <p14:tracePt t="58141" x="1539875" y="4692650"/>
          <p14:tracePt t="58149" x="1376363" y="4718050"/>
          <p14:tracePt t="58159" x="1239838" y="4743450"/>
          <p14:tracePt t="58165" x="1101725" y="4756150"/>
          <p14:tracePt t="58175" x="976313" y="4779963"/>
          <p14:tracePt t="58185" x="889000" y="4792663"/>
          <p14:tracePt t="58189" x="801688" y="4830763"/>
          <p14:tracePt t="58199" x="738188" y="4856163"/>
          <p14:tracePt t="58206" x="712788" y="4868863"/>
          <p14:tracePt t="58215" x="676275" y="4879975"/>
          <p14:tracePt t="58224" x="663575" y="4879975"/>
          <p14:tracePt t="58231" x="650875" y="4892675"/>
          <p14:tracePt t="58381" x="650875" y="4905375"/>
          <p14:tracePt t="58391" x="688975" y="4905375"/>
          <p14:tracePt t="58397" x="725488" y="4905375"/>
          <p14:tracePt t="58407" x="788988" y="4905375"/>
          <p14:tracePt t="58410" x="863600" y="4905375"/>
          <p14:tracePt t="58421" x="925513" y="4905375"/>
          <p14:tracePt t="58431" x="1027113" y="4905375"/>
          <p14:tracePt t="58438" x="1101725" y="4905375"/>
          <p14:tracePt t="58447" x="1163638" y="4905375"/>
          <p14:tracePt t="58451" x="1276350" y="4879975"/>
          <p14:tracePt t="58461" x="1352550" y="4879975"/>
          <p14:tracePt t="58472" x="1427163" y="4879975"/>
          <p14:tracePt t="58477" x="1489075" y="4879975"/>
          <p14:tracePt t="58488" x="1527175" y="4868863"/>
          <p14:tracePt t="58493" x="1552575" y="4868863"/>
          <p14:tracePt t="58503" x="1577975" y="4868863"/>
          <p14:tracePt t="58517" x="1601788" y="4868863"/>
          <p14:tracePt t="59269" x="1577975" y="4868863"/>
          <p14:tracePt t="59295" x="1601788" y="4868863"/>
          <p14:tracePt t="59305" x="1639888" y="4868863"/>
          <p14:tracePt t="59315" x="1689100" y="4868863"/>
          <p14:tracePt t="59319" x="1727200" y="4879975"/>
          <p14:tracePt t="59329" x="1801813" y="4879975"/>
          <p14:tracePt t="59335" x="1852613" y="4905375"/>
          <p14:tracePt t="59345" x="1890713" y="4905375"/>
          <p14:tracePt t="59355" x="1914525" y="4905375"/>
          <p14:tracePt t="59358" x="1939925" y="4905375"/>
          <p14:tracePt t="59369" x="1965325" y="4905375"/>
          <p14:tracePt t="59375" x="2014538" y="4930775"/>
          <p14:tracePt t="59385" x="2027238" y="4930775"/>
          <p14:tracePt t="59395" x="2078038" y="4930775"/>
          <p14:tracePt t="59401" x="2103438" y="4943475"/>
          <p14:tracePt t="59411" x="2127250" y="4943475"/>
          <p14:tracePt t="59415" x="2152650" y="4943475"/>
          <p14:tracePt t="59424" x="2152650" y="4956175"/>
          <p14:tracePt t="59435" x="2165350" y="4956175"/>
          <p14:tracePt t="59441" x="2178050" y="4956175"/>
          <p14:tracePt t="59451" x="2190750" y="4956175"/>
          <p14:tracePt t="59465" x="2203450" y="4956175"/>
          <p14:tracePt t="59491" x="2228850" y="4956175"/>
          <p14:tracePt t="59495" x="2228850" y="4968875"/>
          <p14:tracePt t="59571" x="2239963" y="4981575"/>
          <p14:tracePt t="59597" x="2252663" y="4981575"/>
          <p14:tracePt t="59621" x="2265363" y="4981575"/>
          <p14:tracePt t="59627" x="2278063" y="4981575"/>
          <p14:tracePt t="59637" x="2290763" y="4981575"/>
          <p14:tracePt t="59647" x="2316163" y="4981575"/>
          <p14:tracePt t="59663" x="2339975" y="4981575"/>
          <p14:tracePt t="59667" x="2365375" y="4981575"/>
          <p14:tracePt t="59688" x="2378075" y="4981575"/>
          <p14:tracePt t="59693" x="2390775" y="4981575"/>
          <p14:tracePt t="59704" x="2403475" y="4981575"/>
          <p14:tracePt t="59707" x="2416175" y="4981575"/>
          <p14:tracePt t="59727" x="2428875" y="4981575"/>
          <p14:tracePt t="59747" x="2452688" y="4992688"/>
          <p14:tracePt t="59769" x="2465388" y="5005388"/>
          <p14:tracePt t="59783" x="2490788" y="5005388"/>
          <p14:tracePt t="59789" x="2503488" y="5005388"/>
          <p14:tracePt t="59799" x="2528888" y="5005388"/>
          <p14:tracePt t="59809" x="2554288" y="5018088"/>
          <p14:tracePt t="59813" x="2565400" y="5018088"/>
          <p14:tracePt t="59823" x="2578100" y="5018088"/>
          <p14:tracePt t="59829" x="2628900" y="5030788"/>
          <p14:tracePt t="59839" x="2654300" y="5030788"/>
          <p14:tracePt t="59849" x="2678113" y="5030788"/>
          <p14:tracePt t="59854" x="2703513" y="5030788"/>
          <p14:tracePt t="59865" x="2716213" y="5030788"/>
          <p14:tracePt t="59869" x="2728913" y="5030788"/>
          <p14:tracePt t="59879" x="2741613" y="5056188"/>
          <p14:tracePt t="59895" x="2754313" y="5056188"/>
          <p14:tracePt t="59919" x="2778125" y="5056188"/>
          <p14:tracePt t="59945" x="2790825" y="5056188"/>
          <p14:tracePt t="59961" x="2803525" y="5056188"/>
          <p14:tracePt t="59981" x="2828925" y="5056188"/>
          <p14:tracePt t="59985" x="2841625" y="5056188"/>
          <p14:tracePt t="59995" x="2854325" y="5056188"/>
          <p14:tracePt t="60001" x="2867025" y="5056188"/>
          <p14:tracePt t="60010" x="2879725" y="5056188"/>
          <p14:tracePt t="60031" x="2890838" y="5056188"/>
          <p14:tracePt t="60339" x="2916238" y="5056188"/>
          <p14:tracePt t="60403" x="2928938" y="5056188"/>
          <p14:tracePt t="60429" x="2941638" y="5056188"/>
          <p14:tracePt t="60445" x="2954338" y="5056188"/>
          <p14:tracePt t="60459" x="2967038" y="5056188"/>
          <p14:tracePt t="60469" x="2979738" y="5056188"/>
          <p14:tracePt t="60485" x="3003550" y="5056188"/>
          <p14:tracePt t="60545" x="3016250" y="5056188"/>
          <p14:tracePt t="60571" x="3028950" y="5056188"/>
          <p14:tracePt t="60585" x="3041650" y="5056188"/>
          <p14:tracePt t="60595" x="3054350" y="5056188"/>
          <p14:tracePt t="60601" x="3067050" y="5056188"/>
          <p14:tracePt t="60611" x="3079750" y="5056188"/>
          <p14:tracePt t="60615" x="3092450" y="5056188"/>
          <p14:tracePt t="60625" x="3116263" y="5056188"/>
          <p14:tracePt t="60636" x="3141663" y="5056188"/>
          <p14:tracePt t="60641" x="3167063" y="5056188"/>
          <p14:tracePt t="60651" x="3205163" y="5056188"/>
          <p14:tracePt t="60657" x="3254375" y="5056188"/>
          <p14:tracePt t="60667" x="3279775" y="5056188"/>
          <p14:tracePt t="60677" x="3305175" y="5056188"/>
          <p14:tracePt t="60681" x="3341688" y="5056188"/>
          <p14:tracePt t="60690" x="3379788" y="5056188"/>
          <p14:tracePt t="60697" x="3392488" y="5056188"/>
          <p14:tracePt t="60707" x="3429000" y="5068888"/>
          <p14:tracePt t="60717" x="3441700" y="5081588"/>
          <p14:tracePt t="60721" x="3467100" y="5081588"/>
          <p14:tracePt t="60731" x="3505200" y="5081588"/>
          <p14:tracePt t="60746" x="3517900" y="5105400"/>
          <p14:tracePt t="60757" x="3554413" y="5105400"/>
          <p14:tracePt t="60777" x="3579813" y="5105400"/>
          <p14:tracePt t="60787" x="3592513" y="5105400"/>
          <p14:tracePt t="60801" x="3605213" y="5105400"/>
          <p14:tracePt t="60811" x="3617913" y="5105400"/>
          <p14:tracePt t="60817" x="3630613" y="5105400"/>
          <p14:tracePt t="60827" x="3643313" y="5105400"/>
          <p14:tracePt t="60837" x="3667125" y="5130800"/>
          <p14:tracePt t="60843" x="3679825" y="5130800"/>
          <p14:tracePt t="60853" x="3692525" y="5130800"/>
          <p14:tracePt t="60867" x="3717925" y="5130800"/>
          <p14:tracePt t="60883" x="3743325" y="5130800"/>
          <p14:tracePt t="60893" x="3767138" y="5130800"/>
          <p14:tracePt t="60897" x="3792538" y="5130800"/>
          <p14:tracePt t="60920" x="3805238" y="5130800"/>
          <p14:tracePt t="60929" x="3817938" y="5130800"/>
          <p14:tracePt t="60943" x="3830638" y="5130800"/>
          <p14:tracePt t="61221" x="3843338" y="5130800"/>
          <p14:tracePt t="61241" x="3856038" y="5130800"/>
          <p14:tracePt t="61261" x="3867150" y="5118100"/>
          <p14:tracePt t="61277" x="3892550" y="5105400"/>
          <p14:tracePt t="61291" x="3892550" y="5092700"/>
          <p14:tracePt t="61301" x="3905250" y="5092700"/>
          <p14:tracePt t="61321" x="3905250" y="5081588"/>
          <p14:tracePt t="61347" x="3917950" y="5068888"/>
          <p14:tracePt t="61387" x="3917950" y="5056188"/>
          <p14:tracePt t="61407" x="3917950" y="5043488"/>
          <p14:tracePt t="61447" x="3917950" y="5030788"/>
          <p14:tracePt t="61719" x="3917950" y="5018088"/>
          <p14:tracePt t="61731" x="3917950" y="5005388"/>
          <p14:tracePt t="61811" x="3930650" y="4992688"/>
          <p14:tracePt t="62189" x="3917950" y="4992688"/>
          <p14:tracePt t="62199" x="3867150" y="4968875"/>
          <p14:tracePt t="62205" x="3830638" y="4968875"/>
          <p14:tracePt t="62215" x="3756025" y="4968875"/>
          <p14:tracePt t="62225" x="3654425" y="4968875"/>
          <p14:tracePt t="62228" x="3541713" y="4968875"/>
          <p14:tracePt t="62239" x="3392488" y="4968875"/>
          <p14:tracePt t="62245" x="3241675" y="4968875"/>
          <p14:tracePt t="62255" x="3092450" y="4968875"/>
          <p14:tracePt t="62265" x="2928938" y="4968875"/>
          <p14:tracePt t="62269" x="2741613" y="4943475"/>
          <p14:tracePt t="62279" x="2590800" y="4930775"/>
          <p14:tracePt t="62286" x="2441575" y="4918075"/>
          <p14:tracePt t="62295" x="2303463" y="4892675"/>
          <p14:tracePt t="62305" x="2152650" y="4879975"/>
          <p14:tracePt t="62311" x="2027238" y="4843463"/>
          <p14:tracePt t="62321" x="1927225" y="4830763"/>
          <p14:tracePt t="62325" x="1878013" y="4830763"/>
          <p14:tracePt t="62336" x="1801813" y="4818063"/>
          <p14:tracePt t="62345" x="1778000" y="4818063"/>
          <p14:tracePt t="62352" x="1752600" y="4818063"/>
          <p14:tracePt t="62361" x="1739900" y="4818063"/>
          <p14:tracePt t="62365" x="1727200" y="4805363"/>
          <p14:tracePt t="62377" x="1714500" y="4805363"/>
          <p14:tracePt t="62387" x="1689100" y="4779963"/>
          <p14:tracePt t="62391" x="1677988" y="4779963"/>
          <p14:tracePt t="62401" x="1665288" y="4779963"/>
          <p14:tracePt t="62407" x="1639888" y="4768850"/>
          <p14:tracePt t="62417" x="1627188" y="4756150"/>
          <p14:tracePt t="62427" x="1589088" y="4730750"/>
          <p14:tracePt t="62431" x="1565275" y="4718050"/>
          <p14:tracePt t="62441" x="1539875" y="4692650"/>
          <p14:tracePt t="62447" x="1514475" y="4667250"/>
          <p14:tracePt t="62457" x="1452563" y="4630738"/>
          <p14:tracePt t="62467" x="1414463" y="4605338"/>
          <p14:tracePt t="62471" x="1352550" y="4567238"/>
          <p14:tracePt t="62481" x="1301750" y="4530725"/>
          <p14:tracePt t="62487" x="1263650" y="4505325"/>
          <p14:tracePt t="62497" x="1252538" y="4505325"/>
          <p14:tracePt t="62507" x="1227138" y="4492625"/>
          <p14:tracePt t="62511" x="1214438" y="4479925"/>
          <p14:tracePt t="62521" x="1201738" y="4479925"/>
          <p14:tracePt t="62693" x="1227138" y="4492625"/>
          <p14:tracePt t="62703" x="1352550" y="4579938"/>
          <p14:tracePt t="62709" x="1465263" y="4592638"/>
          <p14:tracePt t="62718" x="1614488" y="4656138"/>
          <p14:tracePt t="62723" x="1765300" y="4718050"/>
          <p14:tracePt t="62734" x="1965325" y="4792663"/>
          <p14:tracePt t="62743" x="2139950" y="4856163"/>
          <p14:tracePt t="62748" x="2339975" y="4905375"/>
          <p14:tracePt t="62759" x="2616200" y="5018088"/>
          <p14:tracePt t="62763" x="2816225" y="5056188"/>
          <p14:tracePt t="62775" x="3103563" y="5156200"/>
          <p14:tracePt t="62785" x="3305175" y="5205413"/>
          <p14:tracePt t="62789" x="3505200" y="5268913"/>
          <p14:tracePt t="62799" x="3679825" y="5305425"/>
          <p14:tracePt t="62805" x="3843338" y="5343525"/>
          <p14:tracePt t="62815" x="3968750" y="5394325"/>
          <p14:tracePt t="62825" x="4105275" y="5407025"/>
          <p14:tracePt t="62829" x="4192588" y="5418138"/>
          <p14:tracePt t="62839" x="4268788" y="5430838"/>
          <p14:tracePt t="62845" x="4343400" y="5430838"/>
          <p14:tracePt t="62855" x="4394200" y="5456238"/>
          <p14:tracePt t="62865" x="4430713" y="5456238"/>
          <p14:tracePt t="62871" x="4443413" y="5456238"/>
          <p14:tracePt t="62885" x="4468813" y="5456238"/>
          <p14:tracePt t="62905" x="4481513" y="5443538"/>
          <p14:tracePt t="62921" x="4494213" y="5443538"/>
          <p14:tracePt t="62925" x="4494213" y="5430838"/>
          <p14:tracePt t="63051" x="4494213" y="5418138"/>
          <p14:tracePt t="63077" x="4481513" y="5418138"/>
          <p14:tracePt t="63087" x="4468813" y="5418138"/>
          <p14:tracePt t="63091" x="4443413" y="5418138"/>
          <p14:tracePt t="63103" x="4430713" y="5418138"/>
          <p14:tracePt t="63107" x="4406900" y="5418138"/>
          <p14:tracePt t="63117" x="4368800" y="5418138"/>
          <p14:tracePt t="63127" x="4343400" y="5418138"/>
          <p14:tracePt t="63134" x="4294188" y="5418138"/>
          <p14:tracePt t="63143" x="4256088" y="5418138"/>
          <p14:tracePt t="63147" x="4205288" y="5418138"/>
          <p14:tracePt t="63157" x="4156075" y="5407025"/>
          <p14:tracePt t="63168" x="4068763" y="5381625"/>
          <p14:tracePt t="63173" x="4030663" y="5381625"/>
          <p14:tracePt t="63184" x="3968750" y="5356225"/>
          <p14:tracePt t="63189" x="3930650" y="5343525"/>
          <p14:tracePt t="63197" x="3856038" y="5305425"/>
          <p14:tracePt t="63209" x="3792538" y="5268913"/>
          <p14:tracePt t="63212" x="3743325" y="5243513"/>
          <p14:tracePt t="63223" x="3705225" y="5230813"/>
          <p14:tracePt t="63229" x="3667125" y="5218113"/>
          <p14:tracePt t="63239" x="3630613" y="5205413"/>
          <p14:tracePt t="63250" x="3592513" y="5194300"/>
          <p14:tracePt t="63253" x="3554413" y="5194300"/>
          <p14:tracePt t="63263" x="3530600" y="5194300"/>
          <p14:tracePt t="63269" x="3505200" y="5194300"/>
          <p14:tracePt t="63279" x="3492500" y="5194300"/>
          <p14:tracePt t="63289" x="3467100" y="5194300"/>
          <p14:tracePt t="63292" x="3441700" y="5194300"/>
          <p14:tracePt t="63309" x="3429000" y="5194300"/>
          <p14:tracePt t="63319" x="3417888" y="5194300"/>
          <p14:tracePt t="63358" x="3417888" y="5205413"/>
          <p14:tracePt t="63379" x="3417888" y="5218113"/>
          <p14:tracePt t="63405" x="3417888" y="5230813"/>
          <p14:tracePt t="63419" x="3417888" y="5243513"/>
          <p14:tracePt t="63439" x="3429000" y="5243513"/>
          <p14:tracePt t="63445" x="3454400" y="5243513"/>
          <p14:tracePt t="63455" x="3505200" y="5243513"/>
          <p14:tracePt t="63459" x="3554413" y="5243513"/>
          <p14:tracePt t="63471" x="3617913" y="5243513"/>
          <p14:tracePt t="63481" x="3679825" y="5243513"/>
          <p14:tracePt t="63485" x="3743325" y="5243513"/>
          <p14:tracePt t="63495" x="3817938" y="5243513"/>
          <p14:tracePt t="63501" x="3879850" y="5243513"/>
          <p14:tracePt t="63511" x="3956050" y="5243513"/>
          <p14:tracePt t="63521" x="4017963" y="5243513"/>
          <p14:tracePt t="63525" x="4092575" y="5243513"/>
          <p14:tracePt t="63535" x="4156075" y="5243513"/>
          <p14:tracePt t="63541" x="4230688" y="5230813"/>
          <p14:tracePt t="63551" x="4305300" y="5205413"/>
          <p14:tracePt t="63561" x="4394200" y="5181600"/>
          <p14:tracePt t="63567" x="4443413" y="5143500"/>
          <p14:tracePt t="63577" x="4518025" y="5130800"/>
          <p14:tracePt t="63581" x="4594225" y="5092700"/>
          <p14:tracePt t="63591" x="4630738" y="5081588"/>
          <p14:tracePt t="63601" x="4681538" y="5056188"/>
          <p14:tracePt t="63607" x="4756150" y="5018088"/>
          <p14:tracePt t="63617" x="4819650" y="4992688"/>
          <p14:tracePt t="63620" x="4856163" y="4968875"/>
          <p14:tracePt t="63631" x="4919663" y="4930775"/>
          <p14:tracePt t="63641" x="4981575" y="4892675"/>
          <p14:tracePt t="63647" x="5019675" y="4868863"/>
          <p14:tracePt t="63657" x="5081588" y="4843463"/>
          <p14:tracePt t="63663" x="5094288" y="4818063"/>
          <p14:tracePt t="63673" x="5157788" y="4792663"/>
          <p14:tracePt t="63683" x="5181600" y="4768850"/>
          <p14:tracePt t="63687" x="5207000" y="4743450"/>
          <p14:tracePt t="63697" x="5245100" y="4730750"/>
          <p14:tracePt t="63703" x="5281613" y="4705350"/>
          <p14:tracePt t="63713" x="5307013" y="4692650"/>
          <p14:tracePt t="63723" x="5319713" y="4679950"/>
          <p14:tracePt t="63727" x="5357813" y="4643438"/>
          <p14:tracePt t="63737" x="5370513" y="4643438"/>
          <p14:tracePt t="63743" x="5370513" y="4630738"/>
          <p14:tracePt t="63753" x="5383213" y="4630738"/>
          <p14:tracePt t="63763" x="5394325" y="4618038"/>
          <p14:tracePt t="64041" x="5445125" y="4579938"/>
          <p14:tracePt t="64051" x="5483225" y="4554538"/>
          <p14:tracePt t="64061" x="5557838" y="4505325"/>
          <p14:tracePt t="64065" x="5619750" y="4443413"/>
          <p14:tracePt t="64075" x="5708650" y="4367213"/>
          <p14:tracePt t="64081" x="5757863" y="4305300"/>
          <p14:tracePt t="64091" x="5845175" y="4217988"/>
          <p14:tracePt t="64101" x="5895975" y="4141788"/>
          <p14:tracePt t="64105" x="5932488" y="4105275"/>
          <p14:tracePt t="64116" x="5970588" y="4054475"/>
          <p14:tracePt t="64121" x="5995988" y="4017963"/>
          <p14:tracePt t="64131" x="6021388" y="3979863"/>
          <p14:tracePt t="64141" x="6045200" y="3941763"/>
          <p14:tracePt t="64147" x="6045200" y="3929063"/>
          <p14:tracePt t="64157" x="6045200" y="3916363"/>
          <p14:tracePt t="64161" x="6045200" y="3905250"/>
          <p14:tracePt t="64171" x="6057900" y="3892550"/>
          <p14:tracePt t="64181" x="6070600" y="3879850"/>
          <p14:tracePt t="64197" x="6070600" y="3854450"/>
          <p14:tracePt t="64201" x="6083300" y="3829050"/>
          <p14:tracePt t="64211" x="6096000" y="3803650"/>
          <p14:tracePt t="64221" x="6096000" y="3792538"/>
          <p14:tracePt t="64227" x="6096000" y="3767138"/>
          <p14:tracePt t="64237" x="6096000" y="3741738"/>
          <p14:tracePt t="64241" x="6121400" y="3729038"/>
          <p14:tracePt t="64251" x="6121400" y="3703638"/>
          <p14:tracePt t="64263" x="6121400" y="3679825"/>
          <p14:tracePt t="64267" x="6121400" y="3654425"/>
          <p14:tracePt t="64277" x="6121400" y="3603625"/>
          <p14:tracePt t="64284" x="6121400" y="3554413"/>
          <p14:tracePt t="64293" x="6121400" y="3516313"/>
          <p14:tracePt t="64303" x="6146800" y="3490913"/>
          <p14:tracePt t="64307" x="6146800" y="3441700"/>
          <p14:tracePt t="64317" x="6157913" y="3429000"/>
          <p14:tracePt t="64323" x="6157913" y="3403600"/>
          <p14:tracePt t="64333" x="6157913" y="3390900"/>
          <p14:tracePt t="64343" x="6157913" y="3367088"/>
          <p14:tracePt t="64357" x="6157913" y="3354388"/>
          <p14:tracePt t="64393" x="6121400" y="3354388"/>
          <p14:tracePt t="64399" x="6070600" y="3354388"/>
          <p14:tracePt t="64409" x="5983288" y="3378200"/>
          <p14:tracePt t="64412" x="5945188" y="3390900"/>
          <p14:tracePt t="64423" x="5857875" y="3467100"/>
          <p14:tracePt t="64433" x="5808663" y="3490913"/>
          <p14:tracePt t="64439" x="5745163" y="3554413"/>
          <p14:tracePt t="64449" x="5670550" y="3616325"/>
          <p14:tracePt t="64453" x="5595938" y="3679825"/>
          <p14:tracePt t="64463" x="5519738" y="3741738"/>
          <p14:tracePt t="64473" x="5457825" y="3803650"/>
          <p14:tracePt t="64479" x="5383213" y="3892550"/>
          <p14:tracePt t="64489" x="5332413" y="3929063"/>
          <p14:tracePt t="64495" x="5281613" y="4005263"/>
          <p14:tracePt t="64505" x="5232400" y="4092575"/>
          <p14:tracePt t="64515" x="5194300" y="4192588"/>
          <p14:tracePt t="64519" x="5157788" y="4292600"/>
          <p14:tracePt t="64529" x="5119688" y="4379913"/>
          <p14:tracePt t="64535" x="5068888" y="4467225"/>
          <p14:tracePt t="64545" x="5068888" y="4567238"/>
          <p14:tracePt t="64554" x="5057775" y="4679950"/>
          <p14:tracePt t="64558" x="5057775" y="4779963"/>
          <p14:tracePt t="64569" x="5057775" y="4856163"/>
          <p14:tracePt t="64575" x="5057775" y="4892675"/>
          <p14:tracePt t="64585" x="5057775" y="4968875"/>
          <p14:tracePt t="64595" x="5057775" y="5030788"/>
          <p14:tracePt t="64601" x="5057775" y="5068888"/>
          <p14:tracePt t="64611" x="5094288" y="5105400"/>
          <p14:tracePt t="64616" x="5106988" y="5130800"/>
          <p14:tracePt t="64625" x="5119688" y="5143500"/>
          <p14:tracePt t="64635" x="5119688" y="5156200"/>
          <p14:tracePt t="64641" x="5132388" y="5168900"/>
          <p14:tracePt t="64651" x="5145088" y="5181600"/>
          <p14:tracePt t="64655" x="5157788" y="5194300"/>
          <p14:tracePt t="64665" x="5194300" y="5194300"/>
          <p14:tracePt t="64675" x="5219700" y="5218113"/>
          <p14:tracePt t="64681" x="5245100" y="5218113"/>
          <p14:tracePt t="64691" x="5307013" y="5218113"/>
          <p14:tracePt t="64695" x="5357813" y="5218113"/>
          <p14:tracePt t="64705" x="5445125" y="5168900"/>
          <p14:tracePt t="64715" x="5507038" y="5105400"/>
          <p14:tracePt t="64721" x="5583238" y="5030788"/>
          <p14:tracePt t="64732" x="5657850" y="4956175"/>
          <p14:tracePt t="64737" x="5732463" y="4843463"/>
          <p14:tracePt t="64747" x="5795963" y="4743450"/>
          <p14:tracePt t="64757" x="5857875" y="4630738"/>
          <p14:tracePt t="64761" x="5895975" y="4554538"/>
          <p14:tracePt t="64771" x="5932488" y="4443413"/>
          <p14:tracePt t="64777" x="5970588" y="4367213"/>
          <p14:tracePt t="64787" x="6008688" y="4267200"/>
          <p14:tracePt t="64797" x="6034088" y="4179888"/>
          <p14:tracePt t="64801" x="6045200" y="4105275"/>
          <p14:tracePt t="64811" x="6057900" y="4005263"/>
          <p14:tracePt t="64817" x="6070600" y="3941763"/>
          <p14:tracePt t="64827" x="6070600" y="3892550"/>
          <p14:tracePt t="64837" x="6070600" y="3829050"/>
          <p14:tracePt t="64843" x="6070600" y="3779838"/>
          <p14:tracePt t="64853" x="6070600" y="3754438"/>
          <p14:tracePt t="64857" x="6070600" y="3741738"/>
          <p14:tracePt t="64867" x="6070600" y="3716338"/>
          <p14:tracePt t="64877" x="6057900" y="3703638"/>
          <p14:tracePt t="64883" x="6057900" y="3692525"/>
          <p14:tracePt t="64893" x="6045200" y="3679825"/>
          <p14:tracePt t="64896" x="6021388" y="3641725"/>
          <p14:tracePt t="64907" x="6008688" y="3641725"/>
          <p14:tracePt t="64919" x="5970588" y="3616325"/>
          <p14:tracePt t="64923" x="5957888" y="3603625"/>
          <p14:tracePt t="64933" x="5895975" y="3603625"/>
          <p14:tracePt t="64937" x="5857875" y="3590925"/>
          <p14:tracePt t="64947" x="5795963" y="3579813"/>
          <p14:tracePt t="64959" x="5757863" y="3567113"/>
          <p14:tracePt t="64962" x="5695950" y="3567113"/>
          <p14:tracePt t="64973" x="5645150" y="3567113"/>
          <p14:tracePt t="64979" x="5595938" y="3567113"/>
          <p14:tracePt t="64989" x="5557838" y="3567113"/>
          <p14:tracePt t="64999" x="5483225" y="3567113"/>
          <p14:tracePt t="65003" x="5457825" y="3567113"/>
          <p14:tracePt t="65013" x="5432425" y="3567113"/>
          <p14:tracePt t="65019" x="5407025" y="3567113"/>
          <p14:tracePt t="65029" x="5394325" y="3567113"/>
          <p14:tracePt t="65039" x="5370513" y="3567113"/>
          <p14:tracePt t="65043" x="5357813" y="3579813"/>
          <p14:tracePt t="65059" x="5332413" y="3579813"/>
          <p14:tracePt t="65069" x="5307013" y="3590925"/>
          <p14:tracePt t="65105" x="5294313" y="3590925"/>
          <p14:tracePt t="65115" x="5281613" y="3590925"/>
          <p14:tracePt t="65119" x="5281613" y="3603625"/>
          <p14:tracePt t="65145" x="5270500" y="3603625"/>
          <p14:tracePt t="65155" x="5257800" y="3603625"/>
          <p14:tracePt t="65166" x="5245100" y="3629025"/>
          <p14:tracePt t="65179" x="5245100" y="3667125"/>
          <p14:tracePt t="65185" x="5232400" y="3679825"/>
          <p14:tracePt t="65195" x="5219700" y="3716338"/>
          <p14:tracePt t="65205" x="5219700" y="3741738"/>
          <p14:tracePt t="65211" x="5207000" y="3803650"/>
          <p14:tracePt t="65221" x="5207000" y="3841750"/>
          <p14:tracePt t="65225" x="5207000" y="3892550"/>
          <p14:tracePt t="65235" x="5207000" y="3929063"/>
          <p14:tracePt t="65245" x="5207000" y="3979863"/>
          <p14:tracePt t="65251" x="5207000" y="4017963"/>
          <p14:tracePt t="65261" x="5207000" y="4079875"/>
          <p14:tracePt t="65267" x="5207000" y="4105275"/>
          <p14:tracePt t="65277" x="5207000" y="4154488"/>
          <p14:tracePt t="65287" x="5219700" y="4192588"/>
          <p14:tracePt t="65291" x="5232400" y="4217988"/>
          <p14:tracePt t="65301" x="5257800" y="4292600"/>
          <p14:tracePt t="65307" x="5257800" y="4318000"/>
          <p14:tracePt t="65317" x="5294313" y="4341813"/>
          <p14:tracePt t="65327" x="5332413" y="4418013"/>
          <p14:tracePt t="65331" x="5370513" y="4479925"/>
          <p14:tracePt t="65341" x="5419725" y="4543425"/>
          <p14:tracePt t="65347" x="5445125" y="4592638"/>
          <p14:tracePt t="65357" x="5495925" y="4630738"/>
          <p14:tracePt t="65367" x="5545138" y="4667250"/>
          <p14:tracePt t="65371" x="5583238" y="4692650"/>
          <p14:tracePt t="65381" x="5607050" y="4705350"/>
          <p14:tracePt t="65387" x="5632450" y="4718050"/>
          <p14:tracePt t="65398" x="5645150" y="4730750"/>
          <p14:tracePt t="65407" x="5670550" y="4730750"/>
          <p14:tracePt t="65411" x="5695950" y="4730750"/>
          <p14:tracePt t="65421" x="5719763" y="4730750"/>
          <p14:tracePt t="65427" x="5732463" y="4730750"/>
          <p14:tracePt t="65437" x="5745163" y="4730750"/>
          <p14:tracePt t="65448" x="5770563" y="4730750"/>
          <p14:tracePt t="65453" x="5783263" y="4730750"/>
          <p14:tracePt t="65487" x="5795963" y="4730750"/>
          <p14:tracePt t="65513" x="5808663" y="4730750"/>
          <p14:tracePt t="65745" x="5808663" y="4718050"/>
          <p14:tracePt t="65751" x="5795963" y="4718050"/>
          <p14:tracePt t="65761" x="5770563" y="4718050"/>
          <p14:tracePt t="65765" x="5745163" y="4730750"/>
          <p14:tracePt t="65775" x="5683250" y="4743450"/>
          <p14:tracePt t="65785" x="5619750" y="4768850"/>
          <p14:tracePt t="65791" x="5532438" y="4792663"/>
          <p14:tracePt t="65800" x="5432425" y="4805363"/>
          <p14:tracePt t="65805" x="5307013" y="4805363"/>
          <p14:tracePt t="65816" x="5132388" y="4805363"/>
          <p14:tracePt t="65825" x="4968875" y="4805363"/>
          <p14:tracePt t="65831" x="4794250" y="4805363"/>
          <p14:tracePt t="65841" x="4643438" y="4805363"/>
          <p14:tracePt t="65845" x="4481513" y="4805363"/>
          <p14:tracePt t="65855" x="4330700" y="4805363"/>
          <p14:tracePt t="65865" x="4192588" y="4805363"/>
          <p14:tracePt t="65871" x="4043363" y="4805363"/>
          <p14:tracePt t="65881" x="3930650" y="4805363"/>
          <p14:tracePt t="65887" x="3805238" y="4805363"/>
          <p14:tracePt t="65898" x="3730625" y="4805363"/>
          <p14:tracePt t="65907" x="3679825" y="4805363"/>
          <p14:tracePt t="65911" x="3605213" y="4805363"/>
          <p14:tracePt t="65921" x="3579813" y="4805363"/>
          <p14:tracePt t="65927" x="3554413" y="4805363"/>
          <p14:tracePt t="65937" x="3541713" y="4805363"/>
          <p14:tracePt t="65951" x="3530600" y="4805363"/>
          <p14:tracePt t="65991" x="3517900" y="4805363"/>
          <p14:tracePt t="66014" x="3505200" y="4805363"/>
          <p14:tracePt t="66038" x="3492500" y="4805363"/>
          <p14:tracePt t="66047" x="3479800" y="4805363"/>
          <p14:tracePt t="66053" x="3454400" y="4805363"/>
          <p14:tracePt t="66063" x="3429000" y="4805363"/>
          <p14:tracePt t="66067" x="3405188" y="4805363"/>
          <p14:tracePt t="66077" x="3379788" y="4805363"/>
          <p14:tracePt t="66100" x="3367088" y="4805363"/>
          <p14:tracePt t="66104" x="3354388" y="4805363"/>
          <p14:tracePt t="66107" x="3341688" y="4805363"/>
          <p14:tracePt t="66129" x="3328988" y="4805363"/>
          <p14:tracePt t="66143" x="3317875" y="4805363"/>
          <p14:tracePt t="66189" x="3292475" y="4818063"/>
          <p14:tracePt t="66193" x="3279775" y="4830763"/>
          <p14:tracePt t="66203" x="3267075" y="4843463"/>
          <p14:tracePt t="66209" x="3267075" y="4856163"/>
          <p14:tracePt t="66229" x="3254375" y="4868863"/>
          <p14:tracePt t="66245" x="3254375" y="4879975"/>
          <p14:tracePt t="66249" x="3241675" y="4892675"/>
          <p14:tracePt t="66285" x="3241675" y="4905375"/>
          <p14:tracePt t="66295" x="3228975" y="4905375"/>
          <p14:tracePt t="66603" x="3241675" y="4905375"/>
          <p14:tracePt t="66613" x="3279775" y="4905375"/>
          <p14:tracePt t="66623" x="3367088" y="4905375"/>
          <p14:tracePt t="66627" x="3492500" y="4905375"/>
          <p14:tracePt t="66637" x="3643313" y="4905375"/>
          <p14:tracePt t="66643" x="3843338" y="4905375"/>
          <p14:tracePt t="66653" x="4081463" y="4905375"/>
          <p14:tracePt t="66664" x="4318000" y="4905375"/>
          <p14:tracePt t="66667" x="4556125" y="4905375"/>
          <p14:tracePt t="66677" x="4768850" y="4905375"/>
          <p14:tracePt t="66683" x="4932363" y="4905375"/>
          <p14:tracePt t="66693" x="5094288" y="4905375"/>
          <p14:tracePt t="66703" x="5194300" y="4905375"/>
          <p14:tracePt t="66709" x="5294313" y="4905375"/>
          <p14:tracePt t="66719" x="5345113" y="4905375"/>
          <p14:tracePt t="66723" x="5383213" y="4905375"/>
          <p14:tracePt t="66733" x="5407025" y="4892675"/>
          <p14:tracePt t="66743" x="5419725" y="4892675"/>
          <p14:tracePt t="66748" x="5432425" y="4892675"/>
          <p14:tracePt t="66759" x="5432425" y="4879975"/>
          <p14:tracePt t="66765" x="5432425" y="4868863"/>
          <p14:tracePt t="66775" x="5445125" y="4868863"/>
          <p14:tracePt t="66785" x="5445125" y="4856163"/>
          <p14:tracePt t="66789" x="5457825" y="4843463"/>
          <p14:tracePt t="66799" x="5457825" y="4830763"/>
          <p14:tracePt t="66825" x="5457825" y="4818063"/>
          <p14:tracePt t="66829" x="5470525" y="4805363"/>
          <p14:tracePt t="66849" x="5470525" y="4792663"/>
          <p14:tracePt t="66859" x="5483225" y="4779963"/>
          <p14:tracePt t="66865" x="5495925" y="4779963"/>
          <p14:tracePt t="66880" x="5507038" y="4756150"/>
          <p14:tracePt t="66889" x="5519738" y="4756150"/>
          <p14:tracePt t="66899" x="5532438" y="4756150"/>
          <p14:tracePt t="66905" x="5545138" y="4743450"/>
          <p14:tracePt t="66915" x="5570538" y="4743450"/>
          <p14:tracePt t="66919" x="5583238" y="4730750"/>
          <p14:tracePt t="66931" x="5595938" y="4730750"/>
          <p14:tracePt t="66941" x="5619750" y="4718050"/>
          <p14:tracePt t="66955" x="5645150" y="4718050"/>
          <p14:tracePt t="66961" x="5670550" y="4718050"/>
          <p14:tracePt t="66971" x="5670550" y="4705350"/>
          <p14:tracePt t="67247" x="5695950" y="4705350"/>
          <p14:tracePt t="67259" x="5708650" y="4705350"/>
          <p14:tracePt t="67263" x="5745163" y="4705350"/>
          <p14:tracePt t="67283" x="5770563" y="4705350"/>
          <p14:tracePt t="67289" x="5783263" y="4705350"/>
          <p14:tracePt t="67299" x="5795963" y="4705350"/>
          <p14:tracePt t="67303" x="5808663" y="4705350"/>
          <p14:tracePt t="67313" x="5821363" y="4705350"/>
          <p14:tracePt t="67333" x="5832475" y="4705350"/>
          <p14:tracePt t="67395" x="5857875" y="4705350"/>
          <p14:tracePt t="67415" x="5870575" y="4705350"/>
          <p14:tracePt t="67419" x="5908675" y="4705350"/>
          <p14:tracePt t="67429" x="5945188" y="4705350"/>
          <p14:tracePt t="67435" x="5983288" y="4705350"/>
          <p14:tracePt t="67445" x="6021388" y="4705350"/>
          <p14:tracePt t="67455" x="6057900" y="4705350"/>
          <p14:tracePt t="67459" x="6083300" y="4705350"/>
          <p14:tracePt t="67469" x="6134100" y="4705350"/>
          <p14:tracePt t="67475" x="6146800" y="4705350"/>
          <p14:tracePt t="67485" x="6157913" y="4705350"/>
          <p14:tracePt t="67495" x="6183313" y="4705350"/>
          <p14:tracePt t="67511" x="6208713" y="4705350"/>
          <p14:tracePt t="67515" x="6221413" y="4705350"/>
          <p14:tracePt t="67585" x="6234113" y="4705350"/>
          <p14:tracePt t="67823" x="6196013" y="4705350"/>
          <p14:tracePt t="67833" x="6121400" y="4705350"/>
          <p14:tracePt t="67839" x="6034088" y="4730750"/>
          <p14:tracePt t="67849" x="5932488" y="4730750"/>
          <p14:tracePt t="67853" x="5832475" y="4730750"/>
          <p14:tracePt t="67863" x="5732463" y="4730750"/>
          <p14:tracePt t="67873" x="5632450" y="4730750"/>
          <p14:tracePt t="67880" x="5519738" y="4730750"/>
          <p14:tracePt t="67889" x="5383213" y="4730750"/>
          <p14:tracePt t="67893" x="5207000" y="4730750"/>
          <p14:tracePt t="67903" x="5019675" y="4730750"/>
          <p14:tracePt t="67914" x="4819650" y="4730750"/>
          <p14:tracePt t="67919" x="4606925" y="4730750"/>
          <p14:tracePt t="67929" x="4430713" y="4730750"/>
          <p14:tracePt t="67935" x="4281488" y="4730750"/>
          <p14:tracePt t="67946" x="4130675" y="4730750"/>
          <p14:tracePt t="67955" x="4017963" y="4730750"/>
          <p14:tracePt t="67959" x="3892550" y="4730750"/>
          <p14:tracePt t="67969" x="3792538" y="4730750"/>
          <p14:tracePt t="67975" x="3717925" y="4730750"/>
          <p14:tracePt t="67985" x="3592513" y="4705350"/>
          <p14:tracePt t="67995" x="3492500" y="4692650"/>
          <p14:tracePt t="67999" x="3405188" y="4692650"/>
          <p14:tracePt t="68009" x="3305175" y="4667250"/>
          <p14:tracePt t="68015" x="3267075" y="4667250"/>
          <p14:tracePt t="68025" x="3241675" y="4667250"/>
          <p14:tracePt t="68035" x="3216275" y="4667250"/>
          <p14:tracePt t="68055" x="3205163" y="4656138"/>
          <p14:tracePt t="68065" x="3192463" y="4643438"/>
          <p14:tracePt t="68075" x="3179763" y="4643438"/>
          <p14:tracePt t="68079" x="3141663" y="4618038"/>
          <p14:tracePt t="68098" x="3067050" y="4592638"/>
          <p14:tracePt t="68105" x="3054350" y="4579938"/>
          <p14:tracePt t="68115" x="3003550" y="4567238"/>
          <p14:tracePt t="68121" x="2967038" y="4554538"/>
          <p14:tracePt t="68135" x="2941638" y="4554538"/>
          <p14:tracePt t="68145" x="2928938" y="4530725"/>
          <p14:tracePt t="68377" x="2941638" y="4530725"/>
          <p14:tracePt t="68403" x="2954338" y="4518025"/>
          <p14:tracePt t="68419" x="2954338" y="4505325"/>
          <p14:tracePt t="68423" x="2979738" y="4505325"/>
          <p14:tracePt t="68433" x="2992438" y="4505325"/>
          <p14:tracePt t="68443" x="3003550" y="4479925"/>
          <p14:tracePt t="68449" x="3041650" y="4479925"/>
          <p14:tracePt t="68459" x="3067050" y="4454525"/>
          <p14:tracePt t="68463" x="3092450" y="4454525"/>
          <p14:tracePt t="68473" x="3103563" y="4454525"/>
          <p14:tracePt t="68483" x="3116263" y="4454525"/>
          <p14:tracePt t="68489" x="3141663" y="4430713"/>
          <p14:tracePt t="68499" x="3167063" y="4418013"/>
          <p14:tracePt t="68505" x="3192463" y="4418013"/>
          <p14:tracePt t="68515" x="3216275" y="4405313"/>
          <p14:tracePt t="68549" x="3228975" y="4405313"/>
          <p14:tracePt t="68554" x="3228975" y="4392613"/>
          <p14:tracePt t="69305" x="3228975" y="4405313"/>
          <p14:tracePt t="69321" x="3228975" y="4418013"/>
          <p14:tracePt t="71131" x="3216275" y="4443413"/>
          <p14:tracePt t="71137" x="3167063" y="4518025"/>
          <p14:tracePt t="71147" x="3128963" y="4554538"/>
          <p14:tracePt t="71151" x="3116263" y="4592638"/>
          <p14:tracePt t="71163" x="3103563" y="4592638"/>
          <p14:tracePt t="71173" x="3103563" y="4605338"/>
          <p14:tracePt t="71177" x="3103563" y="4618038"/>
          <p14:tracePt t="71233" x="3103563" y="4630738"/>
          <p14:tracePt t="73881" x="3116263" y="4618038"/>
          <p14:tracePt t="73885" x="3128963" y="4618038"/>
          <p14:tracePt t="73895" x="3141663" y="4605338"/>
          <p14:tracePt t="73905" x="3216275" y="4567238"/>
          <p14:tracePt t="73911" x="3317875" y="4567238"/>
          <p14:tracePt t="73921" x="3379788" y="4567238"/>
          <p14:tracePt t="73927" x="3505200" y="4567238"/>
          <p14:tracePt t="73937" x="3605213" y="4567238"/>
          <p14:tracePt t="73947" x="3705225" y="4567238"/>
          <p14:tracePt t="73951" x="3856038" y="4567238"/>
          <p14:tracePt t="73961" x="4017963" y="4567238"/>
          <p14:tracePt t="73967" x="4181475" y="4567238"/>
          <p14:tracePt t="73977" x="4368800" y="4567238"/>
          <p14:tracePt t="73987" x="4568825" y="4567238"/>
          <p14:tracePt t="73991" x="4743450" y="4567238"/>
          <p14:tracePt t="74001" x="4906963" y="4567238"/>
          <p14:tracePt t="74008" x="5081588" y="4567238"/>
          <p14:tracePt t="74017" x="5245100" y="4567238"/>
          <p14:tracePt t="74027" x="5407025" y="4567238"/>
          <p14:tracePt t="74031" x="5557838" y="4567238"/>
          <p14:tracePt t="74041" x="5695950" y="4567238"/>
          <p14:tracePt t="74047" x="5808663" y="4567238"/>
          <p14:tracePt t="74057" x="5908675" y="4567238"/>
          <p14:tracePt t="74067" x="6021388" y="4567238"/>
          <p14:tracePt t="74071" x="6108700" y="4567238"/>
          <p14:tracePt t="74083" x="6170613" y="4567238"/>
          <p14:tracePt t="74087" x="6283325" y="4567238"/>
          <p14:tracePt t="74108" x="6359525" y="4567238"/>
          <p14:tracePt t="74113" x="6396038" y="4567238"/>
          <p14:tracePt t="74124" x="6408738" y="4567238"/>
          <p14:tracePt t="74127" x="6421438" y="4554538"/>
          <p14:tracePt t="74147" x="6434138" y="4554538"/>
          <p14:tracePt t="74153" x="6459538" y="4530725"/>
          <p14:tracePt t="74179" x="6472238" y="4530725"/>
          <p14:tracePt t="74189" x="6472238" y="4518025"/>
          <p14:tracePt t="74209" x="6472238" y="4505325"/>
          <p14:tracePt t="74213" x="6483350" y="4505325"/>
          <p14:tracePt t="74223" x="6496050" y="4492625"/>
          <p14:tracePt t="74240" x="6508750" y="4492625"/>
          <p14:tracePt t="74249" x="6508750" y="4479925"/>
          <p14:tracePt t="74253" x="6521450" y="4467225"/>
          <p14:tracePt t="74263" x="6534150" y="4454525"/>
          <p14:tracePt t="74269" x="6546850" y="4443413"/>
          <p14:tracePt t="74289" x="6559550" y="4430713"/>
          <p14:tracePt t="74305" x="6572250" y="4418013"/>
          <p14:tracePt t="74359" x="6572250" y="4405313"/>
          <p14:tracePt t="74375" x="6572250" y="4392613"/>
          <p14:tracePt t="74379" x="6572250" y="4379913"/>
          <p14:tracePt t="74389" x="6572250" y="4367213"/>
          <p14:tracePt t="74405" x="6572250" y="4354513"/>
          <p14:tracePt t="74421" x="6572250" y="4341813"/>
          <p14:tracePt t="74431" x="6559550" y="4330700"/>
          <p14:tracePt t="74445" x="6546850" y="4305300"/>
          <p14:tracePt t="74455" x="6534150" y="4305300"/>
          <p14:tracePt t="74461" x="6534150" y="4279900"/>
          <p14:tracePt t="74471" x="6508750" y="4241800"/>
          <p14:tracePt t="74485" x="6496050" y="4217988"/>
          <p14:tracePt t="74495" x="6483350" y="4205288"/>
          <p14:tracePt t="74501" x="6472238" y="4179888"/>
          <p14:tracePt t="74511" x="6459538" y="4141788"/>
          <p14:tracePt t="74521" x="6434138" y="4129088"/>
          <p14:tracePt t="74527" x="6421438" y="4105275"/>
          <p14:tracePt t="74537" x="6396038" y="4079875"/>
          <p14:tracePt t="74541" x="6370638" y="4054475"/>
          <p14:tracePt t="74551" x="6370638" y="4041775"/>
          <p14:tracePt t="74561" x="6346825" y="4029075"/>
          <p14:tracePt t="74567" x="6334125" y="4017963"/>
          <p14:tracePt t="74577" x="6321425" y="4017963"/>
          <p14:tracePt t="74581" x="6308725" y="4005263"/>
          <p14:tracePt t="74591" x="6296025" y="3992563"/>
          <p14:tracePt t="74601" x="6270625" y="3992563"/>
          <p14:tracePt t="74607" x="6246813" y="3992563"/>
          <p14:tracePt t="74617" x="6234113" y="3979863"/>
          <p14:tracePt t="74621" x="6208713" y="3967163"/>
          <p14:tracePt t="74631" x="6157913" y="3954463"/>
          <p14:tracePt t="74641" x="6146800" y="3954463"/>
          <p14:tracePt t="74647" x="6121400" y="3954463"/>
          <p14:tracePt t="74657" x="6096000" y="3954463"/>
          <p14:tracePt t="74663" x="6070600" y="3954463"/>
          <p14:tracePt t="74674" x="6045200" y="3954463"/>
          <p14:tracePt t="74687" x="6021388" y="3954463"/>
          <p14:tracePt t="74697" x="6008688" y="3954463"/>
          <p14:tracePt t="74703" x="5995988" y="3954463"/>
          <p14:tracePt t="74713" x="5983288" y="3954463"/>
          <p14:tracePt t="74723" x="5957888" y="3954463"/>
          <p14:tracePt t="74727" x="5932488" y="3967163"/>
          <p14:tracePt t="74737" x="5895975" y="3979863"/>
          <p14:tracePt t="74743" x="5870575" y="3992563"/>
          <p14:tracePt t="74753" x="5845175" y="4005263"/>
          <p14:tracePt t="74763" x="5795963" y="4029075"/>
          <p14:tracePt t="74769" x="5757863" y="4029075"/>
          <p14:tracePt t="74779" x="5719763" y="4054475"/>
          <p14:tracePt t="74783" x="5683250" y="4054475"/>
          <p14:tracePt t="74793" x="5657850" y="4067175"/>
          <p14:tracePt t="74803" x="5645150" y="4079875"/>
          <p14:tracePt t="74809" x="5632450" y="4079875"/>
          <p14:tracePt t="74819" x="5619750" y="4079875"/>
          <p14:tracePt t="74824" x="5595938" y="4079875"/>
          <p14:tracePt t="74833" x="5583238" y="4092575"/>
          <p14:tracePt t="74849" x="5557838" y="4105275"/>
          <p14:tracePt t="74865" x="5557838" y="4117975"/>
          <p14:tracePt t="74885" x="5532438" y="4117975"/>
          <p14:tracePt t="74899" x="5532438" y="4129088"/>
          <p14:tracePt t="74906" x="5532438" y="4141788"/>
          <p14:tracePt t="74915" x="5507038" y="4167188"/>
          <p14:tracePt t="74925" x="5507038" y="4192588"/>
          <p14:tracePt t="74929" x="5507038" y="4217988"/>
          <p14:tracePt t="74939" x="5507038" y="4254500"/>
          <p14:tracePt t="74945" x="5507038" y="4279900"/>
          <p14:tracePt t="74955" x="5507038" y="4318000"/>
          <p14:tracePt t="74964" x="5507038" y="4341813"/>
          <p14:tracePt t="74969" x="5507038" y="4367213"/>
          <p14:tracePt t="74981" x="5507038" y="4392613"/>
          <p14:tracePt t="74985" x="5507038" y="4443413"/>
          <p14:tracePt t="74995" x="5507038" y="4454525"/>
          <p14:tracePt t="75005" x="5507038" y="4479925"/>
          <p14:tracePt t="75011" x="5519738" y="4518025"/>
          <p14:tracePt t="75021" x="5532438" y="4530725"/>
          <p14:tracePt t="75035" x="5557838" y="4554538"/>
          <p14:tracePt t="75045" x="5570538" y="4567238"/>
          <p14:tracePt t="75051" x="5583238" y="4579938"/>
          <p14:tracePt t="75061" x="5595938" y="4592638"/>
          <p14:tracePt t="75065" x="5619750" y="4605338"/>
          <p14:tracePt t="75075" x="5619750" y="4618038"/>
          <p14:tracePt t="75085" x="5657850" y="4643438"/>
          <p14:tracePt t="75091" x="5670550" y="4643438"/>
          <p14:tracePt t="75107" x="5732463" y="4667250"/>
          <p14:tracePt t="75115" x="5783263" y="4692650"/>
          <p14:tracePt t="75131" x="5808663" y="4705350"/>
          <p14:tracePt t="75141" x="5821363" y="4705350"/>
          <p14:tracePt t="75147" x="5845175" y="4705350"/>
          <p14:tracePt t="75157" x="5870575" y="4705350"/>
          <p14:tracePt t="75167" x="5883275" y="4705350"/>
          <p14:tracePt t="75171" x="5908675" y="4705350"/>
          <p14:tracePt t="75181" x="5945188" y="4705350"/>
          <p14:tracePt t="75187" x="5983288" y="4705350"/>
          <p14:tracePt t="75197" x="6008688" y="4705350"/>
          <p14:tracePt t="75207" x="6057900" y="4705350"/>
          <p14:tracePt t="75213" x="6096000" y="4705350"/>
          <p14:tracePt t="75223" x="6157913" y="4705350"/>
          <p14:tracePt t="75226" x="6221413" y="4667250"/>
          <p14:tracePt t="75237" x="6283325" y="4630738"/>
          <p14:tracePt t="75247" x="6383338" y="4579938"/>
          <p14:tracePt t="75253" x="6421438" y="4530725"/>
          <p14:tracePt t="75263" x="6483350" y="4467225"/>
          <p14:tracePt t="75267" x="6546850" y="4405313"/>
          <p14:tracePt t="75277" x="6596063" y="4318000"/>
          <p14:tracePt t="75287" x="6634163" y="4241800"/>
          <p14:tracePt t="75293" x="6646863" y="4192588"/>
          <p14:tracePt t="75303" x="6672263" y="4129088"/>
          <p14:tracePt t="75309" x="6672263" y="4067175"/>
          <p14:tracePt t="75319" x="6684963" y="4029075"/>
          <p14:tracePt t="75329" x="6684963" y="3954463"/>
          <p14:tracePt t="75333" x="6684963" y="3905250"/>
          <p14:tracePt t="75343" x="6684963" y="3867150"/>
          <p14:tracePt t="75349" x="6684963" y="3854450"/>
          <p14:tracePt t="75359" x="6684963" y="3829050"/>
          <p14:tracePt t="75369" x="6684963" y="3816350"/>
          <p14:tracePt t="75373" x="6684963" y="3803650"/>
          <p14:tracePt t="75399" x="6684963" y="3792538"/>
          <p14:tracePt t="75409" x="6684963" y="3779838"/>
          <p14:tracePt t="75413" x="6672263" y="3779838"/>
          <p14:tracePt t="75423" x="6659563" y="3767138"/>
          <p14:tracePt t="75429" x="6646863" y="3767138"/>
          <p14:tracePt t="75440" x="6634163" y="3754438"/>
          <p14:tracePt t="75449" x="6621463" y="3754438"/>
          <p14:tracePt t="75469" x="6596063" y="3754438"/>
          <p14:tracePt t="75495" x="6584950" y="3754438"/>
          <p14:tracePt t="75505" x="6572250" y="3754438"/>
          <p14:tracePt t="75508" x="6559550" y="3754438"/>
          <p14:tracePt t="75519" x="6534150" y="3754438"/>
          <p14:tracePt t="75529" x="6496050" y="3754438"/>
          <p14:tracePt t="75535" x="6459538" y="3754438"/>
          <p14:tracePt t="75545" x="6408738" y="3754438"/>
          <p14:tracePt t="75549" x="6321425" y="3779838"/>
          <p14:tracePt t="75559" x="6283325" y="3779838"/>
          <p14:tracePt t="75572" x="6246813" y="3779838"/>
          <p14:tracePt t="75575" x="6170613" y="3792538"/>
          <p14:tracePt t="75585" x="6146800" y="3792538"/>
          <p14:tracePt t="75591" x="6096000" y="3792538"/>
          <p14:tracePt t="75601" x="6057900" y="3792538"/>
          <p14:tracePt t="75611" x="6034088" y="3792538"/>
          <p14:tracePt t="75615" x="5983288" y="3792538"/>
          <p14:tracePt t="75631" x="5957888" y="3792538"/>
          <p14:tracePt t="75641" x="5932488" y="3792538"/>
          <p14:tracePt t="75681" x="5908675" y="3792538"/>
          <p14:tracePt t="75701" x="5895975" y="3803650"/>
          <p14:tracePt t="75717" x="5883275" y="3803650"/>
          <p14:tracePt t="75731" x="5870575" y="3803650"/>
          <p14:tracePt t="75741" x="5845175" y="3829050"/>
          <p14:tracePt t="75760" x="5832475" y="3841750"/>
          <p14:tracePt t="75773" x="5832475" y="3854450"/>
          <p14:tracePt t="75793" x="5821363" y="3854450"/>
          <p14:tracePt t="75823" x="5808663" y="3867150"/>
          <p14:tracePt t="75827" x="5795963" y="3867150"/>
          <p14:tracePt t="75837" x="5770563" y="3879850"/>
          <p14:tracePt t="75847" x="5745163" y="3905250"/>
          <p14:tracePt t="75853" x="5719763" y="3929063"/>
          <p14:tracePt t="75863" x="5683250" y="3941763"/>
          <p14:tracePt t="75867" x="5657850" y="3967163"/>
          <p14:tracePt t="75889" x="5632450" y="3979863"/>
          <p14:tracePt t="75893" x="5619750" y="3992563"/>
          <p14:tracePt t="75903" x="5607050" y="4005263"/>
          <p14:tracePt t="75909" x="5607050" y="4017963"/>
          <p14:tracePt t="75919" x="5583238" y="4017963"/>
          <p14:tracePt t="75929" x="5570538" y="4029075"/>
          <p14:tracePt t="75933" x="5557838" y="4041775"/>
          <p14:tracePt t="75943" x="5545138" y="4041775"/>
          <p14:tracePt t="75949" x="5519738" y="4054475"/>
          <p14:tracePt t="75969" x="5507038" y="4067175"/>
          <p14:tracePt t="75973" x="5495925" y="4067175"/>
          <p14:tracePt t="75983" x="5483225" y="4067175"/>
          <p14:tracePt t="75999" x="5470525" y="4079875"/>
          <p14:tracePt t="76039" x="5457825" y="4079875"/>
          <p14:tracePt t="76105" x="5445125" y="4105275"/>
          <p14:tracePt t="76125" x="5432425" y="4117975"/>
          <p14:tracePt t="76141" x="5432425" y="4129088"/>
          <p14:tracePt t="76145" x="5419725" y="4129088"/>
          <p14:tracePt t="76155" x="5407025" y="4154488"/>
          <p14:tracePt t="76165" x="5407025" y="4167188"/>
          <p14:tracePt t="76171" x="5394325" y="4205288"/>
          <p14:tracePt t="76181" x="5383213" y="4217988"/>
          <p14:tracePt t="76185" x="5370513" y="4241800"/>
          <p14:tracePt t="76195" x="5345113" y="4254500"/>
          <p14:tracePt t="76205" x="5332413" y="4279900"/>
          <p14:tracePt t="76211" x="5307013" y="4305300"/>
          <p14:tracePt t="76221" x="5270500" y="4330700"/>
          <p14:tracePt t="76235" x="5232400" y="4354513"/>
          <p14:tracePt t="76245" x="5219700" y="4354513"/>
          <p14:tracePt t="76251" x="5207000" y="4354513"/>
          <p14:tracePt t="76261" x="5181600" y="4367213"/>
          <p14:tracePt t="76275" x="5170488" y="4367213"/>
          <p14:tracePt t="76301" x="5157788" y="4367213"/>
          <p14:tracePt t="76383" x="5132388" y="4341813"/>
          <p14:tracePt t="76393" x="5106988" y="4279900"/>
          <p14:tracePt t="76397" x="5094288" y="4205288"/>
          <p14:tracePt t="76407" x="5057775" y="4117975"/>
          <p14:tracePt t="76417" x="5032375" y="4029075"/>
          <p14:tracePt t="76423" x="5019675" y="3954463"/>
          <p14:tracePt t="76433" x="4994275" y="3867150"/>
          <p14:tracePt t="76438" x="4981575" y="3816350"/>
          <p14:tracePt t="76447" x="4956175" y="3741738"/>
          <p14:tracePt t="76457" x="4945063" y="3703638"/>
          <p14:tracePt t="76463" x="4919663" y="3641725"/>
          <p14:tracePt t="76473" x="4919663" y="3603625"/>
          <p14:tracePt t="76477" x="4894263" y="3567113"/>
          <p14:tracePt t="76487" x="4881563" y="3529013"/>
          <p14:tracePt t="76497" x="4856163" y="3467100"/>
          <p14:tracePt t="76503" x="4856163" y="3454400"/>
          <p14:tracePt t="76513" x="4856163" y="3429000"/>
          <p14:tracePt t="76519" x="4832350" y="3390900"/>
          <p14:tracePt t="76529" x="4819650" y="3367088"/>
          <p14:tracePt t="76539" x="4806950" y="3328988"/>
          <p14:tracePt t="76543" x="4806950" y="3316288"/>
          <p14:tracePt t="76553" x="4794250" y="3303588"/>
          <p14:tracePt t="76559" x="4781550" y="3278188"/>
          <p14:tracePt t="76569" x="4781550" y="3241675"/>
          <p14:tracePt t="76579" x="4768850" y="3241675"/>
          <p14:tracePt t="76583" x="4756150" y="3216275"/>
          <p14:tracePt t="76595" x="4756150" y="3190875"/>
          <p14:tracePt t="76599" x="4743450" y="3165475"/>
          <p14:tracePt t="76609" x="4743450" y="3128963"/>
          <p14:tracePt t="76619" x="4732338" y="3090863"/>
          <p14:tracePt t="76625" x="4732338" y="3054350"/>
          <p14:tracePt t="76635" x="4719638" y="3028950"/>
          <p14:tracePt t="76639" x="4706938" y="2978150"/>
          <p14:tracePt t="76649" x="4681538" y="2941638"/>
          <p14:tracePt t="76659" x="4668838" y="2903538"/>
          <p14:tracePt t="76665" x="4656138" y="2878138"/>
          <p14:tracePt t="76675" x="4656138" y="2852738"/>
          <p14:tracePt t="76679" x="4643438" y="2840038"/>
          <p14:tracePt t="76691" x="4630738" y="2816225"/>
          <p14:tracePt t="76698" x="4619625" y="2790825"/>
          <p14:tracePt t="76705" x="4619625" y="2778125"/>
          <p14:tracePt t="76715" x="4606925" y="2778125"/>
          <p14:tracePt t="76722" x="4606925" y="2765425"/>
          <p14:tracePt t="76731" x="4594225" y="2752725"/>
          <p14:tracePt t="76761" x="4581525" y="2740025"/>
          <p14:tracePt t="76811" x="4568825" y="2728913"/>
          <p14:tracePt t="76815" x="4556125" y="2716213"/>
          <p14:tracePt t="76825" x="4543425" y="2716213"/>
          <p14:tracePt t="76837" x="4530725" y="2703513"/>
          <p14:tracePt t="76841" x="4518025" y="2690813"/>
          <p14:tracePt t="76851" x="4506913" y="2690813"/>
          <p14:tracePt t="76857" x="4481513" y="2678113"/>
          <p14:tracePt t="76867" x="4481513" y="2665413"/>
          <p14:tracePt t="76877" x="4443413" y="2652713"/>
          <p14:tracePt t="76881" x="4418013" y="2640013"/>
          <p14:tracePt t="76891" x="4381500" y="2627313"/>
          <p14:tracePt t="76896" x="4368800" y="2616200"/>
          <p14:tracePt t="76907" x="4318000" y="2590800"/>
          <p14:tracePt t="76917" x="4281488" y="2578100"/>
          <p14:tracePt t="76922" x="4205288" y="2578100"/>
          <p14:tracePt t="76931" x="4156075" y="2565400"/>
          <p14:tracePt t="76937" x="4117975" y="2552700"/>
          <p14:tracePt t="76947" x="4056063" y="2527300"/>
          <p14:tracePt t="76957" x="4030663" y="2516188"/>
          <p14:tracePt t="76961" x="3992563" y="2516188"/>
          <p14:tracePt t="76973" x="3943350" y="2490788"/>
          <p14:tracePt t="76977" x="3879850" y="2452688"/>
          <p14:tracePt t="76987" x="3843338" y="2427288"/>
          <p14:tracePt t="76997" x="3730625" y="2390775"/>
          <p14:tracePt t="77004" x="3654425" y="2352675"/>
          <p14:tracePt t="77013" x="3554413" y="2327275"/>
          <p14:tracePt t="77017" x="3492500" y="2278063"/>
          <p14:tracePt t="77027" x="3405188" y="2265363"/>
          <p14:tracePt t="77037" x="3305175" y="2227263"/>
          <p14:tracePt t="77043" x="3179763" y="2190750"/>
          <p14:tracePt t="77055" x="3041650" y="2152650"/>
          <p14:tracePt t="77059" x="2928938" y="2152650"/>
          <p14:tracePt t="77069" x="2790825" y="2114550"/>
          <p14:tracePt t="77079" x="2678113" y="2101850"/>
          <p14:tracePt t="77083" x="2578100" y="2101850"/>
          <p14:tracePt t="77093" x="2478088" y="2101850"/>
          <p14:tracePt t="77099" x="2390775" y="2101850"/>
          <p14:tracePt t="77109" x="2339975" y="2101850"/>
          <p14:tracePt t="77119" x="2303463" y="2101850"/>
          <p14:tracePt t="77123" x="2278063" y="2101850"/>
          <p14:tracePt t="77133" x="2228850" y="2101850"/>
          <p14:tracePt t="77139" x="2190750" y="2114550"/>
          <p14:tracePt t="77159" x="2165350" y="2114550"/>
          <p14:tracePt t="77163" x="2152650" y="2127250"/>
          <p14:tracePt t="77173" x="2139950" y="2127250"/>
          <p14:tracePt t="77179" x="2139950" y="2139950"/>
          <p14:tracePt t="77189" x="2127250" y="2139950"/>
          <p14:tracePt t="77205" x="2116138" y="2139950"/>
          <p14:tracePt t="77229" x="2103438" y="2152650"/>
          <p14:tracePt t="77255" x="2090738" y="2152650"/>
          <p14:tracePt t="77269" x="2078038" y="2152650"/>
          <p14:tracePt t="77279" x="2052638" y="2165350"/>
          <p14:tracePt t="77285" x="2039938" y="2178050"/>
          <p14:tracePt t="77637" x="2027238" y="2178050"/>
          <p14:tracePt t="77649" x="2027238" y="2190750"/>
          <p14:tracePt t="77653" x="2014538" y="2201863"/>
          <p14:tracePt t="77679" x="2003425" y="2214563"/>
          <p14:tracePt t="77759" x="1990725" y="2227263"/>
          <p14:tracePt t="77839" x="1978025" y="2227263"/>
          <p14:tracePt t="77849" x="1978025" y="2239963"/>
          <p14:tracePt t="77865" x="1965325" y="2239963"/>
          <p14:tracePt t="77875" x="1952625" y="2239963"/>
          <p14:tracePt t="77891" x="1939925" y="2239963"/>
          <p14:tracePt t="77905" x="1927225" y="2265363"/>
          <p14:tracePt t="77921" x="1914525" y="2265363"/>
          <p14:tracePt t="77931" x="1903413" y="2265363"/>
          <p14:tracePt t="77945" x="1878013" y="2290763"/>
          <p14:tracePt t="77961" x="1852613" y="2290763"/>
          <p14:tracePt t="77981" x="1827213" y="2303463"/>
          <p14:tracePt t="77987" x="1801813" y="2303463"/>
          <p14:tracePt t="77997" x="1801813" y="2314575"/>
          <p14:tracePt t="78001" x="1765300" y="2327275"/>
          <p14:tracePt t="78021" x="1752600" y="2327275"/>
          <p14:tracePt t="78027" x="1739900" y="2327275"/>
          <p14:tracePt t="78037" x="1714500" y="2339975"/>
          <p14:tracePt t="78041" x="1701800" y="2339975"/>
          <p14:tracePt t="78051" x="1677988" y="2339975"/>
          <p14:tracePt t="78061" x="1665288" y="2339975"/>
          <p14:tracePt t="78067" x="1627188" y="2352675"/>
          <p14:tracePt t="78077" x="1589088" y="2352675"/>
          <p14:tracePt t="78083" x="1565275" y="2365375"/>
          <p14:tracePt t="78093" x="1539875" y="2365375"/>
          <p14:tracePt t="78105" x="1514475" y="2365375"/>
          <p14:tracePt t="78107" x="1489075" y="2365375"/>
          <p14:tracePt t="78117" x="1476375" y="2365375"/>
          <p14:tracePt t="78123" x="1439863" y="2365375"/>
          <p14:tracePt t="78143" x="1414463" y="2365375"/>
          <p14:tracePt t="78147" x="1389063" y="2365375"/>
          <p14:tracePt t="78157" x="1363663" y="2365375"/>
          <p14:tracePt t="78163" x="1314450" y="2365375"/>
          <p14:tracePt t="78173" x="1301750" y="2365375"/>
          <p14:tracePt t="78183" x="1276350" y="2365375"/>
          <p14:tracePt t="78187" x="1263650" y="2365375"/>
          <p14:tracePt t="78233" x="1252538" y="2365375"/>
          <p14:tracePt t="78253" x="1239838" y="2378075"/>
          <p14:tracePt t="78259" x="1227138" y="2390775"/>
          <p14:tracePt t="78273" x="1227138" y="2403475"/>
          <p14:tracePt t="78283" x="1214438" y="2403475"/>
          <p14:tracePt t="78299" x="1214438" y="2414588"/>
          <p14:tracePt t="78323" x="1201738" y="2414588"/>
          <p14:tracePt t="78329" x="1201738" y="2427288"/>
          <p14:tracePt t="78345" x="1189038" y="2427288"/>
          <p14:tracePt t="78364" x="1189038" y="2439988"/>
          <p14:tracePt t="78379" x="1176338" y="2452688"/>
          <p14:tracePt t="78395" x="1163638" y="2452688"/>
          <p14:tracePt t="78405" x="1163638" y="2465388"/>
          <p14:tracePt t="78419" x="1139825" y="2490788"/>
          <p14:tracePt t="78429" x="1127125" y="2503488"/>
          <p14:tracePt t="78436" x="1114425" y="2503488"/>
          <p14:tracePt t="78445" x="1101725" y="2527300"/>
          <p14:tracePt t="78449" x="1063625" y="2540000"/>
          <p14:tracePt t="78637" x="1063625" y="2527300"/>
          <p14:tracePt t="78657" x="1063625" y="2516188"/>
          <p14:tracePt t="78743" x="1063625" y="2503488"/>
          <p14:tracePt t="78768" x="1076325" y="2503488"/>
          <p14:tracePt t="78773" x="1089025" y="2503488"/>
          <p14:tracePt t="78783" x="1101725" y="2503488"/>
          <p14:tracePt t="78793" x="1127125" y="2503488"/>
          <p14:tracePt t="78799" x="1150938" y="2503488"/>
          <p14:tracePt t="78809" x="1214438" y="2503488"/>
          <p14:tracePt t="78813" x="1239838" y="2503488"/>
          <p14:tracePt t="78823" x="1263650" y="2516188"/>
          <p14:tracePt t="78832" x="1289050" y="2516188"/>
          <p14:tracePt t="78869" x="1289050" y="2503488"/>
          <p14:tracePt t="79283" x="1289050" y="2527300"/>
          <p14:tracePt t="79293" x="1263650" y="2540000"/>
          <p14:tracePt t="79303" x="1239838" y="2540000"/>
          <p14:tracePt t="79307" x="1227138" y="2565400"/>
          <p14:tracePt t="79317" x="1201738" y="2578100"/>
          <p14:tracePt t="79323" x="1201738" y="2590800"/>
          <p14:tracePt t="79353" x="1189038" y="2590800"/>
          <p14:tracePt t="79367" x="1163638" y="2603500"/>
          <p14:tracePt t="79393" x="1150938" y="2616200"/>
          <p14:tracePt t="79473" x="1163638" y="2616200"/>
          <p14:tracePt t="79489" x="1163638" y="2603500"/>
          <p14:tracePt t="79509" x="1163638" y="2578100"/>
          <p14:tracePt t="79559" x="1176338" y="2565400"/>
          <p14:tracePt t="79585" x="1201738" y="2565400"/>
          <p14:tracePt t="79595" x="1214438" y="2590800"/>
          <p14:tracePt t="79599" x="1214438" y="2603500"/>
          <p14:tracePt t="79609" x="1252538" y="2665413"/>
          <p14:tracePt t="79621" x="1252538" y="2678113"/>
          <p14:tracePt t="79625" x="1263650" y="2728913"/>
          <p14:tracePt t="79636" x="1301750" y="2790825"/>
          <p14:tracePt t="79641" x="1327150" y="2840038"/>
          <p14:tracePt t="79651" x="1389063" y="2916238"/>
          <p14:tracePt t="79661" x="1427163" y="2978150"/>
          <p14:tracePt t="79665" x="1501775" y="3065463"/>
          <p14:tracePt t="79675" x="1601788" y="3178175"/>
          <p14:tracePt t="79681" x="1677988" y="3278188"/>
          <p14:tracePt t="79691" x="1827213" y="3390900"/>
          <p14:tracePt t="79701" x="1939925" y="3490913"/>
          <p14:tracePt t="79704" x="2065338" y="3567113"/>
          <p14:tracePt t="79715" x="2165350" y="3654425"/>
          <p14:tracePt t="79721" x="2303463" y="3754438"/>
          <p14:tracePt t="79731" x="2428875" y="3829050"/>
          <p14:tracePt t="79741" x="2554288" y="3916363"/>
          <p14:tracePt t="79747" x="2678113" y="3992563"/>
          <p14:tracePt t="79757" x="2803525" y="4105275"/>
          <p14:tracePt t="79761" x="2916238" y="4141788"/>
          <p14:tracePt t="79770" x="3041650" y="4230688"/>
          <p14:tracePt t="79781" x="3128963" y="4267200"/>
          <p14:tracePt t="79787" x="3228975" y="4305300"/>
          <p14:tracePt t="79797" x="3305175" y="4341813"/>
          <p14:tracePt t="79801" x="3379788" y="4379913"/>
          <p14:tracePt t="79813" x="3417888" y="4392613"/>
          <p14:tracePt t="79823" x="3454400" y="4430713"/>
          <p14:tracePt t="79827" x="3479800" y="4443413"/>
          <p14:tracePt t="79843" x="3505200" y="4443413"/>
          <p14:tracePt t="79853" x="3517900" y="4454525"/>
          <p14:tracePt t="79863" x="3530600" y="4454525"/>
          <p14:tracePt t="79868" x="3541713" y="4467225"/>
          <p14:tracePt t="79883" x="3554413" y="4479925"/>
          <p14:tracePt t="79893" x="3567113" y="4492625"/>
          <p14:tracePt t="79903" x="3579813" y="4530725"/>
          <p14:tracePt t="79907" x="3605213" y="4554538"/>
          <p14:tracePt t="79918" x="3617913" y="4567238"/>
          <p14:tracePt t="79923" x="3617913" y="4592638"/>
          <p14:tracePt t="79933" x="3630613" y="4605338"/>
          <p14:tracePt t="79947" x="3630613" y="4618038"/>
          <p14:tracePt t="80013" x="3630613" y="4630738"/>
          <p14:tracePt t="80075" x="3630613" y="4643438"/>
          <p14:tracePt t="80099" x="3605213" y="4643438"/>
          <p14:tracePt t="80115" x="3579813" y="4643438"/>
          <p14:tracePt t="80125" x="3554413" y="4630738"/>
          <p14:tracePt t="80129" x="3554413" y="4618038"/>
          <p14:tracePt t="80139" x="3530600" y="4618038"/>
          <p14:tracePt t="80145" x="3517900" y="4605338"/>
          <p14:tracePt t="80155" x="3517900" y="4592638"/>
          <p14:tracePt t="80165" x="3505200" y="4592638"/>
          <p14:tracePt t="80181" x="3492500" y="4579938"/>
          <p14:tracePt t="80201" x="3479800" y="4579938"/>
          <p14:tracePt t="80231" x="3467100" y="4579938"/>
          <p14:tracePt t="80251" x="3467100" y="4567238"/>
          <p14:tracePt t="80265" x="3454400" y="4567238"/>
          <p14:tracePt t="80291" x="3454400" y="4554538"/>
          <p14:tracePt t="80307" x="3441700" y="4554538"/>
          <p14:tracePt t="80327" x="3417888" y="4543425"/>
          <p14:tracePt t="80331" x="3405188" y="4543425"/>
          <p14:tracePt t="80387" x="3392488" y="4530725"/>
          <p14:tracePt t="80739" x="3379788" y="4530725"/>
          <p14:tracePt t="80785" x="3354388" y="4518025"/>
          <p14:tracePt t="80795" x="3354388" y="4505325"/>
          <p14:tracePt t="80805" x="3328988" y="4505325"/>
          <p14:tracePt t="80811" x="3305175" y="4479925"/>
          <p14:tracePt t="80821" x="3292475" y="4467225"/>
          <p14:tracePt t="80825" x="3267075" y="4443413"/>
          <p14:tracePt t="80845" x="3241675" y="4418013"/>
          <p14:tracePt t="80852" x="3228975" y="4405313"/>
          <p14:tracePt t="80861" x="3216275" y="4392613"/>
          <p14:tracePt t="80865" x="3205163" y="4379913"/>
          <p14:tracePt t="80875" x="3192463" y="4367213"/>
          <p14:tracePt t="80887" x="3192463" y="4354513"/>
          <p14:tracePt t="80891" x="3179763" y="4341813"/>
          <p14:tracePt t="80961" x="3167063" y="4330700"/>
          <p14:tracePt t="81607" x="3167063" y="4341813"/>
          <p14:tracePt t="81627" x="3167063" y="4354513"/>
          <p14:tracePt t="81643" x="3167063" y="4367213"/>
          <p14:tracePt t="81657" x="3167063" y="4392613"/>
          <p14:tracePt t="82319" x="3179763" y="4405313"/>
          <p14:tracePt t="82334" x="3192463" y="4405313"/>
          <p14:tracePt t="82359" x="3205163" y="4405313"/>
          <p14:tracePt t="82375" x="3216275" y="4405313"/>
          <p14:tracePt t="82385" x="3228975" y="4405313"/>
          <p14:tracePt t="82399" x="3254375" y="4430713"/>
          <p14:tracePt t="82425" x="3279775" y="4430713"/>
          <p14:tracePt t="82459" x="3292475" y="4430713"/>
          <p14:tracePt t="82475" x="3317875" y="4430713"/>
          <p14:tracePt t="82485" x="3328988" y="4430713"/>
          <p14:tracePt t="82501" x="3341688" y="4430713"/>
          <p14:tracePt t="82510" x="3354388" y="4430713"/>
          <p14:tracePt t="82525" x="3379788" y="4430713"/>
          <p14:tracePt t="82535" x="3392488" y="4430713"/>
          <p14:tracePt t="82541" x="3405188" y="4430713"/>
          <p14:tracePt t="82551" x="3417888" y="4430713"/>
          <p14:tracePt t="82587" x="3441700" y="4430713"/>
          <p14:tracePt t="82621" x="3454400" y="4430713"/>
          <p14:tracePt t="82637" x="3454400" y="4418013"/>
          <p14:tracePt t="82647" x="3467100" y="4405313"/>
          <p14:tracePt t="82651" x="3467100" y="4392613"/>
          <p14:tracePt t="82661" x="3467100" y="4379913"/>
          <p14:tracePt t="82667" x="3467100" y="4354513"/>
          <p14:tracePt t="82677" x="3467100" y="4341813"/>
          <p14:tracePt t="82687" x="3467100" y="4318000"/>
          <p14:tracePt t="82691" x="3467100" y="4305300"/>
          <p14:tracePt t="82701" x="3467100" y="4279900"/>
          <p14:tracePt t="82706" x="3467100" y="4254500"/>
          <p14:tracePt t="82717" x="3467100" y="4230688"/>
          <p14:tracePt t="82727" x="3467100" y="4205288"/>
          <p14:tracePt t="82732" x="3467100" y="4192588"/>
          <p14:tracePt t="82743" x="3467100" y="4167188"/>
          <p14:tracePt t="82747" x="3467100" y="4141788"/>
          <p14:tracePt t="82757" x="3454400" y="4117975"/>
          <p14:tracePt t="82767" x="3417888" y="4067175"/>
          <p14:tracePt t="82773" x="3417888" y="4054475"/>
          <p14:tracePt t="82783" x="3392488" y="4041775"/>
          <p14:tracePt t="82787" x="3367088" y="4005263"/>
          <p14:tracePt t="82797" x="3341688" y="3979863"/>
          <p14:tracePt t="82807" x="3292475" y="3929063"/>
          <p14:tracePt t="82813" x="3267075" y="3905250"/>
          <p14:tracePt t="82823" x="3205163" y="3854450"/>
          <p14:tracePt t="82827" x="3179763" y="3841750"/>
          <p14:tracePt t="82837" x="3116263" y="3816350"/>
          <p14:tracePt t="82849" x="3092450" y="3792538"/>
          <p14:tracePt t="82852" x="3067050" y="3779838"/>
          <p14:tracePt t="82863" x="3016250" y="3741738"/>
          <p14:tracePt t="82869" x="2967038" y="3703638"/>
          <p14:tracePt t="82879" x="2854325" y="3616325"/>
          <p14:tracePt t="82889" x="2767013" y="3554413"/>
          <p14:tracePt t="82893" x="2641600" y="3503613"/>
          <p14:tracePt t="82903" x="2565400" y="3441700"/>
          <p14:tracePt t="82909" x="2478088" y="3378200"/>
          <p14:tracePt t="82919" x="2403475" y="3354388"/>
          <p14:tracePt t="82929" x="2339975" y="3316288"/>
          <p14:tracePt t="82935" x="2303463" y="3290888"/>
          <p14:tracePt t="82945" x="2239963" y="3278188"/>
          <p14:tracePt t="82950" x="2216150" y="3267075"/>
          <p14:tracePt t="82969" x="2190750" y="3267075"/>
          <p14:tracePt t="82975" x="2165350" y="3267075"/>
          <p14:tracePt t="82989" x="2139950" y="3290888"/>
          <p14:tracePt t="82999" x="2090738" y="3354388"/>
          <p14:tracePt t="83009" x="2065338" y="3378200"/>
          <p14:tracePt t="83015" x="2039938" y="3378200"/>
          <p14:tracePt t="83025" x="1990725" y="3378200"/>
          <p14:tracePt t="83029" x="1952625" y="3378200"/>
          <p14:tracePt t="83039" x="1952625" y="3416300"/>
          <p14:tracePt t="83423" x="1939925" y="3429000"/>
          <p14:tracePt t="83429" x="1927225" y="3454400"/>
          <p14:tracePt t="83439" x="1914525" y="3479800"/>
          <p14:tracePt t="83449" x="1890713" y="3490913"/>
          <p14:tracePt t="83453" x="1865313" y="3541713"/>
          <p14:tracePt t="83463" x="1865313" y="3579813"/>
          <p14:tracePt t="83469" x="1839913" y="3603625"/>
          <p14:tracePt t="83479" x="1827213" y="3629025"/>
          <p14:tracePt t="83489" x="1814513" y="3641725"/>
          <p14:tracePt t="83493" x="1790700" y="3654425"/>
          <p14:tracePt t="83503" x="1765300" y="3654425"/>
          <p14:tracePt t="83509" x="1739900" y="3667125"/>
          <p14:tracePt t="83519" x="1714500" y="3667125"/>
          <p14:tracePt t="83529" x="1701800" y="3679825"/>
          <p14:tracePt t="83535" x="1689100" y="3679825"/>
          <p14:tracePt t="83545" x="1665288" y="3679825"/>
          <p14:tracePt t="83549" x="1627188" y="3679825"/>
          <p14:tracePt t="83559" x="1601788" y="3679825"/>
          <p14:tracePt t="83569" x="1577975" y="3679825"/>
          <p14:tracePt t="83575" x="1514475" y="3679825"/>
          <p14:tracePt t="83585" x="1452563" y="3641725"/>
          <p14:tracePt t="83589" x="1363663" y="3603625"/>
          <p14:tracePt t="83599" x="1214438" y="3541713"/>
          <p14:tracePt t="83609" x="1027113" y="3429000"/>
          <p14:tracePt t="83615" x="701675" y="3241675"/>
          <p14:tracePt t="83625" x="263525" y="29908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38648"/>
            <a:ext cx="6783224" cy="471019"/>
          </a:xfrm>
        </p:spPr>
        <p:txBody>
          <a:bodyPr>
            <a:noAutofit/>
          </a:bodyPr>
          <a:lstStyle/>
          <a:p>
            <a:r>
              <a:rPr lang="en-US" sz="2800" b="1" dirty="0" err="1">
                <a:latin typeface="Times New Roman" pitchFamily="18" charset="0"/>
                <a:cs typeface="Times New Roman" pitchFamily="18" charset="0"/>
              </a:rPr>
              <a:t>charAt</a:t>
            </a:r>
            <a:r>
              <a:rPr lang="en-US" sz="2800" b="1" dirty="0">
                <a:latin typeface="Times New Roman" pitchFamily="18" charset="0"/>
                <a:cs typeface="Times New Roman" pitchFamily="18" charset="0"/>
              </a:rPr>
              <a:t>()</a:t>
            </a:r>
          </a:p>
        </p:txBody>
      </p:sp>
      <p:sp>
        <p:nvSpPr>
          <p:cNvPr id="7" name="TextBox 6"/>
          <p:cNvSpPr txBox="1"/>
          <p:nvPr/>
        </p:nvSpPr>
        <p:spPr>
          <a:xfrm>
            <a:off x="1041079" y="822961"/>
            <a:ext cx="8590945"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get the character at a given index value.</a:t>
            </a:r>
            <a:endParaRPr lang="en-IN" dirty="0">
              <a:latin typeface="Times New Roman" pitchFamily="18" charset="0"/>
              <a:cs typeface="Times New Roman" pitchFamily="18" charset="0"/>
            </a:endParaRPr>
          </a:p>
        </p:txBody>
      </p:sp>
      <p:sp>
        <p:nvSpPr>
          <p:cNvPr id="6" name="Rounded Rectangle 5"/>
          <p:cNvSpPr/>
          <p:nvPr/>
        </p:nvSpPr>
        <p:spPr>
          <a:xfrm>
            <a:off x="1110344" y="2285999"/>
            <a:ext cx="3474719" cy="38535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char c;</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s=new String("Java");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a:t>
            </a:r>
            <a:r>
              <a:rPr lang="en-US" sz="1600" dirty="0" err="1">
                <a:solidFill>
                  <a:schemeClr val="tx1">
                    <a:lumMod val="95000"/>
                    <a:lumOff val="5000"/>
                  </a:schemeClr>
                </a:solidFill>
                <a:latin typeface="Times New Roman" pitchFamily="18" charset="0"/>
                <a:cs typeface="Times New Roman" pitchFamily="18" charset="0"/>
              </a:rPr>
              <a:t>s.charAt</a:t>
            </a:r>
            <a:r>
              <a:rPr lang="en-US" sz="1600" dirty="0">
                <a:solidFill>
                  <a:schemeClr val="tx1">
                    <a:lumMod val="95000"/>
                    <a:lumOff val="5000"/>
                  </a:schemeClr>
                </a:solidFill>
                <a:latin typeface="Times New Roman" pitchFamily="18" charset="0"/>
                <a:cs typeface="Times New Roman" pitchFamily="18" charset="0"/>
              </a:rPr>
              <a:t>(2);</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("Character: "+c);</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0711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Character: v</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C63EE82-3FDE-204E-3FF4-C003B6F01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76180"/>
    </mc:Choice>
    <mc:Fallback xmlns="">
      <p:transition spd="slow" advTm="76180"/>
    </mc:Fallback>
  </mc:AlternateContent>
  <p:extLst>
    <p:ext uri="{3A86A75C-4F4B-4683-9AE1-C65F6400EC91}">
      <p14:laserTraceLst xmlns:p14="http://schemas.microsoft.com/office/powerpoint/2010/main">
        <p14:tracePtLst>
          <p14:tracePt t="281" x="1614488" y="1214438"/>
          <p14:tracePt t="296" x="1614488" y="1227138"/>
          <p14:tracePt t="301" x="1601788" y="1238250"/>
          <p14:tracePt t="312" x="1589088" y="1263650"/>
          <p14:tracePt t="322" x="1565275" y="1289050"/>
          <p14:tracePt t="326" x="1552575" y="1314450"/>
          <p14:tracePt t="336" x="1527175" y="1339850"/>
          <p14:tracePt t="344" x="1501775" y="1401763"/>
          <p14:tracePt t="352" x="1465263" y="1427163"/>
          <p14:tracePt t="363" x="1427163" y="1463675"/>
          <p14:tracePt t="368" x="1389063" y="1501775"/>
          <p14:tracePt t="379" x="1389063" y="1514475"/>
          <p14:tracePt t="382" x="1352550" y="1563688"/>
          <p14:tracePt t="392" x="1327150" y="1601788"/>
          <p14:tracePt t="402" x="1289050" y="1639888"/>
          <p14:tracePt t="408" x="1263650" y="1689100"/>
          <p14:tracePt t="418" x="1239838" y="1727200"/>
          <p14:tracePt t="421" x="1239838" y="1739900"/>
          <p14:tracePt t="432" x="1227138" y="1789113"/>
          <p14:tracePt t="448" x="1227138" y="1814513"/>
          <p14:tracePt t="458" x="1227138" y="1839913"/>
          <p14:tracePt t="464" x="1227138" y="1865313"/>
          <p14:tracePt t="484" x="1227138" y="1876425"/>
          <p14:tracePt t="488" x="1227138" y="1914525"/>
          <p14:tracePt t="504" x="1227138" y="1927225"/>
          <p14:tracePt t="514" x="1239838" y="1965325"/>
          <p14:tracePt t="524" x="1252538" y="2001838"/>
          <p14:tracePt t="530" x="1263650" y="2014538"/>
          <p14:tracePt t="538" x="1276350" y="2039938"/>
          <p14:tracePt t="545" x="1289050" y="2052638"/>
          <p14:tracePt t="554" x="1301750" y="2065338"/>
          <p14:tracePt t="564" x="1314450" y="2089150"/>
          <p14:tracePt t="584" x="1314450" y="2101850"/>
          <p14:tracePt t="782" x="1327150" y="2101850"/>
          <p14:tracePt t="792" x="1339850" y="2101850"/>
          <p14:tracePt t="802" x="1363663" y="2101850"/>
          <p14:tracePt t="806" x="1401763" y="2065338"/>
          <p14:tracePt t="816" x="1414463" y="2052638"/>
          <p14:tracePt t="822" x="1452563" y="2027238"/>
          <p14:tracePt t="832" x="1476375" y="1989138"/>
          <p14:tracePt t="842" x="1489075" y="1978025"/>
          <p14:tracePt t="846" x="1527175" y="1952625"/>
          <p14:tracePt t="856" x="1552575" y="1901825"/>
          <p14:tracePt t="861" x="1577975" y="1876425"/>
          <p14:tracePt t="872" x="1589088" y="1865313"/>
          <p14:tracePt t="882" x="1614488" y="1839913"/>
          <p14:tracePt t="888" x="1614488" y="1814513"/>
          <p14:tracePt t="898" x="1639888" y="1789113"/>
          <p14:tracePt t="901" x="1639888" y="1765300"/>
          <p14:tracePt t="912" x="1665288" y="1752600"/>
          <p14:tracePt t="922" x="1665288" y="1739900"/>
          <p14:tracePt t="928" x="1665288" y="1714500"/>
          <p14:tracePt t="938" x="1665288" y="1701800"/>
          <p14:tracePt t="952" x="1665288" y="1676400"/>
          <p14:tracePt t="962" x="1665288" y="1652588"/>
          <p14:tracePt t="968" x="1665288" y="1627188"/>
          <p14:tracePt t="978" x="1665288" y="1601788"/>
          <p14:tracePt t="982" x="1665288" y="1576388"/>
          <p14:tracePt t="992" x="1652588" y="1539875"/>
          <p14:tracePt t="1002" x="1614488" y="1514475"/>
          <p14:tracePt t="1018" x="1589088" y="1489075"/>
          <p14:tracePt t="1022" x="1577975" y="1476375"/>
          <p14:tracePt t="1032" x="1577975" y="1463675"/>
          <p14:tracePt t="1042" x="1565275" y="1463675"/>
          <p14:tracePt t="1048" x="1552575" y="1450975"/>
          <p14:tracePt t="1058" x="1527175" y="1439863"/>
          <p14:tracePt t="1074" x="1501775" y="1427163"/>
          <p14:tracePt t="1084" x="1489075" y="1414463"/>
          <p14:tracePt t="1087" x="1476375" y="1401763"/>
          <p14:tracePt t="1104" x="1452563" y="1401763"/>
          <p14:tracePt t="1114" x="1452563" y="1389063"/>
          <p14:tracePt t="1124" x="1439863" y="1376363"/>
          <p14:tracePt t="1128" x="1427163" y="1376363"/>
          <p14:tracePt t="1138" x="1414463" y="1376363"/>
          <p14:tracePt t="1144" x="1389063" y="1376363"/>
          <p14:tracePt t="1154" x="1389063" y="1363663"/>
          <p14:tracePt t="1164" x="1376363" y="1363663"/>
          <p14:tracePt t="1170" x="1363663" y="1363663"/>
          <p14:tracePt t="1194" x="1339850" y="1363663"/>
          <p14:tracePt t="1250" x="1327150" y="1350963"/>
          <p14:tracePt t="1276" x="1327150" y="1327150"/>
          <p14:tracePt t="1290" x="1327150" y="1301750"/>
          <p14:tracePt t="1300" x="1314450" y="1276350"/>
          <p14:tracePt t="1306" x="1314450" y="1263650"/>
          <p14:tracePt t="1316" x="1314450" y="1250950"/>
          <p14:tracePt t="1320" x="1314450" y="1238250"/>
          <p14:tracePt t="1330" x="1314450" y="1214438"/>
          <p14:tracePt t="1340" x="1339850" y="1201738"/>
          <p14:tracePt t="1346" x="1363663" y="1163638"/>
          <p14:tracePt t="1356" x="1376363" y="1163638"/>
          <p14:tracePt t="1362" x="1427163" y="1138238"/>
          <p14:tracePt t="1372" x="1465263" y="1114425"/>
          <p14:tracePt t="1382" x="1489075" y="1101725"/>
          <p14:tracePt t="1386" x="1539875" y="1076325"/>
          <p14:tracePt t="1396" x="1589088" y="1063625"/>
          <p14:tracePt t="1402" x="1627188" y="1063625"/>
          <p14:tracePt t="1412" x="1665288" y="1050925"/>
          <p14:tracePt t="1422" x="1714500" y="1050925"/>
          <p14:tracePt t="1426" x="1739900" y="1050925"/>
          <p14:tracePt t="1436" x="1765300" y="1050925"/>
          <p14:tracePt t="1443" x="1801813" y="1050925"/>
          <p14:tracePt t="1452" x="1839913" y="1050925"/>
          <p14:tracePt t="1462" x="1865313" y="1050925"/>
          <p14:tracePt t="1466" x="1878013" y="1050925"/>
          <p14:tracePt t="1482" x="1890713" y="1050925"/>
          <p14:tracePt t="1572" x="1903413" y="1050925"/>
          <p14:tracePt t="1594" x="1903413" y="1076325"/>
          <p14:tracePt t="1604" x="1878013" y="1101725"/>
          <p14:tracePt t="1618" x="1852613" y="1125538"/>
          <p14:tracePt t="1628" x="1839913" y="1125538"/>
          <p14:tracePt t="1634" x="1814513" y="1125538"/>
          <p14:tracePt t="1644" x="1801813" y="1138238"/>
          <p14:tracePt t="1654" x="1790700" y="1138238"/>
          <p14:tracePt t="1658" x="1765300" y="1138238"/>
          <p14:tracePt t="1674" x="1739900" y="1138238"/>
          <p14:tracePt t="1694" x="1727200" y="1138238"/>
          <p14:tracePt t="1708" x="1701800" y="1163638"/>
          <p14:tracePt t="1824" x="1714500" y="1163638"/>
          <p14:tracePt t="1834" x="1739900" y="1163638"/>
          <p14:tracePt t="1844" x="1752600" y="1163638"/>
          <p14:tracePt t="1850" x="1778000" y="1163638"/>
          <p14:tracePt t="1860" x="1790700" y="1163638"/>
          <p14:tracePt t="1877" x="1814513" y="1163638"/>
          <p14:tracePt t="1940" x="1827213" y="1163638"/>
          <p14:tracePt t="1982" x="1839913" y="1163638"/>
          <p14:tracePt t="2002" x="1852613" y="1163638"/>
          <p14:tracePt t="2042" x="1865313" y="1163638"/>
          <p14:tracePt t="2244" x="1865313" y="1176338"/>
          <p14:tracePt t="2254" x="1865313" y="1201738"/>
          <p14:tracePt t="2268" x="1865313" y="1263650"/>
          <p14:tracePt t="2274" x="1865313" y="1289050"/>
          <p14:tracePt t="2284" x="1865313" y="1339850"/>
          <p14:tracePt t="2294" x="1852613" y="1389063"/>
          <p14:tracePt t="2298" x="1827213" y="1439863"/>
          <p14:tracePt t="2309" x="1790700" y="1476375"/>
          <p14:tracePt t="2314" x="1714500" y="1539875"/>
          <p14:tracePt t="2324" x="1627188" y="1614488"/>
          <p14:tracePt t="2334" x="1527175" y="1676400"/>
          <p14:tracePt t="2340" x="1476375" y="1727200"/>
          <p14:tracePt t="2349" x="1376363" y="1789113"/>
          <p14:tracePt t="2353" x="1327150" y="1827213"/>
          <p14:tracePt t="2364" x="1276350" y="1865313"/>
          <p14:tracePt t="2374" x="1201738" y="1901825"/>
          <p14:tracePt t="2380" x="1127125" y="1939925"/>
          <p14:tracePt t="2390" x="1089025" y="1965325"/>
          <p14:tracePt t="2396" x="1076325" y="1965325"/>
          <p14:tracePt t="2406" x="1063625" y="1965325"/>
          <p14:tracePt t="2416" x="1050925" y="1965325"/>
          <p14:tracePt t="2688" x="1050925" y="1978025"/>
          <p14:tracePt t="2698" x="1050925" y="1989138"/>
          <p14:tracePt t="2708" x="1063625" y="2014538"/>
          <p14:tracePt t="2712" x="1089025" y="2014538"/>
          <p14:tracePt t="2722" x="1127125" y="2039938"/>
          <p14:tracePt t="2728" x="1163638" y="2052638"/>
          <p14:tracePt t="2738" x="1239838" y="2089150"/>
          <p14:tracePt t="2748" x="1314450" y="2114550"/>
          <p14:tracePt t="2751" x="1401763" y="2139950"/>
          <p14:tracePt t="2762" x="1476375" y="2165350"/>
          <p14:tracePt t="2768" x="1527175" y="2178050"/>
          <p14:tracePt t="2778" x="1601788" y="2190750"/>
          <p14:tracePt t="2788" x="1677988" y="2214563"/>
          <p14:tracePt t="2794" x="1727200" y="2252663"/>
          <p14:tracePt t="2804" x="1801813" y="2278063"/>
          <p14:tracePt t="2808" x="1839913" y="2303463"/>
          <p14:tracePt t="2818" x="1890713" y="2327275"/>
          <p14:tracePt t="2828" x="1914525" y="2365375"/>
          <p14:tracePt t="2834" x="1965325" y="2378075"/>
          <p14:tracePt t="2844" x="1990725" y="2403475"/>
          <p14:tracePt t="2848" x="2014538" y="2439988"/>
          <p14:tracePt t="2858" x="2027238" y="2439988"/>
          <p14:tracePt t="2868" x="2039938" y="2465388"/>
          <p14:tracePt t="2884" x="2052638" y="2490788"/>
          <p14:tracePt t="3016" x="2078038" y="2490788"/>
          <p14:tracePt t="3027" x="2090738" y="2478088"/>
          <p14:tracePt t="3030" x="2103438" y="2452688"/>
          <p14:tracePt t="3040" x="2139950" y="2414588"/>
          <p14:tracePt t="3046" x="2165350" y="2352675"/>
          <p14:tracePt t="3056" x="2178050" y="2314575"/>
          <p14:tracePt t="3066" x="2203450" y="2303463"/>
          <p14:tracePt t="3070" x="2228850" y="2252663"/>
          <p14:tracePt t="3079" x="2239963" y="2239963"/>
          <p14:tracePt t="3085" x="2252663" y="2227263"/>
          <p14:tracePt t="3096" x="2265363" y="2201863"/>
          <p14:tracePt t="3106" x="2278063" y="2190750"/>
          <p14:tracePt t="3120" x="2290763" y="2178050"/>
          <p14:tracePt t="3152" x="2303463" y="2165350"/>
          <p14:tracePt t="3248" x="2303463" y="2152650"/>
          <p14:tracePt t="3257" x="2316163" y="2152650"/>
          <p14:tracePt t="3272" x="2328863" y="2127250"/>
          <p14:tracePt t="3312" x="2339975" y="2127250"/>
          <p14:tracePt t="3514" x="2365375" y="2127250"/>
          <p14:tracePt t="3534" x="2378075" y="2127250"/>
          <p14:tracePt t="3541" x="2403475" y="2114550"/>
          <p14:tracePt t="3554" x="2428875" y="2101850"/>
          <p14:tracePt t="3564" x="2465388" y="2078038"/>
          <p14:tracePt t="3574" x="2478088" y="2078038"/>
          <p14:tracePt t="3580" x="2490788" y="2078038"/>
          <p14:tracePt t="3591" x="2516188" y="2078038"/>
          <p14:tracePt t="3596" x="2554288" y="2078038"/>
          <p14:tracePt t="3606" x="2578100" y="2078038"/>
          <p14:tracePt t="3616" x="2603500" y="2078038"/>
          <p14:tracePt t="3620" x="2628900" y="2078038"/>
          <p14:tracePt t="3630" x="2641600" y="2078038"/>
          <p14:tracePt t="3646" x="2654300" y="2078038"/>
          <p14:tracePt t="3656" x="2667000" y="2078038"/>
          <p14:tracePt t="3670" x="2678113" y="2078038"/>
          <p14:tracePt t="3732" x="2703513" y="2078038"/>
          <p14:tracePt t="4054" x="2716213" y="2065338"/>
          <p14:tracePt t="4160" x="2728913" y="2052638"/>
          <p14:tracePt t="4186" x="2741613" y="2065338"/>
          <p14:tracePt t="8140" x="2741613" y="2078038"/>
          <p14:tracePt t="8150" x="2741613" y="2089150"/>
          <p14:tracePt t="8382" x="2754313" y="2101850"/>
          <p14:tracePt t="8392" x="2754313" y="2152650"/>
          <p14:tracePt t="8402" x="2716213" y="2252663"/>
          <p14:tracePt t="8408" x="2678113" y="2327275"/>
          <p14:tracePt t="8418" x="2654300" y="2403475"/>
          <p14:tracePt t="8428" x="2616200" y="2503488"/>
          <p14:tracePt t="8432" x="2565400" y="2627313"/>
          <p14:tracePt t="8442" x="2528888" y="2728913"/>
          <p14:tracePt t="8448" x="2516188" y="2816225"/>
          <p14:tracePt t="8458" x="2490788" y="2903538"/>
          <p14:tracePt t="8468" x="2452688" y="3003550"/>
          <p14:tracePt t="8472" x="2416175" y="3078163"/>
          <p14:tracePt t="8482" x="2416175" y="3116263"/>
          <p14:tracePt t="8488" x="2390775" y="3178175"/>
          <p14:tracePt t="8498" x="2378075" y="3216275"/>
          <p14:tracePt t="8504" x="2352675" y="3278188"/>
          <p14:tracePt t="8524" x="2339975" y="3316288"/>
          <p14:tracePt t="8538" x="2328863" y="3316288"/>
          <p14:tracePt t="8680" x="2328863" y="3328988"/>
          <p14:tracePt t="8690" x="2339975" y="3328988"/>
          <p14:tracePt t="8720" x="2352675" y="3328988"/>
          <p14:tracePt t="8816" x="2339975" y="3303588"/>
          <p14:tracePt t="8826" x="2290763" y="3278188"/>
          <p14:tracePt t="8832" x="2239963" y="3278188"/>
          <p14:tracePt t="8842" x="2216150" y="3254375"/>
          <p14:tracePt t="8846" x="2178050" y="3254375"/>
          <p14:tracePt t="8856" x="2152650" y="3254375"/>
          <p14:tracePt t="8866" x="2116138" y="3254375"/>
          <p14:tracePt t="8872" x="2103438" y="3254375"/>
          <p14:tracePt t="8882" x="2090738" y="3254375"/>
          <p14:tracePt t="8888" x="2052638" y="3254375"/>
          <p14:tracePt t="8898" x="2014538" y="3254375"/>
          <p14:tracePt t="8908" x="1990725" y="3254375"/>
          <p14:tracePt t="8912" x="1965325" y="3267075"/>
          <p14:tracePt t="8922" x="1952625" y="3267075"/>
          <p14:tracePt t="9014" x="1990725" y="3267075"/>
          <p14:tracePt t="9024" x="2078038" y="3267075"/>
          <p14:tracePt t="9034" x="2178050" y="3267075"/>
          <p14:tracePt t="9038" x="2252663" y="3267075"/>
          <p14:tracePt t="9048" x="2328863" y="3267075"/>
          <p14:tracePt t="9054" x="2352675" y="3267075"/>
          <p14:tracePt t="9064" x="2378075" y="3278188"/>
          <p14:tracePt t="9114" x="2390775" y="3290888"/>
          <p14:tracePt t="9140" x="2390775" y="3303588"/>
          <p14:tracePt t="9144" x="2378075" y="3328988"/>
          <p14:tracePt t="9154" x="2352675" y="3328988"/>
          <p14:tracePt t="9164" x="2316163" y="3328988"/>
          <p14:tracePt t="9170" x="2265363" y="3354388"/>
          <p14:tracePt t="9180" x="2190750" y="3354388"/>
          <p14:tracePt t="9184" x="2116138" y="3390900"/>
          <p14:tracePt t="9194" x="2078038" y="3390900"/>
          <p14:tracePt t="9204" x="2039938" y="3429000"/>
          <p14:tracePt t="9210" x="2014538" y="3441700"/>
          <p14:tracePt t="9220" x="2003425" y="3454400"/>
          <p14:tracePt t="9224" x="1990725" y="3467100"/>
          <p14:tracePt t="9236" x="1990725" y="3479800"/>
          <p14:tracePt t="9246" x="1990725" y="3490913"/>
          <p14:tracePt t="9250" x="1990725" y="3503613"/>
          <p14:tracePt t="9260" x="1990725" y="3516313"/>
          <p14:tracePt t="9266" x="1990725" y="3541713"/>
          <p14:tracePt t="9276" x="1990725" y="3554413"/>
          <p14:tracePt t="9287" x="1990725" y="3567113"/>
          <p14:tracePt t="9290" x="1990725" y="3590925"/>
          <p14:tracePt t="9300" x="2052638" y="3616325"/>
          <p14:tracePt t="9306" x="2103438" y="3654425"/>
          <p14:tracePt t="9316" x="2190750" y="3679825"/>
          <p14:tracePt t="9326" x="2216150" y="3692525"/>
          <p14:tracePt t="9330" x="2265363" y="3716338"/>
          <p14:tracePt t="9340" x="2278063" y="3729038"/>
          <p14:tracePt t="9346" x="2290763" y="3729038"/>
          <p14:tracePt t="9386" x="2303463" y="3729038"/>
          <p14:tracePt t="9406" x="2303463" y="3741738"/>
          <p14:tracePt t="9415" x="2303463" y="3754438"/>
          <p14:tracePt t="9421" x="2228850" y="3779838"/>
          <p14:tracePt t="9432" x="2103438" y="3803650"/>
          <p14:tracePt t="9437" x="2003425" y="3867150"/>
          <p14:tracePt t="9446" x="1890713" y="3941763"/>
          <p14:tracePt t="9458" x="1790700" y="3979863"/>
          <p14:tracePt t="9462" x="1714500" y="4017963"/>
          <p14:tracePt t="9472" x="1677988" y="4029075"/>
          <p14:tracePt t="9478" x="1665288" y="4041775"/>
          <p14:tracePt t="9488" x="1652588" y="4041775"/>
          <p14:tracePt t="9548" x="1639888" y="4041775"/>
          <p14:tracePt t="9634" x="1627188" y="4041775"/>
          <p14:tracePt t="9700" x="1614488" y="4041775"/>
          <p14:tracePt t="9784" x="1601788" y="4054475"/>
          <p14:tracePt t="9810" x="1601788" y="4067175"/>
          <p14:tracePt t="9816" x="1601788" y="4079875"/>
          <p14:tracePt t="9826" x="1601788" y="4092575"/>
          <p14:tracePt t="9830" x="1601788" y="4117975"/>
          <p14:tracePt t="9840" x="1601788" y="4129088"/>
          <p14:tracePt t="9850" x="1601788" y="4154488"/>
          <p14:tracePt t="9856" x="1601788" y="4179888"/>
          <p14:tracePt t="9866" x="1627188" y="4217988"/>
          <p14:tracePt t="9870" x="1627188" y="4230688"/>
          <p14:tracePt t="9880" x="1627188" y="4267200"/>
          <p14:tracePt t="9890" x="1652588" y="4305300"/>
          <p14:tracePt t="9906" x="1652588" y="4318000"/>
          <p14:tracePt t="9912" x="1665288" y="4318000"/>
          <p14:tracePt t="9922" x="1665288" y="4330700"/>
          <p14:tracePt t="10052" x="1665288" y="4341813"/>
          <p14:tracePt t="10098" x="1652588" y="4354513"/>
          <p14:tracePt t="10108" x="1639888" y="4354513"/>
          <p14:tracePt t="10122" x="1627188" y="4354513"/>
          <p14:tracePt t="10526" x="1614488" y="4379913"/>
          <p14:tracePt t="10532" x="1589088" y="4392613"/>
          <p14:tracePt t="10542" x="1565275" y="4430713"/>
          <p14:tracePt t="10552" x="1552575" y="4443413"/>
          <p14:tracePt t="10556" x="1527175" y="4479925"/>
          <p14:tracePt t="10566" x="1501775" y="4505325"/>
          <p14:tracePt t="10572" x="1501775" y="4518025"/>
          <p14:tracePt t="10582" x="1476375" y="4530725"/>
          <p14:tracePt t="10596" x="1452563" y="4567238"/>
          <p14:tracePt t="10612" x="1439863" y="4567238"/>
          <p14:tracePt t="10632" x="1439863" y="4579938"/>
          <p14:tracePt t="11070" x="1452563" y="4579938"/>
          <p14:tracePt t="11076" x="1465263" y="4579938"/>
          <p14:tracePt t="11086" x="1476375" y="4579938"/>
          <p14:tracePt t="11095" x="1489075" y="4579938"/>
          <p14:tracePt t="11102" x="1501775" y="4579938"/>
          <p14:tracePt t="11112" x="1514475" y="4579938"/>
          <p14:tracePt t="11126" x="1539875" y="4579938"/>
          <p14:tracePt t="11136" x="1552575" y="4579938"/>
          <p14:tracePt t="11162" x="1577975" y="4567238"/>
          <p14:tracePt t="11176" x="1589088" y="4567238"/>
          <p14:tracePt t="11198" x="1601788" y="4567238"/>
          <p14:tracePt t="11434" x="1614488" y="4567238"/>
          <p14:tracePt t="11444" x="1639888" y="4567238"/>
          <p14:tracePt t="11454" x="1677988" y="4567238"/>
          <p14:tracePt t="11460" x="1727200" y="4567238"/>
          <p14:tracePt t="11470" x="1790700" y="4567238"/>
          <p14:tracePt t="11474" x="1839913" y="4567238"/>
          <p14:tracePt t="11484" x="1903413" y="4567238"/>
          <p14:tracePt t="11494" x="1978025" y="4567238"/>
          <p14:tracePt t="11501" x="2027238" y="4567238"/>
          <p14:tracePt t="11510" x="2065338" y="4567238"/>
          <p14:tracePt t="11517" x="2116138" y="4567238"/>
          <p14:tracePt t="11526" x="2178050" y="4567238"/>
          <p14:tracePt t="11536" x="2203450" y="4567238"/>
          <p14:tracePt t="11540" x="2228850" y="4567238"/>
          <p14:tracePt t="11550" x="2265363" y="4579938"/>
          <p14:tracePt t="11556" x="2290763" y="4579938"/>
          <p14:tracePt t="11576" x="2316163" y="4579938"/>
          <p14:tracePt t="11580" x="2352675" y="4592638"/>
          <p14:tracePt t="11590" x="2378075" y="4592638"/>
          <p14:tracePt t="11596" x="2403475" y="4592638"/>
          <p14:tracePt t="11606" x="2416175" y="4605338"/>
          <p14:tracePt t="11617" x="2441575" y="4605338"/>
          <p14:tracePt t="11620" x="2452688" y="4605338"/>
          <p14:tracePt t="11630" x="2478088" y="4605338"/>
          <p14:tracePt t="11636" x="2490788" y="4618038"/>
          <p14:tracePt t="11646" x="2503488" y="4618038"/>
          <p14:tracePt t="11660" x="2516188" y="4618038"/>
          <p14:tracePt t="11878" x="2490788" y="4618038"/>
          <p14:tracePt t="11884" x="2416175" y="4618038"/>
          <p14:tracePt t="11894" x="2316163" y="4579938"/>
          <p14:tracePt t="11898" x="2228850" y="4567238"/>
          <p14:tracePt t="11908" x="2127250" y="4543425"/>
          <p14:tracePt t="11918" x="2003425" y="4505325"/>
          <p14:tracePt t="11924" x="1903413" y="4492625"/>
          <p14:tracePt t="11935" x="1801813" y="4492625"/>
          <p14:tracePt t="11938" x="1714500" y="4467225"/>
          <p14:tracePt t="11951" x="1614488" y="4467225"/>
          <p14:tracePt t="11958" x="1527175" y="4454525"/>
          <p14:tracePt t="11963" x="1476375" y="4430713"/>
          <p14:tracePt t="11974" x="1401763" y="4430713"/>
          <p14:tracePt t="11978" x="1376363" y="4418013"/>
          <p14:tracePt t="11988" x="1352550" y="4405313"/>
          <p14:tracePt t="12000" x="1339850" y="4405313"/>
          <p14:tracePt t="12054" x="1314450" y="4405313"/>
          <p14:tracePt t="12296" x="1327150" y="4405313"/>
          <p14:tracePt t="12306" x="1352550" y="4405313"/>
          <p14:tracePt t="12312" x="1389063" y="4405313"/>
          <p14:tracePt t="12322" x="1439863" y="4405313"/>
          <p14:tracePt t="12326" x="1476375" y="4405313"/>
          <p14:tracePt t="12336" x="1539875" y="4405313"/>
          <p14:tracePt t="12346" x="1577975" y="4405313"/>
          <p14:tracePt t="12352" x="1627188" y="4405313"/>
          <p14:tracePt t="12362" x="1652588" y="4405313"/>
          <p14:tracePt t="12368" x="1677988" y="4405313"/>
          <p14:tracePt t="12392" x="1689100" y="4405313"/>
          <p14:tracePt t="12524" x="1689100" y="4430713"/>
          <p14:tracePt t="12534" x="1689100" y="4443413"/>
          <p14:tracePt t="12548" x="1665288" y="4467225"/>
          <p14:tracePt t="12574" x="1652588" y="4479925"/>
          <p14:tracePt t="13008" x="1652588" y="4492625"/>
          <p14:tracePt t="13018" x="1652588" y="4505325"/>
          <p14:tracePt t="13038" x="1665288" y="4518025"/>
          <p14:tracePt t="13048" x="1689100" y="4530725"/>
          <p14:tracePt t="13058" x="1701800" y="4530725"/>
          <p14:tracePt t="13064" x="1739900" y="4530725"/>
          <p14:tracePt t="13074" x="1765300" y="4543425"/>
          <p14:tracePt t="13078" x="1790700" y="4554538"/>
          <p14:tracePt t="13098" x="1801813" y="4554538"/>
          <p14:tracePt t="13103" x="1827213" y="4567238"/>
          <p14:tracePt t="13118" x="1839913" y="4567238"/>
          <p14:tracePt t="13128" x="1852613" y="4567238"/>
          <p14:tracePt t="13138" x="1865313" y="4579938"/>
          <p14:tracePt t="13144" x="1890713" y="4579938"/>
          <p14:tracePt t="13154" x="1903413" y="4579938"/>
          <p14:tracePt t="13159" x="1914525" y="4592638"/>
          <p14:tracePt t="13170" x="1927225" y="4592638"/>
          <p14:tracePt t="13180" x="1939925" y="4592638"/>
          <p14:tracePt t="13184" x="1952625" y="4592638"/>
          <p14:tracePt t="13200" x="1952625" y="4605338"/>
          <p14:tracePt t="13223" x="1978025" y="4605338"/>
          <p14:tracePt t="13260" x="1990725" y="4618038"/>
          <p14:tracePt t="13392" x="2003425" y="4618038"/>
          <p14:tracePt t="13426" x="2014538" y="4618038"/>
          <p14:tracePt t="13442" x="2027238" y="4618038"/>
          <p14:tracePt t="13456" x="2039938" y="4618038"/>
          <p14:tracePt t="13482" x="2052638" y="4605338"/>
          <p14:tracePt t="13508" x="2065338" y="4605338"/>
          <p14:tracePt t="13532" x="2078038" y="4592638"/>
          <p14:tracePt t="13668" x="2090738" y="4592638"/>
          <p14:tracePt t="13688" x="2103438" y="4592638"/>
          <p14:tracePt t="13704" x="2116138" y="4592638"/>
          <p14:tracePt t="13714" x="2127250" y="4592638"/>
          <p14:tracePt t="13734" x="2152650" y="4592638"/>
          <p14:tracePt t="13760" x="2165350" y="4592638"/>
          <p14:tracePt t="13770" x="2178050" y="4592638"/>
          <p14:tracePt t="13774" x="2203450" y="4592638"/>
          <p14:tracePt t="13784" x="2228850" y="4592638"/>
          <p14:tracePt t="13794" x="2252663" y="4592638"/>
          <p14:tracePt t="13800" x="2278063" y="4592638"/>
          <p14:tracePt t="13810" x="2303463" y="4592638"/>
          <p14:tracePt t="13815" x="2328863" y="4592638"/>
          <p14:tracePt t="13824" x="2365375" y="4592638"/>
          <p14:tracePt t="13834" x="2390775" y="4592638"/>
          <p14:tracePt t="13840" x="2441575" y="4592638"/>
          <p14:tracePt t="13850" x="2452688" y="4592638"/>
          <p14:tracePt t="13856" x="2465388" y="4592638"/>
          <p14:tracePt t="13866" x="2490788" y="4592638"/>
          <p14:tracePt t="13876" x="2516188" y="4592638"/>
          <p14:tracePt t="13890" x="2541588" y="4592638"/>
          <p14:tracePt t="13906" x="2554288" y="4592638"/>
          <p14:tracePt t="13916" x="2565400" y="4592638"/>
          <p14:tracePt t="13920" x="2578100" y="4592638"/>
          <p14:tracePt t="13930" x="2590800" y="4592638"/>
          <p14:tracePt t="13936" x="2603500" y="4592638"/>
          <p14:tracePt t="13970" x="2628900" y="4592638"/>
          <p14:tracePt t="14026" x="2641600" y="4592638"/>
          <p14:tracePt t="14046" x="2654300" y="4592638"/>
          <p14:tracePt t="14066" x="2667000" y="4592638"/>
          <p14:tracePt t="14082" x="2678113" y="4592638"/>
          <p14:tracePt t="14092" x="2690813" y="4592638"/>
          <p14:tracePt t="14108" x="2716213" y="4592638"/>
          <p14:tracePt t="14330" x="2728913" y="4592638"/>
          <p14:tracePt t="14340" x="2741613" y="4592638"/>
          <p14:tracePt t="14344" x="2767013" y="4592638"/>
          <p14:tracePt t="14354" x="2778125" y="4592638"/>
          <p14:tracePt t="14365" x="2816225" y="4592638"/>
          <p14:tracePt t="14370" x="2854325" y="4592638"/>
          <p14:tracePt t="14381" x="2879725" y="4592638"/>
          <p14:tracePt t="14384" x="2903538" y="4592638"/>
          <p14:tracePt t="14394" x="2928938" y="4592638"/>
          <p14:tracePt t="14404" x="2954338" y="4592638"/>
          <p14:tracePt t="14410" x="3003550" y="4592638"/>
          <p14:tracePt t="14420" x="3041650" y="4592638"/>
          <p14:tracePt t="14426" x="3103563" y="4592638"/>
          <p14:tracePt t="14436" x="3154363" y="4592638"/>
          <p14:tracePt t="14446" x="3216275" y="4605338"/>
          <p14:tracePt t="14450" x="3254375" y="4605338"/>
          <p14:tracePt t="14460" x="3292475" y="4618038"/>
          <p14:tracePt t="14466" x="3317875" y="4618038"/>
          <p14:tracePt t="14476" x="3341688" y="4618038"/>
          <p14:tracePt t="14485" x="3354388" y="4618038"/>
          <p14:tracePt t="14489" x="3392488" y="4630738"/>
          <p14:tracePt t="14506" x="3405188" y="4630738"/>
          <p14:tracePt t="14516" x="3417888" y="4630738"/>
          <p14:tracePt t="15096" x="3405188" y="4630738"/>
          <p14:tracePt t="15106" x="3392488" y="4630738"/>
          <p14:tracePt t="15110" x="3379788" y="4630738"/>
          <p14:tracePt t="15120" x="3367088" y="4630738"/>
          <p14:tracePt t="15132" x="3341688" y="4630738"/>
          <p14:tracePt t="15147" x="3317875" y="4630738"/>
          <p14:tracePt t="15152" x="3267075" y="4630738"/>
          <p14:tracePt t="15162" x="3192463" y="4630738"/>
          <p14:tracePt t="15172" x="3116263" y="4630738"/>
          <p14:tracePt t="15176" x="3016250" y="4630738"/>
          <p14:tracePt t="15186" x="2903538" y="4618038"/>
          <p14:tracePt t="15192" x="2854325" y="4605338"/>
          <p14:tracePt t="15202" x="2790825" y="4605338"/>
          <p14:tracePt t="15212" x="2741613" y="4592638"/>
          <p14:tracePt t="15216" x="2703513" y="4579938"/>
          <p14:tracePt t="15231" x="2667000" y="4579938"/>
          <p14:tracePt t="15236" x="2641600" y="4579938"/>
          <p14:tracePt t="15240" x="2603500" y="4567238"/>
          <p14:tracePt t="15252" x="2565400" y="4554538"/>
          <p14:tracePt t="15256" x="2541588" y="4543425"/>
          <p14:tracePt t="15266" x="2528888" y="4543425"/>
          <p14:tracePt t="15276" x="2503488" y="4543425"/>
          <p14:tracePt t="15282" x="2490788" y="4543425"/>
          <p14:tracePt t="15297" x="2478088" y="4543425"/>
          <p14:tracePt t="15306" x="2465388" y="4530725"/>
          <p14:tracePt t="15342" x="2452688" y="4530725"/>
          <p14:tracePt t="15352" x="2441575" y="4530725"/>
          <p14:tracePt t="15358" x="2416175" y="4530725"/>
          <p14:tracePt t="15367" x="2365375" y="4530725"/>
          <p14:tracePt t="15372" x="2339975" y="4518025"/>
          <p14:tracePt t="15382" x="2303463" y="4518025"/>
          <p14:tracePt t="15392" x="2252663" y="4505325"/>
          <p14:tracePt t="15398" x="2178050" y="4492625"/>
          <p14:tracePt t="15408" x="2103438" y="4467225"/>
          <p14:tracePt t="15412" x="2065338" y="4467225"/>
          <p14:tracePt t="15422" x="2003425" y="4454525"/>
          <p14:tracePt t="15434" x="1952625" y="4454525"/>
          <p14:tracePt t="15438" x="1914525" y="4430713"/>
          <p14:tracePt t="15448" x="1839913" y="4430713"/>
          <p14:tracePt t="15454" x="1790700" y="4418013"/>
          <p14:tracePt t="15465" x="1752600" y="4418013"/>
          <p14:tracePt t="15474" x="1701800" y="4418013"/>
          <p14:tracePt t="15478" x="1665288" y="4418013"/>
          <p14:tracePt t="15488" x="1614488" y="4418013"/>
          <p14:tracePt t="15494" x="1577975" y="4418013"/>
          <p14:tracePt t="15504" x="1527175" y="4418013"/>
          <p14:tracePt t="15514" x="1489075" y="4418013"/>
          <p14:tracePt t="15518" x="1465263" y="4418013"/>
          <p14:tracePt t="15528" x="1414463" y="4418013"/>
          <p14:tracePt t="15534" x="1389063" y="4418013"/>
          <p14:tracePt t="15544" x="1363663" y="4418013"/>
          <p14:tracePt t="15554" x="1339850" y="4418013"/>
          <p14:tracePt t="15558" x="1327150" y="4418013"/>
          <p14:tracePt t="15568" x="1314450" y="4418013"/>
          <p14:tracePt t="15584" x="1301750" y="4418013"/>
          <p14:tracePt t="15594" x="1289050" y="4418013"/>
          <p14:tracePt t="15598" x="1276350" y="4418013"/>
          <p14:tracePt t="15614" x="1263650" y="4430713"/>
          <p14:tracePt t="15640" x="1252538" y="4430713"/>
          <p14:tracePt t="15650" x="1252538" y="4443413"/>
          <p14:tracePt t="15654" x="1239838" y="4443413"/>
          <p14:tracePt t="15664" x="1227138" y="4454525"/>
          <p14:tracePt t="15674" x="1227138" y="4467225"/>
          <p14:tracePt t="15680" x="1214438" y="4479925"/>
          <p14:tracePt t="15756" x="1214438" y="4505325"/>
          <p14:tracePt t="15780" x="1214438" y="4518025"/>
          <p14:tracePt t="15786" x="1214438" y="4530725"/>
          <p14:tracePt t="15796" x="1214438" y="4554538"/>
          <p14:tracePt t="15806" x="1227138" y="4567238"/>
          <p14:tracePt t="15810" x="1239838" y="4579938"/>
          <p14:tracePt t="15820" x="1263650" y="4605338"/>
          <p14:tracePt t="15826" x="1301750" y="4618038"/>
          <p14:tracePt t="15836" x="1314450" y="4630738"/>
          <p14:tracePt t="15846" x="1363663" y="4643438"/>
          <p14:tracePt t="15852" x="1401763" y="4656138"/>
          <p14:tracePt t="15864" x="1427163" y="4667250"/>
          <p14:tracePt t="15866" x="1439863" y="4692650"/>
          <p14:tracePt t="15876" x="1476375" y="4692650"/>
          <p14:tracePt t="15886" x="1514475" y="4692650"/>
          <p14:tracePt t="15892" x="1565275" y="4692650"/>
          <p14:tracePt t="15902" x="1589088" y="4718050"/>
          <p14:tracePt t="15906" x="1627188" y="4730750"/>
          <p14:tracePt t="15918" x="1652588" y="4730750"/>
          <p14:tracePt t="15928" x="1701800" y="4743450"/>
          <p14:tracePt t="15932" x="1727200" y="4756150"/>
          <p14:tracePt t="15942" x="1765300" y="4756150"/>
          <p14:tracePt t="15948" x="1814513" y="4779963"/>
          <p14:tracePt t="15964" x="1827213" y="4779963"/>
          <p14:tracePt t="15967" x="1865313" y="4792663"/>
          <p14:tracePt t="15972" x="1878013" y="4792663"/>
          <p14:tracePt t="15982" x="1914525" y="4792663"/>
          <p14:tracePt t="15988" x="1927225" y="4805363"/>
          <p14:tracePt t="15998" x="1952625" y="4805363"/>
          <p14:tracePt t="16008" x="1978025" y="4805363"/>
          <p14:tracePt t="16014" x="2003425" y="4805363"/>
          <p14:tracePt t="16021" x="2039938" y="4805363"/>
          <p14:tracePt t="16028" x="2065338" y="4805363"/>
          <p14:tracePt t="16038" x="2090738" y="4805363"/>
          <p14:tracePt t="16048" x="2127250" y="4805363"/>
          <p14:tracePt t="16054" x="2178050" y="4805363"/>
          <p14:tracePt t="16064" x="2203450" y="4805363"/>
          <p14:tracePt t="16068" x="2239963" y="4805363"/>
          <p14:tracePt t="16078" x="2290763" y="4805363"/>
          <p14:tracePt t="16088" x="2328863" y="4805363"/>
          <p14:tracePt t="16094" x="2378075" y="4805363"/>
          <p14:tracePt t="16103" x="2416175" y="4805363"/>
          <p14:tracePt t="16108" x="2441575" y="4805363"/>
          <p14:tracePt t="16118" x="2490788" y="4805363"/>
          <p14:tracePt t="16128" x="2516188" y="4805363"/>
          <p14:tracePt t="16134" x="2541588" y="4805363"/>
          <p14:tracePt t="16144" x="2565400" y="4805363"/>
          <p14:tracePt t="16148" x="2603500" y="4805363"/>
          <p14:tracePt t="16158" x="2628900" y="4805363"/>
          <p14:tracePt t="16169" x="2641600" y="4805363"/>
          <p14:tracePt t="16174" x="2654300" y="4805363"/>
          <p14:tracePt t="16184" x="2678113" y="4805363"/>
          <p14:tracePt t="16190" x="2716213" y="4805363"/>
          <p14:tracePt t="16200" x="2728913" y="4805363"/>
          <p14:tracePt t="16214" x="2754313" y="4805363"/>
          <p14:tracePt t="16230" x="2790825" y="4805363"/>
          <p14:tracePt t="16239" x="2790825" y="4792663"/>
          <p14:tracePt t="16254" x="2803525" y="4792663"/>
          <p14:tracePt t="16270" x="2816225" y="4779963"/>
          <p14:tracePt t="16336" x="2816225" y="4768850"/>
          <p14:tracePt t="16340" x="2816225" y="4756150"/>
          <p14:tracePt t="16350" x="2816225" y="4743450"/>
          <p14:tracePt t="16359" x="2816225" y="4730750"/>
          <p14:tracePt t="16376" x="2816225" y="4705350"/>
          <p14:tracePt t="16392" x="2816225" y="4679950"/>
          <p14:tracePt t="16402" x="2816225" y="4656138"/>
          <p14:tracePt t="16406" x="2816225" y="4643438"/>
          <p14:tracePt t="16416" x="2790825" y="4618038"/>
          <p14:tracePt t="16422" x="2778125" y="4605338"/>
          <p14:tracePt t="16432" x="2767013" y="4592638"/>
          <p14:tracePt t="16442" x="2728913" y="4579938"/>
          <p14:tracePt t="16447" x="2703513" y="4567238"/>
          <p14:tracePt t="16456" x="2667000" y="4543425"/>
          <p14:tracePt t="16462" x="2641600" y="4543425"/>
          <p14:tracePt t="16472" x="2603500" y="4530725"/>
          <p14:tracePt t="16488" x="2565400" y="4518025"/>
          <p14:tracePt t="16498" x="2528888" y="4518025"/>
          <p14:tracePt t="16502" x="2503488" y="4505325"/>
          <p14:tracePt t="16512" x="2478088" y="4505325"/>
          <p14:tracePt t="16522" x="2428875" y="4505325"/>
          <p14:tracePt t="16529" x="2390775" y="4505325"/>
          <p14:tracePt t="16538" x="2352675" y="4505325"/>
          <p14:tracePt t="16542" x="2328863" y="4505325"/>
          <p14:tracePt t="16552" x="2278063" y="4505325"/>
          <p14:tracePt t="16563" x="2216150" y="4505325"/>
          <p14:tracePt t="16568" x="2165350" y="4505325"/>
          <p14:tracePt t="16579" x="2103438" y="4505325"/>
          <p14:tracePt t="16582" x="2052638" y="4505325"/>
          <p14:tracePt t="16594" x="2014538" y="4505325"/>
          <p14:tracePt t="16598" x="1952625" y="4505325"/>
          <p14:tracePt t="16608" x="1903413" y="4505325"/>
          <p14:tracePt t="16620" x="1865313" y="4505325"/>
          <p14:tracePt t="16624" x="1790700" y="4479925"/>
          <p14:tracePt t="16634" x="1739900" y="4479925"/>
          <p14:tracePt t="16639" x="1714500" y="4479925"/>
          <p14:tracePt t="16650" x="1677988" y="4479925"/>
          <p14:tracePt t="16660" x="1627188" y="4479925"/>
          <p14:tracePt t="16664" x="1589088" y="4479925"/>
          <p14:tracePt t="16674" x="1565275" y="4479925"/>
          <p14:tracePt t="16680" x="1527175" y="4479925"/>
          <p14:tracePt t="16690" x="1489075" y="4479925"/>
          <p14:tracePt t="16700" x="1452563" y="4479925"/>
          <p14:tracePt t="16704" x="1427163" y="4479925"/>
          <p14:tracePt t="16714" x="1401763" y="4479925"/>
          <p14:tracePt t="16720" x="1363663" y="4479925"/>
          <p14:tracePt t="16730" x="1352550" y="4479925"/>
          <p14:tracePt t="16740" x="1327150" y="4479925"/>
          <p14:tracePt t="16746" x="1314450" y="4479925"/>
          <p14:tracePt t="16756" x="1301750" y="4479925"/>
          <p14:tracePt t="16770" x="1289050" y="4479925"/>
          <p14:tracePt t="16780" x="1276350" y="4479925"/>
          <p14:tracePt t="16786" x="1263650" y="4479925"/>
          <p14:tracePt t="16796" x="1252538" y="4479925"/>
          <p14:tracePt t="16800" x="1227138" y="4479925"/>
          <p14:tracePt t="16810" x="1227138" y="4492625"/>
          <p14:tracePt t="16822" x="1214438" y="4492625"/>
          <p14:tracePt t="16825" x="1201738" y="4492625"/>
          <p14:tracePt t="16836" x="1189038" y="4492625"/>
          <p14:tracePt t="16842" x="1189038" y="4505325"/>
          <p14:tracePt t="16862" x="1163638" y="4505325"/>
          <p14:tracePt t="16876" x="1150938" y="4518025"/>
          <p14:tracePt t="16916" x="1139825" y="4530725"/>
          <p14:tracePt t="16948" x="1139825" y="4554538"/>
          <p14:tracePt t="16968" x="1139825" y="4579938"/>
          <p14:tracePt t="16972" x="1139825" y="4592638"/>
          <p14:tracePt t="16982" x="1139825" y="4605338"/>
          <p14:tracePt t="16988" x="1139825" y="4618038"/>
          <p14:tracePt t="16998" x="1139825" y="4643438"/>
          <p14:tracePt t="17008" x="1139825" y="4656138"/>
          <p14:tracePt t="17013" x="1150938" y="4667250"/>
          <p14:tracePt t="17022" x="1163638" y="4679950"/>
          <p14:tracePt t="17038" x="1176338" y="4692650"/>
          <p14:tracePt t="17052" x="1176338" y="4705350"/>
          <p14:tracePt t="17068" x="1189038" y="4705350"/>
          <p14:tracePt t="17094" x="1201738" y="4705350"/>
          <p14:tracePt t="17114" x="1214438" y="4705350"/>
          <p14:tracePt t="17118" x="1214438" y="4718050"/>
          <p14:tracePt t="17174" x="1227138" y="4730750"/>
          <p14:tracePt t="17210" x="1239838" y="4730750"/>
          <p14:tracePt t="17290" x="1252538" y="4743450"/>
          <p14:tracePt t="17326" x="1263650" y="4743450"/>
          <p14:tracePt t="17336" x="1263650" y="4756150"/>
          <p14:tracePt t="17472" x="1276350" y="4756150"/>
          <p14:tracePt t="17492" x="1289050" y="4768850"/>
          <p14:tracePt t="17496" x="1301750" y="4768850"/>
          <p14:tracePt t="17506" x="1301750" y="4779963"/>
          <p14:tracePt t="17512" x="1314450" y="4792663"/>
          <p14:tracePt t="17532" x="1352550" y="4818063"/>
          <p14:tracePt t="17548" x="1376363" y="4818063"/>
          <p14:tracePt t="17552" x="1376363" y="4830763"/>
          <p14:tracePt t="17562" x="1389063" y="4843463"/>
          <p14:tracePt t="17588" x="1401763" y="4843463"/>
          <p14:tracePt t="17674" x="1414463" y="4843463"/>
          <p14:tracePt t="17830" x="1427163" y="4843463"/>
          <p14:tracePt t="17845" x="1439863" y="4843463"/>
          <p14:tracePt t="17870" x="1465263" y="4843463"/>
          <p14:tracePt t="17895" x="1476375" y="4843463"/>
          <p14:tracePt t="17906" x="1489075" y="4843463"/>
          <p14:tracePt t="17910" x="1501775" y="4843463"/>
          <p14:tracePt t="17920" x="1514475" y="4843463"/>
          <p14:tracePt t="17930" x="1527175" y="4843463"/>
          <p14:tracePt t="17966" x="1539875" y="4843463"/>
          <p14:tracePt t="17970" x="1552575" y="4843463"/>
          <p14:tracePt t="18960" x="1565275" y="4843463"/>
          <p14:tracePt t="19004" x="1577975" y="4843463"/>
          <p14:tracePt t="19010" x="1589088" y="4843463"/>
          <p14:tracePt t="19020" x="1601788" y="4843463"/>
          <p14:tracePt t="19030" x="1614488" y="4843463"/>
          <p14:tracePt t="19034" x="1627188" y="4830763"/>
          <p14:tracePt t="19044" x="1652588" y="4830763"/>
          <p14:tracePt t="19050" x="1701800" y="4818063"/>
          <p14:tracePt t="19060" x="1739900" y="4818063"/>
          <p14:tracePt t="19070" x="1790700" y="4792663"/>
          <p14:tracePt t="19076" x="1827213" y="4792663"/>
          <p14:tracePt t="19086" x="1878013" y="4779963"/>
          <p14:tracePt t="19090" x="1903413" y="4779963"/>
          <p14:tracePt t="19100" x="1939925" y="4779963"/>
          <p14:tracePt t="19110" x="1952625" y="4779963"/>
          <p14:tracePt t="19116" x="1990725" y="4779963"/>
          <p14:tracePt t="19127" x="2014538" y="4779963"/>
          <p14:tracePt t="19152" x="2039938" y="4779963"/>
          <p14:tracePt t="19666" x="2052638" y="4779963"/>
          <p14:tracePt t="19670" x="2065338" y="4779963"/>
          <p14:tracePt t="19690" x="2078038" y="4779963"/>
          <p14:tracePt t="19696" x="2090738" y="4779963"/>
          <p14:tracePt t="19706" x="2103438" y="4779963"/>
          <p14:tracePt t="19720" x="2127250" y="4779963"/>
          <p14:tracePt t="19736" x="2152650" y="4779963"/>
          <p14:tracePt t="19752" x="2178050" y="4779963"/>
          <p14:tracePt t="19772" x="2190750" y="4779963"/>
          <p14:tracePt t="19777" x="2203450" y="4779963"/>
          <p14:tracePt t="19786" x="2216150" y="4779963"/>
          <p14:tracePt t="19802" x="2228850" y="4779963"/>
          <p14:tracePt t="19812" x="2239963" y="4779963"/>
          <p14:tracePt t="19832" x="2265363" y="4779963"/>
          <p14:tracePt t="19842" x="2290763" y="4779963"/>
          <p14:tracePt t="19852" x="2316163" y="4779963"/>
          <p14:tracePt t="19859" x="2328863" y="4779963"/>
          <p14:tracePt t="19868" x="2339975" y="4779963"/>
          <p14:tracePt t="19908" x="2352675" y="4779963"/>
          <p14:tracePt t="20816" x="2365375" y="4792663"/>
          <p14:tracePt t="20830" x="2378075" y="4805363"/>
          <p14:tracePt t="21218" x="2390775" y="4805363"/>
          <p14:tracePt t="21228" x="2403475" y="4805363"/>
          <p14:tracePt t="21234" x="2416175" y="4805363"/>
          <p14:tracePt t="21248" x="2428875" y="4805363"/>
          <p14:tracePt t="21260" x="2428875" y="4792663"/>
          <p14:tracePt t="21264" x="2441575" y="4779963"/>
          <p14:tracePt t="21275" x="2441575" y="4768850"/>
          <p14:tracePt t="21280" x="2452688" y="4743450"/>
          <p14:tracePt t="21291" x="2452688" y="4718050"/>
          <p14:tracePt t="21300" x="2465388" y="4718050"/>
          <p14:tracePt t="21304" x="2465388" y="4692650"/>
          <p14:tracePt t="21314" x="2478088" y="4679950"/>
          <p14:tracePt t="21320" x="2478088" y="4667250"/>
          <p14:tracePt t="21346" x="2478088" y="4656138"/>
          <p14:tracePt t="21356" x="2478088" y="4643438"/>
          <p14:tracePt t="21360" x="2478088" y="4630738"/>
          <p14:tracePt t="21380" x="2478088" y="4618038"/>
          <p14:tracePt t="21396" x="2478088" y="4605338"/>
          <p14:tracePt t="21420" x="2478088" y="4579938"/>
          <p14:tracePt t="21426" x="2478088" y="4554538"/>
          <p14:tracePt t="21440" x="2478088" y="4543425"/>
          <p14:tracePt t="21452" x="2478088" y="4530725"/>
          <p14:tracePt t="21462" x="2478088" y="4505325"/>
          <p14:tracePt t="21466" x="2452688" y="4467225"/>
          <p14:tracePt t="21482" x="2441575" y="4443413"/>
          <p14:tracePt t="21492" x="2403475" y="4418013"/>
          <p14:tracePt t="21506" x="2378075" y="4405313"/>
          <p14:tracePt t="21516" x="2365375" y="4392613"/>
          <p14:tracePt t="21522" x="2352675" y="4379913"/>
          <p14:tracePt t="21552" x="2352675" y="4367213"/>
          <p14:tracePt t="21556" x="2339975" y="4367213"/>
          <p14:tracePt t="21582" x="2339975" y="4354513"/>
          <p14:tracePt t="21598" x="2328863" y="4354513"/>
          <p14:tracePt t="21622" x="2303463" y="4354513"/>
          <p14:tracePt t="21658" x="2290763" y="4354513"/>
          <p14:tracePt t="21662" x="2265363" y="4367213"/>
          <p14:tracePt t="21678" x="2252663" y="4367213"/>
          <p14:tracePt t="21688" x="2228850" y="4379913"/>
          <p14:tracePt t="21698" x="2216150" y="4392613"/>
          <p14:tracePt t="21704" x="2203450" y="4418013"/>
          <p14:tracePt t="21718" x="2190750" y="4430713"/>
          <p14:tracePt t="21728" x="2178050" y="4443413"/>
          <p14:tracePt t="21738" x="2165350" y="4454525"/>
          <p14:tracePt t="21744" x="2165350" y="4479925"/>
          <p14:tracePt t="21754" x="2152650" y="4492625"/>
          <p14:tracePt t="21758" x="2139950" y="4518025"/>
          <p14:tracePt t="21768" x="2139950" y="4530725"/>
          <p14:tracePt t="21784" x="2139950" y="4554538"/>
          <p14:tracePt t="21798" x="2139950" y="4579938"/>
          <p14:tracePt t="21808" x="2139950" y="4592638"/>
          <p14:tracePt t="21818" x="2139950" y="4605338"/>
          <p14:tracePt t="21824" x="2139950" y="4618038"/>
          <p14:tracePt t="21834" x="2139950" y="4630738"/>
          <p14:tracePt t="21840" x="2139950" y="4656138"/>
          <p14:tracePt t="21860" x="2152650" y="4667250"/>
          <p14:tracePt t="21875" x="2152650" y="4679950"/>
          <p14:tracePt t="21880" x="2152650" y="4692650"/>
          <p14:tracePt t="21904" x="2165350" y="4705350"/>
          <p14:tracePt t="21930" x="2165350" y="4718050"/>
          <p14:tracePt t="21944" x="2165350" y="4730750"/>
          <p14:tracePt t="21970" x="2178050" y="4743450"/>
          <p14:tracePt t="22046" x="2190750" y="4743450"/>
          <p14:tracePt t="22052" x="2203450" y="4743450"/>
          <p14:tracePt t="22076" x="2216150" y="4743450"/>
          <p14:tracePt t="22092" x="2239963" y="4743450"/>
          <p14:tracePt t="22102" x="2252663" y="4743450"/>
          <p14:tracePt t="22112" x="2290763" y="4743450"/>
          <p14:tracePt t="22126" x="2303463" y="4730750"/>
          <p14:tracePt t="22132" x="2328863" y="4705350"/>
          <p14:tracePt t="22152" x="2352675" y="4667250"/>
          <p14:tracePt t="22157" x="2352675" y="4656138"/>
          <p14:tracePt t="22166" x="2365375" y="4630738"/>
          <p14:tracePt t="22182" x="2365375" y="4605338"/>
          <p14:tracePt t="22192" x="2365375" y="4592638"/>
          <p14:tracePt t="22198" x="2365375" y="4579938"/>
          <p14:tracePt t="22208" x="2365375" y="4567238"/>
          <p14:tracePt t="22222" x="2365375" y="4554538"/>
          <p14:tracePt t="22232" x="2365375" y="4530725"/>
          <p14:tracePt t="22248" x="2352675" y="4530725"/>
          <p14:tracePt t="22262" x="2352675" y="4518025"/>
          <p14:tracePt t="22272" x="2339975" y="4505325"/>
          <p14:tracePt t="22294" x="2328863" y="4505325"/>
          <p14:tracePt t="22304" x="2316163" y="4492625"/>
          <p14:tracePt t="22440" x="2303463" y="4492625"/>
          <p14:tracePt t="22464" x="2278063" y="4492625"/>
          <p14:tracePt t="22832" x="2265363" y="4492625"/>
          <p14:tracePt t="22894" x="2252663" y="4492625"/>
          <p14:tracePt t="22904" x="2239963" y="4492625"/>
          <p14:tracePt t="22938" x="2228850" y="4492625"/>
          <p14:tracePt t="23322" x="2216150" y="4492625"/>
          <p14:tracePt t="23352" x="2190750" y="4492625"/>
          <p14:tracePt t="23372" x="2178050" y="4505325"/>
          <p14:tracePt t="23574" x="2165350" y="4505325"/>
          <p14:tracePt t="23590" x="2165350" y="4518025"/>
          <p14:tracePt t="24012" x="2152650" y="4530725"/>
          <p14:tracePt t="24038" x="2139950" y="4530725"/>
          <p14:tracePt t="24084" x="2127250" y="4530725"/>
          <p14:tracePt t="24098" x="2116138" y="4530725"/>
          <p14:tracePt t="24114" x="2103438" y="4530725"/>
          <p14:tracePt t="24134" x="2078038" y="4530725"/>
          <p14:tracePt t="24180" x="2065338" y="4530725"/>
          <p14:tracePt t="24184" x="2052638" y="4530725"/>
          <p14:tracePt t="24568" x="2052638" y="4543425"/>
          <p14:tracePt t="24584" x="2052638" y="4567238"/>
          <p14:tracePt t="24594" x="2090738" y="4579938"/>
          <p14:tracePt t="24604" x="2178050" y="4592638"/>
          <p14:tracePt t="24608" x="2239963" y="4618038"/>
          <p14:tracePt t="24618" x="2290763" y="4618038"/>
          <p14:tracePt t="24624" x="2328863" y="4643438"/>
          <p14:tracePt t="24634" x="2390775" y="4643438"/>
          <p14:tracePt t="24644" x="2428875" y="4667250"/>
          <p14:tracePt t="24648" x="2465388" y="4679950"/>
          <p14:tracePt t="24658" x="2541588" y="4705350"/>
          <p14:tracePt t="24664" x="2554288" y="4705350"/>
          <p14:tracePt t="24674" x="2603500" y="4718050"/>
          <p14:tracePt t="24684" x="2628900" y="4730750"/>
          <p14:tracePt t="24688" x="2667000" y="4730750"/>
          <p14:tracePt t="24714" x="2678113" y="4743450"/>
          <p14:tracePt t="24730" x="2690813" y="4743450"/>
          <p14:tracePt t="24926" x="2703513" y="4756150"/>
          <p14:tracePt t="24952" x="2716213" y="4756150"/>
          <p14:tracePt t="24966" x="2728913" y="4756150"/>
          <p14:tracePt t="25006" x="2754313" y="4756150"/>
          <p14:tracePt t="25172" x="2767013" y="4756150"/>
          <p14:tracePt t="25218" x="2778125" y="4756150"/>
          <p14:tracePt t="25984" x="2790825" y="4756150"/>
          <p14:tracePt t="25990" x="2816225" y="4779963"/>
          <p14:tracePt t="26004" x="2828925" y="4805363"/>
          <p14:tracePt t="26014" x="2854325" y="4818063"/>
          <p14:tracePt t="26024" x="2854325" y="4830763"/>
          <p14:tracePt t="26030" x="2867025" y="4856163"/>
          <p14:tracePt t="26054" x="2879725" y="4868863"/>
          <p14:tracePt t="26070" x="2879725" y="4892675"/>
          <p14:tracePt t="26096" x="2879725" y="4918075"/>
          <p14:tracePt t="26106" x="2879725" y="4930775"/>
          <p14:tracePt t="26110" x="2879725" y="4943475"/>
          <p14:tracePt t="26120" x="2879725" y="4956175"/>
          <p14:tracePt t="26126" x="2890838" y="4968875"/>
          <p14:tracePt t="26137" x="2903538" y="4981575"/>
          <p14:tracePt t="26146" x="2903538" y="4992688"/>
          <p14:tracePt t="26150" x="2903538" y="5005388"/>
          <p14:tracePt t="26160" x="2903538" y="5030788"/>
          <p14:tracePt t="26176" x="2903538" y="5056188"/>
          <p14:tracePt t="26186" x="2903538" y="5081588"/>
          <p14:tracePt t="26190" x="2903538" y="5105400"/>
          <p14:tracePt t="26206" x="2903538" y="5130800"/>
          <p14:tracePt t="26216" x="2903538" y="5143500"/>
          <p14:tracePt t="26226" x="2903538" y="5156200"/>
          <p14:tracePt t="26232" x="2903538" y="5168900"/>
          <p14:tracePt t="26242" x="2903538" y="5181600"/>
          <p14:tracePt t="26256" x="2903538" y="5194300"/>
          <p14:tracePt t="26756" x="2916238" y="5205413"/>
          <p14:tracePt t="29692" x="2928938" y="5205413"/>
          <p14:tracePt t="29702" x="2954338" y="5181600"/>
          <p14:tracePt t="29706" x="2992438" y="5130800"/>
          <p14:tracePt t="29716" x="3016250" y="5092700"/>
          <p14:tracePt t="29722" x="3016250" y="5081588"/>
          <p14:tracePt t="29732" x="3041650" y="5043488"/>
          <p14:tracePt t="29742" x="3067050" y="5018088"/>
          <p14:tracePt t="29746" x="3079750" y="4992688"/>
          <p14:tracePt t="29756" x="3079750" y="4981575"/>
          <p14:tracePt t="29762" x="3092450" y="4968875"/>
          <p14:tracePt t="29852" x="3092450" y="4956175"/>
          <p14:tracePt t="30074" x="3079750" y="4956175"/>
          <p14:tracePt t="30106" x="3079750" y="4943475"/>
          <p14:tracePt t="30136" x="3079750" y="4930775"/>
          <p14:tracePt t="30156" x="3079750" y="4918075"/>
          <p14:tracePt t="30170" x="3079750" y="4905375"/>
          <p14:tracePt t="30176" x="3079750" y="4892675"/>
          <p14:tracePt t="30216" x="3079750" y="4879975"/>
          <p14:tracePt t="30226" x="3079750" y="4868863"/>
          <p14:tracePt t="30266" x="3092450" y="4856163"/>
          <p14:tracePt t="30276" x="3092450" y="4843463"/>
          <p14:tracePt t="30292" x="3103563" y="4830763"/>
          <p14:tracePt t="30316" x="3116263" y="4818063"/>
          <p14:tracePt t="30332" x="3116263" y="4805363"/>
          <p14:tracePt t="30336" x="3116263" y="4792663"/>
          <p14:tracePt t="30348" x="3128963" y="4768850"/>
          <p14:tracePt t="30358" x="3128963" y="4756150"/>
          <p14:tracePt t="30362" x="3141663" y="4743450"/>
          <p14:tracePt t="30372" x="3154363" y="4730750"/>
          <p14:tracePt t="30378" x="3167063" y="4705350"/>
          <p14:tracePt t="30398" x="3167063" y="4692650"/>
          <p14:tracePt t="30412" x="3167063" y="4679950"/>
          <p14:tracePt t="30484" x="3167063" y="4667250"/>
          <p14:tracePt t="30548" x="3167063" y="4643438"/>
          <p14:tracePt t="30674" x="3167063" y="4630738"/>
          <p14:tracePt t="30686" x="3167063" y="4618038"/>
          <p14:tracePt t="30700" x="3167063" y="4605338"/>
          <p14:tracePt t="30717" x="3167063" y="4592638"/>
          <p14:tracePt t="30726" x="3167063" y="4579938"/>
          <p14:tracePt t="30740" x="3167063" y="4567238"/>
          <p14:tracePt t="30750" x="3167063" y="4554538"/>
          <p14:tracePt t="30766" x="3179763" y="4543425"/>
          <p14:tracePt t="30775" x="3179763" y="4530725"/>
          <p14:tracePt t="30792" x="3179763" y="4505325"/>
          <p14:tracePt t="30796" x="3179763" y="4492625"/>
          <p14:tracePt t="30806" x="3192463" y="4467225"/>
          <p14:tracePt t="30896" x="3192463" y="4454525"/>
          <p14:tracePt t="31054" x="3205163" y="4479925"/>
          <p14:tracePt t="31058" x="3205163" y="4492625"/>
          <p14:tracePt t="31068" x="3205163" y="4530725"/>
          <p14:tracePt t="31078" x="3205163" y="4543425"/>
          <p14:tracePt t="31084" x="3205163" y="4567238"/>
          <p14:tracePt t="31094" x="3216275" y="4579938"/>
          <p14:tracePt t="31099" x="3216275" y="4592638"/>
          <p14:tracePt t="31108" x="3216275" y="4605338"/>
          <p14:tracePt t="31124" x="3228975" y="4618038"/>
          <p14:tracePt t="31164" x="3228975" y="4630738"/>
          <p14:tracePt t="31286" x="3228975" y="4643438"/>
          <p14:tracePt t="31310" x="3241675" y="4643438"/>
          <p14:tracePt t="31346" x="3254375" y="4643438"/>
          <p14:tracePt t="31360" x="3267075" y="4630738"/>
          <p14:tracePt t="31386" x="3279775" y="4618038"/>
          <p14:tracePt t="31402" x="3292475" y="4605338"/>
          <p14:tracePt t="31416" x="3305175" y="4605338"/>
          <p14:tracePt t="31442" x="3317875" y="4592638"/>
          <p14:tracePt t="31472" x="3328988" y="4592638"/>
          <p14:tracePt t="31483" x="3341688" y="4592638"/>
          <p14:tracePt t="31532" x="3341688" y="4579938"/>
          <p14:tracePt t="32122" x="3354388" y="4592638"/>
          <p14:tracePt t="32142" x="3354388" y="4605338"/>
          <p14:tracePt t="32148" x="3367088" y="4618038"/>
          <p14:tracePt t="32268" x="3379788" y="4618038"/>
          <p14:tracePt t="32290" x="3392488" y="4618038"/>
          <p14:tracePt t="32314" x="3405188" y="4618038"/>
          <p14:tracePt t="32320" x="3417888" y="4618038"/>
          <p14:tracePt t="32334" x="3429000" y="4605338"/>
          <p14:tracePt t="32364" x="3429000" y="4592638"/>
          <p14:tracePt t="32380" x="3429000" y="4579938"/>
          <p14:tracePt t="32420" x="3441700" y="4579938"/>
          <p14:tracePt t="32439" x="3441700" y="4567238"/>
          <p14:tracePt t="32466" x="3454400" y="4554538"/>
          <p14:tracePt t="32516" x="3454400" y="4543425"/>
          <p14:tracePt t="32582" x="3454400" y="4518025"/>
          <p14:tracePt t="32712" x="3467100" y="4505325"/>
          <p14:tracePt t="32838" x="3454400" y="4505325"/>
          <p14:tracePt t="32844" x="3429000" y="4505325"/>
          <p14:tracePt t="32854" x="3392488" y="4505325"/>
          <p14:tracePt t="32864" x="3367088" y="4505325"/>
          <p14:tracePt t="32868" x="3317875" y="4505325"/>
          <p14:tracePt t="32880" x="3279775" y="4505325"/>
          <p14:tracePt t="32884" x="3228975" y="4505325"/>
          <p14:tracePt t="32894" x="3205163" y="4505325"/>
          <p14:tracePt t="32904" x="3179763" y="4505325"/>
          <p14:tracePt t="32910" x="3141663" y="4505325"/>
          <p14:tracePt t="32920" x="3116263" y="4505325"/>
          <p14:tracePt t="32923" x="3067050" y="4505325"/>
          <p14:tracePt t="32934" x="3028950" y="4518025"/>
          <p14:tracePt t="32944" x="3003550" y="4518025"/>
          <p14:tracePt t="32950" x="2979738" y="4518025"/>
          <p14:tracePt t="32965" x="2967038" y="4518025"/>
          <p14:tracePt t="32974" x="2954338" y="4530725"/>
          <p14:tracePt t="33000" x="2941638" y="4530725"/>
          <p14:tracePt t="33006" x="2928938" y="4530725"/>
          <p14:tracePt t="33016" x="2916238" y="4530725"/>
          <p14:tracePt t="33026" x="2903538" y="4530725"/>
          <p14:tracePt t="33030" x="2890838" y="4530725"/>
          <p14:tracePt t="33040" x="2879725" y="4530725"/>
          <p14:tracePt t="33047" x="2867025" y="4530725"/>
          <p14:tracePt t="33070" x="2841625" y="4530725"/>
          <p14:tracePt t="33086" x="2828925" y="4530725"/>
          <p14:tracePt t="33097" x="2803525" y="4530725"/>
          <p14:tracePt t="33106" x="2790825" y="4530725"/>
          <p14:tracePt t="33110" x="2754313" y="4530725"/>
          <p14:tracePt t="33120" x="2741613" y="4530725"/>
          <p14:tracePt t="33126" x="2716213" y="4530725"/>
          <p14:tracePt t="33136" x="2667000" y="4543425"/>
          <p14:tracePt t="33146" x="2603500" y="4579938"/>
          <p14:tracePt t="33152" x="2565400" y="4592638"/>
          <p14:tracePt t="33162" x="2528888" y="4605338"/>
          <p14:tracePt t="33166" x="2478088" y="4630738"/>
          <p14:tracePt t="33175" x="2441575" y="4656138"/>
          <p14:tracePt t="33186" x="2428875" y="4667250"/>
          <p14:tracePt t="33192" x="2403475" y="4679950"/>
          <p14:tracePt t="33201" x="2403475" y="4705350"/>
          <p14:tracePt t="33206" x="2403475" y="4730750"/>
          <p14:tracePt t="33216" x="2390775" y="4743450"/>
          <p14:tracePt t="33226" x="2378075" y="4768850"/>
          <p14:tracePt t="33232" x="2378075" y="4779963"/>
          <p14:tracePt t="33248" x="2378075" y="4792663"/>
          <p14:tracePt t="33278" x="2378075" y="4805363"/>
          <p14:tracePt t="33298" x="2403475" y="4805363"/>
          <p14:tracePt t="33308" x="2428875" y="4805363"/>
          <p14:tracePt t="33318" x="2478088" y="4805363"/>
          <p14:tracePt t="33322" x="2528888" y="4805363"/>
          <p14:tracePt t="33334" x="2603500" y="4805363"/>
          <p14:tracePt t="33338" x="2690813" y="4792663"/>
          <p14:tracePt t="33348" x="2716213" y="4779963"/>
          <p14:tracePt t="33358" x="2741613" y="4756150"/>
          <p14:tracePt t="33364" x="2767013" y="4756150"/>
          <p14:tracePt t="33424" x="2767013" y="4743450"/>
          <p14:tracePt t="33428" x="2767013" y="4718050"/>
          <p14:tracePt t="33444" x="2754313" y="4692650"/>
          <p14:tracePt t="33454" x="2754313" y="4679950"/>
          <p14:tracePt t="33470" x="2741613" y="4679950"/>
          <p14:tracePt t="33484" x="2728913" y="4679950"/>
          <p14:tracePt t="33494" x="2716213" y="4679950"/>
          <p14:tracePt t="33504" x="2690813" y="4679950"/>
          <p14:tracePt t="33509" x="2678113" y="4679950"/>
          <p14:tracePt t="33520" x="2667000" y="4679950"/>
          <p14:tracePt t="33524" x="2654300" y="4679950"/>
          <p14:tracePt t="33534" x="2641600" y="4679950"/>
          <p14:tracePt t="33546" x="2628900" y="4679950"/>
          <p14:tracePt t="33550" x="2616200" y="4705350"/>
          <p14:tracePt t="33560" x="2603500" y="4718050"/>
          <p14:tracePt t="33566" x="2603500" y="4730750"/>
          <p14:tracePt t="33576" x="2603500" y="4756150"/>
          <p14:tracePt t="33586" x="2603500" y="4768850"/>
          <p14:tracePt t="33590" x="2603500" y="4779963"/>
          <p14:tracePt t="33600" x="2603500" y="4792663"/>
          <p14:tracePt t="33630" x="2603500" y="4818063"/>
          <p14:tracePt t="33645" x="2603500" y="4843463"/>
          <p14:tracePt t="33682" x="2641600" y="4843463"/>
          <p14:tracePt t="33686" x="2667000" y="4843463"/>
          <p14:tracePt t="33706" x="2690813" y="4843463"/>
          <p14:tracePt t="33712" x="2716213" y="4830763"/>
          <p14:tracePt t="33722" x="2728913" y="4818063"/>
          <p14:tracePt t="33726" x="2754313" y="4792663"/>
          <p14:tracePt t="33752" x="2754313" y="4768850"/>
          <p14:tracePt t="33762" x="2754313" y="4756150"/>
          <p14:tracePt t="33766" x="2754313" y="4730750"/>
          <p14:tracePt t="33776" x="2754313" y="4705350"/>
          <p14:tracePt t="33786" x="2754313" y="4679950"/>
          <p14:tracePt t="33792" x="2741613" y="4667250"/>
          <p14:tracePt t="33802" x="2716213" y="4656138"/>
          <p14:tracePt t="33806" x="2716213" y="4643438"/>
          <p14:tracePt t="33838" x="2690813" y="4643438"/>
          <p14:tracePt t="33852" x="2667000" y="4643438"/>
          <p14:tracePt t="33868" x="2654300" y="4643438"/>
          <p14:tracePt t="33878" x="2628900" y="4656138"/>
          <p14:tracePt t="33882" x="2603500" y="4667250"/>
          <p14:tracePt t="33892" x="2578100" y="4718050"/>
          <p14:tracePt t="33898" x="2578100" y="4730750"/>
          <p14:tracePt t="33908" x="2578100" y="4756150"/>
          <p14:tracePt t="33918" x="2541588" y="4779963"/>
          <p14:tracePt t="33922" x="2528888" y="4830763"/>
          <p14:tracePt t="33934" x="2516188" y="4830763"/>
          <p14:tracePt t="33938" x="2516188" y="4843463"/>
          <p14:tracePt t="33948" x="2516188" y="4856163"/>
          <p14:tracePt t="33965" x="2516188" y="4868863"/>
          <p14:tracePt t="34008" x="2516188" y="4879975"/>
          <p14:tracePt t="34060" x="2528888" y="4879975"/>
          <p14:tracePt t="34074" x="2554288" y="4879975"/>
          <p14:tracePt t="34084" x="2565400" y="4868863"/>
          <p14:tracePt t="34094" x="2565400" y="4856163"/>
          <p14:tracePt t="34100" x="2565400" y="4830763"/>
          <p14:tracePt t="34110" x="2565400" y="4805363"/>
          <p14:tracePt t="34114" x="2565400" y="4768850"/>
          <p14:tracePt t="34124" x="2565400" y="4743450"/>
          <p14:tracePt t="34134" x="2565400" y="4667250"/>
          <p14:tracePt t="34140" x="2565400" y="4630738"/>
          <p14:tracePt t="34150" x="2541588" y="4579938"/>
          <p14:tracePt t="34156" x="2528888" y="4554538"/>
          <p14:tracePt t="34166" x="2516188" y="4530725"/>
          <p14:tracePt t="34176" x="2503488" y="4505325"/>
          <p14:tracePt t="34181" x="2478088" y="4492625"/>
          <p14:tracePt t="34189" x="2478088" y="4467225"/>
          <p14:tracePt t="34206" x="2452688" y="4454525"/>
          <p14:tracePt t="34216" x="2452688" y="4443413"/>
          <p14:tracePt t="34230" x="2441575" y="4443413"/>
          <p14:tracePt t="34246" x="2416175" y="4443413"/>
          <p14:tracePt t="34262" x="2403475" y="4443413"/>
          <p14:tracePt t="34272" x="2390775" y="4443413"/>
          <p14:tracePt t="34276" x="2378075" y="4443413"/>
          <p14:tracePt t="34286" x="2352675" y="4443413"/>
          <p14:tracePt t="34296" x="2328863" y="4443413"/>
          <p14:tracePt t="34302" x="2303463" y="4467225"/>
          <p14:tracePt t="34313" x="2290763" y="4479925"/>
          <p14:tracePt t="34316" x="2252663" y="4530725"/>
          <p14:tracePt t="34326" x="2239963" y="4567238"/>
          <p14:tracePt t="34336" x="2228850" y="4605338"/>
          <p14:tracePt t="34342" x="2216150" y="4643438"/>
          <p14:tracePt t="34352" x="2216150" y="4667250"/>
          <p14:tracePt t="34356" x="2216150" y="4692650"/>
          <p14:tracePt t="34366" x="2216150" y="4718050"/>
          <p14:tracePt t="34375" x="2216150" y="4768850"/>
          <p14:tracePt t="34382" x="2216150" y="4792663"/>
          <p14:tracePt t="34392" x="2216150" y="4830763"/>
          <p14:tracePt t="34397" x="2228850" y="4843463"/>
          <p14:tracePt t="34408" x="2252663" y="4856163"/>
          <p14:tracePt t="34418" x="2252663" y="4868863"/>
          <p14:tracePt t="34422" x="2265363" y="4879975"/>
          <p14:tracePt t="34432" x="2278063" y="4892675"/>
          <p14:tracePt t="34448" x="2316163" y="4905375"/>
          <p14:tracePt t="34458" x="2352675" y="4905375"/>
          <p14:tracePt t="34463" x="2378075" y="4905375"/>
          <p14:tracePt t="34472" x="2403475" y="4905375"/>
          <p14:tracePt t="34478" x="2416175" y="4905375"/>
          <p14:tracePt t="34488" x="2428875" y="4905375"/>
          <p14:tracePt t="34498" x="2441575" y="4905375"/>
          <p14:tracePt t="34504" x="2452688" y="4905375"/>
          <p14:tracePt t="34514" x="2465388" y="4905375"/>
          <p14:tracePt t="34518" x="2478088" y="4892675"/>
          <p14:tracePt t="34529" x="2490788" y="4879975"/>
          <p14:tracePt t="34538" x="2490788" y="4868863"/>
          <p14:tracePt t="34544" x="2490788" y="4856163"/>
          <p14:tracePt t="34554" x="2490788" y="4830763"/>
          <p14:tracePt t="34558" x="2490788" y="4805363"/>
          <p14:tracePt t="34568" x="2490788" y="4792663"/>
          <p14:tracePt t="34580" x="2490788" y="4768850"/>
          <p14:tracePt t="34583" x="2490788" y="4730750"/>
          <p14:tracePt t="34594" x="2490788" y="4692650"/>
          <p14:tracePt t="34610" x="2490788" y="4667250"/>
          <p14:tracePt t="34616" x="2490788" y="4656138"/>
          <p14:tracePt t="34626" x="2478088" y="4630738"/>
          <p14:tracePt t="34640" x="2465388" y="4618038"/>
          <p14:tracePt t="34656" x="2452688" y="4605338"/>
          <p14:tracePt t="34666" x="2441575" y="4592638"/>
          <p14:tracePt t="34772" x="2428875" y="4579938"/>
          <p14:tracePt t="34826" x="2416175" y="4579938"/>
          <p14:tracePt t="34868" x="2390775" y="4579938"/>
          <p14:tracePt t="34892" x="2378075" y="4579938"/>
          <p14:tracePt t="34898" x="2365375" y="4592638"/>
          <p14:tracePt t="34908" x="2352675" y="4605338"/>
          <p14:tracePt t="34932" x="2339975" y="4630738"/>
          <p14:tracePt t="34938" x="2339975" y="4656138"/>
          <p14:tracePt t="34958" x="2328863" y="4679950"/>
          <p14:tracePt t="34978" x="2328863" y="4705350"/>
          <p14:tracePt t="35216" x="2328863" y="4718050"/>
          <p14:tracePt t="35230" x="2328863" y="4730750"/>
          <p14:tracePt t="38418" x="2328863" y="4743450"/>
          <p14:tracePt t="38424" x="2316163" y="4743450"/>
          <p14:tracePt t="38434" x="2303463" y="4743450"/>
          <p14:tracePt t="38438" x="2290763" y="4743450"/>
          <p14:tracePt t="38458" x="2290763" y="4756150"/>
          <p14:tracePt t="38474" x="2278063" y="4756150"/>
          <p14:tracePt t="38504" x="2265363" y="4756150"/>
          <p14:tracePt t="38514" x="2252663" y="4756150"/>
          <p14:tracePt t="38520" x="2239963" y="4756150"/>
          <p14:tracePt t="38530" x="2216150" y="4756150"/>
          <p14:tracePt t="38540" x="2190750" y="4756150"/>
          <p14:tracePt t="38554" x="2178050" y="4756150"/>
          <p14:tracePt t="38560" x="2152650" y="4768850"/>
          <p14:tracePt t="38580" x="2152650" y="4779963"/>
          <p14:tracePt t="38594" x="2139950" y="4779963"/>
          <p14:tracePt t="38604" x="2127250" y="4779963"/>
          <p14:tracePt t="38690" x="2139950" y="4779963"/>
          <p14:tracePt t="38696" x="2165350" y="4779963"/>
          <p14:tracePt t="38706" x="2216150" y="4805363"/>
          <p14:tracePt t="38716" x="2290763" y="4818063"/>
          <p14:tracePt t="38720" x="2390775" y="4818063"/>
          <p14:tracePt t="38730" x="2490788" y="4843463"/>
          <p14:tracePt t="38736" x="2590800" y="4856163"/>
          <p14:tracePt t="38746" x="2716213" y="4868863"/>
          <p14:tracePt t="38756" x="2816225" y="4892675"/>
          <p14:tracePt t="38762" x="2879725" y="4892675"/>
          <p14:tracePt t="38772" x="2954338" y="4918075"/>
          <p14:tracePt t="38776" x="3003550" y="4918075"/>
          <p14:tracePt t="38786" x="3041650" y="4918075"/>
          <p14:tracePt t="38796" x="3067050" y="4918075"/>
          <p14:tracePt t="38802" x="3092450" y="4918075"/>
          <p14:tracePt t="38812" x="3116263" y="4918075"/>
          <p14:tracePt t="38836" x="3128963" y="4918075"/>
          <p14:tracePt t="38938" x="3141663" y="4918075"/>
          <p14:tracePt t="38942" x="3154363" y="4918075"/>
          <p14:tracePt t="39078" x="3154363" y="4905375"/>
          <p14:tracePt t="39088" x="3116263" y="4905375"/>
          <p14:tracePt t="39098" x="3041650" y="4905375"/>
          <p14:tracePt t="39104" x="2954338" y="4905375"/>
          <p14:tracePt t="39114" x="2854325" y="4905375"/>
          <p14:tracePt t="39118" x="2754313" y="4905375"/>
          <p14:tracePt t="39130" x="2678113" y="4905375"/>
          <p14:tracePt t="39140" x="2590800" y="4905375"/>
          <p14:tracePt t="39144" x="2516188" y="4905375"/>
          <p14:tracePt t="39154" x="2452688" y="4905375"/>
          <p14:tracePt t="39160" x="2378075" y="4905375"/>
          <p14:tracePt t="39170" x="2290763" y="4930775"/>
          <p14:tracePt t="39180" x="2216150" y="4930775"/>
          <p14:tracePt t="39184" x="2139950" y="4943475"/>
          <p14:tracePt t="39194" x="2052638" y="4943475"/>
          <p14:tracePt t="39200" x="1990725" y="4968875"/>
          <p14:tracePt t="39210" x="1914525" y="4968875"/>
          <p14:tracePt t="39220" x="1852613" y="4981575"/>
          <p14:tracePt t="39224" x="1814513" y="4981575"/>
          <p14:tracePt t="39234" x="1790700" y="4981575"/>
          <p14:tracePt t="39240" x="1739900" y="5005388"/>
          <p14:tracePt t="39250" x="1714500" y="5005388"/>
          <p14:tracePt t="39260" x="1689100" y="5005388"/>
          <p14:tracePt t="39266" x="1677988" y="5005388"/>
          <p14:tracePt t="39280" x="1665288" y="5005388"/>
          <p14:tracePt t="39830" x="1689100" y="5005388"/>
          <p14:tracePt t="39836" x="1714500" y="5005388"/>
          <p14:tracePt t="39846" x="1739900" y="5005388"/>
          <p14:tracePt t="39850" x="1778000" y="5005388"/>
          <p14:tracePt t="39860" x="1801813" y="5005388"/>
          <p14:tracePt t="39870" x="1852613" y="5005388"/>
          <p14:tracePt t="39876" x="1890713" y="5005388"/>
          <p14:tracePt t="39886" x="1939925" y="5005388"/>
          <p14:tracePt t="39890" x="1965325" y="5005388"/>
          <p14:tracePt t="39900" x="2003425" y="5005388"/>
          <p14:tracePt t="39909" x="2027238" y="5005388"/>
          <p14:tracePt t="39916" x="2052638" y="5005388"/>
          <p14:tracePt t="39926" x="2078038" y="5005388"/>
          <p14:tracePt t="39930" x="2127250" y="5030788"/>
          <p14:tracePt t="39942" x="2165350" y="5030788"/>
          <p14:tracePt t="39958" x="2190750" y="5043488"/>
          <p14:tracePt t="39966" x="2216150" y="5043488"/>
          <p14:tracePt t="39982" x="2239963" y="5043488"/>
          <p14:tracePt t="39996" x="2252663" y="5056188"/>
          <p14:tracePt t="40016" x="2265363" y="5056188"/>
          <p14:tracePt t="40052" x="2278063" y="5056188"/>
          <p14:tracePt t="40068" x="2290763" y="5056188"/>
          <p14:tracePt t="40078" x="2303463" y="5056188"/>
          <p14:tracePt t="40092" x="2328863" y="5056188"/>
          <p14:tracePt t="40098" x="2352675" y="5056188"/>
          <p14:tracePt t="40108" x="2390775" y="5056188"/>
          <p14:tracePt t="40118" x="2416175" y="5056188"/>
          <p14:tracePt t="40121" x="2452688" y="5056188"/>
          <p14:tracePt t="40132" x="2478088" y="5056188"/>
          <p14:tracePt t="40138" x="2516188" y="5056188"/>
          <p14:tracePt t="40148" x="2554288" y="5056188"/>
          <p14:tracePt t="40158" x="2590800" y="5056188"/>
          <p14:tracePt t="40164" x="2641600" y="5056188"/>
          <p14:tracePt t="40174" x="2667000" y="5056188"/>
          <p14:tracePt t="40178" x="2690813" y="5056188"/>
          <p14:tracePt t="40187" x="2716213" y="5056188"/>
          <p14:tracePt t="40197" x="2728913" y="5068888"/>
          <p14:tracePt t="40204" x="2741613" y="5068888"/>
          <p14:tracePt t="40214" x="2778125" y="5068888"/>
          <p14:tracePt t="40218" x="2790825" y="5068888"/>
          <p14:tracePt t="40228" x="2816225" y="5068888"/>
          <p14:tracePt t="40238" x="2867025" y="5068888"/>
          <p14:tracePt t="40244" x="2903538" y="5068888"/>
          <p14:tracePt t="40254" x="2941638" y="5068888"/>
          <p14:tracePt t="40260" x="2967038" y="5068888"/>
          <p14:tracePt t="40280" x="2979738" y="5068888"/>
          <p14:tracePt t="40284" x="2992438" y="5068888"/>
          <p14:tracePt t="40462" x="2928938" y="5081588"/>
          <p14:tracePt t="40472" x="2803525" y="5092700"/>
          <p14:tracePt t="40476" x="2678113" y="5092700"/>
          <p14:tracePt t="40486" x="2528888" y="5092700"/>
          <p14:tracePt t="40492" x="2416175" y="5092700"/>
          <p14:tracePt t="40502" x="2290763" y="5092700"/>
          <p14:tracePt t="40512" x="2178050" y="5092700"/>
          <p14:tracePt t="40516" x="2090738" y="5092700"/>
          <p14:tracePt t="40526" x="2027238" y="5092700"/>
          <p14:tracePt t="40532" x="1952625" y="5092700"/>
          <p14:tracePt t="40542" x="1927225" y="5092700"/>
          <p14:tracePt t="40552" x="1878013" y="5092700"/>
          <p14:tracePt t="40557" x="1865313" y="5092700"/>
          <p14:tracePt t="40566" x="1852613" y="5092700"/>
          <p14:tracePt t="40618" x="1839913" y="5092700"/>
          <p14:tracePt t="40838" x="1827213" y="5081588"/>
          <p14:tracePt t="40884" x="1827213" y="5068888"/>
          <p14:tracePt t="40980" x="1839913" y="5068888"/>
          <p14:tracePt t="41822" x="1852613" y="5068888"/>
          <p14:tracePt t="41832" x="1878013" y="5068888"/>
          <p14:tracePt t="41838" x="1903413" y="5068888"/>
          <p14:tracePt t="41848" x="1939925" y="5068888"/>
          <p14:tracePt t="41858" x="1990725" y="5068888"/>
          <p14:tracePt t="41862" x="2065338" y="5068888"/>
          <p14:tracePt t="41874" x="2127250" y="5068888"/>
          <p14:tracePt t="41878" x="2190750" y="5068888"/>
          <p14:tracePt t="41888" x="2228850" y="5068888"/>
          <p14:tracePt t="41898" x="2328863" y="5068888"/>
          <p14:tracePt t="41904" x="2390775" y="5068888"/>
          <p14:tracePt t="41914" x="2478088" y="5068888"/>
          <p14:tracePt t="41918" x="2565400" y="5068888"/>
          <p14:tracePt t="41927" x="2678113" y="5068888"/>
          <p14:tracePt t="41939" x="2778125" y="5081588"/>
          <p14:tracePt t="41944" x="2879725" y="5081588"/>
          <p14:tracePt t="41957" x="2954338" y="5105400"/>
          <p14:tracePt t="41957" x="3016250" y="5105400"/>
          <p14:tracePt t="41968" x="3092450" y="5118100"/>
          <p14:tracePt t="41978" x="3128963" y="5118100"/>
          <p14:tracePt t="41984" x="3179763" y="5118100"/>
          <p14:tracePt t="41994" x="3205163" y="5118100"/>
          <p14:tracePt t="41997" x="3254375" y="5143500"/>
          <p14:tracePt t="42010" x="3292475" y="5143500"/>
          <p14:tracePt t="42020" x="3305175" y="5143500"/>
          <p14:tracePt t="42024" x="3328988" y="5143500"/>
          <p14:tracePt t="42034" x="3341688" y="5143500"/>
          <p14:tracePt t="42040" x="3367088" y="5143500"/>
          <p14:tracePt t="42050" x="3379788" y="5143500"/>
          <p14:tracePt t="42060" x="3392488" y="5143500"/>
          <p14:tracePt t="42063" x="3405188" y="5143500"/>
          <p14:tracePt t="42074" x="3429000" y="5143500"/>
          <p14:tracePt t="42080" x="3441700" y="5143500"/>
          <p14:tracePt t="42146" x="3454400" y="5143500"/>
          <p14:tracePt t="42156" x="3467100" y="5143500"/>
          <p14:tracePt t="42312" x="3454400" y="5143500"/>
          <p14:tracePt t="42323" x="3441700" y="5130800"/>
          <p14:tracePt t="42328" x="3379788" y="5118100"/>
          <p14:tracePt t="42338" x="3292475" y="5081588"/>
          <p14:tracePt t="42348" x="3167063" y="5056188"/>
          <p14:tracePt t="42352" x="3041650" y="5018088"/>
          <p14:tracePt t="42362" x="2890838" y="4968875"/>
          <p14:tracePt t="42368" x="2778125" y="4956175"/>
          <p14:tracePt t="42378" x="2641600" y="4930775"/>
          <p14:tracePt t="42388" x="2528888" y="4930775"/>
          <p14:tracePt t="42392" x="2416175" y="4918075"/>
          <p14:tracePt t="42402" x="2316163" y="4892675"/>
          <p14:tracePt t="42408" x="2228850" y="4879975"/>
          <p14:tracePt t="42418" x="2165350" y="4879975"/>
          <p14:tracePt t="42428" x="2078038" y="4856163"/>
          <p14:tracePt t="42432" x="2027238" y="4856163"/>
          <p14:tracePt t="42442" x="1990725" y="4856163"/>
          <p14:tracePt t="42448" x="1965325" y="4856163"/>
          <p14:tracePt t="42457" x="1927225" y="4856163"/>
          <p14:tracePt t="42468" x="1903413" y="4856163"/>
          <p14:tracePt t="42472" x="1890713" y="4856163"/>
          <p14:tracePt t="42484" x="1878013" y="4856163"/>
          <p14:tracePt t="42508" x="1865313" y="4856163"/>
          <p14:tracePt t="42756" x="1839913" y="4856163"/>
          <p14:tracePt t="42770" x="1827213" y="4868863"/>
          <p14:tracePt t="42786" x="1827213" y="4892675"/>
          <p14:tracePt t="42796" x="1814513" y="4918075"/>
          <p14:tracePt t="42800" x="1801813" y="4918075"/>
          <p14:tracePt t="42810" x="1801813" y="4943475"/>
          <p14:tracePt t="42822" x="1790700" y="4956175"/>
          <p14:tracePt t="42826" x="1778000" y="4968875"/>
          <p14:tracePt t="42836" x="1778000" y="4992688"/>
          <p14:tracePt t="42842" x="1765300" y="5005388"/>
          <p14:tracePt t="42852" x="1752600" y="5018088"/>
          <p14:tracePt t="42862" x="1752600" y="5030788"/>
          <p14:tracePt t="42865" x="1739900" y="5056188"/>
          <p14:tracePt t="42876" x="1739900" y="5068888"/>
          <p14:tracePt t="42882" x="1714500" y="5081588"/>
          <p14:tracePt t="42892" x="1689100" y="5105400"/>
          <p14:tracePt t="42902" x="1677988" y="5130800"/>
          <p14:tracePt t="42906" x="1677988" y="5143500"/>
          <p14:tracePt t="42916" x="1665288" y="5143500"/>
          <p14:tracePt t="42938" x="1665288" y="5156200"/>
          <p14:tracePt t="42952" x="1652588" y="5168900"/>
          <p14:tracePt t="43144" x="1689100" y="5168900"/>
          <p14:tracePt t="43154" x="1701800" y="5168900"/>
          <p14:tracePt t="43160" x="1714500" y="5168900"/>
          <p14:tracePt t="43170" x="1752600" y="5168900"/>
          <p14:tracePt t="43180" x="1814513" y="5168900"/>
          <p14:tracePt t="43184" x="1878013" y="5168900"/>
          <p14:tracePt t="43194" x="1939925" y="5168900"/>
          <p14:tracePt t="43200" x="2003425" y="5168900"/>
          <p14:tracePt t="43210" x="2078038" y="5168900"/>
          <p14:tracePt t="43221" x="2116138" y="5168900"/>
          <p14:tracePt t="43224" x="2178050" y="5168900"/>
          <p14:tracePt t="43234" x="2228850" y="5168900"/>
          <p14:tracePt t="43240" x="2252663" y="5168900"/>
          <p14:tracePt t="43250" x="2290763" y="5168900"/>
          <p14:tracePt t="43260" x="2316163" y="5168900"/>
          <p14:tracePt t="43264" x="2339975" y="5168900"/>
          <p14:tracePt t="43280" x="2365375" y="5168900"/>
          <p14:tracePt t="43456" x="2378075" y="5168900"/>
          <p14:tracePt t="43588" x="2390775" y="5168900"/>
          <p14:tracePt t="43602" x="2403475" y="5168900"/>
          <p14:tracePt t="43608" x="2416175" y="5168900"/>
          <p14:tracePt t="43628" x="2441575" y="5168900"/>
          <p14:tracePt t="43632" x="2452688" y="5168900"/>
          <p14:tracePt t="43644" x="2465388" y="5143500"/>
          <p14:tracePt t="43648" x="2490788" y="5143500"/>
          <p14:tracePt t="43668" x="2503488" y="5118100"/>
          <p14:tracePt t="43684" x="2516188" y="5118100"/>
          <p14:tracePt t="43754" x="2528888" y="5118100"/>
          <p14:tracePt t="43770" x="2554288" y="5118100"/>
          <p14:tracePt t="43790" x="2565400" y="5118100"/>
          <p14:tracePt t="43794" x="2603500" y="5118100"/>
          <p14:tracePt t="43804" x="2641600" y="5130800"/>
          <p14:tracePt t="43810" x="2667000" y="5143500"/>
          <p14:tracePt t="43820" x="2703513" y="5156200"/>
          <p14:tracePt t="43830" x="2728913" y="5181600"/>
          <p14:tracePt t="43834" x="2767013" y="5181600"/>
          <p14:tracePt t="43844" x="2816225" y="5194300"/>
          <p14:tracePt t="43850" x="2867025" y="5205413"/>
          <p14:tracePt t="43870" x="2890838" y="5205413"/>
          <p14:tracePt t="43876" x="2916238" y="5230813"/>
          <p14:tracePt t="43890" x="2928938" y="5230813"/>
          <p14:tracePt t="43900" x="2941638" y="5230813"/>
          <p14:tracePt t="43916" x="2954338" y="5230813"/>
          <p14:tracePt t="43926" x="2967038" y="5230813"/>
          <p14:tracePt t="43940" x="2979738" y="5230813"/>
          <p14:tracePt t="43956" x="2992438" y="5230813"/>
          <p14:tracePt t="43972" x="3003550" y="5230813"/>
          <p14:tracePt t="44026" x="3028950" y="5230813"/>
          <p14:tracePt t="44052" x="3041650" y="5230813"/>
          <p14:tracePt t="44062" x="3054350" y="5230813"/>
          <p14:tracePt t="44082" x="3067050" y="5230813"/>
          <p14:tracePt t="44098" x="3079750" y="5230813"/>
          <p14:tracePt t="44108" x="3103563" y="5230813"/>
          <p14:tracePt t="44112" x="3128963" y="5230813"/>
          <p14:tracePt t="44122" x="3141663" y="5230813"/>
          <p14:tracePt t="44128" x="3154363" y="5230813"/>
          <p14:tracePt t="44138" x="3167063" y="5230813"/>
          <p14:tracePt t="44152" x="3192463" y="5230813"/>
          <p14:tracePt t="44168" x="3205163" y="5230813"/>
          <p14:tracePt t="44178" x="3216275" y="5230813"/>
          <p14:tracePt t="44188" x="3228975" y="5230813"/>
          <p14:tracePt t="44204" x="3241675" y="5230813"/>
          <p14:tracePt t="44218" x="3254375" y="5230813"/>
          <p14:tracePt t="44234" x="3279775" y="5230813"/>
          <p14:tracePt t="44254" x="3292475" y="5230813"/>
          <p14:tracePt t="44258" x="3317875" y="5230813"/>
          <p14:tracePt t="44267" x="3328988" y="5230813"/>
          <p14:tracePt t="44436" x="3354388" y="5230813"/>
          <p14:tracePt t="44652" x="3354388" y="5218113"/>
          <p14:tracePt t="44668" x="3354388" y="5205413"/>
          <p14:tracePt t="44678" x="3354388" y="5181600"/>
          <p14:tracePt t="44688" x="3354388" y="5168900"/>
          <p14:tracePt t="44692" x="3367088" y="5143500"/>
          <p14:tracePt t="44728" x="3379788" y="5118100"/>
          <p14:tracePt t="44748" x="3379788" y="5092700"/>
          <p14:tracePt t="44772" x="3379788" y="5081588"/>
          <p14:tracePt t="44788" x="3392488" y="5068888"/>
          <p14:tracePt t="44824" x="3392488" y="5056188"/>
          <p14:tracePt t="45046" x="3392488" y="5043488"/>
          <p14:tracePt t="45056" x="3367088" y="5056188"/>
          <p14:tracePt t="45066" x="3305175" y="5056188"/>
          <p14:tracePt t="45071" x="3241675" y="5056188"/>
          <p14:tracePt t="45082" x="3128963" y="5068888"/>
          <p14:tracePt t="45087" x="3041650" y="5092700"/>
          <p14:tracePt t="45096" x="2941638" y="5092700"/>
          <p14:tracePt t="45106" x="2867025" y="5092700"/>
          <p14:tracePt t="45112" x="2767013" y="5092700"/>
          <p14:tracePt t="45122" x="2678113" y="5092700"/>
          <p14:tracePt t="45126" x="2578100" y="5092700"/>
          <p14:tracePt t="45136" x="2490788" y="5092700"/>
          <p14:tracePt t="45146" x="2390775" y="5092700"/>
          <p14:tracePt t="45152" x="2303463" y="5092700"/>
          <p14:tracePt t="45162" x="2239963" y="5092700"/>
          <p14:tracePt t="45166" x="2139950" y="5092700"/>
          <p14:tracePt t="45176" x="2103438" y="5092700"/>
          <p14:tracePt t="45186" x="2052638" y="5092700"/>
          <p14:tracePt t="45192" x="2014538" y="5092700"/>
          <p14:tracePt t="45202" x="1990725" y="5092700"/>
          <p14:tracePt t="45206" x="1978025" y="5081588"/>
          <p14:tracePt t="45298" x="1965325" y="5081588"/>
          <p14:tracePt t="45318" x="1939925" y="5081588"/>
          <p14:tracePt t="45324" x="1914525" y="5081588"/>
          <p14:tracePt t="45334" x="1903413" y="5081588"/>
          <p14:tracePt t="45338" x="1890713" y="5081588"/>
          <p14:tracePt t="45348" x="1878013" y="5092700"/>
          <p14:tracePt t="45358" x="1865313" y="5105400"/>
          <p14:tracePt t="45454" x="1852613" y="5130800"/>
          <p14:tracePt t="45461" x="1839913" y="5130800"/>
          <p14:tracePt t="45484" x="1839913" y="5143500"/>
          <p14:tracePt t="46114" x="1839913" y="5156200"/>
          <p14:tracePt t="46140" x="1852613" y="5168900"/>
          <p14:tracePt t="46150" x="1890713" y="5168900"/>
          <p14:tracePt t="46156" x="1952625" y="5168900"/>
          <p14:tracePt t="46166" x="2014538" y="5168900"/>
          <p14:tracePt t="46176" x="2090738" y="5168900"/>
          <p14:tracePt t="46180" x="2152650" y="5168900"/>
          <p14:tracePt t="46190" x="2216150" y="5168900"/>
          <p14:tracePt t="46196" x="2290763" y="5168900"/>
          <p14:tracePt t="46206" x="2339975" y="5168900"/>
          <p14:tracePt t="46216" x="2403475" y="5168900"/>
          <p14:tracePt t="46220" x="2428875" y="5168900"/>
          <p14:tracePt t="46230" x="2465388" y="5168900"/>
          <p14:tracePt t="46236" x="2503488" y="5168900"/>
          <p14:tracePt t="46246" x="2516188" y="5168900"/>
          <p14:tracePt t="46256" x="2541588" y="5168900"/>
          <p14:tracePt t="46260" x="2554288" y="5168900"/>
          <p14:tracePt t="46270" x="2565400" y="5168900"/>
          <p14:tracePt t="46422" x="2578100" y="5168900"/>
          <p14:tracePt t="46432" x="2590800" y="5168900"/>
          <p14:tracePt t="46442" x="2603500" y="5156200"/>
          <p14:tracePt t="46458" x="2603500" y="5143500"/>
          <p14:tracePt t="46461" x="2628900" y="5118100"/>
          <p14:tracePt t="46472" x="2667000" y="5105400"/>
          <p14:tracePt t="46482" x="2690813" y="5092700"/>
          <p14:tracePt t="46488" x="2728913" y="5068888"/>
          <p14:tracePt t="46498" x="2754313" y="5056188"/>
          <p14:tracePt t="46502" x="2778125" y="5030788"/>
          <p14:tracePt t="46512" x="2803525" y="5018088"/>
          <p14:tracePt t="46521" x="2828925" y="4992688"/>
          <p14:tracePt t="46528" x="2854325" y="4981575"/>
          <p14:tracePt t="46538" x="2916238" y="4943475"/>
          <p14:tracePt t="46544" x="2941638" y="4943475"/>
          <p14:tracePt t="46554" x="2967038" y="4918075"/>
          <p14:tracePt t="46564" x="2992438" y="4892675"/>
          <p14:tracePt t="46569" x="3028950" y="4868863"/>
          <p14:tracePt t="46578" x="3054350" y="4856163"/>
          <p14:tracePt t="46584" x="3067050" y="4830763"/>
          <p14:tracePt t="46594" x="3103563" y="4805363"/>
          <p14:tracePt t="46604" x="3128963" y="4768850"/>
          <p14:tracePt t="46610" x="3154363" y="4743450"/>
          <p14:tracePt t="46620" x="3167063" y="4730750"/>
          <p14:tracePt t="46624" x="3179763" y="4692650"/>
          <p14:tracePt t="46644" x="3205163" y="4667250"/>
          <p14:tracePt t="46651" x="3205163" y="4656138"/>
          <p14:tracePt t="46664" x="3216275" y="4643438"/>
          <p14:tracePt t="46684" x="3216275" y="4618038"/>
          <p14:tracePt t="46690" x="3228975" y="4618038"/>
          <p14:tracePt t="46706" x="3228975" y="4605338"/>
          <p14:tracePt t="46726" x="3228975" y="4592638"/>
          <p14:tracePt t="46750" x="3241675" y="4579938"/>
          <p14:tracePt t="46972" x="3205163" y="4579938"/>
          <p14:tracePt t="46978" x="3154363" y="4605338"/>
          <p14:tracePt t="46988" x="3103563" y="4618038"/>
          <p14:tracePt t="46992" x="3054350" y="4630738"/>
          <p14:tracePt t="47002" x="3028950" y="4630738"/>
          <p14:tracePt t="47012" x="3016250" y="4630738"/>
          <p14:tracePt t="47018" x="2979738" y="4643438"/>
          <p14:tracePt t="47028" x="2967038" y="4643438"/>
          <p14:tracePt t="47032" x="2928938" y="4643438"/>
          <p14:tracePt t="47042" x="2879725" y="4667250"/>
          <p14:tracePt t="47052" x="2841625" y="4667250"/>
          <p14:tracePt t="47058" x="2803525" y="4667250"/>
          <p14:tracePt t="47068" x="2778125" y="4667250"/>
          <p14:tracePt t="47074" x="2741613" y="4667250"/>
          <p14:tracePt t="47084" x="2703513" y="4692650"/>
          <p14:tracePt t="47094" x="2678113" y="4692650"/>
          <p14:tracePt t="47098" x="2667000" y="4692650"/>
          <p14:tracePt t="47108" x="2641600" y="4692650"/>
          <p14:tracePt t="47114" x="2616200" y="4705350"/>
          <p14:tracePt t="47134" x="2603500" y="4705350"/>
          <p14:tracePt t="47148" x="2590800" y="4705350"/>
          <p14:tracePt t="47396" x="2603500" y="4705350"/>
          <p14:tracePt t="47416" x="2616200" y="4705350"/>
          <p14:tracePt t="47426" x="2654300" y="4692650"/>
          <p14:tracePt t="47436" x="2690813" y="4692650"/>
          <p14:tracePt t="47442" x="2703513" y="4679950"/>
          <p14:tracePt t="47452" x="2716213" y="4667250"/>
          <p14:tracePt t="47456" x="2741613" y="4667250"/>
          <p14:tracePt t="47466" x="2767013" y="4656138"/>
          <p14:tracePt t="47476" x="2790825" y="4656138"/>
          <p14:tracePt t="47482" x="2803525" y="4656138"/>
          <p14:tracePt t="47492" x="2841625" y="4643438"/>
          <p14:tracePt t="47496" x="2867025" y="4643438"/>
          <p14:tracePt t="47506" x="2890838" y="4643438"/>
          <p14:tracePt t="47516" x="2941638" y="4618038"/>
          <p14:tracePt t="47522" x="2954338" y="4618038"/>
          <p14:tracePt t="47532" x="3003550" y="4618038"/>
          <p14:tracePt t="47536" x="3028950" y="4618038"/>
          <p14:tracePt t="47546" x="3067050" y="4618038"/>
          <p14:tracePt t="47558" x="3092450" y="4618038"/>
          <p14:tracePt t="47572" x="3116263" y="4618038"/>
          <p14:tracePt t="47578" x="3141663" y="4618038"/>
          <p14:tracePt t="47588" x="3167063" y="4618038"/>
          <p14:tracePt t="47598" x="3205163" y="4618038"/>
          <p14:tracePt t="47601" x="3216275" y="4618038"/>
          <p14:tracePt t="47612" x="3241675" y="4618038"/>
          <p14:tracePt t="47618" x="3254375" y="4618038"/>
          <p14:tracePt t="47628" x="3267075" y="4618038"/>
          <p14:tracePt t="47653" x="3292475" y="4618038"/>
          <p14:tracePt t="47794" x="3305175" y="4618038"/>
          <p14:tracePt t="47886" x="3317875" y="4605338"/>
          <p14:tracePt t="47900" x="3328988" y="4605338"/>
          <p14:tracePt t="47910" x="3341688" y="4592638"/>
          <p14:tracePt t="47916" x="3367088" y="4592638"/>
          <p14:tracePt t="47925" x="3405188" y="4579938"/>
          <p14:tracePt t="47935" x="3441700" y="4579938"/>
          <p14:tracePt t="47940" x="3467100" y="4579938"/>
          <p14:tracePt t="47952" x="3479800" y="4567238"/>
          <p14:tracePt t="47956" x="3492500" y="4567238"/>
          <p14:tracePt t="47967" x="3530600" y="4567238"/>
          <p14:tracePt t="47976" x="3541713" y="4543425"/>
          <p14:tracePt t="47980" x="3554413" y="4543425"/>
          <p14:tracePt t="48016" x="3567113" y="4543425"/>
          <p14:tracePt t="48132" x="3541713" y="4543425"/>
          <p14:tracePt t="48142" x="3479800" y="4543425"/>
          <p14:tracePt t="48152" x="3379788" y="4543425"/>
          <p14:tracePt t="48158" x="3254375" y="4543425"/>
          <p14:tracePt t="48168" x="3141663" y="4543425"/>
          <p14:tracePt t="48172" x="3003550" y="4543425"/>
          <p14:tracePt t="48183" x="2867025" y="4579938"/>
          <p14:tracePt t="48192" x="2741613" y="4592638"/>
          <p14:tracePt t="48198" x="2603500" y="4618038"/>
          <p14:tracePt t="48208" x="2478088" y="4630738"/>
          <p14:tracePt t="48214" x="2378075" y="4656138"/>
          <p14:tracePt t="48224" x="2278063" y="4656138"/>
          <p14:tracePt t="48234" x="2228850" y="4667250"/>
          <p14:tracePt t="48238" x="2178050" y="4667250"/>
          <p14:tracePt t="48248" x="2103438" y="4705350"/>
          <p14:tracePt t="48254" x="2065338" y="4718050"/>
          <p14:tracePt t="48274" x="2052638" y="4718050"/>
          <p14:tracePt t="48278" x="2039938" y="4730750"/>
          <p14:tracePt t="48288" x="2014538" y="4743450"/>
          <p14:tracePt t="48314" x="1990725" y="4756150"/>
          <p14:tracePt t="48328" x="1978025" y="4768850"/>
          <p14:tracePt t="48350" x="1965325" y="4768850"/>
          <p14:tracePt t="48364" x="1965325" y="4779963"/>
          <p14:tracePt t="48466" x="1965325" y="4792663"/>
          <p14:tracePt t="48516" x="1978025" y="4792663"/>
          <p14:tracePt t="48520" x="2003425" y="4792663"/>
          <p14:tracePt t="48540" x="2014538" y="4792663"/>
          <p14:tracePt t="48546" x="2027238" y="4792663"/>
          <p14:tracePt t="48556" x="2039938" y="4792663"/>
          <p14:tracePt t="48576" x="2052638" y="4792663"/>
          <p14:tracePt t="48864" x="2065338" y="4792663"/>
          <p14:tracePt t="48874" x="2127250" y="4792663"/>
          <p14:tracePt t="48884" x="2216150" y="4792663"/>
          <p14:tracePt t="48888" x="2278063" y="4792663"/>
          <p14:tracePt t="48898" x="2339975" y="4792663"/>
          <p14:tracePt t="48904" x="2378075" y="4792663"/>
          <p14:tracePt t="48914" x="2403475" y="4792663"/>
          <p14:tracePt t="49066" x="2390775" y="4792663"/>
          <p14:tracePt t="49136" x="2378075" y="4792663"/>
          <p14:tracePt t="49156" x="2365375" y="4792663"/>
          <p14:tracePt t="49162" x="2365375" y="4805363"/>
          <p14:tracePt t="49172" x="2352675" y="4818063"/>
          <p14:tracePt t="49183" x="2339975" y="4818063"/>
          <p14:tracePt t="49186" x="2328863" y="4818063"/>
          <p14:tracePt t="49216" x="2316163" y="4818063"/>
          <p14:tracePt t="49292" x="2303463" y="4818063"/>
          <p14:tracePt t="49530" x="2316163" y="4818063"/>
          <p14:tracePt t="49540" x="2339975" y="4818063"/>
          <p14:tracePt t="49550" x="2390775" y="4818063"/>
          <p14:tracePt t="49554" x="2416175" y="4818063"/>
          <p14:tracePt t="49564" x="2452688" y="4818063"/>
          <p14:tracePt t="49570" x="2478088" y="4818063"/>
          <p14:tracePt t="49580" x="2503488" y="4818063"/>
          <p14:tracePt t="49590" x="2528888" y="4818063"/>
          <p14:tracePt t="49594" x="2554288" y="4818063"/>
          <p14:tracePt t="49604" x="2578100" y="4818063"/>
          <p14:tracePt t="49610" x="2603500" y="4818063"/>
          <p14:tracePt t="49620" x="2641600" y="4818063"/>
          <p14:tracePt t="49630" x="2667000" y="4818063"/>
          <p14:tracePt t="49636" x="2690813" y="4818063"/>
          <p14:tracePt t="49646" x="2703513" y="4818063"/>
          <p14:tracePt t="49650" x="2728913" y="4818063"/>
          <p14:tracePt t="49659" x="2741613" y="4818063"/>
          <p14:tracePt t="49670" x="2754313" y="4818063"/>
          <p14:tracePt t="49690" x="2767013" y="4818063"/>
          <p14:tracePt t="49696" x="2778125" y="4818063"/>
          <p14:tracePt t="49732" x="2803525" y="4818063"/>
          <p14:tracePt t="49752" x="2816225" y="4818063"/>
          <p14:tracePt t="49762" x="2828925" y="4818063"/>
          <p14:tracePt t="49772" x="2841625" y="4805363"/>
          <p14:tracePt t="49792" x="2854325" y="4805363"/>
          <p14:tracePt t="49812" x="2867025" y="4805363"/>
          <p14:tracePt t="49818" x="2903538" y="4805363"/>
          <p14:tracePt t="49828" x="2941638" y="4805363"/>
          <p14:tracePt t="49832" x="2979738" y="4805363"/>
          <p14:tracePt t="49842" x="3016250" y="4805363"/>
          <p14:tracePt t="49852" x="3067050" y="4805363"/>
          <p14:tracePt t="49858" x="3092450" y="4805363"/>
          <p14:tracePt t="49868" x="3128963" y="4805363"/>
          <p14:tracePt t="49872" x="3167063" y="4805363"/>
          <p14:tracePt t="49882" x="3205163" y="4805363"/>
          <p14:tracePt t="49892" x="3241675" y="4805363"/>
          <p14:tracePt t="49898" x="3267075" y="4805363"/>
          <p14:tracePt t="49908" x="3292475" y="4805363"/>
          <p14:tracePt t="49912" x="3328988" y="4792663"/>
          <p14:tracePt t="49922" x="3341688" y="4792663"/>
          <p14:tracePt t="49932" x="3367088" y="4792663"/>
          <p14:tracePt t="49950" x="3392488" y="4779963"/>
          <p14:tracePt t="49952" x="3405188" y="4779963"/>
          <p14:tracePt t="49978" x="3417888" y="4779963"/>
          <p14:tracePt t="49998" x="3429000" y="4779963"/>
          <p14:tracePt t="50488" x="3429000" y="4768850"/>
          <p14:tracePt t="50498" x="3429000" y="4756150"/>
          <p14:tracePt t="50508" x="3429000" y="4718050"/>
          <p14:tracePt t="50514" x="3417888" y="4718050"/>
          <p14:tracePt t="50524" x="3417888" y="4705350"/>
          <p14:tracePt t="50528" x="3417888" y="4692650"/>
          <p14:tracePt t="50538" x="3405188" y="4679950"/>
          <p14:tracePt t="50554" x="3405188" y="4667250"/>
          <p14:tracePt t="50568" x="3392488" y="4656138"/>
          <p14:tracePt t="50604" x="3392488" y="4643438"/>
          <p14:tracePt t="50806" x="3405188" y="4643438"/>
          <p14:tracePt t="50816" x="3454400" y="4643438"/>
          <p14:tracePt t="50826" x="3541713" y="4643438"/>
          <p14:tracePt t="50829" x="3617913" y="4643438"/>
          <p14:tracePt t="50840" x="3743325" y="4643438"/>
          <p14:tracePt t="50846" x="3879850" y="4643438"/>
          <p14:tracePt t="50856" x="4005263" y="4667250"/>
          <p14:tracePt t="50866" x="4130675" y="4679950"/>
          <p14:tracePt t="50870" x="4243388" y="4705350"/>
          <p14:tracePt t="50882" x="4330700" y="4705350"/>
          <p14:tracePt t="50886" x="4456113" y="4718050"/>
          <p14:tracePt t="50896" x="4518025" y="4718050"/>
          <p14:tracePt t="50906" x="4568825" y="4718050"/>
          <p14:tracePt t="50912" x="4656138" y="4730750"/>
          <p14:tracePt t="50922" x="4706938" y="4743450"/>
          <p14:tracePt t="50926" x="4743450" y="4743450"/>
          <p14:tracePt t="50935" x="4819650" y="4743450"/>
          <p14:tracePt t="50947" x="4906963" y="4756150"/>
          <p14:tracePt t="50965" x="5068888" y="4792663"/>
          <p14:tracePt t="50968" x="5145088" y="4805363"/>
          <p14:tracePt t="50978" x="5207000" y="4830763"/>
          <p14:tracePt t="50988" x="5281613" y="4830763"/>
          <p14:tracePt t="50992" x="5357813" y="4856163"/>
          <p14:tracePt t="51002" x="5419725" y="4856163"/>
          <p14:tracePt t="51008" x="5483225" y="4856163"/>
          <p14:tracePt t="51018" x="5557838" y="4856163"/>
          <p14:tracePt t="51028" x="5607050" y="4856163"/>
          <p14:tracePt t="51032" x="5670550" y="4856163"/>
          <p14:tracePt t="51042" x="5708650" y="4856163"/>
          <p14:tracePt t="51048" x="5719763" y="4856163"/>
          <p14:tracePt t="51058" x="5732463" y="4856163"/>
          <p14:tracePt t="51068" x="5745163" y="4856163"/>
          <p14:tracePt t="51071" x="5757863" y="4856163"/>
          <p14:tracePt t="51082" x="5770563" y="4856163"/>
          <p14:tracePt t="51088" x="5795963" y="4856163"/>
          <p14:tracePt t="51098" x="5821363" y="4856163"/>
          <p14:tracePt t="51108" x="5870575" y="4830763"/>
          <p14:tracePt t="51112" x="5921375" y="4805363"/>
          <p14:tracePt t="51127" x="5957888" y="4792663"/>
          <p14:tracePt t="51132" x="5995988" y="4768850"/>
          <p14:tracePt t="51138" x="6021388" y="4743450"/>
          <p14:tracePt t="51148" x="6057900" y="4718050"/>
          <p14:tracePt t="51152" x="6121400" y="4705350"/>
          <p14:tracePt t="51162" x="6170613" y="4679950"/>
          <p14:tracePt t="51172" x="6259513" y="4643438"/>
          <p14:tracePt t="51178" x="6334125" y="4605338"/>
          <p14:tracePt t="51188" x="6421438" y="4567238"/>
          <p14:tracePt t="51192" x="6483350" y="4554538"/>
          <p14:tracePt t="51202" x="6521450" y="4518025"/>
          <p14:tracePt t="51212" x="6572250" y="4505325"/>
          <p14:tracePt t="51217" x="6621463" y="4467225"/>
          <p14:tracePt t="51228" x="6646863" y="4454525"/>
          <p14:tracePt t="51244" x="6659563" y="4443413"/>
          <p14:tracePt t="51253" x="6659563" y="4430713"/>
          <p14:tracePt t="51298" x="6672263" y="4430713"/>
          <p14:tracePt t="51304" x="6672263" y="4418013"/>
          <p14:tracePt t="51314" x="6684963" y="4418013"/>
          <p14:tracePt t="51324" x="6696075" y="4418013"/>
          <p14:tracePt t="51338" x="6721475" y="4392613"/>
          <p14:tracePt t="51354" x="6734175" y="4392613"/>
          <p14:tracePt t="51364" x="6734175" y="4379913"/>
          <p14:tracePt t="51370" x="6734175" y="4367213"/>
          <p14:tracePt t="51384" x="6746875" y="4367213"/>
          <p14:tracePt t="51394" x="6759575" y="4354513"/>
          <p14:tracePt t="51424" x="6759575" y="4341813"/>
          <p14:tracePt t="51440" x="6759575" y="4330700"/>
          <p14:tracePt t="51450" x="6759575" y="4292600"/>
          <p14:tracePt t="51454" x="6759575" y="4241800"/>
          <p14:tracePt t="51465" x="6759575" y="4192588"/>
          <p14:tracePt t="51469" x="6784975" y="4117975"/>
          <p14:tracePt t="51481" x="6784975" y="4054475"/>
          <p14:tracePt t="51490" x="6784975" y="4005263"/>
          <p14:tracePt t="51496" x="6784975" y="3954463"/>
          <p14:tracePt t="51506" x="6784975" y="3879850"/>
          <p14:tracePt t="51510" x="6784975" y="3854450"/>
          <p14:tracePt t="51520" x="6784975" y="3792538"/>
          <p14:tracePt t="51530" x="6784975" y="3741738"/>
          <p14:tracePt t="51536" x="6784975" y="3716338"/>
          <p14:tracePt t="51546" x="6772275" y="3667125"/>
          <p14:tracePt t="51552" x="6759575" y="3603625"/>
          <p14:tracePt t="51560" x="6746875" y="3579813"/>
          <p14:tracePt t="51572" x="6734175" y="3541713"/>
          <p14:tracePt t="51576" x="6721475" y="3516313"/>
          <p14:tracePt t="51586" x="6696075" y="3479800"/>
          <p14:tracePt t="51591" x="6684963" y="3467100"/>
          <p14:tracePt t="51602" x="6672263" y="3454400"/>
          <p14:tracePt t="51613" x="6672263" y="3441700"/>
          <p14:tracePt t="51616" x="6646863" y="3429000"/>
          <p14:tracePt t="51626" x="6646863" y="3416300"/>
          <p14:tracePt t="51632" x="6634163" y="3416300"/>
          <p14:tracePt t="51642" x="6608763" y="3390900"/>
          <p14:tracePt t="51662" x="6596063" y="3390900"/>
          <p14:tracePt t="51676" x="6584950" y="3390900"/>
          <p14:tracePt t="51688" x="6572250" y="3390900"/>
          <p14:tracePt t="51692" x="6559550" y="3367088"/>
          <p14:tracePt t="51702" x="6546850" y="3367088"/>
          <p14:tracePt t="51712" x="6534150" y="3354388"/>
          <p14:tracePt t="51718" x="6521450" y="3354388"/>
          <p14:tracePt t="51728" x="6483350" y="3354388"/>
          <p14:tracePt t="51732" x="6459538" y="3354388"/>
          <p14:tracePt t="51741" x="6434138" y="3341688"/>
          <p14:tracePt t="51752" x="6408738" y="3341688"/>
          <p14:tracePt t="51758" x="6359525" y="3341688"/>
          <p14:tracePt t="51768" x="6334125" y="3341688"/>
          <p14:tracePt t="51772" x="6308725" y="3341688"/>
          <p14:tracePt t="51782" x="6270625" y="3341688"/>
          <p14:tracePt t="51792" x="6234113" y="3341688"/>
          <p14:tracePt t="51797" x="6170613" y="3341688"/>
          <p14:tracePt t="51808" x="6121400" y="3341688"/>
          <p14:tracePt t="51814" x="6057900" y="3341688"/>
          <p14:tracePt t="51824" x="6021388" y="3341688"/>
          <p14:tracePt t="51834" x="5957888" y="3341688"/>
          <p14:tracePt t="51838" x="5883275" y="3341688"/>
          <p14:tracePt t="51848" x="5821363" y="3341688"/>
          <p14:tracePt t="51854" x="5719763" y="3341688"/>
          <p14:tracePt t="51864" x="5683250" y="3341688"/>
          <p14:tracePt t="51873" x="5619750" y="3341688"/>
          <p14:tracePt t="51879" x="5570538" y="3341688"/>
          <p14:tracePt t="51888" x="5532438" y="3341688"/>
          <p14:tracePt t="51894" x="5457825" y="3378200"/>
          <p14:tracePt t="51904" x="5419725" y="3403600"/>
          <p14:tracePt t="51914" x="5394325" y="3429000"/>
          <p14:tracePt t="51920" x="5357813" y="3454400"/>
          <p14:tracePt t="51930" x="5332413" y="3529013"/>
          <p14:tracePt t="51933" x="5307013" y="3567113"/>
          <p14:tracePt t="51944" x="5294313" y="3629025"/>
          <p14:tracePt t="51964" x="5257800" y="3767138"/>
          <p14:tracePt t="51970" x="5232400" y="3816350"/>
          <p14:tracePt t="51974" x="5232400" y="3905250"/>
          <p14:tracePt t="51984" x="5219700" y="3979863"/>
          <p14:tracePt t="51994" x="5219700" y="4029075"/>
          <p14:tracePt t="52000" x="5219700" y="4079875"/>
          <p14:tracePt t="52010" x="5219700" y="4141788"/>
          <p14:tracePt t="52014" x="5219700" y="4192588"/>
          <p14:tracePt t="52024" x="5219700" y="4254500"/>
          <p14:tracePt t="52034" x="5219700" y="4318000"/>
          <p14:tracePt t="52040" x="5257800" y="4392613"/>
          <p14:tracePt t="52050" x="5294313" y="4467225"/>
          <p14:tracePt t="52053" x="5332413" y="4543425"/>
          <p14:tracePt t="52066" x="5357813" y="4592638"/>
          <p14:tracePt t="52076" x="5407025" y="4656138"/>
          <p14:tracePt t="52080" x="5445125" y="4730750"/>
          <p14:tracePt t="52090" x="5470525" y="4805363"/>
          <p14:tracePt t="52097" x="5519738" y="4879975"/>
          <p14:tracePt t="52106" x="5557838" y="4943475"/>
          <p14:tracePt t="52116" x="5619750" y="5005388"/>
          <p14:tracePt t="52120" x="5657850" y="5030788"/>
          <p14:tracePt t="52130" x="5683250" y="5056188"/>
          <p14:tracePt t="52136" x="5719763" y="5081588"/>
          <p14:tracePt t="52147" x="5770563" y="5092700"/>
          <p14:tracePt t="52156" x="5795963" y="5092700"/>
          <p14:tracePt t="52162" x="5821363" y="5105400"/>
          <p14:tracePt t="52172" x="5857875" y="5105400"/>
          <p14:tracePt t="52176" x="5883275" y="5105400"/>
          <p14:tracePt t="52186" x="5908675" y="5105400"/>
          <p14:tracePt t="52197" x="5957888" y="5081588"/>
          <p14:tracePt t="52201" x="5983288" y="5068888"/>
          <p14:tracePt t="52213" x="6034088" y="5018088"/>
          <p14:tracePt t="52215" x="6057900" y="4992688"/>
          <p14:tracePt t="52226" x="6096000" y="4943475"/>
          <p14:tracePt t="52238" x="6146800" y="4892675"/>
          <p14:tracePt t="52242" x="6183313" y="4843463"/>
          <p14:tracePt t="52252" x="6234113" y="4779963"/>
          <p14:tracePt t="52258" x="6270625" y="4743450"/>
          <p14:tracePt t="52268" x="6321425" y="4692650"/>
          <p14:tracePt t="52278" x="6383338" y="4592638"/>
          <p14:tracePt t="52282" x="6446838" y="4479925"/>
          <p14:tracePt t="52292" x="6508750" y="4392613"/>
          <p14:tracePt t="52298" x="6559550" y="4305300"/>
          <p14:tracePt t="52308" x="6596063" y="4230688"/>
          <p14:tracePt t="52318" x="6634163" y="4117975"/>
          <p14:tracePt t="52322" x="6672263" y="4029075"/>
          <p14:tracePt t="52332" x="6708775" y="3941763"/>
          <p14:tracePt t="52338" x="6708775" y="3841750"/>
          <p14:tracePt t="52348" x="6734175" y="3741738"/>
          <p14:tracePt t="52358" x="6746875" y="3667125"/>
          <p14:tracePt t="52362" x="6772275" y="3541713"/>
          <p14:tracePt t="52372" x="6772275" y="3479800"/>
          <p14:tracePt t="52379" x="6784975" y="3390900"/>
          <p14:tracePt t="52388" x="6784975" y="3328988"/>
          <p14:tracePt t="52398" x="6808788" y="3278188"/>
          <p14:tracePt t="52404" x="6808788" y="3241675"/>
          <p14:tracePt t="52414" x="6808788" y="3203575"/>
          <p14:tracePt t="52418" x="6808788" y="3178175"/>
          <p14:tracePt t="52428" x="6808788" y="3154363"/>
          <p14:tracePt t="52438" x="6808788" y="3128963"/>
          <p14:tracePt t="52444" x="6808788" y="3116263"/>
          <p14:tracePt t="52453" x="6808788" y="3103563"/>
          <p14:tracePt t="52468" x="6797675" y="3090863"/>
          <p14:tracePt t="52478" x="6784975" y="3078163"/>
          <p14:tracePt t="52500" x="6772275" y="3078163"/>
          <p14:tracePt t="52524" x="6759575" y="3078163"/>
          <p14:tracePt t="52540" x="6734175" y="3078163"/>
          <p14:tracePt t="52550" x="6708775" y="3078163"/>
          <p14:tracePt t="52554" x="6672263" y="3078163"/>
          <p14:tracePt t="52564" x="6621463" y="3078163"/>
          <p14:tracePt t="52570" x="6584950" y="3078163"/>
          <p14:tracePt t="52580" x="6508750" y="3116263"/>
          <p14:tracePt t="52590" x="6459538" y="3116263"/>
          <p14:tracePt t="52596" x="6396038" y="3165475"/>
          <p14:tracePt t="52606" x="6346825" y="3190875"/>
          <p14:tracePt t="52610" x="6308725" y="3228975"/>
          <p14:tracePt t="52620" x="6283325" y="3254375"/>
          <p14:tracePt t="52630" x="6234113" y="3278188"/>
          <p14:tracePt t="52636" x="6208713" y="3303588"/>
          <p14:tracePt t="52646" x="6196013" y="3316288"/>
          <p14:tracePt t="52650" x="6183313" y="3328988"/>
          <p14:tracePt t="52660" x="6157913" y="3354388"/>
          <p14:tracePt t="52669" x="6134100" y="3378200"/>
          <p14:tracePt t="52676" x="6108700" y="3403600"/>
          <p14:tracePt t="52686" x="6083300" y="3467100"/>
          <p14:tracePt t="52690" x="6045200" y="3516313"/>
          <p14:tracePt t="52700" x="5995988" y="3579813"/>
          <p14:tracePt t="52710" x="5957888" y="3641725"/>
          <p14:tracePt t="52716" x="5921375" y="3716338"/>
          <p14:tracePt t="52726" x="5883275" y="3792538"/>
          <p14:tracePt t="52729" x="5845175" y="3867150"/>
          <p14:tracePt t="52740" x="5808663" y="3929063"/>
          <p14:tracePt t="52752" x="5783263" y="4005263"/>
          <p14:tracePt t="52756" x="5783263" y="4079875"/>
          <p14:tracePt t="52766" x="5757863" y="4154488"/>
          <p14:tracePt t="52772" x="5757863" y="4217988"/>
          <p14:tracePt t="52782" x="5745163" y="4292600"/>
          <p14:tracePt t="52792" x="5745163" y="4354513"/>
          <p14:tracePt t="52796" x="5745163" y="4443413"/>
          <p14:tracePt t="52806" x="5745163" y="4505325"/>
          <p14:tracePt t="52813" x="5745163" y="4579938"/>
          <p14:tracePt t="52822" x="5745163" y="4643438"/>
          <p14:tracePt t="52832" x="5745163" y="4679950"/>
          <p14:tracePt t="52836" x="5770563" y="4756150"/>
          <p14:tracePt t="52848" x="5770563" y="4768850"/>
          <p14:tracePt t="52852" x="5783263" y="4805363"/>
          <p14:tracePt t="52863" x="5795963" y="4818063"/>
          <p14:tracePt t="52871" x="5808663" y="4843463"/>
          <p14:tracePt t="52878" x="5832475" y="4868863"/>
          <p14:tracePt t="52892" x="5832475" y="4879975"/>
          <p14:tracePt t="52902" x="5845175" y="4892675"/>
          <p14:tracePt t="52918" x="5857875" y="4905375"/>
          <p14:tracePt t="52928" x="5870575" y="4930775"/>
          <p14:tracePt t="52945" x="5883275" y="4930775"/>
          <p14:tracePt t="52964" x="5895975" y="4930775"/>
          <p14:tracePt t="52968" x="5908675" y="4930775"/>
          <p14:tracePt t="52984" x="5921375" y="4930775"/>
          <p14:tracePt t="52995" x="5945188" y="4930775"/>
          <p14:tracePt t="52997" x="5957888" y="4930775"/>
          <p14:tracePt t="53008" x="5983288" y="4930775"/>
          <p14:tracePt t="53014" x="6021388" y="4892675"/>
          <p14:tracePt t="53024" x="6057900" y="4818063"/>
          <p14:tracePt t="53034" x="6096000" y="4743450"/>
          <p14:tracePt t="53038" x="6121400" y="4643438"/>
          <p14:tracePt t="53048" x="6157913" y="4543425"/>
          <p14:tracePt t="53054" x="6183313" y="4454525"/>
          <p14:tracePt t="53064" x="6196013" y="4354513"/>
          <p14:tracePt t="53074" x="6234113" y="4241800"/>
          <p14:tracePt t="53080" x="6270625" y="4141788"/>
          <p14:tracePt t="53090" x="6296025" y="4067175"/>
          <p14:tracePt t="53095" x="6308725" y="3979863"/>
          <p14:tracePt t="53104" x="6334125" y="3929063"/>
          <p14:tracePt t="53114" x="6346825" y="3867150"/>
          <p14:tracePt t="53120" x="6346825" y="3829050"/>
          <p14:tracePt t="53129" x="6359525" y="3803650"/>
          <p14:tracePt t="53134" x="6370638" y="3779838"/>
          <p14:tracePt t="53144" x="6370638" y="3754438"/>
          <p14:tracePt t="53154" x="6383338" y="3729038"/>
          <p14:tracePt t="53170" x="6383338" y="3703638"/>
          <p14:tracePt t="53184" x="6383338" y="3692525"/>
          <p14:tracePt t="53194" x="6396038" y="3679825"/>
          <p14:tracePt t="53306" x="6396038" y="3716338"/>
          <p14:tracePt t="53316" x="6396038" y="3816350"/>
          <p14:tracePt t="53322" x="6396038" y="3929063"/>
          <p14:tracePt t="53332" x="6396038" y="4029075"/>
          <p14:tracePt t="53341" x="6396038" y="4129088"/>
          <p14:tracePt t="53346" x="6383338" y="4230688"/>
          <p14:tracePt t="53356" x="6383338" y="4318000"/>
          <p14:tracePt t="53362" x="6359525" y="4418013"/>
          <p14:tracePt t="53372" x="6346825" y="4492625"/>
          <p14:tracePt t="53382" x="6346825" y="4543425"/>
          <p14:tracePt t="53386" x="6334125" y="4592638"/>
          <p14:tracePt t="53398" x="6321425" y="4618038"/>
          <p14:tracePt t="53401" x="6321425" y="4643438"/>
          <p14:tracePt t="53412" x="6296025" y="4667250"/>
          <p14:tracePt t="53422" x="6296025" y="4679950"/>
          <p14:tracePt t="53429" x="6296025" y="4692650"/>
          <p14:tracePt t="53442" x="6296025" y="4718050"/>
          <p14:tracePt t="53462" x="6296025" y="4730750"/>
          <p14:tracePt t="53479" x="6283325" y="4743450"/>
          <p14:tracePt t="53902" x="6296025" y="4743450"/>
          <p14:tracePt t="53912" x="6308725" y="4718050"/>
          <p14:tracePt t="53916" x="6321425" y="4705350"/>
          <p14:tracePt t="53936" x="6321425" y="4692650"/>
          <p14:tracePt t="53952" x="6334125" y="4692650"/>
          <p14:tracePt t="54085" x="6346825" y="4692650"/>
          <p14:tracePt t="54095" x="6346825" y="4730750"/>
          <p14:tracePt t="54098" x="6359525" y="4743450"/>
          <p14:tracePt t="54108" x="6359525" y="4768850"/>
          <p14:tracePt t="54114" x="6370638" y="4792663"/>
          <p14:tracePt t="54134" x="6370638" y="4818063"/>
          <p14:tracePt t="54148" x="6370638" y="4830763"/>
          <p14:tracePt t="54154" x="6370638" y="4843463"/>
          <p14:tracePt t="54178" x="6370638" y="4856163"/>
          <p14:tracePt t="54290" x="6370638" y="4868863"/>
          <p14:tracePt t="54300" x="6383338" y="4868863"/>
          <p14:tracePt t="54304" x="6396038" y="4868863"/>
          <p14:tracePt t="54314" x="6434138" y="4830763"/>
          <p14:tracePt t="54324" x="6446838" y="4818063"/>
          <p14:tracePt t="54330" x="6472238" y="4792663"/>
          <p14:tracePt t="54340" x="6496050" y="4743450"/>
          <p14:tracePt t="54346" x="6521450" y="4705350"/>
          <p14:tracePt t="54356" x="6559550" y="4679950"/>
          <p14:tracePt t="54366" x="6584950" y="4630738"/>
          <p14:tracePt t="54370" x="6621463" y="4592638"/>
          <p14:tracePt t="54380" x="6672263" y="4530725"/>
          <p14:tracePt t="54386" x="6708775" y="4479925"/>
          <p14:tracePt t="54396" x="6759575" y="4443413"/>
          <p14:tracePt t="54406" x="6797675" y="4392613"/>
          <p14:tracePt t="54411" x="6834188" y="4354513"/>
          <p14:tracePt t="54420" x="6859588" y="4318000"/>
          <p14:tracePt t="54427" x="6897688" y="4267200"/>
          <p14:tracePt t="54436" x="6921500" y="4254500"/>
          <p14:tracePt t="54446" x="6946900" y="4217988"/>
          <p14:tracePt t="54452" x="6972300" y="4192588"/>
          <p14:tracePt t="54462" x="6985000" y="4179888"/>
          <p14:tracePt t="54466" x="6997700" y="4141788"/>
          <p14:tracePt t="54476" x="7010400" y="4129088"/>
          <p14:tracePt t="54486" x="7021513" y="4105275"/>
          <p14:tracePt t="54492" x="7034213" y="4092575"/>
          <p14:tracePt t="54502" x="7046913" y="4079875"/>
          <p14:tracePt t="54506" x="7046913" y="4067175"/>
          <p14:tracePt t="54532" x="7059613" y="4054475"/>
          <p14:tracePt t="55102" x="7059613" y="4041775"/>
          <p14:tracePt t="55106" x="7059613" y="4029075"/>
          <p14:tracePt t="55116" x="7046913" y="3992563"/>
          <p14:tracePt t="55122" x="7010400" y="3941763"/>
          <p14:tracePt t="55132" x="6910388" y="3879850"/>
          <p14:tracePt t="55144" x="6808788" y="3803650"/>
          <p14:tracePt t="55146" x="6634163" y="3741738"/>
          <p14:tracePt t="55156" x="6459538" y="3679825"/>
          <p14:tracePt t="55162" x="6196013" y="3567113"/>
          <p14:tracePt t="55172" x="5895975" y="3467100"/>
          <p14:tracePt t="55182" x="5519738" y="3390900"/>
          <p14:tracePt t="55188" x="5145088" y="3267075"/>
          <p14:tracePt t="55197" x="4706938" y="3154363"/>
          <p14:tracePt t="55201" x="4230688" y="3016250"/>
          <p14:tracePt t="55212" x="3817938" y="3003550"/>
          <p14:tracePt t="55222" x="3492500" y="2941638"/>
          <p14:tracePt t="55228" x="3228975" y="2903538"/>
          <p14:tracePt t="55238" x="2928938" y="2852738"/>
          <p14:tracePt t="55243" x="2667000" y="2803525"/>
          <p14:tracePt t="55254" x="2452688" y="2778125"/>
          <p14:tracePt t="55264" x="2203450" y="2752725"/>
          <p14:tracePt t="55268" x="2003425" y="2703513"/>
          <p14:tracePt t="55278" x="1827213" y="2690813"/>
          <p14:tracePt t="55284" x="1665288" y="2665413"/>
          <p14:tracePt t="55295" x="1514475" y="2640013"/>
          <p14:tracePt t="55304" x="1389063" y="2616200"/>
          <p14:tracePt t="55308" x="1276350" y="2603500"/>
          <p14:tracePt t="55318" x="1201738" y="2603500"/>
          <p14:tracePt t="55324" x="1163638" y="2603500"/>
          <p14:tracePt t="55333" x="1114425" y="2603500"/>
          <p14:tracePt t="55344" x="1076325" y="2603500"/>
          <p14:tracePt t="55348" x="1027113" y="2603500"/>
          <p14:tracePt t="55360" x="989013" y="2603500"/>
          <p14:tracePt t="55364" x="963613" y="2616200"/>
          <p14:tracePt t="55374" x="914400" y="2627313"/>
          <p14:tracePt t="55384" x="876300" y="2652713"/>
          <p14:tracePt t="55390" x="838200" y="2678113"/>
          <p14:tracePt t="55400" x="814388" y="2716213"/>
          <p14:tracePt t="55403" x="801688" y="2752725"/>
          <p14:tracePt t="55414" x="763588" y="2828925"/>
          <p14:tracePt t="55424" x="738188" y="2890838"/>
          <p14:tracePt t="55430" x="712788" y="2952750"/>
          <p14:tracePt t="55440" x="688975" y="3016250"/>
          <p14:tracePt t="55444" x="663575" y="3028950"/>
          <p14:tracePt t="55454" x="625475" y="3065463"/>
          <p14:tracePt t="55463" x="588963" y="3065463"/>
          <p14:tracePt t="55469" x="525463" y="3065463"/>
          <p14:tracePt t="55480" x="476250" y="3065463"/>
          <p14:tracePt t="55484" x="425450" y="3065463"/>
          <p14:tracePt t="55494" x="387350" y="3090863"/>
          <p14:tracePt t="55702" x="376238" y="3103563"/>
          <p14:tracePt t="55712" x="376238" y="3190875"/>
          <p14:tracePt t="55716" x="338138" y="3228975"/>
          <p14:tracePt t="55728" x="338138" y="3267075"/>
          <p14:tracePt t="55738" x="338138" y="3303588"/>
          <p14:tracePt t="55742" x="312738" y="3328988"/>
          <p14:tracePt t="55752" x="300038" y="3354388"/>
          <p14:tracePt t="55759" x="300038" y="3378200"/>
          <p14:tracePt t="55768" x="287338" y="3403600"/>
          <p14:tracePt t="55778" x="274638" y="3416300"/>
          <p14:tracePt t="55793" x="274638" y="3441700"/>
          <p14:tracePt t="55930" x="274638" y="3454400"/>
          <p14:tracePt t="55974" x="250825" y="3454400"/>
          <p14:tracePt t="55990" x="250825" y="3441700"/>
          <p14:tracePt t="55994" x="238125" y="3416300"/>
          <p14:tracePt t="56004" x="212725" y="3390900"/>
          <p14:tracePt t="56014" x="212725" y="3378200"/>
          <p14:tracePt t="56020" x="200025" y="3354388"/>
          <p14:tracePt t="56030" x="187325" y="3316288"/>
          <p14:tracePt t="56034" x="187325" y="3278188"/>
          <p14:tracePt t="56044" x="174625" y="3228975"/>
          <p14:tracePt t="56054" x="150813" y="3178175"/>
          <p14:tracePt t="56060" x="138113" y="3128963"/>
          <p14:tracePt t="56070" x="138113" y="3065463"/>
          <p14:tracePt t="56076" x="138113" y="3041650"/>
          <p14:tracePt t="56086" x="125413" y="2990850"/>
          <p14:tracePt t="56096" x="125413" y="2965450"/>
          <p14:tracePt t="56100" x="125413" y="2928938"/>
          <p14:tracePt t="56110" x="125413" y="2916238"/>
          <p14:tracePt t="56116" x="125413" y="2890838"/>
          <p14:tracePt t="56126" x="125413" y="2878138"/>
          <p14:tracePt t="56135" x="125413" y="2865438"/>
          <p14:tracePt t="56139" x="125413" y="2852738"/>
          <p14:tracePt t="56150" x="125413" y="2840038"/>
          <p14:tracePt t="56182" x="125413" y="2828925"/>
          <p14:tracePt t="56216" x="125413" y="2816225"/>
          <p14:tracePt t="57800" x="100013" y="2816225"/>
          <p14:tracePt t="57824" x="74613" y="2816225"/>
          <p14:tracePt t="57830" x="50800" y="2816225"/>
          <p14:tracePt t="57839" x="25400" y="2816225"/>
          <p14:tracePt t="57850" x="0" y="2816225"/>
          <p14:tracePt t="62984" x="87313" y="2916238"/>
          <p14:tracePt t="62994" x="150813" y="2941638"/>
          <p14:tracePt t="63000" x="174625" y="2941638"/>
          <p14:tracePt t="63010" x="187325" y="2941638"/>
          <p14:tracePt t="63312" x="200025" y="2941638"/>
          <p14:tracePt t="63490" x="225425" y="2941638"/>
          <p14:tracePt t="63494" x="225425" y="2928938"/>
          <p14:tracePt t="63504" x="238125" y="2878138"/>
          <p14:tracePt t="63514" x="274638" y="2828925"/>
          <p14:tracePt t="63520" x="287338" y="2803525"/>
          <p14:tracePt t="63530" x="287338" y="2790825"/>
          <p14:tracePt t="63535" x="300038" y="2752725"/>
          <p14:tracePt t="63666" x="312738" y="2740025"/>
          <p14:tracePt t="68640" x="325438" y="2740025"/>
          <p14:tracePt t="68650" x="400050" y="2740025"/>
          <p14:tracePt t="68660" x="538163" y="2740025"/>
          <p14:tracePt t="68664" x="701675" y="2716213"/>
          <p14:tracePt t="68674" x="850900" y="2703513"/>
          <p14:tracePt t="68680" x="989013" y="2703513"/>
          <p14:tracePt t="68689" x="1089025" y="2703513"/>
          <p14:tracePt t="68700" x="1176338" y="2678113"/>
          <p14:tracePt t="68704" x="1214438" y="2678113"/>
          <p14:tracePt t="68714" x="1227138" y="2665413"/>
          <p14:tracePt t="68720" x="1252538" y="2665413"/>
          <p14:tracePt t="68730" x="1263650" y="2652713"/>
          <p14:tracePt t="68740" x="1276350" y="2640013"/>
          <p14:tracePt t="68754" x="1289050" y="2627313"/>
          <p14:tracePt t="68780" x="1301750" y="2616200"/>
          <p14:tracePt t="68810" x="1301750" y="2603500"/>
          <p14:tracePt t="68820" x="1314450" y="2603500"/>
          <p14:tracePt t="68826" x="1327150" y="2603500"/>
          <p14:tracePt t="68836" x="1352550" y="2565400"/>
          <p14:tracePt t="68840" x="1389063" y="2527300"/>
          <p14:tracePt t="68850" x="1439863" y="2465388"/>
          <p14:tracePt t="68860" x="1476375" y="2403475"/>
          <p14:tracePt t="68866" x="1539875" y="2327275"/>
          <p14:tracePt t="68876" x="1577975" y="2252663"/>
          <p14:tracePt t="68882" x="1701800" y="2089150"/>
          <p14:tracePt t="68892" x="1801813" y="1965325"/>
          <p14:tracePt t="68902" x="1927225" y="1839913"/>
          <p14:tracePt t="68906" x="2027238" y="1727200"/>
          <p14:tracePt t="68916" x="2116138" y="1652588"/>
          <p14:tracePt t="68922" x="2165350" y="1589088"/>
          <p14:tracePt t="68932" x="2216150" y="1527175"/>
          <p14:tracePt t="68942" x="2265363" y="1450975"/>
          <p14:tracePt t="68946" x="2328863" y="1389063"/>
          <p14:tracePt t="68965" x="2416175" y="1301750"/>
          <p14:tracePt t="68972" x="2428875" y="1276350"/>
          <p14:tracePt t="68982" x="2452688" y="1250950"/>
          <p14:tracePt t="68986" x="2452688" y="1238250"/>
          <p14:tracePt t="68998" x="2465388" y="1227138"/>
          <p14:tracePt t="69013" x="2465388" y="1214438"/>
          <p14:tracePt t="69022" x="2478088" y="1176338"/>
          <p14:tracePt t="69028" x="2490788" y="1150938"/>
          <p14:tracePt t="69038" x="2503488" y="1125538"/>
          <p14:tracePt t="69042" x="2541588" y="1063625"/>
          <p14:tracePt t="69052" x="2554288" y="1025525"/>
          <p14:tracePt t="69062" x="2565400" y="976313"/>
          <p14:tracePt t="69068" x="2578100" y="938213"/>
          <p14:tracePt t="69078" x="2590800" y="901700"/>
          <p14:tracePt t="69081" x="2603500" y="876300"/>
          <p14:tracePt t="69092" x="2616200" y="825500"/>
          <p14:tracePt t="69102" x="2616200" y="788988"/>
          <p14:tracePt t="69108" x="2616200" y="763588"/>
          <p14:tracePt t="69118" x="2616200" y="725488"/>
          <p14:tracePt t="69124" x="2628900" y="688975"/>
          <p14:tracePt t="69144" x="2628900" y="676275"/>
          <p14:tracePt t="69148" x="2628900" y="663575"/>
          <p14:tracePt t="69158" x="2628900" y="650875"/>
          <p14:tracePt t="69164" x="2628900" y="638175"/>
          <p14:tracePt t="69204" x="2628900" y="625475"/>
          <p14:tracePt t="69208" x="2628900" y="612775"/>
          <p14:tracePt t="69234" x="2628900" y="600075"/>
          <p14:tracePt t="69244" x="2628900" y="588963"/>
          <p14:tracePt t="69260" x="2628900" y="576263"/>
          <p14:tracePt t="69270" x="2628900" y="563563"/>
          <p14:tracePt t="69273" x="2616200" y="550863"/>
          <p14:tracePt t="69284" x="2603500" y="538163"/>
          <p14:tracePt t="69290" x="2578100" y="512763"/>
          <p14:tracePt t="69300" x="2541588" y="500063"/>
          <p14:tracePt t="69310" x="2516188" y="487363"/>
          <p14:tracePt t="69314" x="2490788" y="476250"/>
          <p14:tracePt t="69326" x="2452688" y="463550"/>
          <p14:tracePt t="69331" x="2428875" y="463550"/>
          <p14:tracePt t="69340" x="2403475" y="463550"/>
          <p14:tracePt t="69350" x="2365375" y="463550"/>
          <p14:tracePt t="69356" x="2352675" y="463550"/>
          <p14:tracePt t="69366" x="2328863" y="463550"/>
          <p14:tracePt t="69370" x="2316163" y="463550"/>
          <p14:tracePt t="69380" x="2303463" y="463550"/>
          <p14:tracePt t="69390" x="2265363" y="463550"/>
          <p14:tracePt t="69396" x="2239963" y="487363"/>
          <p14:tracePt t="69406" x="2216150" y="512763"/>
          <p14:tracePt t="69410" x="2165350" y="550863"/>
          <p14:tracePt t="69420" x="2152650" y="576263"/>
          <p14:tracePt t="69431" x="2116138" y="600075"/>
          <p14:tracePt t="69436" x="2116138" y="625475"/>
          <p14:tracePt t="69446" x="2090738" y="650875"/>
          <p14:tracePt t="69450" x="2090738" y="676275"/>
          <p14:tracePt t="69460" x="2065338" y="712788"/>
          <p14:tracePt t="69470" x="2065338" y="725488"/>
          <p14:tracePt t="69476" x="2065338" y="763588"/>
          <p14:tracePt t="69485" x="2065338" y="788988"/>
          <p14:tracePt t="69492" x="2065338" y="850900"/>
          <p14:tracePt t="69502" x="2065338" y="901700"/>
          <p14:tracePt t="69513" x="2090738" y="963613"/>
          <p14:tracePt t="69516" x="2139950" y="1014413"/>
          <p14:tracePt t="69526" x="2216150" y="1076325"/>
          <p14:tracePt t="69532" x="2252663" y="1125538"/>
          <p14:tracePt t="69542" x="2328863" y="1176338"/>
          <p14:tracePt t="69552" x="2403475" y="1214438"/>
          <p14:tracePt t="69556" x="2478088" y="1250950"/>
          <p14:tracePt t="69566" x="2516188" y="1276350"/>
          <p14:tracePt t="69572" x="2590800" y="1289050"/>
          <p14:tracePt t="69582" x="2667000" y="1289050"/>
          <p14:tracePt t="69592" x="2728913" y="1289050"/>
          <p14:tracePt t="69598" x="2754313" y="1289050"/>
          <p14:tracePt t="69607" x="2803525" y="1289050"/>
          <p14:tracePt t="69612" x="2854325" y="1289050"/>
          <p14:tracePt t="69622" x="2890838" y="1250950"/>
          <p14:tracePt t="69632" x="2916238" y="1214438"/>
          <p14:tracePt t="69638" x="2928938" y="1189038"/>
          <p14:tracePt t="69648" x="2954338" y="1150938"/>
          <p14:tracePt t="69652" x="2992438" y="1038225"/>
          <p14:tracePt t="69664" x="3016250" y="989013"/>
          <p14:tracePt t="69672" x="3028950" y="876300"/>
          <p14:tracePt t="69678" x="3054350" y="812800"/>
          <p14:tracePt t="69688" x="3067050" y="725488"/>
          <p14:tracePt t="69694" x="3067050" y="650875"/>
          <p14:tracePt t="69704" x="3067050" y="612775"/>
          <p14:tracePt t="69714" x="3067050" y="563563"/>
          <p14:tracePt t="69718" x="3041650" y="525463"/>
          <p14:tracePt t="69728" x="3016250" y="487363"/>
          <p14:tracePt t="69734" x="2992438" y="450850"/>
          <p14:tracePt t="69744" x="2967038" y="438150"/>
          <p14:tracePt t="69753" x="2903538" y="425450"/>
          <p14:tracePt t="69757" x="2867025" y="412750"/>
          <p14:tracePt t="69768" x="2790825" y="412750"/>
          <p14:tracePt t="69774" x="2703513" y="412750"/>
          <p14:tracePt t="69784" x="2603500" y="412750"/>
          <p14:tracePt t="69794" x="2528888" y="412750"/>
          <p14:tracePt t="69798" x="2403475" y="425450"/>
          <p14:tracePt t="69808" x="2316163" y="500063"/>
          <p14:tracePt t="69814" x="2203450" y="576263"/>
          <p14:tracePt t="69824" x="2127250" y="650875"/>
          <p14:tracePt t="69834" x="2027238" y="763588"/>
          <p14:tracePt t="69840" x="1952625" y="838200"/>
          <p14:tracePt t="69850" x="1914525" y="912813"/>
          <p14:tracePt t="69854" x="1852613" y="1014413"/>
          <p14:tracePt t="69864" x="1814513" y="1050925"/>
          <p14:tracePt t="69874" x="1801813" y="1076325"/>
          <p14:tracePt t="69880" x="1801813" y="1101725"/>
          <p14:tracePt t="69890" x="1790700" y="1114425"/>
          <p14:tracePt t="69894" x="1790700" y="1125538"/>
          <p14:tracePt t="69916" x="1790700" y="1150938"/>
          <p14:tracePt t="69920" x="1801813" y="1176338"/>
          <p14:tracePt t="69930" x="1839913" y="1189038"/>
          <p14:tracePt t="69936" x="1914525" y="1201738"/>
          <p14:tracePt t="69946" x="2014538" y="1201738"/>
          <p14:tracePt t="69956" x="2103438" y="1201738"/>
          <p14:tracePt t="69960" x="2203450" y="1201738"/>
          <p14:tracePt t="69970" x="2316163" y="1201738"/>
          <p14:tracePt t="69976" x="2416175" y="1163638"/>
          <p14:tracePt t="69986" x="2528888" y="1125538"/>
          <p14:tracePt t="69997" x="2616200" y="1076325"/>
          <p14:tracePt t="70000" x="2641600" y="1050925"/>
          <p14:tracePt t="70012" x="2654300" y="1038225"/>
          <p14:tracePt t="70016" x="2654300" y="1025525"/>
          <p14:tracePt t="70026" x="2654300" y="1001713"/>
          <p14:tracePt t="70036" x="2654300" y="963613"/>
          <p14:tracePt t="70042" x="2641600" y="912813"/>
          <p14:tracePt t="70052" x="2603500" y="876300"/>
          <p14:tracePt t="70056" x="2478088" y="825500"/>
          <p14:tracePt t="70066" x="2403475" y="812800"/>
          <p14:tracePt t="70076" x="2303463" y="812800"/>
          <p14:tracePt t="70082" x="2228850" y="812800"/>
          <p14:tracePt t="70092" x="2103438" y="812800"/>
          <p14:tracePt t="70097" x="2003425" y="812800"/>
          <p14:tracePt t="70106" x="1903413" y="876300"/>
          <p14:tracePt t="70116" x="1839913" y="925513"/>
          <p14:tracePt t="70122" x="1739900" y="1001713"/>
          <p14:tracePt t="70132" x="1727200" y="1025525"/>
          <p14:tracePt t="70136" x="1714500" y="1050925"/>
          <p14:tracePt t="70146" x="1689100" y="1101725"/>
          <p14:tracePt t="70156" x="1689100" y="1125538"/>
          <p14:tracePt t="70162" x="1689100" y="1138238"/>
          <p14:tracePt t="70172" x="1689100" y="1163638"/>
          <p14:tracePt t="70178" x="1689100" y="1176338"/>
          <p14:tracePt t="70188" x="1714500" y="1189038"/>
          <p14:tracePt t="70198" x="1778000" y="1201738"/>
          <p14:tracePt t="70202" x="1827213" y="1214438"/>
          <p14:tracePt t="70213" x="1878013" y="1214438"/>
          <p14:tracePt t="70217" x="1952625" y="1214438"/>
          <p14:tracePt t="70229" x="1990725" y="1214438"/>
          <p14:tracePt t="70238" x="2027238" y="1201738"/>
          <p14:tracePt t="70242" x="2039938" y="1189038"/>
          <p14:tracePt t="70258" x="2052638" y="1163638"/>
          <p14:tracePt t="70268" x="2052638" y="1150938"/>
          <p14:tracePt t="70279" x="2052638" y="1114425"/>
          <p14:tracePt t="70284" x="2039938" y="1089025"/>
          <p14:tracePt t="70294" x="1990725" y="1050925"/>
          <p14:tracePt t="70298" x="1952625" y="1025525"/>
          <p14:tracePt t="70308" x="1914525" y="989013"/>
          <p14:tracePt t="70318" x="1839913" y="976313"/>
          <p14:tracePt t="70324" x="1752600" y="963613"/>
          <p14:tracePt t="70334" x="1701800" y="963613"/>
          <p14:tracePt t="70338" x="1652588" y="963613"/>
          <p14:tracePt t="70348" x="1627188" y="963613"/>
          <p14:tracePt t="70374" x="1614488" y="963613"/>
          <p14:tracePt t="70390" x="1614488" y="1001713"/>
          <p14:tracePt t="70400" x="1665288" y="1076325"/>
          <p14:tracePt t="70404" x="1752600" y="1125538"/>
          <p14:tracePt t="70414" x="1890713" y="1214438"/>
          <p14:tracePt t="70424" x="2027238" y="1250950"/>
          <p14:tracePt t="70430" x="2178050" y="1301750"/>
          <p14:tracePt t="70440" x="2328863" y="1339850"/>
          <p14:tracePt t="70444" x="2452688" y="1363663"/>
          <p14:tracePt t="70454" x="2554288" y="1376363"/>
          <p14:tracePt t="70464" x="2641600" y="1376363"/>
          <p14:tracePt t="70470" x="2690813" y="1376363"/>
          <p14:tracePt t="70480" x="2703513" y="1376363"/>
          <p14:tracePt t="70484" x="2716213" y="1376363"/>
          <p14:tracePt t="70530" x="2654300" y="1363663"/>
          <p14:tracePt t="70540" x="2541588" y="1339850"/>
          <p14:tracePt t="70550" x="2416175" y="1301750"/>
          <p14:tracePt t="70556" x="2290763" y="1289050"/>
          <p14:tracePt t="70566" x="2178050" y="1289050"/>
          <p14:tracePt t="70570" x="2065338" y="1263650"/>
          <p14:tracePt t="70580" x="2003425" y="1250950"/>
          <p14:tracePt t="70590" x="1978025" y="1250950"/>
          <p14:tracePt t="70596" x="1965325" y="1250950"/>
          <p14:tracePt t="70666" x="2027238" y="1250950"/>
          <p14:tracePt t="70676" x="2103438" y="1250950"/>
          <p14:tracePt t="70686" x="2190750" y="1250950"/>
          <p14:tracePt t="70692" x="2252663" y="1250950"/>
          <p14:tracePt t="70702" x="2352675" y="1250950"/>
          <p14:tracePt t="70706" x="2416175" y="1250950"/>
          <p14:tracePt t="70716" x="2490788" y="1250950"/>
          <p14:tracePt t="70726" x="2528888" y="1250950"/>
          <p14:tracePt t="70732" x="2554288" y="1250950"/>
          <p14:tracePt t="70742" x="2603500" y="1250950"/>
          <p14:tracePt t="70748" x="2616200" y="1250950"/>
          <p14:tracePt t="70758" x="2628900" y="1250950"/>
          <p14:tracePt t="71540" x="2603500" y="1250950"/>
          <p14:tracePt t="71564" x="2590800" y="1250950"/>
          <p14:tracePt t="71570" x="2565400" y="1250950"/>
          <p14:tracePt t="71580" x="2554288" y="1250950"/>
          <p14:tracePt t="71584" x="2541588" y="1250950"/>
          <p14:tracePt t="71593" x="2528888" y="1250950"/>
          <p14:tracePt t="71603" x="2516188" y="1250950"/>
          <p14:tracePt t="71610" x="2490788" y="1276350"/>
          <p14:tracePt t="71620" x="2478088" y="1276350"/>
          <p14:tracePt t="71623" x="2452688" y="1276350"/>
          <p14:tracePt t="71646" x="2441575" y="1276350"/>
          <p14:tracePt t="72280" x="2428875" y="1276350"/>
          <p14:tracePt t="72472" x="2416175" y="1276350"/>
          <p14:tracePt t="72488" x="2390775" y="1289050"/>
          <p14:tracePt t="72498" x="2390775" y="1314450"/>
          <p14:tracePt t="72502" x="2378075" y="1339850"/>
          <p14:tracePt t="72512" x="2378075" y="1363663"/>
          <p14:tracePt t="72518" x="2378075" y="1401763"/>
          <p14:tracePt t="72528" x="2378075" y="1427163"/>
          <p14:tracePt t="72538" x="2378075" y="1450975"/>
          <p14:tracePt t="72542" x="2352675" y="1476375"/>
          <p14:tracePt t="72552" x="2352675" y="1501775"/>
          <p14:tracePt t="72558" x="2352675" y="1527175"/>
          <p14:tracePt t="72568" x="2352675" y="1539875"/>
          <p14:tracePt t="72578" x="2352675" y="1552575"/>
          <p14:tracePt t="72582" x="2352675" y="1563688"/>
          <p14:tracePt t="72598" x="2352675" y="1576388"/>
          <p14:tracePt t="72618" x="2352675" y="1589088"/>
          <p14:tracePt t="72638" x="2352675" y="1601788"/>
          <p14:tracePt t="72804" x="2352675" y="1627188"/>
          <p14:tracePt t="72820" x="2352675" y="1639888"/>
          <p14:tracePt t="72836" x="2352675" y="1652588"/>
          <p14:tracePt t="72850" x="2352675" y="1663700"/>
          <p14:tracePt t="72860" x="2352675" y="1676400"/>
          <p14:tracePt t="72876" x="2352675" y="1689100"/>
          <p14:tracePt t="72890" x="2352675" y="1701800"/>
          <p14:tracePt t="72900" x="2352675" y="1714500"/>
          <p14:tracePt t="72916" x="2365375" y="1714500"/>
          <p14:tracePt t="72925" x="2365375" y="1727200"/>
          <p14:tracePt t="74560" x="2365375" y="1714500"/>
          <p14:tracePt t="74580" x="2352675" y="1701800"/>
          <p14:tracePt t="74762" x="2339975" y="1701800"/>
          <p14:tracePt t="74772" x="2316163" y="1701800"/>
          <p14:tracePt t="74778" x="2290763" y="1701800"/>
          <p14:tracePt t="75086" x="2278063" y="1701800"/>
          <p14:tracePt t="75090" x="2252663" y="1689100"/>
          <p14:tracePt t="75100" x="2228850" y="1676400"/>
          <p14:tracePt t="75106" x="2190750" y="1652588"/>
          <p14:tracePt t="75116" x="2116138" y="1614488"/>
          <p14:tracePt t="75126" x="2039938" y="1601788"/>
          <p14:tracePt t="75130" x="1965325" y="1539875"/>
          <p14:tracePt t="75142" x="1839913" y="1489075"/>
          <p14:tracePt t="75145" x="1701800" y="1401763"/>
          <p14:tracePt t="75156" x="1565275" y="1350963"/>
          <p14:tracePt t="75166" x="1414463" y="1276350"/>
          <p14:tracePt t="75170" x="1189038" y="1176338"/>
          <p14:tracePt t="75180" x="1001713" y="1101725"/>
          <p14:tracePt t="75186" x="825500" y="1050925"/>
          <p14:tracePt t="75196" x="676275" y="963613"/>
          <p14:tracePt t="75206" x="538163" y="889000"/>
          <p14:tracePt t="75210" x="412750" y="812800"/>
          <p14:tracePt t="75220" x="300038" y="725488"/>
          <p14:tracePt t="75225" x="200025" y="688975"/>
          <p14:tracePt t="75236" x="125413" y="638175"/>
          <p14:tracePt t="75246" x="38100" y="563563"/>
          <p14:tracePt t="75252" x="12700" y="52546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28046"/>
            <a:ext cx="6783224" cy="492224"/>
          </a:xfrm>
        </p:spPr>
        <p:txBody>
          <a:bodyPr>
            <a:noAutofit/>
          </a:bodyPr>
          <a:lstStyle/>
          <a:p>
            <a:r>
              <a:rPr lang="en-US" sz="2800" b="1" dirty="0" err="1">
                <a:latin typeface="Times New Roman" pitchFamily="18" charset="0"/>
                <a:cs typeface="Times New Roman" pitchFamily="18" charset="0"/>
              </a:rPr>
              <a:t>compareTo</a:t>
            </a:r>
            <a:r>
              <a:rPr lang="en-US" sz="2800" b="1" dirty="0">
                <a:latin typeface="Times New Roman" pitchFamily="18" charset="0"/>
                <a:cs typeface="Times New Roman" pitchFamily="18" charset="0"/>
              </a:rPr>
              <a:t>()</a:t>
            </a:r>
          </a:p>
        </p:txBody>
      </p:sp>
      <p:sp>
        <p:nvSpPr>
          <p:cNvPr id="7" name="TextBox 6"/>
          <p:cNvSpPr txBox="1"/>
          <p:nvPr/>
        </p:nvSpPr>
        <p:spPr>
          <a:xfrm>
            <a:off x="1041079" y="822961"/>
            <a:ext cx="8590945"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compare two strings by taking </a:t>
            </a:r>
            <a:r>
              <a:rPr lang="en-US" dirty="0" err="1">
                <a:latin typeface="Times New Roman" pitchFamily="18" charset="0"/>
                <a:cs typeface="Times New Roman" pitchFamily="18" charset="0"/>
              </a:rPr>
              <a:t>unicode</a:t>
            </a:r>
            <a:r>
              <a:rPr lang="en-US" dirty="0">
                <a:latin typeface="Times New Roman" pitchFamily="18" charset="0"/>
                <a:cs typeface="Times New Roman" pitchFamily="18" charset="0"/>
              </a:rPr>
              <a:t> values. It returns 0 if the strings are same otherwise returns +</a:t>
            </a:r>
            <a:r>
              <a:rPr lang="en-US" dirty="0" err="1">
                <a:latin typeface="Times New Roman" pitchFamily="18" charset="0"/>
                <a:cs typeface="Times New Roman" pitchFamily="18" charset="0"/>
              </a:rPr>
              <a:t>ve</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ve</a:t>
            </a:r>
            <a:r>
              <a:rPr lang="en-US" dirty="0">
                <a:latin typeface="Times New Roman" pitchFamily="18" charset="0"/>
                <a:cs typeface="Times New Roman" pitchFamily="18" charset="0"/>
              </a:rPr>
              <a:t> integer values.</a:t>
            </a:r>
            <a:endParaRPr lang="en-IN" dirty="0">
              <a:latin typeface="Times New Roman" pitchFamily="18" charset="0"/>
              <a:cs typeface="Times New Roman" pitchFamily="18" charset="0"/>
            </a:endParaRPr>
          </a:p>
        </p:txBody>
      </p:sp>
      <p:sp>
        <p:nvSpPr>
          <p:cNvPr id="6" name="Rounded Rectangle 5"/>
          <p:cNvSpPr/>
          <p:nvPr/>
        </p:nvSpPr>
        <p:spPr>
          <a:xfrm>
            <a:off x="1110344" y="1998618"/>
            <a:ext cx="3709850" cy="419014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s1="Hitesh";</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s2="</a:t>
            </a:r>
            <a:r>
              <a:rPr lang="en-US" sz="1600" dirty="0" err="1">
                <a:solidFill>
                  <a:schemeClr val="tx1">
                    <a:lumMod val="95000"/>
                    <a:lumOff val="5000"/>
                  </a:schemeClr>
                </a:solidFill>
                <a:latin typeface="Times New Roman" pitchFamily="18" charset="0"/>
                <a:cs typeface="Times New Roman" pitchFamily="18" charset="0"/>
              </a:rPr>
              <a:t>Raddy</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int</a:t>
            </a:r>
            <a:r>
              <a:rPr lang="en-US" sz="1600" dirty="0">
                <a:solidFill>
                  <a:schemeClr val="tx1">
                    <a:lumMod val="95000"/>
                    <a:lumOff val="5000"/>
                  </a:schemeClr>
                </a:solidFill>
                <a:latin typeface="Times New Roman" pitchFamily="18" charset="0"/>
                <a:cs typeface="Times New Roman" pitchFamily="18" charset="0"/>
              </a:rPr>
              <a:t> </a:t>
            </a:r>
            <a:r>
              <a:rPr lang="en-US" sz="1600" dirty="0" err="1">
                <a:solidFill>
                  <a:schemeClr val="tx1">
                    <a:lumMod val="95000"/>
                    <a:lumOff val="5000"/>
                  </a:schemeClr>
                </a:solidFill>
                <a:latin typeface="Times New Roman" pitchFamily="18" charset="0"/>
                <a:cs typeface="Times New Roman" pitchFamily="18" charset="0"/>
              </a:rPr>
              <a:t>i</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i</a:t>
            </a:r>
            <a:r>
              <a:rPr lang="en-US" sz="1600" dirty="0">
                <a:solidFill>
                  <a:schemeClr val="tx1">
                    <a:lumMod val="95000"/>
                    <a:lumOff val="5000"/>
                  </a:schemeClr>
                </a:solidFill>
                <a:latin typeface="Times New Roman" pitchFamily="18" charset="0"/>
                <a:cs typeface="Times New Roman" pitchFamily="18" charset="0"/>
              </a:rPr>
              <a:t>=s1.compareTo(s2);</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if(</a:t>
            </a:r>
            <a:r>
              <a:rPr lang="en-US" sz="1600" dirty="0" err="1">
                <a:solidFill>
                  <a:schemeClr val="tx1">
                    <a:lumMod val="95000"/>
                    <a:lumOff val="5000"/>
                  </a:schemeClr>
                </a:solidFill>
                <a:latin typeface="Times New Roman" pitchFamily="18" charset="0"/>
                <a:cs typeface="Times New Roman" pitchFamily="18" charset="0"/>
              </a:rPr>
              <a:t>i</a:t>
            </a:r>
            <a:r>
              <a:rPr lang="en-US" sz="1600" dirty="0">
                <a:solidFill>
                  <a:schemeClr val="tx1">
                    <a:lumMod val="95000"/>
                    <a:lumOff val="5000"/>
                  </a:schemeClr>
                </a:solidFill>
                <a:latin typeface="Times New Roman" pitchFamily="18" charset="0"/>
                <a:cs typeface="Times New Roman" pitchFamily="18" charset="0"/>
              </a:rPr>
              <a:t>==0){</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("Strings are same");}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else{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("Strings are not same");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0711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Strings are not same</a:t>
            </a:r>
            <a:endParaRPr lang="en-IN" sz="1600" dirty="0">
              <a:solidFill>
                <a:schemeClr val="tx1">
                  <a:lumMod val="95000"/>
                  <a:lumOff val="5000"/>
                </a:schemeClr>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D6BEA3B-ADCB-D2EA-5CBE-EB1C69424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12392"/>
    </mc:Choice>
    <mc:Fallback xmlns="">
      <p:transition spd="slow" advTm="112392"/>
    </mc:Fallback>
  </mc:AlternateContent>
  <p:extLst>
    <p:ext uri="{3A86A75C-4F4B-4683-9AE1-C65F6400EC91}">
      <p14:laserTraceLst xmlns:p14="http://schemas.microsoft.com/office/powerpoint/2010/main">
        <p14:tracePtLst>
          <p14:tracePt t="17672" x="3465513" y="6251575"/>
          <p14:tracePt t="17726" x="2641600" y="6619875"/>
          <p14:tracePt t="17731" x="2754313" y="6345238"/>
          <p14:tracePt t="17742" x="2828925" y="6069013"/>
          <p14:tracePt t="17751" x="2867025" y="5868988"/>
          <p14:tracePt t="17755" x="2916238" y="5668963"/>
          <p14:tracePt t="17765" x="2941638" y="5481638"/>
          <p14:tracePt t="17771" x="2979738" y="5256213"/>
          <p14:tracePt t="17781" x="3003550" y="5081588"/>
          <p14:tracePt t="17792" x="3028950" y="4918075"/>
          <p14:tracePt t="17795" x="3054350" y="4730750"/>
          <p14:tracePt t="17805" x="3128963" y="4530725"/>
          <p14:tracePt t="17811" x="3179763" y="4305300"/>
          <p14:tracePt t="17821" x="3241675" y="4092575"/>
          <p14:tracePt t="17831" x="3279775" y="3916363"/>
          <p14:tracePt t="17837" x="3328988" y="3754438"/>
          <p14:tracePt t="17847" x="3367088" y="3579813"/>
          <p14:tracePt t="17851" x="3367088" y="3467100"/>
          <p14:tracePt t="17861" x="3392488" y="3354388"/>
          <p14:tracePt t="17871" x="3405188" y="3241675"/>
          <p14:tracePt t="17877" x="3405188" y="3165475"/>
          <p14:tracePt t="17887" x="3405188" y="3090863"/>
          <p14:tracePt t="17892" x="3405188" y="3028950"/>
          <p14:tracePt t="17901" x="3405188" y="2952750"/>
          <p14:tracePt t="17913" x="3405188" y="2903538"/>
          <p14:tracePt t="17917" x="3405188" y="2865438"/>
          <p14:tracePt t="17927" x="3392488" y="2816225"/>
          <p14:tracePt t="17933" x="3379788" y="2752725"/>
          <p14:tracePt t="17943" x="3341688" y="2678113"/>
          <p14:tracePt t="17959" x="3292475" y="2565400"/>
          <p14:tracePt t="17967" x="3254375" y="2503488"/>
          <p14:tracePt t="17975" x="3205163" y="2403475"/>
          <p14:tracePt t="17983" x="3167063" y="2365375"/>
          <p14:tracePt t="17993" x="3128963" y="2314575"/>
          <p14:tracePt t="17999" x="3079750" y="2252663"/>
          <p14:tracePt t="18009" x="3003550" y="2190750"/>
          <p14:tracePt t="18013" x="2941638" y="2139950"/>
          <p14:tracePt t="18024" x="2867025" y="2114550"/>
          <p14:tracePt t="18033" x="2754313" y="2027238"/>
          <p14:tracePt t="18040" x="2678113" y="1965325"/>
          <p14:tracePt t="18049" x="2578100" y="1914525"/>
          <p14:tracePt t="18053" x="2516188" y="1876425"/>
          <p14:tracePt t="18063" x="2452688" y="1814513"/>
          <p14:tracePt t="18074" x="2378075" y="1776413"/>
          <p14:tracePt t="18079" x="2303463" y="1739900"/>
          <p14:tracePt t="18089" x="2216150" y="1701800"/>
          <p14:tracePt t="18093" x="2152650" y="1689100"/>
          <p14:tracePt t="18103" x="2078038" y="1689100"/>
          <p14:tracePt t="18113" x="1978025" y="1663700"/>
          <p14:tracePt t="18119" x="1878013" y="1663700"/>
          <p14:tracePt t="18129" x="1778000" y="1663700"/>
          <p14:tracePt t="18133" x="1677988" y="1663700"/>
          <p14:tracePt t="18143" x="1589088" y="1663700"/>
          <p14:tracePt t="18154" x="1476375" y="1714500"/>
          <p14:tracePt t="18159" x="1376363" y="1801813"/>
          <p14:tracePt t="18169" x="1263650" y="1914525"/>
          <p14:tracePt t="18175" x="1089025" y="2089150"/>
          <p14:tracePt t="18185" x="963613" y="2214563"/>
          <p14:tracePt t="18195" x="850900" y="2339975"/>
          <p14:tracePt t="18199" x="676275" y="2478088"/>
          <p14:tracePt t="18209" x="588963" y="2640013"/>
          <p14:tracePt t="18215" x="463550" y="2865438"/>
          <p14:tracePt t="18225" x="350838" y="3154363"/>
          <p14:tracePt t="18235" x="300038" y="3390900"/>
          <p14:tracePt t="18242" x="263525" y="3590925"/>
          <p14:tracePt t="18251" x="225425" y="3841750"/>
          <p14:tracePt t="18255" x="225425" y="3992563"/>
          <p14:tracePt t="18265" x="225425" y="4154488"/>
          <p14:tracePt t="18275" x="225425" y="4292600"/>
          <p14:tracePt t="18281" x="287338" y="4467225"/>
          <p14:tracePt t="18291" x="338138" y="4605338"/>
          <p14:tracePt t="18295" x="425450" y="4792663"/>
          <p14:tracePt t="18305" x="512763" y="4956175"/>
          <p14:tracePt t="18315" x="638175" y="5143500"/>
          <p14:tracePt t="18321" x="788988" y="5356225"/>
          <p14:tracePt t="18331" x="938213" y="5518150"/>
          <p14:tracePt t="18335" x="1038225" y="5619750"/>
          <p14:tracePt t="18345" x="1163638" y="5756275"/>
          <p14:tracePt t="18355" x="1314450" y="5819775"/>
          <p14:tracePt t="18361" x="1414463" y="5868988"/>
          <p14:tracePt t="18371" x="1539875" y="5919788"/>
          <p14:tracePt t="18375" x="1639888" y="5932488"/>
          <p14:tracePt t="18388" x="1752600" y="5932488"/>
          <p14:tracePt t="18397" x="1852613" y="5932488"/>
          <p14:tracePt t="18401" x="2003425" y="5932488"/>
          <p14:tracePt t="18411" x="2139950" y="5843588"/>
          <p14:tracePt t="18417" x="2316163" y="5681663"/>
          <p14:tracePt t="18427" x="2528888" y="5456238"/>
          <p14:tracePt t="18437" x="2716213" y="5181600"/>
          <p14:tracePt t="18442" x="2854325" y="4892675"/>
          <p14:tracePt t="18451" x="2967038" y="4618038"/>
          <p14:tracePt t="18458" x="3067050" y="4330700"/>
          <p14:tracePt t="18468" x="3116263" y="4041775"/>
          <p14:tracePt t="18477" x="3116263" y="3792538"/>
          <p14:tracePt t="18481" x="3116263" y="3616325"/>
          <p14:tracePt t="18491" x="3116263" y="3454400"/>
          <p14:tracePt t="18497" x="3128963" y="3278188"/>
          <p14:tracePt t="18508" x="3128963" y="3165475"/>
          <p14:tracePt t="18517" x="3128963" y="3078163"/>
          <p14:tracePt t="18524" x="3128963" y="3016250"/>
          <p14:tracePt t="18533" x="3128963" y="2965450"/>
          <p14:tracePt t="18537" x="3103563" y="2852738"/>
          <p14:tracePt t="18547" x="3079750" y="2765425"/>
          <p14:tracePt t="18558" x="3041650" y="2678113"/>
          <p14:tracePt t="18564" x="3003550" y="2590800"/>
          <p14:tracePt t="18574" x="2967038" y="2527300"/>
          <p14:tracePt t="18577" x="2928938" y="2478088"/>
          <p14:tracePt t="18589" x="2879725" y="2414588"/>
          <p14:tracePt t="18599" x="2828925" y="2365375"/>
          <p14:tracePt t="18603" x="2803525" y="2339975"/>
          <p14:tracePt t="18613" x="2754313" y="2314575"/>
          <p14:tracePt t="18619" x="2716213" y="2290763"/>
          <p14:tracePt t="18629" x="2654300" y="2265363"/>
          <p14:tracePt t="18640" x="2565400" y="2252663"/>
          <p14:tracePt t="18643" x="2503488" y="2252663"/>
          <p14:tracePt t="18653" x="2441575" y="2252663"/>
          <p14:tracePt t="18659" x="2339975" y="2252663"/>
          <p14:tracePt t="18669" x="2252663" y="2252663"/>
          <p14:tracePt t="18679" x="2178050" y="2252663"/>
          <p14:tracePt t="18683" x="2078038" y="2290763"/>
          <p14:tracePt t="18694" x="1990725" y="2327275"/>
          <p14:tracePt t="18699" x="1914525" y="2365375"/>
          <p14:tracePt t="18709" x="1827213" y="2427288"/>
          <p14:tracePt t="18719" x="1739900" y="2503488"/>
          <p14:tracePt t="18724" x="1652588" y="2616200"/>
          <p14:tracePt t="18733" x="1552575" y="2740025"/>
          <p14:tracePt t="18740" x="1452563" y="2903538"/>
          <p14:tracePt t="18749" x="1352550" y="3103563"/>
          <p14:tracePt t="18759" x="1252538" y="3290888"/>
          <p14:tracePt t="18765" x="1163638" y="3541713"/>
          <p14:tracePt t="18775" x="1150938" y="3716338"/>
          <p14:tracePt t="18779" x="1127125" y="3954463"/>
          <p14:tracePt t="18791" x="1101725" y="4141788"/>
          <p14:tracePt t="18799" x="1101725" y="4318000"/>
          <p14:tracePt t="18805" x="1101725" y="4454525"/>
          <p14:tracePt t="18815" x="1127125" y="4567238"/>
          <p14:tracePt t="18819" x="1163638" y="4679950"/>
          <p14:tracePt t="18829" x="1214438" y="4768850"/>
          <p14:tracePt t="18841" x="1263650" y="4830763"/>
          <p14:tracePt t="18845" x="1314450" y="4892675"/>
          <p14:tracePt t="18855" x="1389063" y="4956175"/>
          <p14:tracePt t="18861" x="1439863" y="4968875"/>
          <p14:tracePt t="18871" x="1501775" y="4992688"/>
          <p14:tracePt t="18877" x="1577975" y="4992688"/>
          <p14:tracePt t="18887" x="1665288" y="5018088"/>
          <p14:tracePt t="18897" x="1765300" y="5018088"/>
          <p14:tracePt t="18901" x="1890713" y="5018088"/>
          <p14:tracePt t="18911" x="2052638" y="4956175"/>
          <p14:tracePt t="18917" x="2239963" y="4830763"/>
          <p14:tracePt t="18927" x="2465388" y="4630738"/>
          <p14:tracePt t="18937" x="2767013" y="4330700"/>
          <p14:tracePt t="18943" x="3079750" y="3954463"/>
          <p14:tracePt t="18958" x="3567113" y="3141663"/>
          <p14:tracePt t="18967" x="3756025" y="2816225"/>
          <p14:tracePt t="18977" x="3956050" y="2390775"/>
          <p14:tracePt t="18983" x="4105275" y="2001838"/>
          <p14:tracePt t="18993" x="4243388" y="1739900"/>
          <p14:tracePt t="18997" x="4294188" y="1563688"/>
          <p14:tracePt t="19008" x="4343400" y="1427163"/>
          <p14:tracePt t="19017" x="4343400" y="1327150"/>
          <p14:tracePt t="19024" x="4343400" y="1263650"/>
          <p14:tracePt t="19033" x="4343400" y="1227138"/>
          <p14:tracePt t="19037" x="4343400" y="1176338"/>
          <p14:tracePt t="19047" x="4330700" y="1138238"/>
          <p14:tracePt t="19058" x="4294188" y="1089025"/>
          <p14:tracePt t="19063" x="4268788" y="1063625"/>
          <p14:tracePt t="19074" x="4205288" y="1025525"/>
          <p14:tracePt t="19077" x="4105275" y="1001713"/>
          <p14:tracePt t="19088" x="4017963" y="989013"/>
          <p14:tracePt t="19099" x="3930650" y="989013"/>
          <p14:tracePt t="19103" x="3830638" y="989013"/>
          <p14:tracePt t="19113" x="3743325" y="1025525"/>
          <p14:tracePt t="19119" x="3654425" y="1101725"/>
          <p14:tracePt t="19129" x="3592513" y="1163638"/>
          <p14:tracePt t="19140" x="3530600" y="1227138"/>
          <p14:tracePt t="19143" x="3467100" y="1289050"/>
          <p14:tracePt t="19153" x="3417888" y="1339850"/>
          <p14:tracePt t="19159" x="3354388" y="1414463"/>
          <p14:tracePt t="19169" x="3305175" y="1489075"/>
          <p14:tracePt t="19179" x="3267075" y="1576388"/>
          <p14:tracePt t="19185" x="3228975" y="1714500"/>
          <p14:tracePt t="19195" x="3216275" y="1876425"/>
          <p14:tracePt t="19199" x="3205163" y="2065338"/>
          <p14:tracePt t="19209" x="3192463" y="2252663"/>
          <p14:tracePt t="19219" x="3192463" y="2427288"/>
          <p14:tracePt t="19225" x="3192463" y="2590800"/>
          <p14:tracePt t="19235" x="3192463" y="2778125"/>
          <p14:tracePt t="19240" x="3192463" y="2928938"/>
          <p14:tracePt t="19249" x="3216275" y="3065463"/>
          <p14:tracePt t="19259" x="3228975" y="3165475"/>
          <p14:tracePt t="19265" x="3267075" y="3254375"/>
          <p14:tracePt t="19275" x="3305175" y="3316288"/>
          <p14:tracePt t="19281" x="3341688" y="3367088"/>
          <p14:tracePt t="19291" x="3367088" y="3416300"/>
          <p14:tracePt t="19301" x="3392488" y="3429000"/>
          <p14:tracePt t="19306" x="3441700" y="3429000"/>
          <p14:tracePt t="19315" x="3467100" y="3429000"/>
          <p14:tracePt t="19321" x="3505200" y="3429000"/>
          <p14:tracePt t="19331" x="3530600" y="3429000"/>
          <p14:tracePt t="19341" x="3554413" y="3429000"/>
          <p14:tracePt t="19345" x="3592513" y="3403600"/>
          <p14:tracePt t="19356" x="3643313" y="3354388"/>
          <p14:tracePt t="19361" x="3679825" y="3341688"/>
          <p14:tracePt t="19371" x="3705225" y="3316288"/>
          <p14:tracePt t="19381" x="3705225" y="3303588"/>
          <p14:tracePt t="19385" x="3717925" y="3290888"/>
          <p14:tracePt t="19501" x="3730625" y="3278188"/>
          <p14:tracePt t="20704" x="3743325" y="3267075"/>
          <p14:tracePt t="20708" x="3743325" y="3254375"/>
          <p14:tracePt t="20724" x="3743325" y="3228975"/>
          <p14:tracePt t="20823" x="3730625" y="3228975"/>
          <p14:tracePt t="20833" x="3717925" y="3228975"/>
          <p14:tracePt t="20849" x="3705225" y="3228975"/>
          <p14:tracePt t="20859" x="3679825" y="3228975"/>
          <p14:tracePt t="20863" x="3654425" y="3203575"/>
          <p14:tracePt t="20873" x="3630613" y="3203575"/>
          <p14:tracePt t="20883" x="3605213" y="3203575"/>
          <p14:tracePt t="20890" x="3567113" y="3190875"/>
          <p14:tracePt t="20899" x="3530600" y="3178175"/>
          <p14:tracePt t="20907" x="3479800" y="3165475"/>
          <p14:tracePt t="20915" x="3454400" y="3154363"/>
          <p14:tracePt t="20925" x="3417888" y="3154363"/>
          <p14:tracePt t="20929" x="3392488" y="3141663"/>
          <p14:tracePt t="20939" x="3354388" y="3128963"/>
          <p14:tracePt t="20945" x="3341688" y="3128963"/>
          <p14:tracePt t="20957" x="3317875" y="3128963"/>
          <p14:tracePt t="20969" x="3292475" y="3128963"/>
          <p14:tracePt t="20985" x="3267075" y="3116263"/>
          <p14:tracePt t="21005" x="3241675" y="3103563"/>
          <p14:tracePt t="21009" x="3228975" y="3103563"/>
          <p14:tracePt t="21019" x="3216275" y="3103563"/>
          <p14:tracePt t="21025" x="3205163" y="3090863"/>
          <p14:tracePt t="21035" x="3192463" y="3078163"/>
          <p14:tracePt t="21045" x="3179763" y="3078163"/>
          <p14:tracePt t="21049" x="3128963" y="3054350"/>
          <p14:tracePt t="21061" x="3103563" y="3041650"/>
          <p14:tracePt t="21065" x="3092450" y="3016250"/>
          <p14:tracePt t="21075" x="3067050" y="3003550"/>
          <p14:tracePt t="21085" x="3028950" y="2990850"/>
          <p14:tracePt t="21091" x="3003550" y="2978150"/>
          <p14:tracePt t="21101" x="2992438" y="2978150"/>
          <p14:tracePt t="21106" x="2967038" y="2952750"/>
          <p14:tracePt t="21115" x="2941638" y="2941638"/>
          <p14:tracePt t="21131" x="2916238" y="2928938"/>
          <p14:tracePt t="21157" x="2903538" y="2903538"/>
          <p14:tracePt t="21172" x="2890838" y="2890838"/>
          <p14:tracePt t="21181" x="2879725" y="2878138"/>
          <p14:tracePt t="21197" x="2867025" y="2865438"/>
          <p14:tracePt t="21207" x="2854325" y="2865438"/>
          <p14:tracePt t="21222" x="2841625" y="2865438"/>
          <p14:tracePt t="21238" x="2803525" y="2840038"/>
          <p14:tracePt t="21247" x="2790825" y="2840038"/>
          <p14:tracePt t="21255" x="2754313" y="2840038"/>
          <p14:tracePt t="21263" x="2728913" y="2840038"/>
          <p14:tracePt t="21268" x="2703513" y="2840038"/>
          <p14:tracePt t="21277" x="2667000" y="2828925"/>
          <p14:tracePt t="21288" x="2641600" y="2828925"/>
          <p14:tracePt t="21293" x="2603500" y="2828925"/>
          <p14:tracePt t="21305" x="2578100" y="2828925"/>
          <p14:tracePt t="21307" x="2541588" y="2828925"/>
          <p14:tracePt t="21317" x="2528888" y="2828925"/>
          <p14:tracePt t="21327" x="2503488" y="2828925"/>
          <p14:tracePt t="21333" x="2478088" y="2828925"/>
          <p14:tracePt t="21343" x="2452688" y="2828925"/>
          <p14:tracePt t="21347" x="2428875" y="2828925"/>
          <p14:tracePt t="21357" x="2378075" y="2816225"/>
          <p14:tracePt t="21367" x="2339975" y="2803525"/>
          <p14:tracePt t="21373" x="2278063" y="2803525"/>
          <p14:tracePt t="21383" x="2252663" y="2778125"/>
          <p14:tracePt t="21388" x="2228850" y="2778125"/>
          <p14:tracePt t="21399" x="2216150" y="2778125"/>
          <p14:tracePt t="21409" x="2203450" y="2778125"/>
          <p14:tracePt t="21413" x="2190750" y="2778125"/>
          <p14:tracePt t="21423" x="2178050" y="2778125"/>
          <p14:tracePt t="21439" x="2165350" y="2765425"/>
          <p14:tracePt t="21546" x="2165350" y="2740025"/>
          <p14:tracePt t="21559" x="2178050" y="2716213"/>
          <p14:tracePt t="21569" x="2216150" y="2703513"/>
          <p14:tracePt t="21581" x="2228850" y="2690813"/>
          <p14:tracePt t="21585" x="2252663" y="2678113"/>
          <p14:tracePt t="21595" x="2278063" y="2652713"/>
          <p14:tracePt t="21622" x="2290763" y="2652713"/>
          <p14:tracePt t="21635" x="2303463" y="2652713"/>
          <p14:tracePt t="21641" x="2303463" y="2640013"/>
          <p14:tracePt t="21661" x="2316163" y="2640013"/>
          <p14:tracePt t="21801" x="2303463" y="2640013"/>
          <p14:tracePt t="21817" x="2278063" y="2627313"/>
          <p14:tracePt t="21827" x="2216150" y="2590800"/>
          <p14:tracePt t="21838" x="2190750" y="2590800"/>
          <p14:tracePt t="21841" x="2152650" y="2565400"/>
          <p14:tracePt t="21854" x="2103438" y="2540000"/>
          <p14:tracePt t="21857" x="2052638" y="2527300"/>
          <p14:tracePt t="21867" x="2003425" y="2516188"/>
          <p14:tracePt t="21877" x="1978025" y="2516188"/>
          <p14:tracePt t="21883" x="1952625" y="2503488"/>
          <p14:tracePt t="21893" x="1914525" y="2503488"/>
          <p14:tracePt t="21897" x="1903413" y="2478088"/>
          <p14:tracePt t="21907" x="1890713" y="2478088"/>
          <p14:tracePt t="21923" x="1878013" y="2478088"/>
          <p14:tracePt t="21964" x="1865313" y="2478088"/>
          <p14:tracePt t="22013" x="1852613" y="2478088"/>
          <p14:tracePt t="22033" x="1839913" y="2490788"/>
          <p14:tracePt t="22049" x="1814513" y="2503488"/>
          <p14:tracePt t="22075" x="1801813" y="2503488"/>
          <p14:tracePt t="22165" x="1801813" y="2516188"/>
          <p14:tracePt t="22191" x="1827213" y="2516188"/>
          <p14:tracePt t="22195" x="1827213" y="2527300"/>
          <p14:tracePt t="22236" x="1839913" y="2527300"/>
          <p14:tracePt t="22393" x="1827213" y="2540000"/>
          <p14:tracePt t="22404" x="1814513" y="2540000"/>
          <p14:tracePt t="22407" x="1801813" y="2540000"/>
          <p14:tracePt t="22417" x="1778000" y="2540000"/>
          <p14:tracePt t="22423" x="1765300" y="2540000"/>
          <p14:tracePt t="22433" x="1739900" y="2540000"/>
          <p14:tracePt t="22444" x="1714500" y="2540000"/>
          <p14:tracePt t="22447" x="1701800" y="2540000"/>
          <p14:tracePt t="22457" x="1689100" y="2540000"/>
          <p14:tracePt t="22463" x="1677988" y="2540000"/>
          <p14:tracePt t="22483" x="1639888" y="2540000"/>
          <p14:tracePt t="22579" x="1652588" y="2540000"/>
          <p14:tracePt t="22583" x="1665288" y="2552700"/>
          <p14:tracePt t="22593" x="1677988" y="2552700"/>
          <p14:tracePt t="22599" x="1701800" y="2552700"/>
          <p14:tracePt t="22609" x="1739900" y="2552700"/>
          <p14:tracePt t="22619" x="1765300" y="2552700"/>
          <p14:tracePt t="22623" x="1801813" y="2552700"/>
          <p14:tracePt t="22633" x="1814513" y="2552700"/>
          <p14:tracePt t="22639" x="1852613" y="2552700"/>
          <p14:tracePt t="22649" x="1878013" y="2540000"/>
          <p14:tracePt t="22660" x="1903413" y="2527300"/>
          <p14:tracePt t="22665" x="1952625" y="2516188"/>
          <p14:tracePt t="22675" x="1978025" y="2516188"/>
          <p14:tracePt t="22679" x="2003425" y="2516188"/>
          <p14:tracePt t="22689" x="2027238" y="2516188"/>
          <p14:tracePt t="22699" x="2065338" y="2490788"/>
          <p14:tracePt t="22705" x="2090738" y="2490788"/>
          <p14:tracePt t="22720" x="2116138" y="2490788"/>
          <p14:tracePt t="22731" x="2127250" y="2490788"/>
          <p14:tracePt t="22739" x="2139950" y="2490788"/>
          <p14:tracePt t="22755" x="2152650" y="2490788"/>
          <p14:tracePt t="23034" x="2165350" y="2490788"/>
          <p14:tracePt t="23044" x="2190750" y="2490788"/>
          <p14:tracePt t="23047" x="2216150" y="2490788"/>
          <p14:tracePt t="23057" x="2278063" y="2465388"/>
          <p14:tracePt t="23063" x="2303463" y="2465388"/>
          <p14:tracePt t="23073" x="2352675" y="2465388"/>
          <p14:tracePt t="23084" x="2390775" y="2465388"/>
          <p14:tracePt t="23087" x="2441575" y="2465388"/>
          <p14:tracePt t="23097" x="2478088" y="2465388"/>
          <p14:tracePt t="23104" x="2528888" y="2465388"/>
          <p14:tracePt t="23113" x="2554288" y="2465388"/>
          <p14:tracePt t="23124" x="2578100" y="2465388"/>
          <p14:tracePt t="23129" x="2603500" y="2465388"/>
          <p14:tracePt t="23139" x="2641600" y="2465388"/>
          <p14:tracePt t="23154" x="2654300" y="2465388"/>
          <p14:tracePt t="23163" x="2667000" y="2465388"/>
          <p14:tracePt t="23170" x="2690813" y="2465388"/>
          <p14:tracePt t="23289" x="2690813" y="2478088"/>
          <p14:tracePt t="23299" x="2678113" y="2503488"/>
          <p14:tracePt t="23310" x="2654300" y="2540000"/>
          <p14:tracePt t="23315" x="2616200" y="2565400"/>
          <p14:tracePt t="23325" x="2516188" y="2640013"/>
          <p14:tracePt t="23331" x="2465388" y="2640013"/>
          <p14:tracePt t="23341" x="2390775" y="2665413"/>
          <p14:tracePt t="23352" x="2339975" y="2678113"/>
          <p14:tracePt t="23355" x="2265363" y="2703513"/>
          <p14:tracePt t="23365" x="2228850" y="2716213"/>
          <p14:tracePt t="23371" x="2165350" y="2752725"/>
          <p14:tracePt t="23381" x="2139950" y="2765425"/>
          <p14:tracePt t="23391" x="2103438" y="2790825"/>
          <p14:tracePt t="23395" x="2078038" y="2803525"/>
          <p14:tracePt t="23405" x="2052638" y="2828925"/>
          <p14:tracePt t="23411" x="2039938" y="2840038"/>
          <p14:tracePt t="23421" x="2027238" y="2852738"/>
          <p14:tracePt t="23431" x="2014538" y="2878138"/>
          <p14:tracePt t="23451" x="2014538" y="2890838"/>
          <p14:tracePt t="23461" x="2003425" y="2903538"/>
          <p14:tracePt t="23487" x="1990725" y="2928938"/>
          <p14:tracePt t="23527" x="1978025" y="2941638"/>
          <p14:tracePt t="23739" x="2027238" y="2952750"/>
          <p14:tracePt t="23743" x="2127250" y="2978150"/>
          <p14:tracePt t="23753" x="2265363" y="2990850"/>
          <p14:tracePt t="23763" x="2390775" y="3016250"/>
          <p14:tracePt t="23770" x="2528888" y="3016250"/>
          <p14:tracePt t="23779" x="2667000" y="3041650"/>
          <p14:tracePt t="23783" x="2778125" y="3054350"/>
          <p14:tracePt t="23793" x="2903538" y="3078163"/>
          <p14:tracePt t="23803" x="3016250" y="3103563"/>
          <p14:tracePt t="23809" x="3128963" y="3116263"/>
          <p14:tracePt t="23820" x="3205163" y="3116263"/>
          <p14:tracePt t="23823" x="3292475" y="3141663"/>
          <p14:tracePt t="23836" x="3341688" y="3141663"/>
          <p14:tracePt t="23845" x="3379788" y="3141663"/>
          <p14:tracePt t="23849" x="3429000" y="3141663"/>
          <p14:tracePt t="23859" x="3454400" y="3141663"/>
          <p14:tracePt t="23865" x="3479800" y="3141663"/>
          <p14:tracePt t="23875" x="3505200" y="3141663"/>
          <p14:tracePt t="23886" x="3517900" y="3141663"/>
          <p14:tracePt t="23889" x="3541713" y="3165475"/>
          <p14:tracePt t="23899" x="3554413" y="3165475"/>
          <p14:tracePt t="23915" x="3579813" y="3165475"/>
          <p14:tracePt t="23925" x="3617913" y="3165475"/>
          <p14:tracePt t="23931" x="3630613" y="3165475"/>
          <p14:tracePt t="23945" x="3654425" y="3165475"/>
          <p14:tracePt t="23955" x="3679825" y="3165475"/>
          <p14:tracePt t="23971" x="3705225" y="3165475"/>
          <p14:tracePt t="23981" x="3717925" y="3165475"/>
          <p14:tracePt t="23986" x="3730625" y="3165475"/>
          <p14:tracePt t="23997" x="3756025" y="3165475"/>
          <p14:tracePt t="24007" x="3779838" y="3165475"/>
          <p14:tracePt t="24011" x="3792538" y="3165475"/>
          <p14:tracePt t="24022" x="3805238" y="3165475"/>
          <p14:tracePt t="24027" x="3830638" y="3165475"/>
          <p14:tracePt t="24037" x="3843338" y="3165475"/>
          <p14:tracePt t="24047" x="3856038" y="3165475"/>
          <p14:tracePt t="24052" x="3867150" y="3165475"/>
          <p14:tracePt t="24087" x="3892550" y="3165475"/>
          <p14:tracePt t="24111" x="3917950" y="3165475"/>
          <p14:tracePt t="24127" x="3930650" y="3154363"/>
          <p14:tracePt t="24137" x="3943350" y="3141663"/>
          <p14:tracePt t="24153" x="3956050" y="3128963"/>
          <p14:tracePt t="24157" x="3979863" y="3116263"/>
          <p14:tracePt t="24168" x="3992563" y="3103563"/>
          <p14:tracePt t="24177" x="4005263" y="3090863"/>
          <p14:tracePt t="24193" x="4030663" y="3078163"/>
          <p14:tracePt t="24198" x="4043363" y="3054350"/>
          <p14:tracePt t="24207" x="4056063" y="3054350"/>
          <p14:tracePt t="24218" x="4056063" y="3028950"/>
          <p14:tracePt t="24223" x="4068763" y="3016250"/>
          <p14:tracePt t="24237" x="4092575" y="2990850"/>
          <p14:tracePt t="24263" x="4092575" y="2978150"/>
          <p14:tracePt t="24284" x="4092575" y="2965450"/>
          <p14:tracePt t="24344" x="4092575" y="2941638"/>
          <p14:tracePt t="24435" x="4092575" y="2928938"/>
          <p14:tracePt t="24455" x="4081463" y="2928938"/>
          <p14:tracePt t="24471" x="4056063" y="2928938"/>
          <p14:tracePt t="24475" x="4043363" y="2916238"/>
          <p14:tracePt t="24486" x="4030663" y="2916238"/>
          <p14:tracePt t="24495" x="4005263" y="2916238"/>
          <p14:tracePt t="24512" x="3992563" y="2916238"/>
          <p14:tracePt t="24515" x="3979863" y="2903538"/>
          <p14:tracePt t="24536" x="3968750" y="2903538"/>
          <p14:tracePt t="24541" x="3943350" y="2890838"/>
          <p14:tracePt t="24552" x="3930650" y="2890838"/>
          <p14:tracePt t="24555" x="3917950" y="2890838"/>
          <p14:tracePt t="24575" x="3867150" y="2890838"/>
          <p14:tracePt t="24591" x="3843338" y="2878138"/>
          <p14:tracePt t="24595" x="3779838" y="2878138"/>
          <p14:tracePt t="24607" x="3717925" y="2878138"/>
          <p14:tracePt t="24618" x="3679825" y="2878138"/>
          <p14:tracePt t="24621" x="3617913" y="2878138"/>
          <p14:tracePt t="24631" x="3554413" y="2878138"/>
          <p14:tracePt t="24637" x="3479800" y="2878138"/>
          <p14:tracePt t="24647" x="3405188" y="2878138"/>
          <p14:tracePt t="24657" x="3305175" y="2878138"/>
          <p14:tracePt t="24661" x="3179763" y="2878138"/>
          <p14:tracePt t="24671" x="3067050" y="2878138"/>
          <p14:tracePt t="24677" x="2928938" y="2878138"/>
          <p14:tracePt t="24687" x="2803525" y="2878138"/>
          <p14:tracePt t="24697" x="2654300" y="2878138"/>
          <p14:tracePt t="24702" x="2516188" y="2878138"/>
          <p14:tracePt t="24711" x="2390775" y="2878138"/>
          <p14:tracePt t="24718" x="2290763" y="2878138"/>
          <p14:tracePt t="24727" x="2178050" y="2903538"/>
          <p14:tracePt t="24737" x="2078038" y="2965450"/>
          <p14:tracePt t="24744" x="1965325" y="3003550"/>
          <p14:tracePt t="24753" x="1878013" y="3041650"/>
          <p14:tracePt t="24757" x="1765300" y="3065463"/>
          <p14:tracePt t="24768" x="1701800" y="3116263"/>
          <p14:tracePt t="24777" x="1614488" y="3141663"/>
          <p14:tracePt t="24784" x="1589088" y="3154363"/>
          <p14:tracePt t="24793" x="1527175" y="3190875"/>
          <p14:tracePt t="24797" x="1489075" y="3216275"/>
          <p14:tracePt t="24807" x="1414463" y="3254375"/>
          <p14:tracePt t="24819" x="1389063" y="3290888"/>
          <p14:tracePt t="24823" x="1327150" y="3328988"/>
          <p14:tracePt t="24834" x="1301750" y="3354388"/>
          <p14:tracePt t="24839" x="1252538" y="3367088"/>
          <p14:tracePt t="24850" x="1227138" y="3403600"/>
          <p14:tracePt t="24859" x="1201738" y="3429000"/>
          <p14:tracePt t="24874" x="1189038" y="3441700"/>
          <p14:tracePt t="24879" x="1163638" y="3454400"/>
          <p14:tracePt t="24899" x="1163638" y="3467100"/>
          <p14:tracePt t="24904" x="1150938" y="3467100"/>
          <p14:tracePt t="24913" x="1139825" y="3479800"/>
          <p14:tracePt t="24939" x="1127125" y="3490913"/>
          <p14:tracePt t="24943" x="1127125" y="3503613"/>
          <p14:tracePt t="24959" x="1101725" y="3529013"/>
          <p14:tracePt t="24979" x="1101725" y="3541713"/>
          <p14:tracePt t="24999" x="1101725" y="3554413"/>
          <p14:tracePt t="25009" x="1076325" y="3590925"/>
          <p14:tracePt t="25033" x="1076325" y="3603625"/>
          <p14:tracePt t="25039" x="1076325" y="3616325"/>
          <p14:tracePt t="25049" x="1063625" y="3641725"/>
          <p14:tracePt t="25059" x="1050925" y="3654425"/>
          <p14:tracePt t="25075" x="1050925" y="3667125"/>
          <p14:tracePt t="25079" x="1050925" y="3679825"/>
          <p14:tracePt t="25089" x="1050925" y="3692525"/>
          <p14:tracePt t="25100" x="1050925" y="3703638"/>
          <p14:tracePt t="25115" x="1050925" y="3729038"/>
          <p14:tracePt t="25129" x="1050925" y="3754438"/>
          <p14:tracePt t="25139" x="1050925" y="3767138"/>
          <p14:tracePt t="25145" x="1050925" y="3779838"/>
          <p14:tracePt t="25155" x="1050925" y="3803650"/>
          <p14:tracePt t="25159" x="1050925" y="3816350"/>
          <p14:tracePt t="25169" x="1089025" y="3854450"/>
          <p14:tracePt t="25179" x="1101725" y="3867150"/>
          <p14:tracePt t="25185" x="1150938" y="3905250"/>
          <p14:tracePt t="25195" x="1189038" y="3929063"/>
          <p14:tracePt t="25199" x="1252538" y="3954463"/>
          <p14:tracePt t="25211" x="1314450" y="3967163"/>
          <p14:tracePt t="25221" x="1401763" y="3992563"/>
          <p14:tracePt t="25225" x="1465263" y="3992563"/>
          <p14:tracePt t="25235" x="1539875" y="3992563"/>
          <p14:tracePt t="25241" x="1601788" y="3992563"/>
          <p14:tracePt t="25252" x="1665288" y="3992563"/>
          <p14:tracePt t="25261" x="1739900" y="3992563"/>
          <p14:tracePt t="25265" x="1827213" y="3992563"/>
          <p14:tracePt t="25275" x="1890713" y="3992563"/>
          <p14:tracePt t="25282" x="1965325" y="3967163"/>
          <p14:tracePt t="25291" x="2039938" y="3941763"/>
          <p14:tracePt t="25302" x="2090738" y="3929063"/>
          <p14:tracePt t="25307" x="2116138" y="3916363"/>
          <p14:tracePt t="25318" x="2165350" y="3892550"/>
          <p14:tracePt t="25321" x="2203450" y="3867150"/>
          <p14:tracePt t="25331" x="2216150" y="3867150"/>
          <p14:tracePt t="25341" x="2239963" y="3829050"/>
          <p14:tracePt t="25347" x="2278063" y="3829050"/>
          <p14:tracePt t="25357" x="2303463" y="3816350"/>
          <p14:tracePt t="25361" x="2316163" y="3803650"/>
          <p14:tracePt t="25371" x="2339975" y="3792538"/>
          <p14:tracePt t="25384" x="2378075" y="3792538"/>
          <p14:tracePt t="25387" x="2416175" y="3767138"/>
          <p14:tracePt t="25402" x="2441575" y="3767138"/>
          <p14:tracePt t="25413" x="2452688" y="3754438"/>
          <p14:tracePt t="25423" x="2478088" y="3754438"/>
          <p14:tracePt t="25427" x="2516188" y="3729038"/>
          <p14:tracePt t="25437" x="2541588" y="3729038"/>
          <p14:tracePt t="25443" x="2590800" y="3729038"/>
          <p14:tracePt t="25453" x="2628900" y="3716338"/>
          <p14:tracePt t="25463" x="2690813" y="3716338"/>
          <p14:tracePt t="25468" x="2754313" y="3703638"/>
          <p14:tracePt t="25477" x="2841625" y="3703638"/>
          <p14:tracePt t="25485" x="2903538" y="3703638"/>
          <p14:tracePt t="25494" x="2979738" y="3703638"/>
          <p14:tracePt t="25503" x="3054350" y="3692525"/>
          <p14:tracePt t="25507" x="3116263" y="3679825"/>
          <p14:tracePt t="25518" x="3141663" y="3667125"/>
          <p14:tracePt t="25523" x="3205163" y="3667125"/>
          <p14:tracePt t="25534" x="3241675" y="3654425"/>
          <p14:tracePt t="25544" x="3267075" y="3641725"/>
          <p14:tracePt t="25550" x="3292475" y="3629025"/>
          <p14:tracePt t="25564" x="3317875" y="3616325"/>
          <p14:tracePt t="25574" x="3328988" y="3616325"/>
          <p14:tracePt t="25584" x="3328988" y="3603625"/>
          <p14:tracePt t="25589" x="3354388" y="3590925"/>
          <p14:tracePt t="25600" x="3354388" y="3579813"/>
          <p14:tracePt t="25603" x="3367088" y="3567113"/>
          <p14:tracePt t="25613" x="3392488" y="3554413"/>
          <p14:tracePt t="25623" x="3392488" y="3541713"/>
          <p14:tracePt t="25629" x="3405188" y="3503613"/>
          <p14:tracePt t="25645" x="3429000" y="3503613"/>
          <p14:tracePt t="25655" x="3441700" y="3479800"/>
          <p14:tracePt t="25669" x="3441700" y="3467100"/>
          <p14:tracePt t="25685" x="3441700" y="3454400"/>
          <p14:tracePt t="25705" x="3441700" y="3441700"/>
          <p14:tracePt t="25709" x="3441700" y="3416300"/>
          <p14:tracePt t="25719" x="3441700" y="3403600"/>
          <p14:tracePt t="25781" x="3441700" y="3378200"/>
          <p14:tracePt t="25811" x="3429000" y="3378200"/>
          <p14:tracePt t="25821" x="3417888" y="3378200"/>
          <p14:tracePt t="25831" x="3405188" y="3367088"/>
          <p14:tracePt t="25835" x="3379788" y="3354388"/>
          <p14:tracePt t="25845" x="3354388" y="3341688"/>
          <p14:tracePt t="25852" x="3341688" y="3316288"/>
          <p14:tracePt t="25861" x="3305175" y="3316288"/>
          <p14:tracePt t="25871" x="3292475" y="3290888"/>
          <p14:tracePt t="25877" x="3267075" y="3278188"/>
          <p14:tracePt t="25887" x="3241675" y="3254375"/>
          <p14:tracePt t="25893" x="3192463" y="3228975"/>
          <p14:tracePt t="25903" x="3154363" y="3203575"/>
          <p14:tracePt t="25907" x="3092450" y="3165475"/>
          <p14:tracePt t="25918" x="3016250" y="3128963"/>
          <p14:tracePt t="25927" x="2928938" y="3103563"/>
          <p14:tracePt t="25934" x="2841625" y="3090863"/>
          <p14:tracePt t="25943" x="2754313" y="3054350"/>
          <p14:tracePt t="25947" x="2690813" y="3041650"/>
          <p14:tracePt t="25968" x="2528888" y="3016250"/>
          <p14:tracePt t="25973" x="2478088" y="2990850"/>
          <p14:tracePt t="25984" x="2403475" y="2978150"/>
          <p14:tracePt t="25989" x="2352675" y="2978150"/>
          <p14:tracePt t="26001" x="2278063" y="2952750"/>
          <p14:tracePt t="26009" x="2203450" y="2941638"/>
          <p14:tracePt t="26013" x="2165350" y="2941638"/>
          <p14:tracePt t="26023" x="2127250" y="2941638"/>
          <p14:tracePt t="26029" x="2078038" y="2941638"/>
          <p14:tracePt t="26039" x="2027238" y="2916238"/>
          <p14:tracePt t="26050" x="1990725" y="2916238"/>
          <p14:tracePt t="26053" x="1965325" y="2916238"/>
          <p14:tracePt t="26063" x="1927225" y="2916238"/>
          <p14:tracePt t="26069" x="1914525" y="2916238"/>
          <p14:tracePt t="26079" x="1878013" y="2916238"/>
          <p14:tracePt t="26089" x="1852613" y="2916238"/>
          <p14:tracePt t="26093" x="1827213" y="2916238"/>
          <p14:tracePt t="26103" x="1790700" y="2916238"/>
          <p14:tracePt t="26109" x="1739900" y="2916238"/>
          <p14:tracePt t="26119" x="1677988" y="2916238"/>
          <p14:tracePt t="26129" x="1601788" y="2916238"/>
          <p14:tracePt t="26135" x="1527175" y="2916238"/>
          <p14:tracePt t="26145" x="1427163" y="2916238"/>
          <p14:tracePt t="26150" x="1339850" y="2916238"/>
          <p14:tracePt t="26159" x="1227138" y="2952750"/>
          <p14:tracePt t="26169" x="1127125" y="2990850"/>
          <p14:tracePt t="26175" x="1050925" y="3016250"/>
          <p14:tracePt t="26185" x="976313" y="3054350"/>
          <p14:tracePt t="26189" x="901700" y="3078163"/>
          <p14:tracePt t="26201" x="863600" y="3103563"/>
          <p14:tracePt t="26211" x="825500" y="3128963"/>
          <p14:tracePt t="26217" x="788988" y="3165475"/>
          <p14:tracePt t="26225" x="763588" y="3165475"/>
          <p14:tracePt t="26231" x="750888" y="3190875"/>
          <p14:tracePt t="26241" x="725488" y="3203575"/>
          <p14:tracePt t="26251" x="725488" y="3241675"/>
          <p14:tracePt t="26255" x="712788" y="3241675"/>
          <p14:tracePt t="26266" x="712788" y="3254375"/>
          <p14:tracePt t="26271" x="701675" y="3254375"/>
          <p14:tracePt t="26281" x="701675" y="3278188"/>
          <p14:tracePt t="26291" x="701675" y="3290888"/>
          <p14:tracePt t="26295" x="701675" y="3328988"/>
          <p14:tracePt t="26305" x="701675" y="3341688"/>
          <p14:tracePt t="26311" x="701675" y="3378200"/>
          <p14:tracePt t="26321" x="701675" y="3403600"/>
          <p14:tracePt t="26331" x="701675" y="3441700"/>
          <p14:tracePt t="26335" x="738188" y="3503613"/>
          <p14:tracePt t="26345" x="776288" y="3541713"/>
          <p14:tracePt t="26351" x="825500" y="3616325"/>
          <p14:tracePt t="26361" x="889000" y="3692525"/>
          <p14:tracePt t="26371" x="963613" y="3754438"/>
          <p14:tracePt t="26377" x="1050925" y="3841750"/>
          <p14:tracePt t="26387" x="1163638" y="3905250"/>
          <p14:tracePt t="26391" x="1263650" y="3979863"/>
          <p14:tracePt t="26401" x="1427163" y="4054475"/>
          <p14:tracePt t="26411" x="1565275" y="4105275"/>
          <p14:tracePt t="26417" x="1701800" y="4154488"/>
          <p14:tracePt t="26427" x="1839913" y="4230688"/>
          <p14:tracePt t="26432" x="1965325" y="4279900"/>
          <p14:tracePt t="26441" x="2103438" y="4318000"/>
          <p14:tracePt t="26453" x="2239963" y="4367213"/>
          <p14:tracePt t="26457" x="2378075" y="4405313"/>
          <p14:tracePt t="26468" x="2516188" y="4430713"/>
          <p14:tracePt t="26473" x="2628900" y="4467225"/>
          <p14:tracePt t="26484" x="2716213" y="4479925"/>
          <p14:tracePt t="26493" x="2803525" y="4505325"/>
          <p14:tracePt t="26497" x="2879725" y="4518025"/>
          <p14:tracePt t="26507" x="2967038" y="4518025"/>
          <p14:tracePt t="26513" x="2992438" y="4518025"/>
          <p14:tracePt t="26523" x="3016250" y="4518025"/>
          <p14:tracePt t="26537" x="3041650" y="4518025"/>
          <p14:tracePt t="26553" x="3067050" y="4518025"/>
          <p14:tracePt t="26573" x="3079750" y="4518025"/>
          <p14:tracePt t="26579" x="3092450" y="4518025"/>
          <p14:tracePt t="26593" x="3103563" y="4518025"/>
          <p14:tracePt t="26603" x="3116263" y="4505325"/>
          <p14:tracePt t="26613" x="3141663" y="4492625"/>
          <p14:tracePt t="26619" x="3154363" y="4492625"/>
          <p14:tracePt t="26629" x="3179763" y="4479925"/>
          <p14:tracePt t="26634" x="3192463" y="4467225"/>
          <p14:tracePt t="26643" x="3205163" y="4454525"/>
          <p14:tracePt t="26653" x="3216275" y="4443413"/>
          <p14:tracePt t="26659" x="3254375" y="4430713"/>
          <p14:tracePt t="26669" x="3279775" y="4392613"/>
          <p14:tracePt t="26673" x="3292475" y="4392613"/>
          <p14:tracePt t="26684" x="3317875" y="4367213"/>
          <p14:tracePt t="26693" x="3328988" y="4354513"/>
          <p14:tracePt t="26700" x="3354388" y="4330700"/>
          <p14:tracePt t="26709" x="3405188" y="4305300"/>
          <p14:tracePt t="26716" x="3441700" y="4267200"/>
          <p14:tracePt t="26725" x="3492500" y="4241800"/>
          <p14:tracePt t="26735" x="3505200" y="4230688"/>
          <p14:tracePt t="26739" x="3517900" y="4205288"/>
          <p14:tracePt t="26750" x="3530600" y="4179888"/>
          <p14:tracePt t="26755" x="3541713" y="4167188"/>
          <p14:tracePt t="26766" x="3567113" y="4141788"/>
          <p14:tracePt t="26775" x="3592513" y="4105275"/>
          <p14:tracePt t="26779" x="3630613" y="4079875"/>
          <p14:tracePt t="26790" x="3630613" y="4054475"/>
          <p14:tracePt t="26795" x="3630613" y="3992563"/>
          <p14:tracePt t="26805" x="3654425" y="3954463"/>
          <p14:tracePt t="26816" x="3654425" y="3892550"/>
          <p14:tracePt t="26821" x="3654425" y="3841750"/>
          <p14:tracePt t="26832" x="3630613" y="3741738"/>
          <p14:tracePt t="26835" x="3605213" y="3679825"/>
          <p14:tracePt t="26845" x="3592513" y="3641725"/>
          <p14:tracePt t="26855" x="3554413" y="3590925"/>
          <p14:tracePt t="26861" x="3517900" y="3554413"/>
          <p14:tracePt t="26871" x="3467100" y="3479800"/>
          <p14:tracePt t="26875" x="3429000" y="3429000"/>
          <p14:tracePt t="26887" x="3405188" y="3403600"/>
          <p14:tracePt t="26898" x="3367088" y="3367088"/>
          <p14:tracePt t="26901" x="3305175" y="3328988"/>
          <p14:tracePt t="26911" x="3279775" y="3316288"/>
          <p14:tracePt t="26917" x="3228975" y="3267075"/>
          <p14:tracePt t="26927" x="3179763" y="3254375"/>
          <p14:tracePt t="26937" x="3154363" y="3241675"/>
          <p14:tracePt t="26941" x="3116263" y="3228975"/>
          <p14:tracePt t="26951" x="3103563" y="3228975"/>
          <p14:tracePt t="26968" x="3028950" y="3216275"/>
          <p14:tracePt t="26977" x="2979738" y="3190875"/>
          <p14:tracePt t="26982" x="2954338" y="3190875"/>
          <p14:tracePt t="26991" x="2916238" y="3190875"/>
          <p14:tracePt t="26997" x="2867025" y="3178175"/>
          <p14:tracePt t="27007" x="2828925" y="3178175"/>
          <p14:tracePt t="27017" x="2778125" y="3178175"/>
          <p14:tracePt t="27021" x="2741613" y="3178175"/>
          <p14:tracePt t="27032" x="2678113" y="3178175"/>
          <p14:tracePt t="27037" x="2616200" y="3178175"/>
          <p14:tracePt t="27048" x="2541588" y="3154363"/>
          <p14:tracePt t="27057" x="2465388" y="3154363"/>
          <p14:tracePt t="27063" x="2403475" y="3141663"/>
          <p14:tracePt t="27073" x="2328863" y="3128963"/>
          <p14:tracePt t="27077" x="2278063" y="3116263"/>
          <p14:tracePt t="27088" x="2203450" y="3090863"/>
          <p14:tracePt t="27098" x="2178050" y="3090863"/>
          <p14:tracePt t="27103" x="2139950" y="3090863"/>
          <p14:tracePt t="27114" x="2090738" y="3078163"/>
          <p14:tracePt t="27117" x="2065338" y="3078163"/>
          <p14:tracePt t="27127" x="2027238" y="3078163"/>
          <p14:tracePt t="27139" x="2003425" y="3065463"/>
          <p14:tracePt t="27143" x="1978025" y="3065463"/>
          <p14:tracePt t="27153" x="1965325" y="3065463"/>
          <p14:tracePt t="27159" x="1939925" y="3054350"/>
          <p14:tracePt t="27169" x="1927225" y="3054350"/>
          <p14:tracePt t="27200" x="1903413" y="3054350"/>
          <p14:tracePt t="27219" x="1890713" y="3054350"/>
          <p14:tracePt t="27229" x="1878013" y="3065463"/>
          <p14:tracePt t="27245" x="1865313" y="3090863"/>
          <p14:tracePt t="27255" x="1852613" y="3116263"/>
          <p14:tracePt t="27259" x="1839913" y="3154363"/>
          <p14:tracePt t="27269" x="1839913" y="3165475"/>
          <p14:tracePt t="27275" x="1814513" y="3190875"/>
          <p14:tracePt t="27285" x="1814513" y="3216275"/>
          <p14:tracePt t="27295" x="1814513" y="3254375"/>
          <p14:tracePt t="27300" x="1814513" y="3278188"/>
          <p14:tracePt t="27309" x="1814513" y="3303588"/>
          <p14:tracePt t="27316" x="1814513" y="3328988"/>
          <p14:tracePt t="27325" x="1814513" y="3354388"/>
          <p14:tracePt t="27335" x="1814513" y="3367088"/>
          <p14:tracePt t="27341" x="1814513" y="3378200"/>
          <p14:tracePt t="27350" x="1814513" y="3403600"/>
          <p14:tracePt t="27359" x="1814513" y="3429000"/>
          <p14:tracePt t="27375" x="1814513" y="3441700"/>
          <p14:tracePt t="27379" x="1814513" y="3454400"/>
          <p14:tracePt t="27400" x="1814513" y="3479800"/>
          <p14:tracePt t="27405" x="1814513" y="3516313"/>
          <p14:tracePt t="27425" x="1814513" y="3529013"/>
          <p14:tracePt t="27455" x="1827213" y="3541713"/>
          <p14:tracePt t="27475" x="1827213" y="3554413"/>
          <p14:tracePt t="27585" x="1839913" y="3567113"/>
          <p14:tracePt t="27611" x="1839913" y="3579813"/>
          <p14:tracePt t="27641" x="1852613" y="3579813"/>
          <p14:tracePt t="27648" x="1865313" y="3579813"/>
          <p14:tracePt t="27657" x="1878013" y="3579813"/>
          <p14:tracePt t="27661" x="1890713" y="3579813"/>
          <p14:tracePt t="27682" x="1914525" y="3579813"/>
          <p14:tracePt t="27717" x="1927225" y="3579813"/>
          <p14:tracePt t="27733" x="1939925" y="3579813"/>
          <p14:tracePt t="27767" x="1952625" y="3567113"/>
          <p14:tracePt t="27773" x="1965325" y="3567113"/>
          <p14:tracePt t="27793" x="1965325" y="3541713"/>
          <p14:tracePt t="27837" x="1978025" y="3541713"/>
          <p14:tracePt t="27859" x="1978025" y="3529013"/>
          <p14:tracePt t="27873" x="1990725" y="3516313"/>
          <p14:tracePt t="27903" x="1990725" y="3503613"/>
          <p14:tracePt t="28221" x="1990725" y="3516313"/>
          <p14:tracePt t="28232" x="1978025" y="3541713"/>
          <p14:tracePt t="28237" x="1939925" y="3603625"/>
          <p14:tracePt t="28247" x="1927225" y="3629025"/>
          <p14:tracePt t="28257" x="1903413" y="3654425"/>
          <p14:tracePt t="28261" x="1903413" y="3679825"/>
          <p14:tracePt t="28271" x="1903413" y="3729038"/>
          <p14:tracePt t="28278" x="1878013" y="3767138"/>
          <p14:tracePt t="28298" x="1878013" y="3779838"/>
          <p14:tracePt t="28304" x="1878013" y="3792538"/>
          <p14:tracePt t="28333" x="1878013" y="3803650"/>
          <p14:tracePt t="28706" x="1878013" y="3816350"/>
          <p14:tracePt t="28745" x="1890713" y="3792538"/>
          <p14:tracePt t="28787" x="1903413" y="3792538"/>
          <p14:tracePt t="28791" x="1914525" y="3792538"/>
          <p14:tracePt t="28801" x="1927225" y="3779838"/>
          <p14:tracePt t="28827" x="1939925" y="3779838"/>
          <p14:tracePt t="28841" x="1952625" y="3779838"/>
          <p14:tracePt t="28878" x="1978025" y="3779838"/>
          <p14:tracePt t="28934" x="1990725" y="3779838"/>
          <p14:tracePt t="28953" x="2003425" y="3779838"/>
          <p14:tracePt t="29336" x="2003425" y="3767138"/>
          <p14:tracePt t="29352" x="2014538" y="3741738"/>
          <p14:tracePt t="29367" x="2027238" y="3741738"/>
          <p14:tracePt t="29387" x="2039938" y="3729038"/>
          <p14:tracePt t="29417" x="2052638" y="3729038"/>
          <p14:tracePt t="29427" x="2065338" y="3729038"/>
          <p14:tracePt t="29431" x="2078038" y="3729038"/>
          <p14:tracePt t="29441" x="2090738" y="3729038"/>
          <p14:tracePt t="29451" x="2103438" y="3716338"/>
          <p14:tracePt t="29457" x="2116138" y="3716338"/>
          <p14:tracePt t="29467" x="2127250" y="3716338"/>
          <p14:tracePt t="29473" x="2139950" y="3703638"/>
          <p14:tracePt t="29494" x="2152650" y="3703638"/>
          <p14:tracePt t="29498" x="2165350" y="3703638"/>
          <p14:tracePt t="29507" x="2190750" y="3692525"/>
          <p14:tracePt t="29514" x="2190750" y="3679825"/>
          <p14:tracePt t="29523" x="2216150" y="3667125"/>
          <p14:tracePt t="29539" x="2239963" y="3641725"/>
          <p14:tracePt t="29549" x="2239963" y="3616325"/>
          <p14:tracePt t="29569" x="2252663" y="3603625"/>
          <p14:tracePt t="29696" x="2252663" y="3590925"/>
          <p14:tracePt t="29699" x="2265363" y="3579813"/>
          <p14:tracePt t="29741" x="2278063" y="3579813"/>
          <p14:tracePt t="29776" x="2278063" y="3567113"/>
          <p14:tracePt t="29817" x="2290763" y="3541713"/>
          <p14:tracePt t="29888" x="2290763" y="3529013"/>
          <p14:tracePt t="30007" x="2303463" y="3516313"/>
          <p14:tracePt t="30023" x="2316163" y="3503613"/>
          <p14:tracePt t="30027" x="2352675" y="3503613"/>
          <p14:tracePt t="30037" x="2416175" y="3490913"/>
          <p14:tracePt t="30048" x="2478088" y="3467100"/>
          <p14:tracePt t="30054" x="2516188" y="3467100"/>
          <p14:tracePt t="30064" x="2565400" y="3467100"/>
          <p14:tracePt t="30069" x="2628900" y="3454400"/>
          <p14:tracePt t="30080" x="2678113" y="3429000"/>
          <p14:tracePt t="30089" x="2741613" y="3429000"/>
          <p14:tracePt t="30093" x="2816225" y="3429000"/>
          <p14:tracePt t="30104" x="2879725" y="3429000"/>
          <p14:tracePt t="30109" x="2928938" y="3429000"/>
          <p14:tracePt t="30119" x="2954338" y="3429000"/>
          <p14:tracePt t="30130" x="2979738" y="3429000"/>
          <p14:tracePt t="30133" x="2992438" y="3429000"/>
          <p14:tracePt t="30143" x="3016250" y="3429000"/>
          <p14:tracePt t="30149" x="3028950" y="3429000"/>
          <p14:tracePt t="30169" x="3041650" y="3429000"/>
          <p14:tracePt t="30270" x="3041650" y="3441700"/>
          <p14:tracePt t="30285" x="3041650" y="3454400"/>
          <p14:tracePt t="30291" x="3041650" y="3490913"/>
          <p14:tracePt t="30312" x="3041650" y="3516313"/>
          <p14:tracePt t="30315" x="3041650" y="3529013"/>
          <p14:tracePt t="30331" x="3028950" y="3567113"/>
          <p14:tracePt t="30341" x="3028950" y="3579813"/>
          <p14:tracePt t="30355" x="3003550" y="3590925"/>
          <p14:tracePt t="30365" x="3003550" y="3603625"/>
          <p14:tracePt t="30381" x="2992438" y="3616325"/>
          <p14:tracePt t="30405" x="2967038" y="3629025"/>
          <p14:tracePt t="30447" x="2954338" y="3629025"/>
          <p14:tracePt t="30457" x="2941638" y="3629025"/>
          <p14:tracePt t="30471" x="2941638" y="3641725"/>
          <p14:tracePt t="30487" x="2928938" y="3641725"/>
          <p14:tracePt t="30497" x="2916238" y="3641725"/>
          <p14:tracePt t="30517" x="2903538" y="3654425"/>
          <p14:tracePt t="30523" x="2890838" y="3654425"/>
          <p14:tracePt t="30533" x="2879725" y="3654425"/>
          <p14:tracePt t="30537" x="2854325" y="3654425"/>
          <p14:tracePt t="30547" x="2841625" y="3667125"/>
          <p14:tracePt t="30557" x="2816225" y="3679825"/>
          <p14:tracePt t="30573" x="2778125" y="3679825"/>
          <p14:tracePt t="30578" x="2754313" y="3692525"/>
          <p14:tracePt t="30597" x="2728913" y="3692525"/>
          <p14:tracePt t="30603" x="2716213" y="3692525"/>
          <p14:tracePt t="30614" x="2690813" y="3692525"/>
          <p14:tracePt t="30630" x="2678113" y="3692525"/>
          <p14:tracePt t="30640" x="2667000" y="3703638"/>
          <p14:tracePt t="30644" x="2654300" y="3703638"/>
          <p14:tracePt t="30654" x="2641600" y="3703638"/>
          <p14:tracePt t="30659" x="2616200" y="3703638"/>
          <p14:tracePt t="30669" x="2603500" y="3703638"/>
          <p14:tracePt t="30683" x="2590800" y="3703638"/>
          <p14:tracePt t="30739" x="2565400" y="3703638"/>
          <p14:tracePt t="30790" x="2554288" y="3703638"/>
          <p14:tracePt t="30809" x="2541588" y="3703638"/>
          <p14:tracePt t="30819" x="2528888" y="3703638"/>
          <p14:tracePt t="30840" x="2516188" y="3703638"/>
          <p14:tracePt t="30885" x="2503488" y="3703638"/>
          <p14:tracePt t="30925" x="2478088" y="3703638"/>
          <p14:tracePt t="30945" x="2465388" y="3716338"/>
          <p14:tracePt t="30965" x="2452688" y="3716338"/>
          <p14:tracePt t="30981" x="2441575" y="3716338"/>
          <p14:tracePt t="30997" x="2416175" y="3729038"/>
          <p14:tracePt t="31011" x="2403475" y="3729038"/>
          <p14:tracePt t="31021" x="2390775" y="3729038"/>
          <p14:tracePt t="31038" x="2365375" y="3729038"/>
          <p14:tracePt t="31047" x="2352675" y="3729038"/>
          <p14:tracePt t="31058" x="2339975" y="3741738"/>
          <p14:tracePt t="31062" x="2328863" y="3741738"/>
          <p14:tracePt t="31079" x="2316163" y="3741738"/>
          <p14:tracePt t="31087" x="2303463" y="3754438"/>
          <p14:tracePt t="31097" x="2290763" y="3754438"/>
          <p14:tracePt t="31103" x="2278063" y="3754438"/>
          <p14:tracePt t="31113" x="2265363" y="3767138"/>
          <p14:tracePt t="31117" x="2239963" y="3779838"/>
          <p14:tracePt t="31128" x="2228850" y="3779838"/>
          <p14:tracePt t="31137" x="2216150" y="3792538"/>
          <p14:tracePt t="31153" x="2203450" y="3792538"/>
          <p14:tracePt t="31167" x="2190750" y="3792538"/>
          <p14:tracePt t="31178" x="2165350" y="3803650"/>
          <p14:tracePt t="31193" x="2152650" y="3816350"/>
          <p14:tracePt t="31199" x="2127250" y="3829050"/>
          <p14:tracePt t="31209" x="2116138" y="3829050"/>
          <p14:tracePt t="31219" x="2103438" y="3841750"/>
          <p14:tracePt t="31223" x="2065338" y="3867150"/>
          <p14:tracePt t="31233" x="2027238" y="3867150"/>
          <p14:tracePt t="31239" x="2014538" y="3867150"/>
          <p14:tracePt t="31249" x="1978025" y="3879850"/>
          <p14:tracePt t="31259" x="1965325" y="3892550"/>
          <p14:tracePt t="31263" x="1927225" y="3892550"/>
          <p14:tracePt t="31275" x="1903413" y="3892550"/>
          <p14:tracePt t="31280" x="1878013" y="3892550"/>
          <p14:tracePt t="31289" x="1852613" y="3892550"/>
          <p14:tracePt t="31299" x="1814513" y="3916363"/>
          <p14:tracePt t="31305" x="1801813" y="3916363"/>
          <p14:tracePt t="31315" x="1778000" y="3916363"/>
          <p14:tracePt t="31319" x="1752600" y="3916363"/>
          <p14:tracePt t="31329" x="1739900" y="3929063"/>
          <p14:tracePt t="31339" x="1727200" y="3929063"/>
          <p14:tracePt t="31355" x="1701800" y="3929063"/>
          <p14:tracePt t="31369" x="1689100" y="3929063"/>
          <p14:tracePt t="31379" x="1677988" y="3929063"/>
          <p14:tracePt t="31385" x="1665288" y="3929063"/>
          <p14:tracePt t="31396" x="1639888" y="3941763"/>
          <p14:tracePt t="31409" x="1627188" y="3941763"/>
          <p14:tracePt t="31419" x="1614488" y="3941763"/>
          <p14:tracePt t="31425" x="1601788" y="3941763"/>
          <p14:tracePt t="31445" x="1589088" y="3941763"/>
          <p14:tracePt t="31485" x="1577975" y="3941763"/>
          <p14:tracePt t="31496" x="1565275" y="3954463"/>
          <p14:tracePt t="31512" x="1552575" y="3954463"/>
          <p14:tracePt t="31526" x="1514475" y="3967163"/>
          <p14:tracePt t="31541" x="1489075" y="3979863"/>
          <p14:tracePt t="31551" x="1476375" y="3992563"/>
          <p14:tracePt t="31561" x="1465263" y="4005263"/>
          <p14:tracePt t="31577" x="1452563" y="4017963"/>
          <p14:tracePt t="31581" x="1439863" y="4017963"/>
          <p14:tracePt t="31591" x="1427163" y="4029075"/>
          <p14:tracePt t="31601" x="1414463" y="4041775"/>
          <p14:tracePt t="31607" x="1401763" y="4041775"/>
          <p14:tracePt t="31621" x="1401763" y="4054475"/>
          <p14:tracePt t="31975" x="1401763" y="4041775"/>
          <p14:tracePt t="31979" x="1427163" y="4041775"/>
          <p14:tracePt t="31989" x="1439863" y="4041775"/>
          <p14:tracePt t="31996" x="1465263" y="4041775"/>
          <p14:tracePt t="32005" x="1476375" y="4041775"/>
          <p14:tracePt t="32016" x="1501775" y="4029075"/>
          <p14:tracePt t="32021" x="1514475" y="4029075"/>
          <p14:tracePt t="32031" x="1527175" y="4029075"/>
          <p14:tracePt t="32035" x="1552575" y="4029075"/>
          <p14:tracePt t="32055" x="1565275" y="4029075"/>
          <p14:tracePt t="32062" x="1577975" y="4017963"/>
          <p14:tracePt t="32112" x="1589088" y="4017963"/>
          <p14:tracePt t="32197" x="1601788" y="4005263"/>
          <p14:tracePt t="32253" x="1614488" y="4005263"/>
          <p14:tracePt t="32267" x="1627188" y="4005263"/>
          <p14:tracePt t="32303" x="1639888" y="4005263"/>
          <p14:tracePt t="32323" x="1639888" y="4017963"/>
          <p14:tracePt t="32480" x="1652588" y="4017963"/>
          <p14:tracePt t="32499" x="1665288" y="4017963"/>
          <p14:tracePt t="32515" x="1689100" y="3992563"/>
          <p14:tracePt t="32565" x="1701800" y="3992563"/>
          <p14:tracePt t="32601" x="1727200" y="3992563"/>
          <p14:tracePt t="32626" x="1739900" y="3992563"/>
          <p14:tracePt t="32641" x="1752600" y="3992563"/>
          <p14:tracePt t="32651" x="1765300" y="3992563"/>
          <p14:tracePt t="32691" x="1765300" y="3979863"/>
          <p14:tracePt t="32721" x="1778000" y="3954463"/>
          <p14:tracePt t="32737" x="1778000" y="3941763"/>
          <p14:tracePt t="32747" x="1801813" y="3929063"/>
          <p14:tracePt t="32762" x="1801813" y="3916363"/>
          <p14:tracePt t="32773" x="1801813" y="3905250"/>
          <p14:tracePt t="32778" x="1801813" y="3892550"/>
          <p14:tracePt t="32797" x="1814513" y="3879850"/>
          <p14:tracePt t="32813" x="1827213" y="3879850"/>
          <p14:tracePt t="32844" x="1827213" y="3867150"/>
          <p14:tracePt t="32853" x="1827213" y="3854450"/>
          <p14:tracePt t="32887" x="1827213" y="3841750"/>
          <p14:tracePt t="32903" x="1839913" y="3816350"/>
          <p14:tracePt t="33151" x="1839913" y="3803650"/>
          <p14:tracePt t="33205" x="1839913" y="3792538"/>
          <p14:tracePt t="33242" x="1827213" y="3779838"/>
          <p14:tracePt t="33265" x="1814513" y="3779838"/>
          <p14:tracePt t="33287" x="1801813" y="3779838"/>
          <p14:tracePt t="33291" x="1790700" y="3767138"/>
          <p14:tracePt t="33341" x="1778000" y="3767138"/>
          <p14:tracePt t="33347" x="1765300" y="3767138"/>
          <p14:tracePt t="33377" x="1765300" y="3754438"/>
          <p14:tracePt t="33407" x="1765300" y="3741738"/>
          <p14:tracePt t="33423" x="1752600" y="3729038"/>
          <p14:tracePt t="33686" x="1739900" y="3729038"/>
          <p14:tracePt t="33705" x="1727200" y="3729038"/>
          <p14:tracePt t="33725" x="1714500" y="3729038"/>
          <p14:tracePt t="33731" x="1701800" y="3729038"/>
          <p14:tracePt t="33766" x="1689100" y="3729038"/>
          <p14:tracePt t="33771" x="1677988" y="3729038"/>
          <p14:tracePt t="33805" x="1665288" y="3741738"/>
          <p14:tracePt t="33821" x="1652588" y="3741738"/>
          <p14:tracePt t="33825" x="1639888" y="3741738"/>
          <p14:tracePt t="33835" x="1639888" y="3754438"/>
          <p14:tracePt t="33852" x="1627188" y="3754438"/>
          <p14:tracePt t="33861" x="1614488" y="3779838"/>
          <p14:tracePt t="33887" x="1601788" y="3792538"/>
          <p14:tracePt t="33901" x="1589088" y="3792538"/>
          <p14:tracePt t="33921" x="1589088" y="3803650"/>
          <p14:tracePt t="33937" x="1589088" y="3816350"/>
          <p14:tracePt t="33952" x="1589088" y="3829050"/>
          <p14:tracePt t="33971" x="1589088" y="3854450"/>
          <p14:tracePt t="33987" x="1589088" y="3867150"/>
          <p14:tracePt t="33993" x="1589088" y="3879850"/>
          <p14:tracePt t="34013" x="1589088" y="3892550"/>
          <p14:tracePt t="34017" x="1589088" y="3905250"/>
          <p14:tracePt t="34033" x="1589088" y="3916363"/>
          <p14:tracePt t="34058" x="1589088" y="3929063"/>
          <p14:tracePt t="34073" x="1589088" y="3941763"/>
          <p14:tracePt t="34104" x="1589088" y="3954463"/>
          <p14:tracePt t="34153" x="1601788" y="3954463"/>
          <p14:tracePt t="34205" x="1601788" y="3967163"/>
          <p14:tracePt t="34260" x="1601788" y="3979863"/>
          <p14:tracePt t="34265" x="1601788" y="3992563"/>
          <p14:tracePt t="34292" x="1614488" y="3992563"/>
          <p14:tracePt t="34311" x="1627188" y="4005263"/>
          <p14:tracePt t="34351" x="1627188" y="4017963"/>
          <p14:tracePt t="34395" x="1639888" y="4029075"/>
          <p14:tracePt t="34405" x="1639888" y="4041775"/>
          <p14:tracePt t="34649" x="1665288" y="4041775"/>
          <p14:tracePt t="34673" x="1677988" y="4041775"/>
          <p14:tracePt t="34679" x="1689100" y="4041775"/>
          <p14:tracePt t="34713" x="1701800" y="4041775"/>
          <p14:tracePt t="34816" x="1714500" y="4041775"/>
          <p14:tracePt t="34921" x="1714500" y="4029075"/>
          <p14:tracePt t="34975" x="1714500" y="4017963"/>
          <p14:tracePt t="35038" x="1714500" y="4005263"/>
          <p14:tracePt t="35194" x="1714500" y="3992563"/>
          <p14:tracePt t="35253" x="1701800" y="3992563"/>
          <p14:tracePt t="35273" x="1701800" y="3979863"/>
          <p14:tracePt t="35283" x="1689100" y="3979863"/>
          <p14:tracePt t="35349" x="1677988" y="3979863"/>
          <p14:tracePt t="35955" x="1677988" y="4005263"/>
          <p14:tracePt t="35965" x="1677988" y="4041775"/>
          <p14:tracePt t="41613" x="1677988" y="4054475"/>
          <p14:tracePt t="41623" x="1677988" y="4067175"/>
          <p14:tracePt t="41629" x="1652588" y="4105275"/>
          <p14:tracePt t="41639" x="1627188" y="4129088"/>
          <p14:tracePt t="41643" x="1601788" y="4154488"/>
          <p14:tracePt t="41653" x="1552575" y="4205288"/>
          <p14:tracePt t="41665" x="1514475" y="4241800"/>
          <p14:tracePt t="41670" x="1501775" y="4267200"/>
          <p14:tracePt t="41679" x="1476375" y="4305300"/>
          <p14:tracePt t="41686" x="1465263" y="4318000"/>
          <p14:tracePt t="41695" x="1452563" y="4341813"/>
          <p14:tracePt t="41705" x="1439863" y="4341813"/>
          <p14:tracePt t="41709" x="1427163" y="4354513"/>
          <p14:tracePt t="41725" x="1414463" y="4367213"/>
          <p14:tracePt t="41736" x="1414463" y="4379913"/>
          <p14:tracePt t="41759" x="1401763" y="4392613"/>
          <p14:tracePt t="41831" x="1414463" y="4392613"/>
          <p14:tracePt t="41841" x="1476375" y="4392613"/>
          <p14:tracePt t="41845" x="1527175" y="4392613"/>
          <p14:tracePt t="41855" x="1565275" y="4405313"/>
          <p14:tracePt t="41865" x="1614488" y="4405313"/>
          <p14:tracePt t="41871" x="1639888" y="4430713"/>
          <p14:tracePt t="41881" x="1677988" y="4430713"/>
          <p14:tracePt t="41937" x="1689100" y="4430713"/>
          <p14:tracePt t="41951" x="1701800" y="4430713"/>
          <p14:tracePt t="42154" x="1701800" y="4418013"/>
          <p14:tracePt t="42173" x="1701800" y="4392613"/>
          <p14:tracePt t="42179" x="1714500" y="4354513"/>
          <p14:tracePt t="42189" x="1739900" y="4305300"/>
          <p14:tracePt t="42193" x="1765300" y="4279900"/>
          <p14:tracePt t="42203" x="1778000" y="4241800"/>
          <p14:tracePt t="42213" x="1790700" y="4205288"/>
          <p14:tracePt t="42219" x="1801813" y="4167188"/>
          <p14:tracePt t="42229" x="1814513" y="4129088"/>
          <p14:tracePt t="42234" x="1827213" y="4105275"/>
          <p14:tracePt t="42245" x="1852613" y="4079875"/>
          <p14:tracePt t="42255" x="1852613" y="4054475"/>
          <p14:tracePt t="42259" x="1878013" y="4029075"/>
          <p14:tracePt t="42275" x="1878013" y="4005263"/>
          <p14:tracePt t="42295" x="1903413" y="3979863"/>
          <p14:tracePt t="42452" x="1903413" y="3967163"/>
          <p14:tracePt t="42462" x="1878013" y="3967163"/>
          <p14:tracePt t="42465" x="1839913" y="3967163"/>
          <p14:tracePt t="42475" x="1801813" y="3967163"/>
          <p14:tracePt t="42491" x="1778000" y="3979863"/>
          <p14:tracePt t="42501" x="1765300" y="3979863"/>
          <p14:tracePt t="42505" x="1752600" y="3992563"/>
          <p14:tracePt t="42518" x="1739900" y="3992563"/>
          <p14:tracePt t="42527" x="1727200" y="4005263"/>
          <p14:tracePt t="42531" x="1714500" y="4005263"/>
          <p14:tracePt t="42541" x="1701800" y="4017963"/>
          <p14:tracePt t="42707" x="1689100" y="4029075"/>
          <p14:tracePt t="42723" x="1689100" y="4041775"/>
          <p14:tracePt t="42737" x="1677988" y="4041775"/>
          <p14:tracePt t="42784" x="1665288" y="4067175"/>
          <p14:tracePt t="42819" x="1652588" y="4079875"/>
          <p14:tracePt t="42865" x="1639888" y="4079875"/>
          <p14:tracePt t="42915" x="1639888" y="4092575"/>
          <p14:tracePt t="42941" x="1627188" y="4105275"/>
          <p14:tracePt t="42956" x="1614488" y="4117975"/>
          <p14:tracePt t="42982" x="1614488" y="4129088"/>
          <p14:tracePt t="43854" x="1601788" y="4141788"/>
          <p14:tracePt t="43857" x="1589088" y="4154488"/>
          <p14:tracePt t="43869" x="1577975" y="4154488"/>
          <p14:tracePt t="43884" x="1565275" y="4167188"/>
          <p14:tracePt t="43899" x="1552575" y="4167188"/>
          <p14:tracePt t="43913" x="1539875" y="4167188"/>
          <p14:tracePt t="43924" x="1527175" y="4192588"/>
          <p14:tracePt t="43934" x="1514475" y="4192588"/>
          <p14:tracePt t="43940" x="1501775" y="4192588"/>
          <p14:tracePt t="43951" x="1489075" y="4192588"/>
          <p14:tracePt t="43984" x="1465263" y="4217988"/>
          <p14:tracePt t="43989" x="1439863" y="4217988"/>
          <p14:tracePt t="44005" x="1427163" y="4217988"/>
          <p14:tracePt t="44016" x="1401763" y="4241800"/>
          <p14:tracePt t="44029" x="1376363" y="4241800"/>
          <p14:tracePt t="44035" x="1363663" y="4254500"/>
          <p14:tracePt t="44059" x="1352550" y="4254500"/>
          <p14:tracePt t="44333" x="1363663" y="4254500"/>
          <p14:tracePt t="44343" x="1376363" y="4254500"/>
          <p14:tracePt t="44347" x="1389063" y="4254500"/>
          <p14:tracePt t="44363" x="1401763" y="4254500"/>
          <p14:tracePt t="44374" x="1414463" y="4254500"/>
          <p14:tracePt t="44384" x="1427163" y="4254500"/>
          <p14:tracePt t="44397" x="1439863" y="4254500"/>
          <p14:tracePt t="44403" x="1452563" y="4241800"/>
          <p14:tracePt t="44413" x="1465263" y="4241800"/>
          <p14:tracePt t="44427" x="1476375" y="4241800"/>
          <p14:tracePt t="44437" x="1489075" y="4241800"/>
          <p14:tracePt t="44443" x="1501775" y="4241800"/>
          <p14:tracePt t="44453" x="1527175" y="4217988"/>
          <p14:tracePt t="44467" x="1539875" y="4217988"/>
          <p14:tracePt t="44484" x="1565275" y="4217988"/>
          <p14:tracePt t="44493" x="1589088" y="4217988"/>
          <p14:tracePt t="44504" x="1601788" y="4217988"/>
          <p14:tracePt t="44509" x="1614488" y="4217988"/>
          <p14:tracePt t="44519" x="1627188" y="4217988"/>
          <p14:tracePt t="44524" x="1652588" y="4192588"/>
          <p14:tracePt t="44534" x="1665288" y="4192588"/>
          <p14:tracePt t="44543" x="1689100" y="4192588"/>
          <p14:tracePt t="44550" x="1701800" y="4192588"/>
          <p14:tracePt t="44559" x="1714500" y="4192588"/>
          <p14:tracePt t="44566" x="1727200" y="4192588"/>
          <p14:tracePt t="44575" x="1752600" y="4192588"/>
          <p14:tracePt t="44605" x="1778000" y="4192588"/>
          <p14:tracePt t="46197" x="1801813" y="4192588"/>
          <p14:tracePt t="46203" x="1827213" y="4192588"/>
          <p14:tracePt t="46216" x="1852613" y="4192588"/>
          <p14:tracePt t="46223" x="1914525" y="4192588"/>
          <p14:tracePt t="46229" x="1990725" y="4192588"/>
          <p14:tracePt t="46239" x="2090738" y="4192588"/>
          <p14:tracePt t="46243" x="2178050" y="4192588"/>
          <p14:tracePt t="46253" x="2278063" y="4192588"/>
          <p14:tracePt t="46265" x="2352675" y="4192588"/>
          <p14:tracePt t="46269" x="2428875" y="4192588"/>
          <p14:tracePt t="46279" x="2490788" y="4192588"/>
          <p14:tracePt t="46283" x="2541588" y="4192588"/>
          <p14:tracePt t="46295" x="2554288" y="4192588"/>
          <p14:tracePt t="46305" x="2578100" y="4179888"/>
          <p14:tracePt t="46309" x="2578100" y="4167188"/>
          <p14:tracePt t="46325" x="2590800" y="4167188"/>
          <p14:tracePt t="46335" x="2603500" y="4141788"/>
          <p14:tracePt t="46349" x="2628900" y="4105275"/>
          <p14:tracePt t="46359" x="2641600" y="4092575"/>
          <p14:tracePt t="46366" x="2654300" y="4067175"/>
          <p14:tracePt t="46375" x="2667000" y="4029075"/>
          <p14:tracePt t="46385" x="2678113" y="4005263"/>
          <p14:tracePt t="46391" x="2690813" y="3967163"/>
          <p14:tracePt t="46401" x="2703513" y="3941763"/>
          <p14:tracePt t="46405" x="2716213" y="3929063"/>
          <p14:tracePt t="46415" x="2716213" y="3867150"/>
          <p14:tracePt t="46425" x="2754313" y="3829050"/>
          <p14:tracePt t="46432" x="2790825" y="3754438"/>
          <p14:tracePt t="46441" x="2803525" y="3729038"/>
          <p14:tracePt t="46445" x="2828925" y="3692525"/>
          <p14:tracePt t="46455" x="2879725" y="3616325"/>
          <p14:tracePt t="46465" x="2890838" y="3579813"/>
          <p14:tracePt t="46471" x="2928938" y="3529013"/>
          <p14:tracePt t="46482" x="2992438" y="3467100"/>
          <p14:tracePt t="46485" x="3028950" y="3429000"/>
          <p14:tracePt t="46495" x="3041650" y="3378200"/>
          <p14:tracePt t="46505" x="3054350" y="3367088"/>
          <p14:tracePt t="46511" x="3067050" y="3354388"/>
          <p14:tracePt t="46521" x="3067050" y="3316288"/>
          <p14:tracePt t="46525" x="3079750" y="3316288"/>
          <p14:tracePt t="46535" x="3092450" y="3278188"/>
          <p14:tracePt t="46551" x="3103563" y="3254375"/>
          <p14:tracePt t="46567" x="3103563" y="3241675"/>
          <p14:tracePt t="46577" x="3103563" y="3228975"/>
          <p14:tracePt t="46587" x="3103563" y="3216275"/>
          <p14:tracePt t="46591" x="3103563" y="3203575"/>
          <p14:tracePt t="46607" x="3103563" y="3178175"/>
          <p14:tracePt t="46617" x="3103563" y="3154363"/>
          <p14:tracePt t="46633" x="3103563" y="3128963"/>
          <p14:tracePt t="46648" x="3103563" y="3116263"/>
          <p14:tracePt t="46673" x="3103563" y="3103563"/>
          <p14:tracePt t="46774" x="3103563" y="3090863"/>
          <p14:tracePt t="46794" x="3092450" y="3078163"/>
          <p14:tracePt t="46804" x="3079750" y="3065463"/>
          <p14:tracePt t="46813" x="3079750" y="3041650"/>
          <p14:tracePt t="46830" x="3067050" y="3003550"/>
          <p14:tracePt t="46843" x="3041650" y="2990850"/>
          <p14:tracePt t="46853" x="3028950" y="2978150"/>
          <p14:tracePt t="46869" x="3016250" y="2978150"/>
          <p14:tracePt t="46883" x="2992438" y="2978150"/>
          <p14:tracePt t="46899" x="2979738" y="2978150"/>
          <p14:tracePt t="46909" x="2954338" y="2978150"/>
          <p14:tracePt t="46915" x="2941638" y="2978150"/>
          <p14:tracePt t="46925" x="2916238" y="2978150"/>
          <p14:tracePt t="46935" x="2890838" y="2978150"/>
          <p14:tracePt t="46939" x="2867025" y="2978150"/>
          <p14:tracePt t="46949" x="2841625" y="2978150"/>
          <p14:tracePt t="46955" x="2803525" y="2978150"/>
          <p14:tracePt t="46982" x="2678113" y="3041650"/>
          <p14:tracePt t="46991" x="2667000" y="3041650"/>
          <p14:tracePt t="46996" x="2654300" y="3054350"/>
          <p14:tracePt t="47005" x="2628900" y="3065463"/>
          <p14:tracePt t="47015" x="2616200" y="3078163"/>
          <p14:tracePt t="47021" x="2603500" y="3090863"/>
          <p14:tracePt t="47035" x="2590800" y="3103563"/>
          <p14:tracePt t="47046" x="2578100" y="3116263"/>
          <p14:tracePt t="47071" x="2565400" y="3128963"/>
          <p14:tracePt t="47077" x="2565400" y="3154363"/>
          <p14:tracePt t="47087" x="2554288" y="3165475"/>
          <p14:tracePt t="47098" x="2541588" y="3178175"/>
          <p14:tracePt t="47101" x="2541588" y="3190875"/>
          <p14:tracePt t="47111" x="2541588" y="3203575"/>
          <p14:tracePt t="47117" x="2541588" y="3216275"/>
          <p14:tracePt t="47127" x="2528888" y="3241675"/>
          <p14:tracePt t="47137" x="2503488" y="3254375"/>
          <p14:tracePt t="47141" x="2503488" y="3267075"/>
          <p14:tracePt t="47151" x="2503488" y="3278188"/>
          <p14:tracePt t="47157" x="2503488" y="3290888"/>
          <p14:tracePt t="47177" x="2503488" y="3316288"/>
          <p14:tracePt t="47191" x="2503488" y="3341688"/>
          <p14:tracePt t="47207" x="2503488" y="3354388"/>
          <p14:tracePt t="47223" x="2503488" y="3367088"/>
          <p14:tracePt t="47233" x="2503488" y="3378200"/>
          <p14:tracePt t="47237" x="2503488" y="3390900"/>
          <p14:tracePt t="47257" x="2516188" y="3390900"/>
          <p14:tracePt t="47264" x="2516188" y="3403600"/>
          <p14:tracePt t="47273" x="2528888" y="3403600"/>
          <p14:tracePt t="47277" x="2528888" y="3429000"/>
          <p14:tracePt t="47297" x="2554288" y="3441700"/>
          <p14:tracePt t="47303" x="2565400" y="3467100"/>
          <p14:tracePt t="47317" x="2590800" y="3479800"/>
          <p14:tracePt t="47327" x="2603500" y="3479800"/>
          <p14:tracePt t="47337" x="2616200" y="3490913"/>
          <p14:tracePt t="47343" x="2628900" y="3490913"/>
          <p14:tracePt t="47353" x="2654300" y="3490913"/>
          <p14:tracePt t="47359" x="2678113" y="3503613"/>
          <p14:tracePt t="47379" x="2690813" y="3503613"/>
          <p14:tracePt t="47383" x="2716213" y="3503613"/>
          <p14:tracePt t="47393" x="2728913" y="3503613"/>
          <p14:tracePt t="47409" x="2741613" y="3503613"/>
          <p14:tracePt t="47449" x="2754313" y="3503613"/>
          <p14:tracePt t="47509" x="2767013" y="3490913"/>
          <p14:tracePt t="47559" x="2767013" y="3479800"/>
          <p14:tracePt t="47581" x="2767013" y="3467100"/>
          <p14:tracePt t="47591" x="2767013" y="3441700"/>
          <p14:tracePt t="47605" x="2754313" y="3416300"/>
          <p14:tracePt t="47615" x="2728913" y="3416300"/>
          <p14:tracePt t="47621" x="2716213" y="3403600"/>
          <p14:tracePt t="47631" x="2690813" y="3378200"/>
          <p14:tracePt t="47641" x="2667000" y="3367088"/>
          <p14:tracePt t="47646" x="2641600" y="3354388"/>
          <p14:tracePt t="47655" x="2616200" y="3341688"/>
          <p14:tracePt t="47661" x="2578100" y="3328988"/>
          <p14:tracePt t="47671" x="2554288" y="3316288"/>
          <p14:tracePt t="47681" x="2541588" y="3316288"/>
          <p14:tracePt t="47687" x="2503488" y="3290888"/>
          <p14:tracePt t="47698" x="2478088" y="3278188"/>
          <p14:tracePt t="47701" x="2441575" y="3278188"/>
          <p14:tracePt t="47711" x="2416175" y="3278188"/>
          <p14:tracePt t="47721" x="2365375" y="3278188"/>
          <p14:tracePt t="47727" x="2328863" y="3278188"/>
          <p14:tracePt t="47737" x="2278063" y="3278188"/>
          <p14:tracePt t="47741" x="2239963" y="3278188"/>
          <p14:tracePt t="47751" x="2178050" y="3278188"/>
          <p14:tracePt t="47761" x="2152650" y="3278188"/>
          <p14:tracePt t="47767" x="2127250" y="3278188"/>
          <p14:tracePt t="47777" x="2065338" y="3278188"/>
          <p14:tracePt t="47783" x="1990725" y="3267075"/>
          <p14:tracePt t="47793" x="1965325" y="3267075"/>
          <p14:tracePt t="47804" x="1952625" y="3267075"/>
          <p14:tracePt t="47817" x="1939925" y="3254375"/>
          <p14:tracePt t="47823" x="1914525" y="3254375"/>
          <p14:tracePt t="47834" x="1890713" y="3254375"/>
          <p14:tracePt t="47843" x="1865313" y="3254375"/>
          <p14:tracePt t="47847" x="1852613" y="3254375"/>
          <p14:tracePt t="47857" x="1839913" y="3254375"/>
          <p14:tracePt t="47864" x="1827213" y="3254375"/>
          <p14:tracePt t="47883" x="1814513" y="3254375"/>
          <p14:tracePt t="48337" x="1827213" y="3254375"/>
          <p14:tracePt t="48357" x="1865313" y="3278188"/>
          <p14:tracePt t="48362" x="1878013" y="3278188"/>
          <p14:tracePt t="48373" x="1903413" y="3278188"/>
          <p14:tracePt t="48387" x="1927225" y="3278188"/>
          <p14:tracePt t="48397" x="1965325" y="3303588"/>
          <p14:tracePt t="48404" x="1990725" y="3303588"/>
          <p14:tracePt t="48417" x="2003425" y="3303588"/>
          <p14:tracePt t="48428" x="2014538" y="3303588"/>
          <p14:tracePt t="48437" x="2027238" y="3303588"/>
          <p14:tracePt t="48444" x="2039938" y="3328988"/>
          <p14:tracePt t="48457" x="2052638" y="3328988"/>
          <p14:tracePt t="48509" x="2065338" y="3328988"/>
          <p14:tracePt t="48553" x="2078038" y="3328988"/>
          <p14:tracePt t="48583" x="2103438" y="3316288"/>
          <p14:tracePt t="48604" x="2103438" y="3303588"/>
          <p14:tracePt t="48619" x="2103438" y="3290888"/>
          <p14:tracePt t="48639" x="2103438" y="3278188"/>
          <p14:tracePt t="48646" x="2103438" y="3267075"/>
          <p14:tracePt t="48719" x="2090738" y="3267075"/>
          <p14:tracePt t="48735" x="2065338" y="3267075"/>
          <p14:tracePt t="48751" x="2039938" y="3267075"/>
          <p14:tracePt t="49259" x="2039938" y="3278188"/>
          <p14:tracePt t="49281" x="2065338" y="3290888"/>
          <p14:tracePt t="49285" x="2078038" y="3290888"/>
          <p14:tracePt t="49296" x="2103438" y="3290888"/>
          <p14:tracePt t="49301" x="2127250" y="3303588"/>
          <p14:tracePt t="49311" x="2152650" y="3316288"/>
          <p14:tracePt t="49321" x="2165350" y="3328988"/>
          <p14:tracePt t="49325" x="2190750" y="3341688"/>
          <p14:tracePt t="49335" x="2228850" y="3367088"/>
          <p14:tracePt t="49341" x="2239963" y="3378200"/>
          <p14:tracePt t="49351" x="2252663" y="3390900"/>
          <p14:tracePt t="49362" x="2265363" y="3403600"/>
          <p14:tracePt t="49375" x="2278063" y="3416300"/>
          <p14:tracePt t="49381" x="2278063" y="3429000"/>
          <p14:tracePt t="49391" x="2290763" y="3441700"/>
          <p14:tracePt t="49401" x="2290763" y="3454400"/>
          <p14:tracePt t="49431" x="2290763" y="3467100"/>
          <p14:tracePt t="49441" x="2290763" y="3479800"/>
          <p14:tracePt t="49447" x="2290763" y="3490913"/>
          <p14:tracePt t="49457" x="2290763" y="3503613"/>
          <p14:tracePt t="49462" x="2290763" y="3529013"/>
          <p14:tracePt t="49471" x="2278063" y="3541713"/>
          <p14:tracePt t="49481" x="2265363" y="3554413"/>
          <p14:tracePt t="49487" x="2252663" y="3567113"/>
          <p14:tracePt t="49501" x="2252663" y="3579813"/>
          <p14:tracePt t="49512" x="2239963" y="3579813"/>
          <p14:tracePt t="49537" x="2228850" y="3579813"/>
          <p14:tracePt t="49558" x="2216150" y="3579813"/>
          <p14:tracePt t="49591" x="2203450" y="3579813"/>
          <p14:tracePt t="49653" x="2190750" y="3590925"/>
          <p14:tracePt t="49899" x="2216150" y="3554413"/>
          <p14:tracePt t="49905" x="2228850" y="3529013"/>
          <p14:tracePt t="49915" x="2239963" y="3503613"/>
          <p14:tracePt t="49919" x="2252663" y="3479800"/>
          <p14:tracePt t="49929" x="2252663" y="3467100"/>
          <p14:tracePt t="49939" x="2265363" y="3441700"/>
          <p14:tracePt t="49945" x="2265363" y="3429000"/>
          <p14:tracePt t="49955" x="2265363" y="3416300"/>
          <p14:tracePt t="49960" x="2265363" y="3403600"/>
          <p14:tracePt t="49981" x="2265363" y="3378200"/>
          <p14:tracePt t="49985" x="2265363" y="3367088"/>
          <p14:tracePt t="49995" x="2265363" y="3341688"/>
          <p14:tracePt t="50001" x="2265363" y="3328988"/>
          <p14:tracePt t="50012" x="2265363" y="3303588"/>
          <p14:tracePt t="50021" x="2265363" y="3290888"/>
          <p14:tracePt t="50025" x="2265363" y="3278188"/>
          <p14:tracePt t="50035" x="2252663" y="3267075"/>
          <p14:tracePt t="50041" x="2239963" y="3254375"/>
          <p14:tracePt t="50051" x="2203450" y="3228975"/>
          <p14:tracePt t="50062" x="2190750" y="3228975"/>
          <p14:tracePt t="50065" x="2178050" y="3228975"/>
          <p14:tracePt t="50075" x="2152650" y="3216275"/>
          <p14:tracePt t="50081" x="2139950" y="3203575"/>
          <p14:tracePt t="50091" x="2127250" y="3203575"/>
          <p14:tracePt t="50128" x="2116138" y="3190875"/>
          <p14:tracePt t="50161" x="2116138" y="3178175"/>
          <p14:tracePt t="50197" x="2103438" y="3178175"/>
          <p14:tracePt t="50333" x="2116138" y="3178175"/>
          <p14:tracePt t="50363" x="2116138" y="3190875"/>
          <p14:tracePt t="50369" x="2116138" y="3203575"/>
          <p14:tracePt t="50403" x="2103438" y="3216275"/>
          <p14:tracePt t="51852" x="2103438" y="3228975"/>
          <p14:tracePt t="51861" x="2103438" y="3267075"/>
          <p14:tracePt t="51867" x="2127250" y="3328988"/>
          <p14:tracePt t="51877" x="2127250" y="3390900"/>
          <p14:tracePt t="51887" x="2127250" y="3429000"/>
          <p14:tracePt t="51892" x="2152650" y="3479800"/>
          <p14:tracePt t="51901" x="2165350" y="3516313"/>
          <p14:tracePt t="51917" x="2165350" y="3541713"/>
          <p14:tracePt t="51927" x="2165350" y="3554413"/>
          <p14:tracePt t="51931" x="2178050" y="3579813"/>
          <p14:tracePt t="51947" x="2178050" y="3590925"/>
          <p14:tracePt t="51968" x="2178050" y="3603625"/>
          <p14:tracePt t="52017" x="2178050" y="3616325"/>
          <p14:tracePt t="52033" x="2178050" y="3629025"/>
          <p14:tracePt t="52745" x="2165350" y="3667125"/>
          <p14:tracePt t="52749" x="2152650" y="3703638"/>
          <p14:tracePt t="52760" x="2116138" y="3767138"/>
          <p14:tracePt t="52765" x="2103438" y="3803650"/>
          <p14:tracePt t="52777" x="2090738" y="3829050"/>
          <p14:tracePt t="52785" x="2065338" y="3854450"/>
          <p14:tracePt t="52789" x="2065338" y="3879850"/>
          <p14:tracePt t="52799" x="2039938" y="3905250"/>
          <p14:tracePt t="52826" x="2014538" y="3916363"/>
          <p14:tracePt t="52829" x="2014538" y="3929063"/>
          <p14:tracePt t="52839" x="1990725" y="3941763"/>
          <p14:tracePt t="52845" x="1990725" y="3954463"/>
          <p14:tracePt t="52855" x="1978025" y="3954463"/>
          <p14:tracePt t="52885" x="1965325" y="3967163"/>
          <p14:tracePt t="52963" x="1952625" y="3979863"/>
          <p14:tracePt t="52977" x="1939925" y="3992563"/>
          <p14:tracePt t="52984" x="1927225" y="4005263"/>
          <p14:tracePt t="53004" x="1903413" y="4017963"/>
          <p14:tracePt t="53017" x="1890713" y="4029075"/>
          <p14:tracePt t="53023" x="1878013" y="4029075"/>
          <p14:tracePt t="53033" x="1878013" y="4041775"/>
          <p14:tracePt t="53043" x="1852613" y="4067175"/>
          <p14:tracePt t="53047" x="1839913" y="4079875"/>
          <p14:tracePt t="53063" x="1827213" y="4079875"/>
          <p14:tracePt t="53074" x="1814513" y="4092575"/>
          <p14:tracePt t="53083" x="1790700" y="4117975"/>
          <p14:tracePt t="53097" x="1765300" y="4141788"/>
          <p14:tracePt t="53113" x="1752600" y="4141788"/>
          <p14:tracePt t="53124" x="1727200" y="4167188"/>
          <p14:tracePt t="53169" x="1714500" y="4167188"/>
          <p14:tracePt t="53355" x="1701800" y="4167188"/>
          <p14:tracePt t="53362" x="1689100" y="4179888"/>
          <p14:tracePt t="53381" x="1665288" y="4205288"/>
          <p14:tracePt t="53395" x="1665288" y="4230688"/>
          <p14:tracePt t="53411" x="1665288" y="4241800"/>
          <p14:tracePt t="53421" x="1652588" y="4254500"/>
          <p14:tracePt t="53426" x="1639888" y="4267200"/>
          <p14:tracePt t="53481" x="1639888" y="4279900"/>
          <p14:tracePt t="53532" x="1627188" y="4292600"/>
          <p14:tracePt t="53537" x="1614488" y="4305300"/>
          <p14:tracePt t="53547" x="1601788" y="4305300"/>
          <p14:tracePt t="53561" x="1577975" y="4318000"/>
          <p14:tracePt t="53577" x="1565275" y="4318000"/>
          <p14:tracePt t="53597" x="1552575" y="4318000"/>
          <p14:tracePt t="54123" x="1539875" y="4318000"/>
          <p14:tracePt t="54167" x="1539875" y="4305300"/>
          <p14:tracePt t="56130" x="1552575" y="4305300"/>
          <p14:tracePt t="56135" x="1627188" y="4318000"/>
          <p14:tracePt t="56145" x="1689100" y="4367213"/>
          <p14:tracePt t="56149" x="1790700" y="4430713"/>
          <p14:tracePt t="56159" x="1852613" y="4467225"/>
          <p14:tracePt t="56169" x="1890713" y="4505325"/>
          <p14:tracePt t="56175" x="1939925" y="4530725"/>
          <p14:tracePt t="56185" x="1978025" y="4554538"/>
          <p14:tracePt t="56190" x="1990725" y="4554538"/>
          <p14:tracePt t="56201" x="1990725" y="4567238"/>
          <p14:tracePt t="56211" x="2003425" y="4567238"/>
          <p14:tracePt t="56391" x="1978025" y="4567238"/>
          <p14:tracePt t="56454" x="1965325" y="4567238"/>
          <p14:tracePt t="56474" x="1952625" y="4567238"/>
          <p14:tracePt t="56534" x="1939925" y="4567238"/>
          <p14:tracePt t="56563" x="1927225" y="4567238"/>
          <p14:tracePt t="56569" x="1903413" y="4567238"/>
          <p14:tracePt t="56579" x="1890713" y="4567238"/>
          <p14:tracePt t="56627" x="1878013" y="4554538"/>
          <p14:tracePt t="56658" x="1865313" y="4554538"/>
          <p14:tracePt t="56663" x="1852613" y="4554538"/>
          <p14:tracePt t="56673" x="1852613" y="4543425"/>
          <p14:tracePt t="56677" x="1839913" y="4530725"/>
          <p14:tracePt t="56688" x="1827213" y="4518025"/>
          <p14:tracePt t="56703" x="1801813" y="4505325"/>
          <p14:tracePt t="56713" x="1801813" y="4492625"/>
          <p14:tracePt t="56719" x="1790700" y="4467225"/>
          <p14:tracePt t="56729" x="1790700" y="4454525"/>
          <p14:tracePt t="56739" x="1765300" y="4443413"/>
          <p14:tracePt t="56743" x="1765300" y="4430713"/>
          <p14:tracePt t="56754" x="1739900" y="4405313"/>
          <p14:tracePt t="56759" x="1739900" y="4379913"/>
          <p14:tracePt t="56795" x="1727200" y="4367213"/>
          <p14:tracePt t="57097" x="1714500" y="4367213"/>
          <p14:tracePt t="57107" x="1714500" y="4354513"/>
          <p14:tracePt t="57117" x="1714500" y="4330700"/>
          <p14:tracePt t="57133" x="1714500" y="4305300"/>
          <p14:tracePt t="57147" x="1727200" y="4292600"/>
          <p14:tracePt t="57173" x="1739900" y="4279900"/>
          <p14:tracePt t="57214" x="1752600" y="4279900"/>
          <p14:tracePt t="57239" x="1765300" y="4279900"/>
          <p14:tracePt t="57289" x="1778000" y="4279900"/>
          <p14:tracePt t="57293" x="1778000" y="4267200"/>
          <p14:tracePt t="57303" x="1790700" y="4254500"/>
          <p14:tracePt t="57309" x="1801813" y="4254500"/>
          <p14:tracePt t="57319" x="1814513" y="4254500"/>
          <p14:tracePt t="57334" x="1827213" y="4241800"/>
          <p14:tracePt t="57349" x="1839913" y="4230688"/>
          <p14:tracePt t="57370" x="1852613" y="4217988"/>
          <p14:tracePt t="57385" x="1865313" y="4205288"/>
          <p14:tracePt t="57409" x="1890713" y="4179888"/>
          <p14:tracePt t="57425" x="1890713" y="4167188"/>
          <p14:tracePt t="57449" x="1903413" y="4167188"/>
          <p14:tracePt t="57461" x="1903413" y="4154488"/>
          <p14:tracePt t="57465" x="1914525" y="4141788"/>
          <p14:tracePt t="57475" x="1927225" y="4141788"/>
          <p14:tracePt t="57485" x="1939925" y="4129088"/>
          <p14:tracePt t="57501" x="1939925" y="4117975"/>
          <p14:tracePt t="57515" x="1965325" y="4105275"/>
          <p14:tracePt t="57561" x="1978025" y="4105275"/>
          <p14:tracePt t="57701" x="1965325" y="4105275"/>
          <p14:tracePt t="57707" x="1939925" y="4105275"/>
          <p14:tracePt t="57717" x="1927225" y="4117975"/>
          <p14:tracePt t="57727" x="1914525" y="4117975"/>
          <p14:tracePt t="57732" x="1878013" y="4141788"/>
          <p14:tracePt t="57747" x="1852613" y="4154488"/>
          <p14:tracePt t="57757" x="1852613" y="4167188"/>
          <p14:tracePt t="57767" x="1827213" y="4167188"/>
          <p14:tracePt t="57773" x="1801813" y="4192588"/>
          <p14:tracePt t="57798" x="1790700" y="4217988"/>
          <p14:tracePt t="57807" x="1778000" y="4217988"/>
          <p14:tracePt t="58101" x="1801813" y="4217988"/>
          <p14:tracePt t="58115" x="1827213" y="4217988"/>
          <p14:tracePt t="58125" x="1852613" y="4217988"/>
          <p14:tracePt t="58131" x="1878013" y="4217988"/>
          <p14:tracePt t="58141" x="1903413" y="4217988"/>
          <p14:tracePt t="58167" x="1914525" y="4217988"/>
          <p14:tracePt t="58182" x="1927225" y="4217988"/>
          <p14:tracePt t="58211" x="1939925" y="4217988"/>
          <p14:tracePt t="58288" x="1952625" y="4217988"/>
          <p14:tracePt t="58302" x="1965325" y="4217988"/>
          <p14:tracePt t="58323" x="1978025" y="4217988"/>
          <p14:tracePt t="58327" x="1990725" y="4217988"/>
          <p14:tracePt t="58344" x="2014538" y="4217988"/>
          <p14:tracePt t="58363" x="2039938" y="4217988"/>
          <p14:tracePt t="58367" x="2090738" y="4217988"/>
          <p14:tracePt t="58377" x="2116138" y="4217988"/>
          <p14:tracePt t="58383" x="2139950" y="4217988"/>
          <p14:tracePt t="58394" x="2165350" y="4217988"/>
          <p14:tracePt t="58404" x="2203450" y="4217988"/>
          <p14:tracePt t="58409" x="2228850" y="4217988"/>
          <p14:tracePt t="58420" x="2252663" y="4217988"/>
          <p14:tracePt t="58423" x="2290763" y="4217988"/>
          <p14:tracePt t="58433" x="2316163" y="4217988"/>
          <p14:tracePt t="58444" x="2339975" y="4217988"/>
          <p14:tracePt t="58450" x="2390775" y="4217988"/>
          <p14:tracePt t="58459" x="2416175" y="4217988"/>
          <p14:tracePt t="58463" x="2441575" y="4217988"/>
          <p14:tracePt t="58474" x="2452688" y="4217988"/>
          <p14:tracePt t="58484" x="2465388" y="4217988"/>
          <p14:tracePt t="58489" x="2478088" y="4217988"/>
          <p14:tracePt t="58505" x="2490788" y="4192588"/>
          <p14:tracePt t="58515" x="2503488" y="4192588"/>
          <p14:tracePt t="58545" x="2516188" y="4192588"/>
          <p14:tracePt t="58579" x="2541588" y="4192588"/>
          <p14:tracePt t="58611" x="2554288" y="4192588"/>
          <p14:tracePt t="58635" x="2565400" y="4192588"/>
          <p14:tracePt t="58661" x="2578100" y="4192588"/>
          <p14:tracePt t="58691" x="2590800" y="4192588"/>
          <p14:tracePt t="58705" x="2603500" y="4192588"/>
          <p14:tracePt t="58731" x="2628900" y="4192588"/>
          <p14:tracePt t="58757" x="2641600" y="4192588"/>
          <p14:tracePt t="58761" x="2667000" y="4192588"/>
          <p14:tracePt t="58771" x="2678113" y="4192588"/>
          <p14:tracePt t="58777" x="2690813" y="4192588"/>
          <p14:tracePt t="58787" x="2716213" y="4192588"/>
          <p14:tracePt t="58797" x="2728913" y="4192588"/>
          <p14:tracePt t="58802" x="2767013" y="4192588"/>
          <p14:tracePt t="58811" x="2803525" y="4192588"/>
          <p14:tracePt t="58817" x="2828925" y="4192588"/>
          <p14:tracePt t="58827" x="2854325" y="4192588"/>
          <p14:tracePt t="58841" x="2879725" y="4192588"/>
          <p14:tracePt t="58853" x="2903538" y="4192588"/>
          <p14:tracePt t="58867" x="2916238" y="4192588"/>
          <p14:tracePt t="58877" x="2928938" y="4192588"/>
          <p14:tracePt t="58893" x="2941638" y="4192588"/>
          <p14:tracePt t="59341" x="2954338" y="4192588"/>
          <p14:tracePt t="59371" x="2967038" y="4192588"/>
          <p14:tracePt t="59397" x="2992438" y="4192588"/>
          <p14:tracePt t="59411" x="3003550" y="4192588"/>
          <p14:tracePt t="59421" x="3016250" y="4192588"/>
          <p14:tracePt t="59427" x="3028950" y="4192588"/>
          <p14:tracePt t="59447" x="3041650" y="4192588"/>
          <p14:tracePt t="59451" x="3054350" y="4192588"/>
          <p14:tracePt t="59463" x="3067050" y="4192588"/>
          <p14:tracePt t="59477" x="3079750" y="4192588"/>
          <p14:tracePt t="59494" x="3092450" y="4192588"/>
          <p14:tracePt t="59507" x="3103563" y="4192588"/>
          <p14:tracePt t="59639" x="3103563" y="4179888"/>
          <p14:tracePt t="59696" x="3103563" y="4154488"/>
          <p14:tracePt t="59709" x="3103563" y="4141788"/>
          <p14:tracePt t="59715" x="3116263" y="4129088"/>
          <p14:tracePt t="59725" x="3116263" y="4117975"/>
          <p14:tracePt t="59736" x="3116263" y="4105275"/>
          <p14:tracePt t="59751" x="3128963" y="4079875"/>
          <p14:tracePt t="59755" x="3128963" y="4067175"/>
          <p14:tracePt t="59771" x="3128963" y="4041775"/>
          <p14:tracePt t="59791" x="3141663" y="4017963"/>
          <p14:tracePt t="59805" x="3141663" y="4005263"/>
          <p14:tracePt t="59821" x="3141663" y="3992563"/>
          <p14:tracePt t="59831" x="3141663" y="3979863"/>
          <p14:tracePt t="59853" x="3141663" y="3967163"/>
          <p14:tracePt t="59877" x="3141663" y="3954463"/>
          <p14:tracePt t="59891" x="3128963" y="3954463"/>
          <p14:tracePt t="59897" x="3128963" y="3929063"/>
          <p14:tracePt t="59918" x="3103563" y="3929063"/>
          <p14:tracePt t="59921" x="3092450" y="3905250"/>
          <p14:tracePt t="59938" x="3054350" y="3892550"/>
          <p14:tracePt t="59947" x="3028950" y="3879850"/>
          <p14:tracePt t="59958" x="3003550" y="3879850"/>
          <p14:tracePt t="59963" x="2954338" y="3854450"/>
          <p14:tracePt t="59974" x="2928938" y="3854450"/>
          <p14:tracePt t="59977" x="2903538" y="3829050"/>
          <p14:tracePt t="59987" x="2890838" y="3829050"/>
          <p14:tracePt t="59997" x="2854325" y="3816350"/>
          <p14:tracePt t="60003" x="2816225" y="3803650"/>
          <p14:tracePt t="60013" x="2803525" y="3792538"/>
          <p14:tracePt t="60018" x="2767013" y="3779838"/>
          <p14:tracePt t="60029" x="2754313" y="3779838"/>
          <p14:tracePt t="60039" x="2728913" y="3767138"/>
          <p14:tracePt t="60043" x="2716213" y="3767138"/>
          <p14:tracePt t="60053" x="2703513" y="3767138"/>
          <p14:tracePt t="60059" x="2678113" y="3741738"/>
          <p14:tracePt t="60071" x="2667000" y="3741738"/>
          <p14:tracePt t="60079" x="2654300" y="3741738"/>
          <p14:tracePt t="60083" x="2641600" y="3741738"/>
          <p14:tracePt t="60099" x="2616200" y="3741738"/>
          <p14:tracePt t="60109" x="2603500" y="3741738"/>
          <p14:tracePt t="60119" x="2565400" y="3716338"/>
          <p14:tracePt t="60125" x="2528888" y="3716338"/>
          <p14:tracePt t="60136" x="2490788" y="3716338"/>
          <p14:tracePt t="60140" x="2452688" y="3716338"/>
          <p14:tracePt t="60149" x="2416175" y="3716338"/>
          <p14:tracePt t="60159" x="2365375" y="3716338"/>
          <p14:tracePt t="60165" x="2339975" y="3692525"/>
          <p14:tracePt t="60175" x="2303463" y="3692525"/>
          <p14:tracePt t="60179" x="2252663" y="3692525"/>
          <p14:tracePt t="60189" x="2216150" y="3679825"/>
          <p14:tracePt t="60200" x="2165350" y="3679825"/>
          <p14:tracePt t="60205" x="2090738" y="3654425"/>
          <p14:tracePt t="60215" x="2052638" y="3654425"/>
          <p14:tracePt t="60219" x="1990725" y="3654425"/>
          <p14:tracePt t="60229" x="1939925" y="3654425"/>
          <p14:tracePt t="60239" x="1903413" y="3654425"/>
          <p14:tracePt t="60245" x="1852613" y="3654425"/>
          <p14:tracePt t="60255" x="1778000" y="3654425"/>
          <p14:tracePt t="60259" x="1714500" y="3654425"/>
          <p14:tracePt t="60269" x="1639888" y="3654425"/>
          <p14:tracePt t="60281" x="1577975" y="3654425"/>
          <p14:tracePt t="60286" x="1514475" y="3654425"/>
          <p14:tracePt t="60295" x="1439863" y="3654425"/>
          <p14:tracePt t="60303" x="1376363" y="3654425"/>
          <p14:tracePt t="60311" x="1339850" y="3654425"/>
          <p14:tracePt t="60321" x="1289050" y="3654425"/>
          <p14:tracePt t="60325" x="1252538" y="3667125"/>
          <p14:tracePt t="60335" x="1227138" y="3679825"/>
          <p14:tracePt t="60341" x="1201738" y="3679825"/>
          <p14:tracePt t="60352" x="1189038" y="3679825"/>
          <p14:tracePt t="60361" x="1176338" y="3679825"/>
          <p14:tracePt t="60378" x="1150938" y="3703638"/>
          <p14:tracePt t="60391" x="1127125" y="3703638"/>
          <p14:tracePt t="60402" x="1089025" y="3716338"/>
          <p14:tracePt t="60407" x="1076325" y="3729038"/>
          <p14:tracePt t="60418" x="1063625" y="3729038"/>
          <p14:tracePt t="60421" x="1038225" y="3729038"/>
          <p14:tracePt t="60431" x="1038225" y="3741738"/>
          <p14:tracePt t="60441" x="1027113" y="3754438"/>
          <p14:tracePt t="60447" x="1014413" y="3767138"/>
          <p14:tracePt t="60457" x="1001713" y="3792538"/>
          <p14:tracePt t="60463" x="989013" y="3816350"/>
          <p14:tracePt t="60471" x="963613" y="3841750"/>
          <p14:tracePt t="60485" x="963613" y="3879850"/>
          <p14:tracePt t="60487" x="963613" y="3905250"/>
          <p14:tracePt t="60497" x="963613" y="3954463"/>
          <p14:tracePt t="60504" x="963613" y="3992563"/>
          <p14:tracePt t="60513" x="963613" y="4029075"/>
          <p14:tracePt t="60523" x="963613" y="4067175"/>
          <p14:tracePt t="60527" x="989013" y="4092575"/>
          <p14:tracePt t="60537" x="1014413" y="4129088"/>
          <p14:tracePt t="60543" x="1050925" y="4167188"/>
          <p14:tracePt t="60553" x="1089025" y="4205288"/>
          <p14:tracePt t="60563" x="1139825" y="4254500"/>
          <p14:tracePt t="60567" x="1214438" y="4292600"/>
          <p14:tracePt t="60577" x="1276350" y="4330700"/>
          <p14:tracePt t="60584" x="1327150" y="4354513"/>
          <p14:tracePt t="60593" x="1401763" y="4392613"/>
          <p14:tracePt t="60603" x="1476375" y="4418013"/>
          <p14:tracePt t="60607" x="1527175" y="4430713"/>
          <p14:tracePt t="60618" x="1589088" y="4443413"/>
          <p14:tracePt t="60623" x="1639888" y="4467225"/>
          <p14:tracePt t="60635" x="1727200" y="4492625"/>
          <p14:tracePt t="60643" x="1765300" y="4492625"/>
          <p14:tracePt t="60650" x="1839913" y="4505325"/>
          <p14:tracePt t="60659" x="1914525" y="4505325"/>
          <p14:tracePt t="60663" x="2003425" y="4530725"/>
          <p14:tracePt t="60673" x="2078038" y="4530725"/>
          <p14:tracePt t="60685" x="2190750" y="4543425"/>
          <p14:tracePt t="60689" x="2278063" y="4567238"/>
          <p14:tracePt t="60699" x="2378075" y="4579938"/>
          <p14:tracePt t="60705" x="2478088" y="4579938"/>
          <p14:tracePt t="60715" x="2578100" y="4605338"/>
          <p14:tracePt t="60725" x="2654300" y="4605338"/>
          <p14:tracePt t="60729" x="2728913" y="4605338"/>
          <p14:tracePt t="60739" x="2803525" y="4605338"/>
          <p14:tracePt t="60745" x="2867025" y="4605338"/>
          <p14:tracePt t="60755" x="2941638" y="4605338"/>
          <p14:tracePt t="60765" x="2992438" y="4605338"/>
          <p14:tracePt t="60769" x="3054350" y="4605338"/>
          <p14:tracePt t="60779" x="3128963" y="4579938"/>
          <p14:tracePt t="60786" x="3167063" y="4567238"/>
          <p14:tracePt t="60795" x="3228975" y="4530725"/>
          <p14:tracePt t="60805" x="3305175" y="4505325"/>
          <p14:tracePt t="60809" x="3341688" y="4492625"/>
          <p14:tracePt t="60819" x="3379788" y="4443413"/>
          <p14:tracePt t="60825" x="3417888" y="4418013"/>
          <p14:tracePt t="60836" x="3467100" y="4379913"/>
          <p14:tracePt t="60845" x="3517900" y="4354513"/>
          <p14:tracePt t="60852" x="3530600" y="4341813"/>
          <p14:tracePt t="60861" x="3554413" y="4318000"/>
          <p14:tracePt t="60865" x="3567113" y="4305300"/>
          <p14:tracePt t="60875" x="3592513" y="4279900"/>
          <p14:tracePt t="60886" x="3617913" y="4254500"/>
          <p14:tracePt t="60891" x="3643313" y="4230688"/>
          <p14:tracePt t="60905" x="3643313" y="4217988"/>
          <p14:tracePt t="60977" x="3643313" y="4205288"/>
          <p14:tracePt t="60991" x="3643313" y="4192588"/>
          <p14:tracePt t="61011" x="3592513" y="4179888"/>
          <p14:tracePt t="61018" x="3505200" y="4167188"/>
          <p14:tracePt t="61027" x="3405188" y="4167188"/>
          <p14:tracePt t="61031" x="3292475" y="4154488"/>
          <p14:tracePt t="61041" x="3179763" y="4154488"/>
          <p14:tracePt t="61052" x="3079750" y="4154488"/>
          <p14:tracePt t="61057" x="3003550" y="4154488"/>
          <p14:tracePt t="61068" x="2967038" y="4154488"/>
          <p14:tracePt t="61071" x="2903538" y="4167188"/>
          <p14:tracePt t="61081" x="2879725" y="4167188"/>
          <p14:tracePt t="61093" x="2828925" y="4167188"/>
          <p14:tracePt t="61097" x="2778125" y="4167188"/>
          <p14:tracePt t="61107" x="2741613" y="4167188"/>
          <p14:tracePt t="61113" x="2703513" y="4167188"/>
          <p14:tracePt t="61123" x="2678113" y="4167188"/>
          <p14:tracePt t="61134" x="2616200" y="4167188"/>
          <p14:tracePt t="61137" x="2578100" y="4154488"/>
          <p14:tracePt t="61147" x="2528888" y="4129088"/>
          <p14:tracePt t="61153" x="2490788" y="4129088"/>
          <p14:tracePt t="61163" x="2441575" y="4129088"/>
          <p14:tracePt t="61173" x="2416175" y="4129088"/>
          <p14:tracePt t="61179" x="2378075" y="4129088"/>
          <p14:tracePt t="61189" x="2352675" y="4105275"/>
          <p14:tracePt t="61203" x="2328863" y="4105275"/>
          <p14:tracePt t="61213" x="2303463" y="4105275"/>
          <p14:tracePt t="61218" x="2278063" y="4105275"/>
          <p14:tracePt t="61237" x="2252663" y="4105275"/>
          <p14:tracePt t="61244" x="2228850" y="4105275"/>
          <p14:tracePt t="61277" x="2216150" y="4105275"/>
          <p14:tracePt t="61284" x="2203450" y="4105275"/>
          <p14:tracePt t="61293" x="2190750" y="4105275"/>
          <p14:tracePt t="61300" x="2152650" y="4105275"/>
          <p14:tracePt t="61309" x="2127250" y="4105275"/>
          <p14:tracePt t="61319" x="2103438" y="4105275"/>
          <p14:tracePt t="61323" x="2065338" y="4105275"/>
          <p14:tracePt t="61335" x="2039938" y="4105275"/>
          <p14:tracePt t="61339" x="2027238" y="4105275"/>
          <p14:tracePt t="61351" x="2014538" y="4105275"/>
          <p14:tracePt t="61359" x="2003425" y="4105275"/>
          <p14:tracePt t="61363" x="1990725" y="4105275"/>
          <p14:tracePt t="61374" x="1978025" y="4105275"/>
          <p14:tracePt t="61389" x="1952625" y="4105275"/>
          <p14:tracePt t="61400" x="1927225" y="4105275"/>
          <p14:tracePt t="61405" x="1903413" y="4105275"/>
          <p14:tracePt t="61415" x="1878013" y="4105275"/>
          <p14:tracePt t="61419" x="1852613" y="4105275"/>
          <p14:tracePt t="61439" x="1827213" y="4105275"/>
          <p14:tracePt t="61445" x="1801813" y="4105275"/>
          <p14:tracePt t="61455" x="1765300" y="4105275"/>
          <p14:tracePt t="61459" x="1739900" y="4105275"/>
          <p14:tracePt t="61469" x="1727200" y="4105275"/>
          <p14:tracePt t="61479" x="1701800" y="4105275"/>
          <p14:tracePt t="61485" x="1677988" y="4105275"/>
          <p14:tracePt t="61500" x="1665288" y="4105275"/>
          <p14:tracePt t="61707" x="1677988" y="4105275"/>
          <p14:tracePt t="61711" x="1701800" y="4079875"/>
          <p14:tracePt t="61721" x="1727200" y="4041775"/>
          <p14:tracePt t="61728" x="1739900" y="4029075"/>
          <p14:tracePt t="61738" x="1752600" y="4005263"/>
          <p14:tracePt t="61748" x="1765300" y="3979863"/>
          <p14:tracePt t="61753" x="1765300" y="3954463"/>
          <p14:tracePt t="61763" x="1765300" y="3941763"/>
          <p14:tracePt t="61843" x="1752600" y="3941763"/>
          <p14:tracePt t="61869" x="1727200" y="3941763"/>
          <p14:tracePt t="61969" x="1739900" y="3916363"/>
          <p14:tracePt t="61979" x="1778000" y="3879850"/>
          <p14:tracePt t="61984" x="1814513" y="3829050"/>
          <p14:tracePt t="61993" x="1852613" y="3792538"/>
          <p14:tracePt t="62003" x="1927225" y="3716338"/>
          <p14:tracePt t="62009" x="1978025" y="3629025"/>
          <p14:tracePt t="62019" x="2078038" y="3541713"/>
          <p14:tracePt t="62025" x="2127250" y="3479800"/>
          <p14:tracePt t="62035" x="2152650" y="3454400"/>
          <p14:tracePt t="62045" x="2165350" y="3416300"/>
          <p14:tracePt t="62050" x="2178050" y="3390900"/>
          <p14:tracePt t="62059" x="2203450" y="3378200"/>
          <p14:tracePt t="62066" x="2203450" y="3354388"/>
          <p14:tracePt t="62075" x="2203450" y="3316288"/>
          <p14:tracePt t="62089" x="2203450" y="3303588"/>
          <p14:tracePt t="62100" x="2203450" y="3278188"/>
          <p14:tracePt t="62105" x="2203450" y="3267075"/>
          <p14:tracePt t="62125" x="2203450" y="3254375"/>
          <p14:tracePt t="62201" x="2203450" y="3241675"/>
          <p14:tracePt t="62225" x="2190750" y="3241675"/>
          <p14:tracePt t="62232" x="2178050" y="3241675"/>
          <p14:tracePt t="62241" x="2165350" y="3241675"/>
          <p14:tracePt t="62247" x="2139950" y="3241675"/>
          <p14:tracePt t="62257" x="2116138" y="3241675"/>
          <p14:tracePt t="62267" x="2078038" y="3267075"/>
          <p14:tracePt t="62271" x="2065338" y="3267075"/>
          <p14:tracePt t="62282" x="2039938" y="3267075"/>
          <p14:tracePt t="62287" x="2014538" y="3267075"/>
          <p14:tracePt t="62297" x="1990725" y="3267075"/>
          <p14:tracePt t="62311" x="1965325" y="3290888"/>
          <p14:tracePt t="62327" x="1939925" y="3290888"/>
          <p14:tracePt t="62503" x="1952625" y="3290888"/>
          <p14:tracePt t="62509" x="1990725" y="3290888"/>
          <p14:tracePt t="62519" x="2014538" y="3290888"/>
          <p14:tracePt t="62529" x="2039938" y="3290888"/>
          <p14:tracePt t="62534" x="2065338" y="3290888"/>
          <p14:tracePt t="62543" x="2116138" y="3290888"/>
          <p14:tracePt t="62550" x="2139950" y="3290888"/>
          <p14:tracePt t="62559" x="2165350" y="3290888"/>
          <p14:tracePt t="62569" x="2190750" y="3290888"/>
          <p14:tracePt t="62573" x="2216150" y="3290888"/>
          <p14:tracePt t="62585" x="2265363" y="3290888"/>
          <p14:tracePt t="62589" x="2303463" y="3290888"/>
          <p14:tracePt t="62600" x="2352675" y="3290888"/>
          <p14:tracePt t="62609" x="2416175" y="3290888"/>
          <p14:tracePt t="62616" x="2490788" y="3290888"/>
          <p14:tracePt t="62625" x="2554288" y="3290888"/>
          <p14:tracePt t="62629" x="2641600" y="3303588"/>
          <p14:tracePt t="62639" x="2741613" y="3354388"/>
          <p14:tracePt t="62650" x="2828925" y="3403600"/>
          <p14:tracePt t="62655" x="2890838" y="3454400"/>
          <p14:tracePt t="62666" x="2967038" y="3503613"/>
          <p14:tracePt t="62669" x="3003550" y="3554413"/>
          <p14:tracePt t="62682" x="3041650" y="3579813"/>
          <p14:tracePt t="62691" x="3079750" y="3629025"/>
          <p14:tracePt t="62695" x="3103563" y="3641725"/>
          <p14:tracePt t="62705" x="3103563" y="3654425"/>
          <p14:tracePt t="62711" x="3116263" y="3692525"/>
          <p14:tracePt t="62721" x="3116263" y="3716338"/>
          <p14:tracePt t="62732" x="3116263" y="3741738"/>
          <p14:tracePt t="62745" x="3116263" y="3767138"/>
          <p14:tracePt t="62751" x="3116263" y="3792538"/>
          <p14:tracePt t="62761" x="3116263" y="3829050"/>
          <p14:tracePt t="62771" x="3092450" y="3829050"/>
          <p14:tracePt t="62775" x="3067050" y="3854450"/>
          <p14:tracePt t="62785" x="3041650" y="3867150"/>
          <p14:tracePt t="62791" x="3003550" y="3867150"/>
          <p14:tracePt t="62802" x="2979738" y="3879850"/>
          <p14:tracePt t="62811" x="2928938" y="3879850"/>
          <p14:tracePt t="62817" x="2890838" y="3879850"/>
          <p14:tracePt t="62827" x="2841625" y="3879850"/>
          <p14:tracePt t="62832" x="2790825" y="3867150"/>
          <p14:tracePt t="62841" x="2728913" y="3841750"/>
          <p14:tracePt t="62852" x="2690813" y="3816350"/>
          <p14:tracePt t="62857" x="2654300" y="3792538"/>
          <p14:tracePt t="62867" x="2603500" y="3754438"/>
          <p14:tracePt t="62872" x="2590800" y="3729038"/>
          <p14:tracePt t="62883" x="2578100" y="3716338"/>
          <p14:tracePt t="62887" x="2565400" y="3692525"/>
          <p14:tracePt t="62897" x="2554288" y="3654425"/>
          <p14:tracePt t="62907" x="2541588" y="3641725"/>
          <p14:tracePt t="62913" x="2541588" y="3629025"/>
          <p14:tracePt t="62923" x="2541588" y="3603625"/>
          <p14:tracePt t="62927" x="2541588" y="3567113"/>
          <p14:tracePt t="62939" x="2541588" y="3529013"/>
          <p14:tracePt t="62950" x="2541588" y="3490913"/>
          <p14:tracePt t="62954" x="2541588" y="3467100"/>
          <p14:tracePt t="62967" x="2554288" y="3429000"/>
          <p14:tracePt t="62969" x="2578100" y="3416300"/>
          <p14:tracePt t="62979" x="2590800" y="3390900"/>
          <p14:tracePt t="62989" x="2628900" y="3367088"/>
          <p14:tracePt t="62993" x="2654300" y="3354388"/>
          <p14:tracePt t="63003" x="2667000" y="3341688"/>
          <p14:tracePt t="63009" x="2690813" y="3341688"/>
          <p14:tracePt t="63019" x="2703513" y="3341688"/>
          <p14:tracePt t="63029" x="2716213" y="3341688"/>
          <p14:tracePt t="63035" x="2728913" y="3341688"/>
          <p14:tracePt t="63045" x="2741613" y="3341688"/>
          <p14:tracePt t="63050" x="2754313" y="3341688"/>
          <p14:tracePt t="63059" x="2767013" y="3341688"/>
          <p14:tracePt t="63075" x="2778125" y="3341688"/>
          <p14:tracePt t="63085" x="2803525" y="3390900"/>
          <p14:tracePt t="63089" x="2803525" y="3416300"/>
          <p14:tracePt t="63100" x="2803525" y="3441700"/>
          <p14:tracePt t="63109" x="2803525" y="3479800"/>
          <p14:tracePt t="63116" x="2803525" y="3503613"/>
          <p14:tracePt t="63125" x="2803525" y="3529013"/>
          <p14:tracePt t="63129" x="2790825" y="3554413"/>
          <p14:tracePt t="63142" x="2767013" y="3590925"/>
          <p14:tracePt t="63151" x="2754313" y="3590925"/>
          <p14:tracePt t="63155" x="2716213" y="3616325"/>
          <p14:tracePt t="63166" x="2690813" y="3616325"/>
          <p14:tracePt t="63171" x="2678113" y="3616325"/>
          <p14:tracePt t="63182" x="2654300" y="3616325"/>
          <p14:tracePt t="63191" x="2641600" y="3616325"/>
          <p14:tracePt t="63195" x="2616200" y="3616325"/>
          <p14:tracePt t="63205" x="2603500" y="3616325"/>
          <p14:tracePt t="63211" x="2590800" y="3616325"/>
          <p14:tracePt t="63221" x="2578100" y="3616325"/>
          <p14:tracePt t="63232" x="2565400" y="3616325"/>
          <p14:tracePt t="63245" x="2554288" y="3616325"/>
          <p14:tracePt t="63287" x="2554288" y="3603625"/>
          <p14:tracePt t="63301" x="2554288" y="3590925"/>
          <p14:tracePt t="63322" x="2554288" y="3579813"/>
          <p14:tracePt t="63367" x="2554288" y="3567113"/>
          <p14:tracePt t="63417" x="2565400" y="3554413"/>
          <p14:tracePt t="63997" x="2578100" y="3554413"/>
          <p14:tracePt t="64007" x="2590800" y="3554413"/>
          <p14:tracePt t="64014" x="2590800" y="3567113"/>
          <p14:tracePt t="64023" x="2603500" y="3579813"/>
          <p14:tracePt t="64027" x="2616200" y="3590925"/>
          <p14:tracePt t="64053" x="2616200" y="3616325"/>
          <p14:tracePt t="64064" x="2641600" y="3641725"/>
          <p14:tracePt t="64079" x="2641600" y="3667125"/>
          <p14:tracePt t="64089" x="2641600" y="3679825"/>
          <p14:tracePt t="64093" x="2667000" y="3703638"/>
          <p14:tracePt t="64103" x="2667000" y="3716338"/>
          <p14:tracePt t="64109" x="2678113" y="3754438"/>
          <p14:tracePt t="64119" x="2678113" y="3792538"/>
          <p14:tracePt t="64130" x="2690813" y="3803650"/>
          <p14:tracePt t="64133" x="2703513" y="3816350"/>
          <p14:tracePt t="64143" x="2703513" y="3841750"/>
          <p14:tracePt t="64149" x="2716213" y="3841750"/>
          <p14:tracePt t="64159" x="2728913" y="3854450"/>
          <p14:tracePt t="64169" x="2728913" y="3879850"/>
          <p14:tracePt t="64185" x="2741613" y="3879850"/>
          <p14:tracePt t="64189" x="2754313" y="3879850"/>
          <p14:tracePt t="64199" x="2767013" y="3905250"/>
          <p14:tracePt t="64209" x="2778125" y="3905250"/>
          <p14:tracePt t="64216" x="2803525" y="3916363"/>
          <p14:tracePt t="64225" x="2841625" y="3916363"/>
          <p14:tracePt t="64229" x="2867025" y="3929063"/>
          <p14:tracePt t="64239" x="2890838" y="3941763"/>
          <p14:tracePt t="64249" x="2928938" y="3941763"/>
          <p14:tracePt t="64255" x="2954338" y="3941763"/>
          <p14:tracePt t="64265" x="2979738" y="3941763"/>
          <p14:tracePt t="64269" x="2992438" y="3941763"/>
          <p14:tracePt t="64279" x="3003550" y="3941763"/>
          <p14:tracePt t="64295" x="3016250" y="3941763"/>
          <p14:tracePt t="64311" x="3041650" y="3929063"/>
          <p14:tracePt t="64332" x="3054350" y="3929063"/>
          <p14:tracePt t="64341" x="3054350" y="3916363"/>
          <p14:tracePt t="64345" x="3067050" y="3916363"/>
          <p14:tracePt t="64361" x="3067050" y="3905250"/>
          <p14:tracePt t="64371" x="3079750" y="3905250"/>
          <p14:tracePt t="64447" x="3079750" y="3879850"/>
          <p14:tracePt t="64471" x="3079750" y="3867150"/>
          <p14:tracePt t="64482" x="3067050" y="3854450"/>
          <p14:tracePt t="64487" x="3054350" y="3841750"/>
          <p14:tracePt t="64498" x="3016250" y="3829050"/>
          <p14:tracePt t="64507" x="2979738" y="3816350"/>
          <p14:tracePt t="64511" x="2928938" y="3792538"/>
          <p14:tracePt t="64521" x="2890838" y="3792538"/>
          <p14:tracePt t="64527" x="2816225" y="3792538"/>
          <p14:tracePt t="64537" x="2741613" y="3779838"/>
          <p14:tracePt t="64548" x="2641600" y="3754438"/>
          <p14:tracePt t="64553" x="2554288" y="3741738"/>
          <p14:tracePt t="64564" x="2452688" y="3741738"/>
          <p14:tracePt t="64567" x="2328863" y="3741738"/>
          <p14:tracePt t="64577" x="2228850" y="3716338"/>
          <p14:tracePt t="64587" x="2139950" y="3716338"/>
          <p14:tracePt t="64593" x="2027238" y="3716338"/>
          <p14:tracePt t="64603" x="1914525" y="3716338"/>
          <p14:tracePt t="64607" x="1827213" y="3716338"/>
          <p14:tracePt t="64617" x="1765300" y="3716338"/>
          <p14:tracePt t="64627" x="1714500" y="3716338"/>
          <p14:tracePt t="64633" x="1677988" y="3716338"/>
          <p14:tracePt t="64643" x="1639888" y="3716338"/>
          <p14:tracePt t="64649" x="1614488" y="3741738"/>
          <p14:tracePt t="64659" x="1601788" y="3767138"/>
          <p14:tracePt t="64669" x="1589088" y="3792538"/>
          <p14:tracePt t="64673" x="1577975" y="3841750"/>
          <p14:tracePt t="64683" x="1552575" y="3929063"/>
          <p14:tracePt t="64689" x="1552575" y="3992563"/>
          <p14:tracePt t="64699" x="1552575" y="4067175"/>
          <p14:tracePt t="64709" x="1552575" y="4154488"/>
          <p14:tracePt t="64715" x="1552575" y="4230688"/>
          <p14:tracePt t="64725" x="1589088" y="4305300"/>
          <p14:tracePt t="64730" x="1627188" y="4379913"/>
          <p14:tracePt t="64739" x="1689100" y="4443413"/>
          <p14:tracePt t="64749" x="1701800" y="4467225"/>
          <p14:tracePt t="64755" x="1752600" y="4505325"/>
          <p14:tracePt t="64765" x="1801813" y="4530725"/>
          <p14:tracePt t="64769" x="1878013" y="4543425"/>
          <p14:tracePt t="64780" x="1939925" y="4543425"/>
          <p14:tracePt t="64789" x="2014538" y="4543425"/>
          <p14:tracePt t="64795" x="2090738" y="4543425"/>
          <p14:tracePt t="64805" x="2190750" y="4543425"/>
          <p14:tracePt t="64809" x="2278063" y="4543425"/>
          <p14:tracePt t="64819" x="2390775" y="4479925"/>
          <p14:tracePt t="64830" x="2490788" y="4443413"/>
          <p14:tracePt t="64835" x="2603500" y="4379913"/>
          <p14:tracePt t="64846" x="2678113" y="4330700"/>
          <p14:tracePt t="64849" x="2790825" y="4241800"/>
          <p14:tracePt t="64859" x="2841625" y="4205288"/>
          <p14:tracePt t="64869" x="2928938" y="4117975"/>
          <p14:tracePt t="64875" x="2954338" y="4079875"/>
          <p14:tracePt t="64885" x="2992438" y="4017963"/>
          <p14:tracePt t="64891" x="3016250" y="3979863"/>
          <p14:tracePt t="64901" x="3016250" y="3929063"/>
          <p14:tracePt t="64911" x="3016250" y="3892550"/>
          <p14:tracePt t="64915" x="3016250" y="3841750"/>
          <p14:tracePt t="64925" x="3016250" y="3803650"/>
          <p14:tracePt t="64931" x="3016250" y="3767138"/>
          <p14:tracePt t="64941" x="3016250" y="3741738"/>
          <p14:tracePt t="64952" x="3016250" y="3716338"/>
          <p14:tracePt t="64964" x="3016250" y="3692525"/>
          <p14:tracePt t="64967" x="3016250" y="3667125"/>
          <p14:tracePt t="64971" x="2992438" y="3629025"/>
          <p14:tracePt t="64982" x="2992438" y="3616325"/>
          <p14:tracePt t="64991" x="2979738" y="3603625"/>
          <p14:tracePt t="64999" x="2967038" y="3603625"/>
          <p14:tracePt t="65007" x="2954338" y="3579813"/>
          <p14:tracePt t="65011" x="2916238" y="3579813"/>
          <p14:tracePt t="65021" x="2890838" y="3579813"/>
          <p14:tracePt t="65031" x="2841625" y="3579813"/>
          <p14:tracePt t="65037" x="2803525" y="3579813"/>
          <p14:tracePt t="65048" x="2778125" y="3579813"/>
          <p14:tracePt t="65051" x="2754313" y="3579813"/>
          <p14:tracePt t="65061" x="2703513" y="3579813"/>
          <p14:tracePt t="65071" x="2678113" y="3579813"/>
          <p14:tracePt t="65077" x="2667000" y="3579813"/>
          <p14:tracePt t="65087" x="2641600" y="3579813"/>
          <p14:tracePt t="65091" x="2616200" y="3579813"/>
          <p14:tracePt t="65101" x="2590800" y="3590925"/>
          <p14:tracePt t="65111" x="2578100" y="3603625"/>
          <p14:tracePt t="65117" x="2554288" y="3629025"/>
          <p14:tracePt t="65133" x="2528888" y="3654425"/>
          <p14:tracePt t="65143" x="2516188" y="3667125"/>
          <p14:tracePt t="65153" x="2516188" y="3679825"/>
          <p14:tracePt t="65167" x="2503488" y="3692525"/>
          <p14:tracePt t="65181" x="2503488" y="3716338"/>
          <p14:tracePt t="65198" x="2503488" y="3729038"/>
          <p14:tracePt t="65207" x="2503488" y="3741738"/>
          <p14:tracePt t="65217" x="2503488" y="3754438"/>
          <p14:tracePt t="65231" x="2503488" y="3767138"/>
          <p14:tracePt t="65238" x="2503488" y="3779838"/>
          <p14:tracePt t="65257" x="2503488" y="3792538"/>
          <p14:tracePt t="65273" x="2528888" y="3803650"/>
          <p14:tracePt t="65277" x="2554288" y="3803650"/>
          <p14:tracePt t="65287" x="2603500" y="3803650"/>
          <p14:tracePt t="65298" x="2641600" y="3816350"/>
          <p14:tracePt t="65303" x="2690813" y="3816350"/>
          <p14:tracePt t="65314" x="2728913" y="3816350"/>
          <p14:tracePt t="65317" x="2790825" y="3816350"/>
          <p14:tracePt t="65327" x="2816225" y="3816350"/>
          <p14:tracePt t="65339" x="2867025" y="3816350"/>
          <p14:tracePt t="65343" x="2903538" y="3816350"/>
          <p14:tracePt t="65354" x="2928938" y="3816350"/>
          <p14:tracePt t="65359" x="2941638" y="3816350"/>
          <p14:tracePt t="65430" x="2941638" y="3803650"/>
          <p14:tracePt t="65443" x="2941638" y="3792538"/>
          <p14:tracePt t="65464" x="2941638" y="3767138"/>
          <p14:tracePt t="65469" x="2890838" y="3741738"/>
          <p14:tracePt t="65479" x="2854325" y="3741738"/>
          <p14:tracePt t="65485" x="2790825" y="3741738"/>
          <p14:tracePt t="65497" x="2716213" y="3741738"/>
          <p14:tracePt t="65501" x="2654300" y="3741738"/>
          <p14:tracePt t="65512" x="2590800" y="3741738"/>
          <p14:tracePt t="65522" x="2554288" y="3741738"/>
          <p14:tracePt t="65525" x="2528888" y="3741738"/>
          <p14:tracePt t="65535" x="2503488" y="3741738"/>
          <p14:tracePt t="65541" x="2465388" y="3754438"/>
          <p14:tracePt t="65551" x="2452688" y="3767138"/>
          <p14:tracePt t="65561" x="2428875" y="3792538"/>
          <p14:tracePt t="65567" x="2416175" y="3803650"/>
          <p14:tracePt t="65577" x="2390775" y="3829050"/>
          <p14:tracePt t="65581" x="2390775" y="3841750"/>
          <p14:tracePt t="65591" x="2365375" y="3867150"/>
          <p14:tracePt t="65601" x="2352675" y="3892550"/>
          <p14:tracePt t="65607" x="2339975" y="3929063"/>
          <p14:tracePt t="65617" x="2339975" y="3941763"/>
          <p14:tracePt t="65621" x="2328863" y="3967163"/>
          <p14:tracePt t="65631" x="2328863" y="3992563"/>
          <p14:tracePt t="65641" x="2328863" y="4017963"/>
          <p14:tracePt t="65647" x="2328863" y="4029075"/>
          <p14:tracePt t="65657" x="2328863" y="4054475"/>
          <p14:tracePt t="65662" x="2328863" y="4079875"/>
          <p14:tracePt t="65673" x="2328863" y="4092575"/>
          <p14:tracePt t="65683" x="2328863" y="4105275"/>
          <p14:tracePt t="65687" x="2352675" y="4117975"/>
          <p14:tracePt t="65697" x="2365375" y="4129088"/>
          <p14:tracePt t="65703" x="2390775" y="4141788"/>
          <p14:tracePt t="65714" x="2428875" y="4141788"/>
          <p14:tracePt t="65724" x="2452688" y="4141788"/>
          <p14:tracePt t="65727" x="2503488" y="4141788"/>
          <p14:tracePt t="65737" x="2541588" y="4141788"/>
          <p14:tracePt t="65743" x="2590800" y="4141788"/>
          <p14:tracePt t="65753" x="2641600" y="4129088"/>
          <p14:tracePt t="65764" x="2667000" y="4105275"/>
          <p14:tracePt t="65767" x="2690813" y="4105275"/>
          <p14:tracePt t="65777" x="2703513" y="4079875"/>
          <p14:tracePt t="65783" x="2716213" y="4079875"/>
          <p14:tracePt t="65793" x="2728913" y="4054475"/>
          <p14:tracePt t="65803" x="2728913" y="4041775"/>
          <p14:tracePt t="65819" x="2728913" y="4017963"/>
          <p14:tracePt t="65823" x="2728913" y="3992563"/>
          <p14:tracePt t="65833" x="2728913" y="3967163"/>
          <p14:tracePt t="65844" x="2728913" y="3954463"/>
          <p14:tracePt t="65849" x="2690813" y="3916363"/>
          <p14:tracePt t="65859" x="2603500" y="3916363"/>
          <p14:tracePt t="65864" x="2528888" y="3879850"/>
          <p14:tracePt t="65874" x="2441575" y="3854450"/>
          <p14:tracePt t="65884" x="2339975" y="3841750"/>
          <p14:tracePt t="65889" x="2265363" y="3816350"/>
          <p14:tracePt t="65899" x="2203450" y="3816350"/>
          <p14:tracePt t="65905" x="2116138" y="3803650"/>
          <p14:tracePt t="65915" x="2052638" y="3792538"/>
          <p14:tracePt t="65925" x="2003425" y="3792538"/>
          <p14:tracePt t="65930" x="1965325" y="3792538"/>
          <p14:tracePt t="65940" x="1939925" y="3792538"/>
          <p14:tracePt t="65946" x="1927225" y="3792538"/>
          <p14:tracePt t="65956" x="1914525" y="3792538"/>
          <p14:tracePt t="65980" x="1890713" y="3792538"/>
          <p14:tracePt t="66005" x="1878013" y="3792538"/>
          <p14:tracePt t="66009" x="1865313" y="3792538"/>
          <p14:tracePt t="66025" x="1865313" y="3816350"/>
          <p14:tracePt t="66035" x="1852613" y="3829050"/>
          <p14:tracePt t="66046" x="1839913" y="3841750"/>
          <p14:tracePt t="66051" x="1839913" y="3854450"/>
          <p14:tracePt t="66062" x="1839913" y="3867150"/>
          <p14:tracePt t="66065" x="1839913" y="3892550"/>
          <p14:tracePt t="66075" x="1839913" y="3916363"/>
          <p14:tracePt t="66085" x="1839913" y="3941763"/>
          <p14:tracePt t="66091" x="1839913" y="3967163"/>
          <p14:tracePt t="66101" x="1865313" y="4005263"/>
          <p14:tracePt t="66115" x="1890713" y="4029075"/>
          <p14:tracePt t="66125" x="1914525" y="4029075"/>
          <p14:tracePt t="66131" x="1952625" y="4054475"/>
          <p14:tracePt t="66142" x="1965325" y="4067175"/>
          <p14:tracePt t="66146" x="2014538" y="4067175"/>
          <p14:tracePt t="66155" x="2052638" y="4067175"/>
          <p14:tracePt t="66167" x="2103438" y="4067175"/>
          <p14:tracePt t="66171" x="2178050" y="4067175"/>
          <p14:tracePt t="66181" x="2216150" y="4067175"/>
          <p14:tracePt t="66187" x="2278063" y="4067175"/>
          <p14:tracePt t="66197" x="2339975" y="4054475"/>
          <p14:tracePt t="66207" x="2403475" y="4054475"/>
          <p14:tracePt t="66212" x="2441575" y="4017963"/>
          <p14:tracePt t="66221" x="2503488" y="3992563"/>
          <p14:tracePt t="66228" x="2554288" y="3967163"/>
          <p14:tracePt t="66237" x="2578100" y="3954463"/>
          <p14:tracePt t="66247" x="2590800" y="3929063"/>
          <p14:tracePt t="66253" x="2603500" y="3916363"/>
          <p14:tracePt t="66264" x="2628900" y="3905250"/>
          <p14:tracePt t="66267" x="2628900" y="3892550"/>
          <p14:tracePt t="66277" x="2654300" y="3879850"/>
          <p14:tracePt t="66287" x="2654300" y="3867150"/>
          <p14:tracePt t="66347" x="2654300" y="3841750"/>
          <p14:tracePt t="66383" x="2654300" y="3829050"/>
          <p14:tracePt t="66393" x="2641600" y="3829050"/>
          <p14:tracePt t="66399" x="2628900" y="3816350"/>
          <p14:tracePt t="66409" x="2590800" y="3803650"/>
          <p14:tracePt t="66414" x="2565400" y="3803650"/>
          <p14:tracePt t="66423" x="2528888" y="3803650"/>
          <p14:tracePt t="66433" x="2465388" y="3803650"/>
          <p14:tracePt t="66440" x="2416175" y="3803650"/>
          <p14:tracePt t="66450" x="2328863" y="3803650"/>
          <p14:tracePt t="66453" x="2265363" y="3803650"/>
          <p14:tracePt t="66465" x="2165350" y="3803650"/>
          <p14:tracePt t="66475" x="2090738" y="3803650"/>
          <p14:tracePt t="66480" x="2052638" y="3803650"/>
          <p14:tracePt t="66489" x="1978025" y="3841750"/>
          <p14:tracePt t="66495" x="1890713" y="3867150"/>
          <p14:tracePt t="66505" x="1852613" y="3892550"/>
          <p14:tracePt t="66515" x="1814513" y="3905250"/>
          <p14:tracePt t="66519" x="1778000" y="3905250"/>
          <p14:tracePt t="66531" x="1752600" y="3916363"/>
          <p14:tracePt t="66535" x="1714500" y="3929063"/>
          <p14:tracePt t="66546" x="1714500" y="3941763"/>
          <p14:tracePt t="66555" x="1701800" y="3954463"/>
          <p14:tracePt t="66569" x="1689100" y="3967163"/>
          <p14:tracePt t="66575" x="1677988" y="3979863"/>
          <p14:tracePt t="66596" x="1677988" y="3992563"/>
          <p14:tracePt t="66605" x="1665288" y="4005263"/>
          <p14:tracePt t="66621" x="1652588" y="4017963"/>
          <p14:tracePt t="66655" x="1652588" y="4029075"/>
          <p14:tracePt t="66665" x="1652588" y="4054475"/>
          <p14:tracePt t="66671" x="1652588" y="4067175"/>
          <p14:tracePt t="66685" x="1652588" y="4092575"/>
          <p14:tracePt t="66705" x="1652588" y="4105275"/>
          <p14:tracePt t="66712" x="1652588" y="4117975"/>
          <p14:tracePt t="66721" x="1652588" y="4129088"/>
          <p14:tracePt t="66725" x="1652588" y="4141788"/>
          <p14:tracePt t="66735" x="1652588" y="4154488"/>
          <p14:tracePt t="66747" x="1652588" y="4179888"/>
          <p14:tracePt t="66751" x="1652588" y="4192588"/>
          <p14:tracePt t="66767" x="1652588" y="4217988"/>
          <p14:tracePt t="66787" x="1652588" y="4230688"/>
          <p14:tracePt t="66821" x="1652588" y="4254500"/>
          <p14:tracePt t="66847" x="1652588" y="4267200"/>
          <p14:tracePt t="66852" x="1652588" y="4279900"/>
          <p14:tracePt t="66863" x="1652588" y="4292600"/>
          <p14:tracePt t="66867" x="1652588" y="4305300"/>
          <p14:tracePt t="66887" x="1652588" y="4318000"/>
          <p14:tracePt t="66903" x="1652588" y="4330700"/>
          <p14:tracePt t="66907" x="1652588" y="4341813"/>
          <p14:tracePt t="66928" x="1677988" y="4367213"/>
          <p14:tracePt t="66934" x="1689100" y="4379913"/>
          <p14:tracePt t="66944" x="1727200" y="4379913"/>
          <p14:tracePt t="66947" x="1765300" y="4379913"/>
          <p14:tracePt t="66964" x="1801813" y="4405313"/>
          <p14:tracePt t="66969" x="1878013" y="4405313"/>
          <p14:tracePt t="66973" x="1939925" y="4405313"/>
          <p14:tracePt t="66983" x="2014538" y="4405313"/>
          <p14:tracePt t="66989" x="2090738" y="4405313"/>
          <p14:tracePt t="66999" x="2190750" y="4405313"/>
          <p14:tracePt t="67009" x="2265363" y="4405313"/>
          <p14:tracePt t="67013" x="2378075" y="4405313"/>
          <p14:tracePt t="67023" x="2452688" y="4405313"/>
          <p14:tracePt t="67029" x="2528888" y="4405313"/>
          <p14:tracePt t="67039" x="2603500" y="4367213"/>
          <p14:tracePt t="67049" x="2690813" y="4341813"/>
          <p14:tracePt t="67055" x="2703513" y="4330700"/>
          <p14:tracePt t="67065" x="2741613" y="4305300"/>
          <p14:tracePt t="67069" x="2778125" y="4305300"/>
          <p14:tracePt t="67079" x="2803525" y="4279900"/>
          <p14:tracePt t="67089" x="2816225" y="4279900"/>
          <p14:tracePt t="67096" x="2841625" y="4241800"/>
          <p14:tracePt t="67105" x="2854325" y="4230688"/>
          <p14:tracePt t="67109" x="2879725" y="4205288"/>
          <p14:tracePt t="67119" x="2916238" y="4167188"/>
          <p14:tracePt t="67129" x="2941638" y="4117975"/>
          <p14:tracePt t="67135" x="2941638" y="4079875"/>
          <p14:tracePt t="67146" x="2941638" y="4054475"/>
          <p14:tracePt t="67149" x="2967038" y="4017963"/>
          <p14:tracePt t="67159" x="2967038" y="3979863"/>
          <p14:tracePt t="67169" x="2967038" y="3941763"/>
          <p14:tracePt t="67175" x="2967038" y="3929063"/>
          <p14:tracePt t="67185" x="2967038" y="3892550"/>
          <p14:tracePt t="67189" x="2967038" y="3867150"/>
          <p14:tracePt t="67201" x="2941638" y="3841750"/>
          <p14:tracePt t="67212" x="2928938" y="3816350"/>
          <p14:tracePt t="67216" x="2916238" y="3792538"/>
          <p14:tracePt t="67225" x="2879725" y="3767138"/>
          <p14:tracePt t="67231" x="2854325" y="3741738"/>
          <p14:tracePt t="67241" x="2841625" y="3729038"/>
          <p14:tracePt t="67251" x="2790825" y="3716338"/>
          <p14:tracePt t="67255" x="2778125" y="3716338"/>
          <p14:tracePt t="67265" x="2716213" y="3703638"/>
          <p14:tracePt t="67271" x="2654300" y="3703638"/>
          <p14:tracePt t="67281" x="2590800" y="3703638"/>
          <p14:tracePt t="67291" x="2528888" y="3703638"/>
          <p14:tracePt t="67297" x="2490788" y="3703638"/>
          <p14:tracePt t="67307" x="2441575" y="3703638"/>
          <p14:tracePt t="67312" x="2365375" y="3716338"/>
          <p14:tracePt t="67321" x="2328863" y="3741738"/>
          <p14:tracePt t="67331" x="2265363" y="3767138"/>
          <p14:tracePt t="67337" x="2216150" y="3792538"/>
          <p14:tracePt t="67347" x="2178050" y="3816350"/>
          <p14:tracePt t="67351" x="2116138" y="3879850"/>
          <p14:tracePt t="67362" x="2090738" y="3879850"/>
          <p14:tracePt t="67371" x="2052638" y="3905250"/>
          <p14:tracePt t="67378" x="2027238" y="3941763"/>
          <p14:tracePt t="67395" x="2027238" y="3967163"/>
          <p14:tracePt t="67413" x="2027238" y="3992563"/>
          <p14:tracePt t="67417" x="2027238" y="4017963"/>
          <p14:tracePt t="67428" x="2027238" y="4029075"/>
          <p14:tracePt t="67433" x="2027238" y="4054475"/>
          <p14:tracePt t="67453" x="2027238" y="4079875"/>
          <p14:tracePt t="67457" x="2039938" y="4092575"/>
          <p14:tracePt t="67467" x="2039938" y="4105275"/>
          <p14:tracePt t="67473" x="2065338" y="4105275"/>
          <p14:tracePt t="67483" x="2090738" y="4105275"/>
          <p14:tracePt t="67495" x="2127250" y="4105275"/>
          <p14:tracePt t="67497" x="2165350" y="4105275"/>
          <p14:tracePt t="67507" x="2216150" y="4105275"/>
          <p14:tracePt t="67513" x="2278063" y="4105275"/>
          <p14:tracePt t="67523" x="2339975" y="4092575"/>
          <p14:tracePt t="67533" x="2390775" y="4054475"/>
          <p14:tracePt t="67539" x="2416175" y="4041775"/>
          <p14:tracePt t="67549" x="2441575" y="4017963"/>
          <p14:tracePt t="67563" x="2441575" y="3992563"/>
          <p14:tracePt t="67573" x="2452688" y="3979863"/>
          <p14:tracePt t="67579" x="2465388" y="3967163"/>
          <p14:tracePt t="67589" x="2465388" y="3941763"/>
          <p14:tracePt t="67595" x="2465388" y="3916363"/>
          <p14:tracePt t="67613" x="2465388" y="3892550"/>
          <p14:tracePt t="67619" x="2452688" y="3854450"/>
          <p14:tracePt t="67633" x="2441575" y="3854450"/>
          <p14:tracePt t="67645" x="2428875" y="3854450"/>
          <p14:tracePt t="67655" x="2403475" y="3854450"/>
          <p14:tracePt t="67660" x="2378075" y="3854450"/>
          <p14:tracePt t="67675" x="2352675" y="3854450"/>
          <p14:tracePt t="67685" x="2328863" y="3854450"/>
          <p14:tracePt t="67699" x="2316163" y="3854450"/>
          <p14:tracePt t="67709" x="2290763" y="3867150"/>
          <p14:tracePt t="67735" x="2290763" y="3879850"/>
          <p14:tracePt t="67739" x="2290763" y="3916363"/>
          <p14:tracePt t="67765" x="2290763" y="3929063"/>
          <p14:tracePt t="68992" x="2290763" y="3954463"/>
          <p14:tracePt t="68995" x="2303463" y="3967163"/>
          <p14:tracePt t="69005" x="2328863" y="3992563"/>
          <p14:tracePt t="69011" x="2352675" y="4005263"/>
          <p14:tracePt t="69021" x="2403475" y="4041775"/>
          <p14:tracePt t="69031" x="2428875" y="4067175"/>
          <p14:tracePt t="69037" x="2503488" y="4105275"/>
          <p14:tracePt t="69047" x="2565400" y="4141788"/>
          <p14:tracePt t="69051" x="2616200" y="4179888"/>
          <p14:tracePt t="69061" x="2678113" y="4205288"/>
          <p14:tracePt t="69071" x="2741613" y="4241800"/>
          <p14:tracePt t="69078" x="2767013" y="4267200"/>
          <p14:tracePt t="69087" x="2803525" y="4267200"/>
          <p14:tracePt t="69091" x="2828925" y="4292600"/>
          <p14:tracePt t="69101" x="2854325" y="4305300"/>
          <p14:tracePt t="69117" x="2867025" y="4305300"/>
          <p14:tracePt t="70420" x="2867025" y="4279900"/>
          <p14:tracePt t="70424" x="2867025" y="4267200"/>
          <p14:tracePt t="70434" x="2867025" y="4254500"/>
          <p14:tracePt t="70439" x="2854325" y="4217988"/>
          <p14:tracePt t="70449" x="2816225" y="4192588"/>
          <p14:tracePt t="70460" x="2767013" y="4154488"/>
          <p14:tracePt t="70463" x="2703513" y="4117975"/>
          <p14:tracePt t="70474" x="2628900" y="4117975"/>
          <p14:tracePt t="70479" x="2578100" y="4092575"/>
          <p14:tracePt t="70489" x="2541588" y="4092575"/>
          <p14:tracePt t="70499" x="2465388" y="4054475"/>
          <p14:tracePt t="70505" x="2416175" y="4054475"/>
          <p14:tracePt t="70515" x="2352675" y="4054475"/>
          <p14:tracePt t="70519" x="2278063" y="4029075"/>
          <p14:tracePt t="70529" x="2216150" y="4029075"/>
          <p14:tracePt t="70539" x="2139950" y="4017963"/>
          <p14:tracePt t="70545" x="2052638" y="4017963"/>
          <p14:tracePt t="70555" x="1990725" y="4017963"/>
          <p14:tracePt t="70559" x="1914525" y="4017963"/>
          <p14:tracePt t="70569" x="1852613" y="4017963"/>
          <p14:tracePt t="70579" x="1801813" y="4017963"/>
          <p14:tracePt t="70585" x="1765300" y="4017963"/>
          <p14:tracePt t="70595" x="1689100" y="4029075"/>
          <p14:tracePt t="70599" x="1639888" y="4054475"/>
          <p14:tracePt t="70609" x="1601788" y="4054475"/>
          <p14:tracePt t="70619" x="1577975" y="4054475"/>
          <p14:tracePt t="70626" x="1565275" y="4054475"/>
          <p14:tracePt t="70635" x="1539875" y="4067175"/>
          <p14:tracePt t="70651" x="1527175" y="4079875"/>
          <p14:tracePt t="70665" x="1514475" y="4079875"/>
          <p14:tracePt t="70676" x="1501775" y="4079875"/>
          <p14:tracePt t="70681" x="1476375" y="4079875"/>
          <p14:tracePt t="70692" x="1465263" y="4079875"/>
          <p14:tracePt t="70705" x="1452563" y="4079875"/>
          <p14:tracePt t="70721" x="1439863" y="4079875"/>
          <p14:tracePt t="70742" x="1427163" y="4079875"/>
          <p14:tracePt t="70927" x="1439863" y="4079875"/>
          <p14:tracePt t="70933" x="1476375" y="4079875"/>
          <p14:tracePt t="70943" x="1501775" y="4067175"/>
          <p14:tracePt t="70953" x="1539875" y="4029075"/>
          <p14:tracePt t="70960" x="1577975" y="3992563"/>
          <p14:tracePt t="70967" x="1589088" y="3992563"/>
          <p14:tracePt t="70973" x="1614488" y="3954463"/>
          <p14:tracePt t="70983" x="1627188" y="3954463"/>
          <p14:tracePt t="70993" x="1639888" y="3929063"/>
          <p14:tracePt t="70999" x="1652588" y="3916363"/>
          <p14:tracePt t="71013" x="1652588" y="3905250"/>
          <p14:tracePt t="71024" x="1665288" y="3879850"/>
          <p14:tracePt t="71039" x="1665288" y="3867150"/>
          <p14:tracePt t="71049" x="1665288" y="3854450"/>
          <p14:tracePt t="71073" x="1665288" y="3829050"/>
          <p14:tracePt t="71115" x="1665288" y="3803650"/>
          <p14:tracePt t="71129" x="1652588" y="3792538"/>
          <p14:tracePt t="71139" x="1639888" y="3792538"/>
          <p14:tracePt t="71149" x="1627188" y="3792538"/>
          <p14:tracePt t="71155" x="1614488" y="3779838"/>
          <p14:tracePt t="71165" x="1589088" y="3779838"/>
          <p14:tracePt t="71179" x="1577975" y="3779838"/>
          <p14:tracePt t="71189" x="1565275" y="3779838"/>
          <p14:tracePt t="71195" x="1552575" y="3779838"/>
          <p14:tracePt t="71205" x="1514475" y="3779838"/>
          <p14:tracePt t="71209" x="1501775" y="3779838"/>
          <p14:tracePt t="71219" x="1465263" y="3779838"/>
          <p14:tracePt t="71231" x="1439863" y="3779838"/>
          <p14:tracePt t="71245" x="1414463" y="3779838"/>
          <p14:tracePt t="71251" x="1389063" y="3779838"/>
          <p14:tracePt t="71261" x="1352550" y="3803650"/>
          <p14:tracePt t="71271" x="1352550" y="3816350"/>
          <p14:tracePt t="71276" x="1327150" y="3841750"/>
          <p14:tracePt t="71285" x="1327150" y="3867150"/>
          <p14:tracePt t="71292" x="1301750" y="3892550"/>
          <p14:tracePt t="71301" x="1301750" y="3916363"/>
          <p14:tracePt t="71311" x="1301750" y="3954463"/>
          <p14:tracePt t="71321" x="1301750" y="3992563"/>
          <p14:tracePt t="71326" x="1301750" y="4017963"/>
          <p14:tracePt t="71335" x="1301750" y="4067175"/>
          <p14:tracePt t="71342" x="1301750" y="4105275"/>
          <p14:tracePt t="71351" x="1301750" y="4154488"/>
          <p14:tracePt t="71355" x="1339850" y="4192588"/>
          <p14:tracePt t="71365" x="1363663" y="4230688"/>
          <p14:tracePt t="71375" x="1427163" y="4267200"/>
          <p14:tracePt t="71381" x="1452563" y="4292600"/>
          <p14:tracePt t="71393" x="1501775" y="4305300"/>
          <p14:tracePt t="71395" x="1527175" y="4318000"/>
          <p14:tracePt t="71405" x="1552575" y="4330700"/>
          <p14:tracePt t="71415" x="1589088" y="4330700"/>
          <p14:tracePt t="71421" x="1639888" y="4330700"/>
          <p14:tracePt t="71431" x="1677988" y="4330700"/>
          <p14:tracePt t="71437" x="1714500" y="4330700"/>
          <p14:tracePt t="71447" x="1752600" y="4318000"/>
          <p14:tracePt t="71458" x="1765300" y="4292600"/>
          <p14:tracePt t="71461" x="1801813" y="4267200"/>
          <p14:tracePt t="71471" x="1801813" y="4241800"/>
          <p14:tracePt t="71477" x="1827213" y="4192588"/>
          <p14:tracePt t="71487" x="1827213" y="4167188"/>
          <p14:tracePt t="71497" x="1827213" y="4117975"/>
          <p14:tracePt t="71501" x="1827213" y="4079875"/>
          <p14:tracePt t="71511" x="1827213" y="4029075"/>
          <p14:tracePt t="71517" x="1827213" y="3992563"/>
          <p14:tracePt t="71527" x="1827213" y="3967163"/>
          <p14:tracePt t="71537" x="1827213" y="3954463"/>
          <p14:tracePt t="71542" x="1827213" y="3941763"/>
          <p14:tracePt t="71558" x="1814513" y="3929063"/>
          <p14:tracePt t="71577" x="1801813" y="3929063"/>
          <p14:tracePt t="71583" x="1790700" y="3929063"/>
          <p14:tracePt t="71593" x="1778000" y="3929063"/>
          <p14:tracePt t="71597" x="1739900" y="3929063"/>
          <p14:tracePt t="71607" x="1714500" y="3929063"/>
          <p14:tracePt t="71617" x="1677988" y="3941763"/>
          <p14:tracePt t="71625" x="1639888" y="3979863"/>
          <p14:tracePt t="71633" x="1614488" y="4029075"/>
          <p14:tracePt t="71637" x="1577975" y="4092575"/>
          <p14:tracePt t="71647" x="1552575" y="4117975"/>
          <p14:tracePt t="71658" x="1539875" y="4192588"/>
          <p14:tracePt t="71663" x="1527175" y="4217988"/>
          <p14:tracePt t="71674" x="1514475" y="4267200"/>
          <p14:tracePt t="71679" x="1489075" y="4292600"/>
          <p14:tracePt t="71690" x="1489075" y="4330700"/>
          <p14:tracePt t="71699" x="1489075" y="4354513"/>
          <p14:tracePt t="71703" x="1501775" y="4392613"/>
          <p14:tracePt t="71713" x="1514475" y="4392613"/>
          <p14:tracePt t="71719" x="1527175" y="4405313"/>
          <p14:tracePt t="71729" x="1527175" y="4418013"/>
          <p14:tracePt t="71739" x="1539875" y="4430713"/>
          <p14:tracePt t="71743" x="1552575" y="4430713"/>
          <p14:tracePt t="71769" x="1577975" y="4430713"/>
          <p14:tracePt t="71779" x="1589088" y="4430713"/>
          <p14:tracePt t="71785" x="1627188" y="4418013"/>
          <p14:tracePt t="71795" x="1639888" y="4405313"/>
          <p14:tracePt t="71799" x="1652588" y="4379913"/>
          <p14:tracePt t="71809" x="1665288" y="4354513"/>
          <p14:tracePt t="71819" x="1689100" y="4305300"/>
          <p14:tracePt t="71825" x="1689100" y="4279900"/>
          <p14:tracePt t="71835" x="1701800" y="4241800"/>
          <p14:tracePt t="71840" x="1701800" y="4230688"/>
          <p14:tracePt t="71849" x="1701800" y="4205288"/>
          <p14:tracePt t="71859" x="1714500" y="4179888"/>
          <p14:tracePt t="71865" x="1714500" y="4167188"/>
          <p14:tracePt t="71879" x="1714500" y="4154488"/>
          <p14:tracePt t="71899" x="1714500" y="4141788"/>
          <p14:tracePt t="71919" x="1714500" y="4129088"/>
          <p14:tracePt t="71931" x="1727200" y="4129088"/>
          <p14:tracePt t="71965" x="1727200" y="4105275"/>
          <p14:tracePt t="71995" x="1739900" y="4092575"/>
          <p14:tracePt t="72041" x="1752600" y="4079875"/>
          <p14:tracePt t="72117" x="1752600" y="4067175"/>
          <p14:tracePt t="72233" x="1778000" y="4067175"/>
          <p14:tracePt t="72249" x="1801813" y="4067175"/>
          <p14:tracePt t="72254" x="1852613" y="4067175"/>
          <p14:tracePt t="72264" x="1878013" y="4067175"/>
          <p14:tracePt t="72274" x="1914525" y="4067175"/>
          <p14:tracePt t="72279" x="1939925" y="4067175"/>
          <p14:tracePt t="72291" x="1990725" y="4067175"/>
          <p14:tracePt t="72294" x="2003425" y="4067175"/>
          <p14:tracePt t="72303" x="2039938" y="4054475"/>
          <p14:tracePt t="72320" x="2052638" y="4054475"/>
          <p14:tracePt t="72329" x="2065338" y="4054475"/>
          <p14:tracePt t="72333" x="2078038" y="4054475"/>
          <p14:tracePt t="72455" x="2065338" y="4054475"/>
          <p14:tracePt t="72459" x="2039938" y="4054475"/>
          <p14:tracePt t="72472" x="2003425" y="4054475"/>
          <p14:tracePt t="72475" x="1978025" y="4054475"/>
          <p14:tracePt t="72485" x="1914525" y="4054475"/>
          <p14:tracePt t="72495" x="1878013" y="4067175"/>
          <p14:tracePt t="72501" x="1801813" y="4092575"/>
          <p14:tracePt t="72511" x="1790700" y="4092575"/>
          <p14:tracePt t="72515" x="1739900" y="4117975"/>
          <p14:tracePt t="72525" x="1701800" y="4117975"/>
          <p14:tracePt t="72535" x="1665288" y="4129088"/>
          <p14:tracePt t="72541" x="1652588" y="4141788"/>
          <p14:tracePt t="72551" x="1627188" y="4167188"/>
          <p14:tracePt t="72556" x="1614488" y="4167188"/>
          <p14:tracePt t="72565" x="1601788" y="4167188"/>
          <p14:tracePt t="72575" x="1589088" y="4179888"/>
          <p14:tracePt t="72591" x="1577975" y="4192588"/>
          <p14:tracePt t="72621" x="1565275" y="4205288"/>
          <p14:tracePt t="72764" x="1577975" y="4179888"/>
          <p14:tracePt t="72768" x="1589088" y="4154488"/>
          <p14:tracePt t="72778" x="1589088" y="4129088"/>
          <p14:tracePt t="72784" x="1614488" y="4105275"/>
          <p14:tracePt t="72793" x="1614488" y="4079875"/>
          <p14:tracePt t="72803" x="1614488" y="4054475"/>
          <p14:tracePt t="72808" x="1614488" y="4029075"/>
          <p14:tracePt t="72817" x="1614488" y="3992563"/>
          <p14:tracePt t="72833" x="1614488" y="3967163"/>
          <p14:tracePt t="72843" x="1614488" y="3941763"/>
          <p14:tracePt t="72849" x="1614488" y="3929063"/>
          <p14:tracePt t="72859" x="1614488" y="3916363"/>
          <p14:tracePt t="72883" x="1614488" y="3905250"/>
          <p14:tracePt t="72890" x="1614488" y="3892550"/>
          <p14:tracePt t="72913" x="1601788" y="3892550"/>
          <p14:tracePt t="72924" x="1577975" y="3892550"/>
          <p14:tracePt t="72929" x="1552575" y="3892550"/>
          <p14:tracePt t="72940" x="1527175" y="3892550"/>
          <p14:tracePt t="72943" x="1514475" y="3892550"/>
          <p14:tracePt t="72958" x="1476375" y="3892550"/>
          <p14:tracePt t="72965" x="1452563" y="3892550"/>
          <p14:tracePt t="72969" x="1427163" y="3892550"/>
          <p14:tracePt t="72979" x="1401763" y="3892550"/>
          <p14:tracePt t="72985" x="1376363" y="3892550"/>
          <p14:tracePt t="72995" x="1339850" y="3892550"/>
          <p14:tracePt t="73006" x="1314450" y="3905250"/>
          <p14:tracePt t="73009" x="1289050" y="3941763"/>
          <p14:tracePt t="73025" x="1263650" y="3967163"/>
          <p14:tracePt t="73035" x="1227138" y="4005263"/>
          <p14:tracePt t="73045" x="1201738" y="4029075"/>
          <p14:tracePt t="73051" x="1189038" y="4041775"/>
          <p14:tracePt t="73061" x="1176338" y="4079875"/>
          <p14:tracePt t="73065" x="1176338" y="4105275"/>
          <p14:tracePt t="73075" x="1163638" y="4129088"/>
          <p14:tracePt t="73085" x="1163638" y="4141788"/>
          <p14:tracePt t="73091" x="1163638" y="4154488"/>
          <p14:tracePt t="73101" x="1163638" y="4167188"/>
          <p14:tracePt t="73106" x="1163638" y="4179888"/>
          <p14:tracePt t="73115" x="1163638" y="4192588"/>
          <p14:tracePt t="73141" x="1176338" y="4217988"/>
          <p14:tracePt t="73161" x="1201738" y="4217988"/>
          <p14:tracePt t="73165" x="1201738" y="4230688"/>
          <p14:tracePt t="73175" x="1227138" y="4230688"/>
          <p14:tracePt t="73187" x="1252538" y="4230688"/>
          <p14:tracePt t="73191" x="1276350" y="4230688"/>
          <p14:tracePt t="73201" x="1327150" y="4230688"/>
          <p14:tracePt t="73207" x="1363663" y="4230688"/>
          <p14:tracePt t="73218" x="1427163" y="4230688"/>
          <p14:tracePt t="73227" x="1489075" y="4230688"/>
          <p14:tracePt t="73231" x="1514475" y="4217988"/>
          <p14:tracePt t="73241" x="1539875" y="4205288"/>
          <p14:tracePt t="73247" x="1577975" y="4179888"/>
          <p14:tracePt t="73267" x="1589088" y="4167188"/>
          <p14:tracePt t="73272" x="1589088" y="4154488"/>
          <p14:tracePt t="73281" x="1601788" y="4117975"/>
          <p14:tracePt t="73287" x="1601788" y="4105275"/>
          <p14:tracePt t="73297" x="1601788" y="4079875"/>
          <p14:tracePt t="73307" x="1601788" y="4029075"/>
          <p14:tracePt t="73313" x="1601788" y="4005263"/>
          <p14:tracePt t="73324" x="1601788" y="3967163"/>
          <p14:tracePt t="73327" x="1589088" y="3916363"/>
          <p14:tracePt t="73337" x="1565275" y="3892550"/>
          <p14:tracePt t="73347" x="1552575" y="3867150"/>
          <p14:tracePt t="73353" x="1539875" y="3841750"/>
          <p14:tracePt t="73377" x="1514475" y="3829050"/>
          <p14:tracePt t="73403" x="1501775" y="3829050"/>
          <p14:tracePt t="73409" x="1489075" y="3829050"/>
          <p14:tracePt t="73419" x="1465263" y="3829050"/>
          <p14:tracePt t="73429" x="1439863" y="3829050"/>
          <p14:tracePt t="73433" x="1427163" y="3841750"/>
          <p14:tracePt t="73443" x="1401763" y="3867150"/>
          <p14:tracePt t="73449" x="1376363" y="3905250"/>
          <p14:tracePt t="73459" x="1376363" y="3929063"/>
          <p14:tracePt t="73469" x="1352550" y="3967163"/>
          <p14:tracePt t="73473" x="1339850" y="3992563"/>
          <p14:tracePt t="73483" x="1339850" y="4005263"/>
          <p14:tracePt t="73490" x="1327150" y="4041775"/>
          <p14:tracePt t="73499" x="1327150" y="4054475"/>
          <p14:tracePt t="73513" x="1327150" y="4079875"/>
          <p14:tracePt t="73529" x="1327150" y="4105275"/>
          <p14:tracePt t="73540" x="1339850" y="4117975"/>
          <p14:tracePt t="73556" x="1339850" y="4129088"/>
          <p14:tracePt t="73565" x="1363663" y="4141788"/>
          <p14:tracePt t="73569" x="1363663" y="4154488"/>
          <p14:tracePt t="73579" x="1376363" y="4154488"/>
          <p14:tracePt t="73590" x="1401763" y="4179888"/>
          <p14:tracePt t="73606" x="1427163" y="4192588"/>
          <p14:tracePt t="73609" x="1452563" y="4192588"/>
          <p14:tracePt t="73619" x="1476375" y="4192588"/>
          <p14:tracePt t="73635" x="1501775" y="4192588"/>
          <p14:tracePt t="73645" x="1527175" y="4179888"/>
          <p14:tracePt t="73651" x="1539875" y="4167188"/>
          <p14:tracePt t="73661" x="1565275" y="4129088"/>
          <p14:tracePt t="73672" x="1577975" y="4129088"/>
          <p14:tracePt t="73675" x="1589088" y="4092575"/>
          <p14:tracePt t="73685" x="1614488" y="4054475"/>
          <p14:tracePt t="73691" x="1627188" y="4017963"/>
          <p14:tracePt t="73701" x="1639888" y="3967163"/>
          <p14:tracePt t="73711" x="1639888" y="3941763"/>
          <p14:tracePt t="73715" x="1639888" y="3916363"/>
          <p14:tracePt t="73725" x="1639888" y="3892550"/>
          <p14:tracePt t="73731" x="1639888" y="3867150"/>
          <p14:tracePt t="73743" x="1639888" y="3854450"/>
          <p14:tracePt t="73747" x="1639888" y="3829050"/>
          <p14:tracePt t="73797" x="1614488" y="3829050"/>
          <p14:tracePt t="73813" x="1589088" y="3829050"/>
          <p14:tracePt t="73823" x="1565275" y="3829050"/>
          <p14:tracePt t="73827" x="1539875" y="3829050"/>
          <p14:tracePt t="73837" x="1514475" y="3867150"/>
          <p14:tracePt t="73843" x="1489075" y="3879850"/>
          <p14:tracePt t="73853" x="1476375" y="3892550"/>
          <p14:tracePt t="73864" x="1465263" y="3905250"/>
          <p14:tracePt t="73869" x="1465263" y="3941763"/>
          <p14:tracePt t="73879" x="1452563" y="3941763"/>
          <p14:tracePt t="73883" x="1439863" y="3967163"/>
          <p14:tracePt t="73893" x="1439863" y="3992563"/>
          <p14:tracePt t="73903" x="1427163" y="3992563"/>
          <p14:tracePt t="73909" x="1427163" y="4005263"/>
          <p14:tracePt t="73919" x="1427163" y="4017963"/>
          <p14:tracePt t="73944" x="1427163" y="4041775"/>
          <p14:tracePt t="74019" x="1439863" y="4041775"/>
          <p14:tracePt t="74039" x="1452563" y="4041775"/>
          <p14:tracePt t="74045" x="1465263" y="4041775"/>
          <p14:tracePt t="74059" x="1465263" y="4029075"/>
          <p14:tracePt t="74069" x="1465263" y="4017963"/>
          <p14:tracePt t="74095" x="1465263" y="3992563"/>
          <p14:tracePt t="74191" x="1452563" y="3992563"/>
          <p14:tracePt t="74211" x="1439863" y="3992563"/>
          <p14:tracePt t="74217" x="1414463" y="4005263"/>
          <p14:tracePt t="74231" x="1414463" y="4017963"/>
          <p14:tracePt t="74241" x="1401763" y="4041775"/>
          <p14:tracePt t="74257" x="1376363" y="4067175"/>
          <p14:tracePt t="74271" x="1376363" y="4079875"/>
          <p14:tracePt t="74281" x="1363663" y="4092575"/>
          <p14:tracePt t="74307" x="1352550" y="4117975"/>
          <p14:tracePt t="74323" x="1339850" y="4129088"/>
          <p14:tracePt t="74337" x="1339850" y="4141788"/>
          <p14:tracePt t="74354" x="1339850" y="4154488"/>
          <p14:tracePt t="74393" x="1339850" y="4167188"/>
          <p14:tracePt t="74457" x="1339850" y="4179888"/>
          <p14:tracePt t="74463" x="1339850" y="4192588"/>
          <p14:tracePt t="74474" x="1339850" y="4205288"/>
          <p14:tracePt t="74489" x="1339850" y="4217988"/>
          <p14:tracePt t="74499" x="1339850" y="4230688"/>
          <p14:tracePt t="74509" x="1339850" y="4241800"/>
          <p14:tracePt t="74513" x="1363663" y="4279900"/>
          <p14:tracePt t="74523" x="1389063" y="4305300"/>
          <p14:tracePt t="74529" x="1414463" y="4318000"/>
          <p14:tracePt t="74539" x="1427163" y="4341813"/>
          <p14:tracePt t="74549" x="1439863" y="4354513"/>
          <p14:tracePt t="74555" x="1452563" y="4367213"/>
          <p14:tracePt t="74565" x="1476375" y="4379913"/>
          <p14:tracePt t="74575" x="1476375" y="4392613"/>
          <p14:tracePt t="74585" x="1489075" y="4392613"/>
          <p14:tracePt t="74605" x="1489075" y="4405313"/>
          <p14:tracePt t="74675" x="1501775" y="4418013"/>
          <p14:tracePt t="74699" x="1514475" y="4418013"/>
          <p14:tracePt t="74711" x="1527175" y="4430713"/>
          <p14:tracePt t="74725" x="1539875" y="4430713"/>
          <p14:tracePt t="74731" x="1552575" y="4430713"/>
          <p14:tracePt t="74751" x="1565275" y="4430713"/>
          <p14:tracePt t="74755" x="1577975" y="4430713"/>
          <p14:tracePt t="74772" x="1601788" y="4430713"/>
          <p14:tracePt t="74791" x="1614488" y="4430713"/>
          <p14:tracePt t="74795" x="1627188" y="4430713"/>
          <p14:tracePt t="74807" x="1639888" y="4443413"/>
          <p14:tracePt t="74838" x="1652588" y="4443413"/>
          <p14:tracePt t="75123" x="1639888" y="4443413"/>
          <p14:tracePt t="76673" x="1627188" y="4443413"/>
          <p14:tracePt t="76684" x="1627188" y="4430713"/>
          <p14:tracePt t="76688" x="1627188" y="4405313"/>
          <p14:tracePt t="76698" x="1627188" y="4392613"/>
          <p14:tracePt t="76708" x="1627188" y="4354513"/>
          <p14:tracePt t="76713" x="1627188" y="4318000"/>
          <p14:tracePt t="76723" x="1627188" y="4267200"/>
          <p14:tracePt t="76727" x="1627188" y="4205288"/>
          <p14:tracePt t="76737" x="1627188" y="4092575"/>
          <p14:tracePt t="76747" x="1627188" y="4017963"/>
          <p14:tracePt t="76754" x="1639888" y="3905250"/>
          <p14:tracePt t="76764" x="1677988" y="3803650"/>
          <p14:tracePt t="76768" x="1752600" y="3667125"/>
          <p14:tracePt t="76777" x="1790700" y="3579813"/>
          <p14:tracePt t="76789" x="1839913" y="3454400"/>
          <p14:tracePt t="76793" x="1865313" y="3378200"/>
          <p14:tracePt t="76804" x="1903413" y="3303588"/>
          <p14:tracePt t="76809" x="1914525" y="3267075"/>
          <p14:tracePt t="76829" x="1914525" y="3254375"/>
          <p14:tracePt t="76909" x="1927225" y="3254375"/>
          <p14:tracePt t="76925" x="1939925" y="3254375"/>
          <p14:tracePt t="76929" x="1965325" y="3303588"/>
          <p14:tracePt t="76939" x="1990725" y="3367088"/>
          <p14:tracePt t="76949" x="2027238" y="3416300"/>
          <p14:tracePt t="76955" x="2039938" y="3467100"/>
          <p14:tracePt t="76971" x="2078038" y="3503613"/>
          <p14:tracePt t="76979" x="2090738" y="3529013"/>
          <p14:tracePt t="76989" x="2116138" y="3541713"/>
          <p14:tracePt t="76995" x="2127250" y="3554413"/>
          <p14:tracePt t="77005" x="2127250" y="3567113"/>
          <p14:tracePt t="77011" x="2139950" y="3579813"/>
          <p14:tracePt t="77021" x="2139950" y="3603625"/>
          <p14:tracePt t="77031" x="2139950" y="3616325"/>
          <p14:tracePt t="77036" x="2139950" y="3654425"/>
          <p14:tracePt t="77045" x="2139950" y="3679825"/>
          <p14:tracePt t="77052" x="2139950" y="3703638"/>
          <p14:tracePt t="77061" x="2139950" y="3729038"/>
          <p14:tracePt t="77071" x="2139950" y="3754438"/>
          <p14:tracePt t="77075" x="2139950" y="3792538"/>
          <p14:tracePt t="77085" x="2139950" y="3829050"/>
          <p14:tracePt t="77091" x="2139950" y="3841750"/>
          <p14:tracePt t="77102" x="2139950" y="3867150"/>
          <p14:tracePt t="77117" x="2139950" y="3879850"/>
          <p14:tracePt t="77127" x="2139950" y="3892550"/>
          <p14:tracePt t="77131" x="2139950" y="3916363"/>
          <p14:tracePt t="77141" x="2139950" y="3929063"/>
          <p14:tracePt t="77152" x="2139950" y="3941763"/>
          <p14:tracePt t="77157" x="2139950" y="3967163"/>
          <p14:tracePt t="77168" x="2139950" y="3992563"/>
          <p14:tracePt t="77171" x="2139950" y="4005263"/>
          <p14:tracePt t="77181" x="2127250" y="4017963"/>
          <p14:tracePt t="77193" x="2127250" y="4041775"/>
          <p14:tracePt t="77223" x="2116138" y="4041775"/>
          <p14:tracePt t="77293" x="2103438" y="4041775"/>
          <p14:tracePt t="77307" x="2078038" y="4041775"/>
          <p14:tracePt t="77446" x="2065338" y="4041775"/>
          <p14:tracePt t="77466" x="2052638" y="4041775"/>
          <p14:tracePt t="77470" x="2039938" y="4041775"/>
          <p14:tracePt t="77479" x="2014538" y="4041775"/>
          <p14:tracePt t="77486" x="1978025" y="4054475"/>
          <p14:tracePt t="77495" x="1965325" y="4067175"/>
          <p14:tracePt t="77505" x="1952625" y="4079875"/>
          <p14:tracePt t="77509" x="1939925" y="4092575"/>
          <p14:tracePt t="77520" x="1927225" y="4105275"/>
          <p14:tracePt t="77525" x="1903413" y="4105275"/>
          <p14:tracePt t="77536" x="1903413" y="4129088"/>
          <p14:tracePt t="77549" x="1890713" y="4129088"/>
          <p14:tracePt t="77561" x="1878013" y="4129088"/>
          <p14:tracePt t="77581" x="1878013" y="4141788"/>
          <p14:tracePt t="77595" x="1865313" y="4141788"/>
          <p14:tracePt t="77757" x="1852613" y="4154488"/>
          <p14:tracePt t="77808" x="1878013" y="4167188"/>
          <p14:tracePt t="77824" x="1890713" y="4167188"/>
          <p14:tracePt t="77837" x="1914525" y="4167188"/>
          <p14:tracePt t="77847" x="1939925" y="4167188"/>
          <p14:tracePt t="77857" x="1952625" y="4192588"/>
          <p14:tracePt t="77863" x="1965325" y="4192588"/>
          <p14:tracePt t="77873" x="2014538" y="4217988"/>
          <p14:tracePt t="77877" x="2027238" y="4217988"/>
          <p14:tracePt t="77889" x="2078038" y="4254500"/>
          <p14:tracePt t="77899" x="2116138" y="4279900"/>
          <p14:tracePt t="77903" x="2152650" y="4279900"/>
          <p14:tracePt t="77913" x="2203450" y="4279900"/>
          <p14:tracePt t="77919" x="2228850" y="4318000"/>
          <p14:tracePt t="77929" x="2252663" y="4318000"/>
          <p14:tracePt t="77939" x="2278063" y="4330700"/>
          <p14:tracePt t="77943" x="2303463" y="4341813"/>
          <p14:tracePt t="77969" x="2339975" y="4341813"/>
          <p14:tracePt t="77993" x="2352675" y="4354513"/>
          <p14:tracePt t="78069" x="2365375" y="4367213"/>
          <p14:tracePt t="78079" x="2365375" y="4379913"/>
          <p14:tracePt t="78085" x="2365375" y="4405313"/>
          <p14:tracePt t="78095" x="2339975" y="4443413"/>
          <p14:tracePt t="78105" x="2339975" y="4454525"/>
          <p14:tracePt t="78109" x="2339975" y="4505325"/>
          <p14:tracePt t="78119" x="2316163" y="4530725"/>
          <p14:tracePt t="78125" x="2303463" y="4554538"/>
          <p14:tracePt t="78136" x="2290763" y="4567238"/>
          <p14:tracePt t="78623" x="2290763" y="4554538"/>
          <p14:tracePt t="78636" x="2303463" y="4543425"/>
          <p14:tracePt t="78650" x="2316163" y="4505325"/>
          <p14:tracePt t="78665" x="2328863" y="4492625"/>
          <p14:tracePt t="78679" x="2328863" y="4479925"/>
          <p14:tracePt t="78705" x="2339975" y="4467225"/>
          <p14:tracePt t="78719" x="2352675" y="4454525"/>
          <p14:tracePt t="78937" x="2352675" y="4443413"/>
          <p14:tracePt t="78947" x="2378075" y="4418013"/>
          <p14:tracePt t="78957" x="2478088" y="4318000"/>
          <p14:tracePt t="78963" x="2616200" y="4241800"/>
          <p14:tracePt t="78973" x="2928938" y="4092575"/>
          <p14:tracePt t="78977" x="3305175" y="3941763"/>
          <p14:tracePt t="78987" x="3792538" y="3741738"/>
          <p14:tracePt t="78997" x="4256088" y="3529013"/>
          <p14:tracePt t="79004" x="4768850" y="3316288"/>
          <p14:tracePt t="79014" x="5294313" y="3103563"/>
          <p14:tracePt t="79018" x="5719763" y="2903538"/>
          <p14:tracePt t="79027" x="6108700" y="2703513"/>
          <p14:tracePt t="79037" x="6434138" y="2540000"/>
          <p14:tracePt t="79043" x="6734175" y="2403475"/>
          <p14:tracePt t="79053" x="6934200" y="2265363"/>
          <p14:tracePt t="79057" x="7046913" y="2190750"/>
          <p14:tracePt t="79069" x="7146925" y="2101850"/>
          <p14:tracePt t="79079" x="7197725" y="2065338"/>
          <p14:tracePt t="79084" x="7272338" y="1989138"/>
          <p14:tracePt t="79093" x="7310438" y="1952625"/>
          <p14:tracePt t="79100" x="7335838" y="1914525"/>
          <p14:tracePt t="79109" x="7348538" y="1876425"/>
          <p14:tracePt t="79119" x="7359650" y="1852613"/>
          <p14:tracePt t="79133" x="7385050" y="1839913"/>
          <p14:tracePt t="79139" x="7385050" y="1827213"/>
          <p14:tracePt t="79159" x="7385050" y="1801813"/>
          <p14:tracePt t="79173" x="7385050" y="1789113"/>
          <p14:tracePt t="79189" x="7385050" y="1776413"/>
          <p14:tracePt t="79205" x="7385050" y="1765300"/>
          <p14:tracePt t="79219" x="7385050" y="1752600"/>
          <p14:tracePt t="79245" x="7359650" y="1739900"/>
          <p14:tracePt t="79255" x="7348538" y="1739900"/>
          <p14:tracePt t="79259" x="7297738" y="1739900"/>
          <p14:tracePt t="79270" x="7259638" y="1739900"/>
          <p14:tracePt t="79279" x="7172325" y="1739900"/>
          <p14:tracePt t="79285" x="7085013" y="1739900"/>
          <p14:tracePt t="79295" x="6985000" y="1739900"/>
          <p14:tracePt t="79301" x="6846888" y="1739900"/>
          <p14:tracePt t="79311" x="6746875" y="1739900"/>
          <p14:tracePt t="79321" x="6621463" y="1739900"/>
          <p14:tracePt t="79325" x="6496050" y="1714500"/>
          <p14:tracePt t="79335" x="6434138" y="1714500"/>
          <p14:tracePt t="79341" x="6283325" y="1714500"/>
          <p14:tracePt t="79351" x="6108700" y="1689100"/>
          <p14:tracePt t="79361" x="5945188" y="1676400"/>
          <p14:tracePt t="79365" x="5795963" y="1676400"/>
          <p14:tracePt t="79377" x="5632450" y="1676400"/>
          <p14:tracePt t="79381" x="5470525" y="1676400"/>
          <p14:tracePt t="79391" x="5319713" y="1676400"/>
          <p14:tracePt t="79401" x="5170488" y="1676400"/>
          <p14:tracePt t="79407" x="5032375" y="1676400"/>
          <p14:tracePt t="79418" x="4932363" y="1676400"/>
          <p14:tracePt t="79421" x="4819650" y="1676400"/>
          <p14:tracePt t="79431" x="4781550" y="1676400"/>
          <p14:tracePt t="79441" x="4732338" y="1676400"/>
          <p14:tracePt t="79447" x="4694238" y="1689100"/>
          <p14:tracePt t="79457" x="4656138" y="1689100"/>
          <p14:tracePt t="79461" x="4619625" y="1701800"/>
          <p14:tracePt t="79471" x="4606925" y="1714500"/>
          <p14:tracePt t="79481" x="4581525" y="1739900"/>
          <p14:tracePt t="79487" x="4543425" y="1739900"/>
          <p14:tracePt t="79497" x="4530725" y="1739900"/>
          <p14:tracePt t="79501" x="4506913" y="1765300"/>
          <p14:tracePt t="79511" x="4494213" y="1765300"/>
          <p14:tracePt t="79521" x="4481513" y="1765300"/>
          <p14:tracePt t="79527" x="4443413" y="1765300"/>
          <p14:tracePt t="79537" x="4418013" y="1765300"/>
          <p14:tracePt t="79543" x="4368800" y="1765300"/>
          <p14:tracePt t="79553" x="4343400" y="1765300"/>
          <p14:tracePt t="79563" x="4318000" y="1765300"/>
          <p14:tracePt t="79568" x="4294188" y="1765300"/>
          <p14:tracePt t="79577" x="4281488" y="1765300"/>
          <p14:tracePt t="79584" x="4268788" y="1765300"/>
          <p14:tracePt t="79593" x="4256088" y="1765300"/>
          <p14:tracePt t="79603" x="4243388" y="1765300"/>
          <p14:tracePt t="79607" x="4217988" y="1765300"/>
          <p14:tracePt t="79624" x="4192588" y="1765300"/>
          <p14:tracePt t="79634" x="4168775" y="1765300"/>
          <p14:tracePt t="79650" x="4143375" y="1765300"/>
          <p14:tracePt t="79659" x="4130675" y="1752600"/>
          <p14:tracePt t="79663" x="4117975" y="1752600"/>
          <p14:tracePt t="79674" x="4092575" y="1752600"/>
          <p14:tracePt t="79689" x="4043363" y="1752600"/>
          <p14:tracePt t="79700" x="4017963" y="1752600"/>
          <p14:tracePt t="79703" x="3979863" y="1752600"/>
          <p14:tracePt t="79713" x="3930650" y="1752600"/>
          <p14:tracePt t="79723" x="3892550" y="1752600"/>
          <p14:tracePt t="79729" x="3843338" y="1752600"/>
          <p14:tracePt t="79739" x="3805238" y="1752600"/>
          <p14:tracePt t="79743" x="3743325" y="1752600"/>
          <p14:tracePt t="79753" x="3654425" y="1752600"/>
          <p14:tracePt t="79766" x="3554413" y="1752600"/>
          <p14:tracePt t="79769" x="3441700" y="1752600"/>
          <p14:tracePt t="79779" x="3328988" y="1752600"/>
          <p14:tracePt t="79785" x="3192463" y="1752600"/>
          <p14:tracePt t="79795" x="3067050" y="1752600"/>
          <p14:tracePt t="79805" x="2941638" y="1752600"/>
          <p14:tracePt t="79809" x="2828925" y="1752600"/>
          <p14:tracePt t="79819" x="2741613" y="1752600"/>
          <p14:tracePt t="79825" x="2654300" y="1752600"/>
          <p14:tracePt t="79835" x="2554288" y="1752600"/>
          <p14:tracePt t="79845" x="2503488" y="1752600"/>
          <p14:tracePt t="79850" x="2441575" y="1752600"/>
          <p14:tracePt t="79859" x="2403475" y="1752600"/>
          <p14:tracePt t="79867" x="2352675" y="1752600"/>
          <p14:tracePt t="79875" x="2328863" y="1752600"/>
          <p14:tracePt t="79891" x="2316163" y="1739900"/>
          <p14:tracePt t="79961" x="2428875" y="1739900"/>
          <p14:tracePt t="79966" x="2703513" y="1739900"/>
          <p14:tracePt t="79975" x="3079750" y="1739900"/>
          <p14:tracePt t="79981" x="3592513" y="1739900"/>
          <p14:tracePt t="79991" x="4268788" y="1739900"/>
          <p14:tracePt t="80001" x="4843463" y="1739900"/>
          <p14:tracePt t="80007" x="5383213" y="1739900"/>
          <p14:tracePt t="80017" x="6034088" y="1739900"/>
          <p14:tracePt t="80021" x="6634163" y="1739900"/>
          <p14:tracePt t="80032" x="7110413" y="1739900"/>
          <p14:tracePt t="80041" x="7423150" y="1739900"/>
          <p14:tracePt t="80047" x="7761288" y="1739900"/>
          <p14:tracePt t="80057" x="7999413" y="1739900"/>
          <p14:tracePt t="80061" x="8161338" y="1739900"/>
          <p14:tracePt t="80071" x="8312150" y="1739900"/>
          <p14:tracePt t="80082" x="8435975" y="1739900"/>
          <p14:tracePt t="80087" x="8474075" y="1739900"/>
          <p14:tracePt t="80097" x="8499475" y="1739900"/>
          <p14:tracePt t="80213" x="8524875" y="1714500"/>
          <p14:tracePt t="80234" x="8524875" y="1701800"/>
          <p14:tracePt t="80250" x="8524875" y="1689100"/>
          <p14:tracePt t="80253" x="8524875" y="1676400"/>
          <p14:tracePt t="80263" x="8524875" y="1663700"/>
          <p14:tracePt t="80279" x="8512175" y="1652588"/>
          <p14:tracePt t="80289" x="8499475" y="1627188"/>
          <p14:tracePt t="80293" x="8474075" y="1627188"/>
          <p14:tracePt t="80303" x="8412163" y="1614488"/>
          <p14:tracePt t="80313" x="8361363" y="1601788"/>
          <p14:tracePt t="80319" x="8286750" y="1589088"/>
          <p14:tracePt t="80329" x="8223250" y="1589088"/>
          <p14:tracePt t="80334" x="8161338" y="1563688"/>
          <p14:tracePt t="80345" x="8135938" y="1563688"/>
          <p14:tracePt t="80355" x="8086725" y="1552575"/>
          <p14:tracePt t="80359" x="8074025" y="1552575"/>
          <p14:tracePt t="80375" x="8048625" y="1552575"/>
          <p14:tracePt t="80395" x="8023225" y="1552575"/>
          <p14:tracePt t="80409" x="8010525" y="1539875"/>
          <p14:tracePt t="80435" x="7986713" y="1539875"/>
          <p14:tracePt t="80461" x="7974013" y="1539875"/>
          <p14:tracePt t="80491" x="7961313" y="1539875"/>
          <p14:tracePt t="80611" x="7986713" y="1539875"/>
          <p14:tracePt t="80621" x="7999413" y="1539875"/>
          <p14:tracePt t="80627" x="8023225" y="1539875"/>
          <p14:tracePt t="80637" x="8035925" y="1539875"/>
          <p14:tracePt t="80647" x="8061325" y="1539875"/>
          <p14:tracePt t="80651" x="8110538" y="1539875"/>
          <p14:tracePt t="80661" x="8135938" y="1539875"/>
          <p14:tracePt t="80667" x="8161338" y="1539875"/>
          <p14:tracePt t="80677" x="8199438" y="1539875"/>
          <p14:tracePt t="80687" x="8248650" y="1539875"/>
          <p14:tracePt t="80691" x="8286750" y="1539875"/>
          <p14:tracePt t="80703" x="8335963" y="1539875"/>
          <p14:tracePt t="80707" x="8374063" y="1539875"/>
          <p14:tracePt t="80717" x="8399463" y="1539875"/>
          <p14:tracePt t="80727" x="8435975" y="1539875"/>
          <p14:tracePt t="80733" x="8448675" y="1539875"/>
          <p14:tracePt t="80743" x="8486775" y="1539875"/>
          <p14:tracePt t="80747" x="8499475" y="1539875"/>
          <p14:tracePt t="80757" x="8537575" y="1539875"/>
          <p14:tracePt t="80767" x="8599488" y="1539875"/>
          <p14:tracePt t="80773" x="8624888" y="1539875"/>
          <p14:tracePt t="80783" x="8661400" y="1539875"/>
          <p14:tracePt t="80789" x="8712200" y="1539875"/>
          <p14:tracePt t="80800" x="8750300" y="1539875"/>
          <p14:tracePt t="80809" x="8799513" y="1539875"/>
          <p14:tracePt t="80813" x="8824913" y="1539875"/>
          <p14:tracePt t="80823" x="8863013" y="1539875"/>
          <p14:tracePt t="80829" x="8924925" y="1539875"/>
          <p14:tracePt t="80839" x="8986838" y="1539875"/>
          <p14:tracePt t="80850" x="9037638" y="1539875"/>
          <p14:tracePt t="80853" x="9124950" y="1539875"/>
          <p14:tracePt t="80863" x="9150350" y="1539875"/>
          <p14:tracePt t="80869" x="9175750" y="1539875"/>
          <p14:tracePt t="80879" x="9199563" y="1539875"/>
          <p14:tracePt t="81011" x="9112250" y="1539875"/>
          <p14:tracePt t="81016" x="8999538" y="1576388"/>
          <p14:tracePt t="81026" x="8837613" y="1627188"/>
          <p14:tracePt t="81031" x="8674100" y="1652588"/>
          <p14:tracePt t="81041" x="8486775" y="1689100"/>
          <p14:tracePt t="81051" x="8199438" y="1714500"/>
          <p14:tracePt t="81055" x="7848600" y="1752600"/>
          <p14:tracePt t="81066" x="7359650" y="1776413"/>
          <p14:tracePt t="81071" x="6921500" y="1776413"/>
          <p14:tracePt t="81082" x="6446838" y="1776413"/>
          <p14:tracePt t="81091" x="5795963" y="1776413"/>
          <p14:tracePt t="81095" x="5457825" y="1776413"/>
          <p14:tracePt t="81105" x="5019675" y="1776413"/>
          <p14:tracePt t="81111" x="4643438" y="1776413"/>
          <p14:tracePt t="81121" x="4230688" y="1776413"/>
          <p14:tracePt t="81132" x="3892550" y="1776413"/>
          <p14:tracePt t="81135" x="3554413" y="1776413"/>
          <p14:tracePt t="81145" x="3279775" y="1776413"/>
          <p14:tracePt t="81151" x="3016250" y="1801813"/>
          <p14:tracePt t="81161" x="2841625" y="1801813"/>
          <p14:tracePt t="81171" x="2678113" y="1801813"/>
          <p14:tracePt t="81177" x="2554288" y="1801813"/>
          <p14:tracePt t="81187" x="2452688" y="1801813"/>
          <p14:tracePt t="81191" x="2378075" y="1814513"/>
          <p14:tracePt t="81201" x="2303463" y="1814513"/>
          <p14:tracePt t="81211" x="2252663" y="1839913"/>
          <p14:tracePt t="81217" x="2216150" y="1839913"/>
          <p14:tracePt t="81227" x="2178050" y="1852613"/>
          <p14:tracePt t="81232" x="2127250" y="1852613"/>
          <p14:tracePt t="81241" x="2052638" y="1876425"/>
          <p14:tracePt t="81253" x="2014538" y="1876425"/>
          <p14:tracePt t="81257" x="1978025" y="1876425"/>
          <p14:tracePt t="81267" x="1939925" y="1876425"/>
          <p14:tracePt t="81273" x="1890713" y="1876425"/>
          <p14:tracePt t="81283" x="1852613" y="1876425"/>
          <p14:tracePt t="81293" x="1814513" y="1876425"/>
          <p14:tracePt t="81298" x="1765300" y="1876425"/>
          <p14:tracePt t="81307" x="1727200" y="1876425"/>
          <p14:tracePt t="81313" x="1665288" y="1876425"/>
          <p14:tracePt t="81323" x="1601788" y="1876425"/>
          <p14:tracePt t="81333" x="1552575" y="1876425"/>
          <p14:tracePt t="81337" x="1476375" y="1876425"/>
          <p14:tracePt t="81349" x="1439863" y="1876425"/>
          <p14:tracePt t="81353" x="1414463" y="1889125"/>
          <p14:tracePt t="81364" x="1389063" y="1889125"/>
          <p14:tracePt t="81500" x="1376363" y="1889125"/>
          <p14:tracePt t="81539" x="1376363" y="1901825"/>
          <p14:tracePt t="81549" x="1389063" y="1901825"/>
          <p14:tracePt t="81555" x="1414463" y="1901825"/>
          <p14:tracePt t="81566" x="1452563" y="1901825"/>
          <p14:tracePt t="81571" x="1476375" y="1901825"/>
          <p14:tracePt t="81582" x="1514475" y="1876425"/>
          <p14:tracePt t="81591" x="1539875" y="1876425"/>
          <p14:tracePt t="81595" x="1565275" y="1876425"/>
          <p14:tracePt t="81605" x="1589088" y="1852613"/>
          <p14:tracePt t="81611" x="1627188" y="1852613"/>
          <p14:tracePt t="81621" x="1639888" y="1852613"/>
          <p14:tracePt t="81632" x="1665288" y="1827213"/>
          <p14:tracePt t="81635" x="1689100" y="1827213"/>
          <p14:tracePt t="81645" x="1727200" y="1814513"/>
          <p14:tracePt t="81651" x="1765300" y="1814513"/>
          <p14:tracePt t="81661" x="1814513" y="1814513"/>
          <p14:tracePt t="81672" x="1852613" y="1801813"/>
          <p14:tracePt t="81676" x="1914525" y="1801813"/>
          <p14:tracePt t="81685" x="1990725" y="1789113"/>
          <p14:tracePt t="81691" x="2052638" y="1789113"/>
          <p14:tracePt t="81701" x="2127250" y="1789113"/>
          <p14:tracePt t="81711" x="2190750" y="1789113"/>
          <p14:tracePt t="81716" x="2265363" y="1789113"/>
          <p14:tracePt t="81725" x="2328863" y="1789113"/>
          <p14:tracePt t="81732" x="2428875" y="1789113"/>
          <p14:tracePt t="81741" x="2516188" y="1789113"/>
          <p14:tracePt t="81751" x="2616200" y="1789113"/>
          <p14:tracePt t="81757" x="2690813" y="1789113"/>
          <p14:tracePt t="81767" x="2816225" y="1789113"/>
          <p14:tracePt t="81771" x="2916238" y="1789113"/>
          <p14:tracePt t="81782" x="3003550" y="1789113"/>
          <p14:tracePt t="81791" x="3103563" y="1789113"/>
          <p14:tracePt t="81798" x="3179763" y="1789113"/>
          <p14:tracePt t="81807" x="3254375" y="1789113"/>
          <p14:tracePt t="81811" x="3354388" y="1789113"/>
          <p14:tracePt t="81823" x="3429000" y="1789113"/>
          <p14:tracePt t="81833" x="3505200" y="1789113"/>
          <p14:tracePt t="81837" x="3554413" y="1789113"/>
          <p14:tracePt t="81847" x="3630613" y="1765300"/>
          <p14:tracePt t="81853" x="3654425" y="1765300"/>
          <p14:tracePt t="81864" x="3692525" y="1765300"/>
          <p14:tracePt t="81873" x="3705225" y="1765300"/>
          <p14:tracePt t="81877" x="3730625" y="1765300"/>
          <p14:tracePt t="81893" x="3743325" y="1765300"/>
          <p14:tracePt t="81904" x="3756025" y="1765300"/>
          <p14:tracePt t="81915" x="3767138" y="1765300"/>
          <p14:tracePt t="82231" x="3756025" y="1765300"/>
          <p14:tracePt t="82241" x="3705225" y="1765300"/>
          <p14:tracePt t="82245" x="3667125" y="1789113"/>
          <p14:tracePt t="82255" x="3617913" y="1814513"/>
          <p14:tracePt t="82266" x="3567113" y="1814513"/>
          <p14:tracePt t="82271" x="3554413" y="1814513"/>
          <p14:tracePt t="82282" x="3530600" y="1827213"/>
          <p14:tracePt t="82287" x="3517900" y="1839913"/>
          <p14:tracePt t="82307" x="3492500" y="1839913"/>
          <p14:tracePt t="82411" x="3479800" y="1839913"/>
          <p14:tracePt t="82427" x="3454400" y="1865313"/>
          <p14:tracePt t="82437" x="3441700" y="1889125"/>
          <p14:tracePt t="82448" x="3429000" y="1965325"/>
          <p14:tracePt t="82453" x="3405188" y="2052638"/>
          <p14:tracePt t="82464" x="3392488" y="2190750"/>
          <p14:tracePt t="82467" x="3367088" y="2314575"/>
          <p14:tracePt t="82477" x="3367088" y="2414588"/>
          <p14:tracePt t="82487" x="3341688" y="2527300"/>
          <p14:tracePt t="82493" x="3317875" y="2665413"/>
          <p14:tracePt t="82504" x="3317875" y="2816225"/>
          <p14:tracePt t="82507" x="3305175" y="2952750"/>
          <p14:tracePt t="82517" x="3305175" y="3090863"/>
          <p14:tracePt t="82527" x="3305175" y="3228975"/>
          <p14:tracePt t="82533" x="3305175" y="3378200"/>
          <p14:tracePt t="82543" x="3279775" y="3567113"/>
          <p14:tracePt t="82549" x="3267075" y="3679825"/>
          <p14:tracePt t="82560" x="3241675" y="3792538"/>
          <p14:tracePt t="82569" x="3228975" y="3879850"/>
          <p14:tracePt t="82573" x="3205163" y="3967163"/>
          <p14:tracePt t="82583" x="3192463" y="4017963"/>
          <p14:tracePt t="82589" x="3154363" y="4079875"/>
          <p14:tracePt t="82599" x="3141663" y="4105275"/>
          <p14:tracePt t="82609" x="3116263" y="4141788"/>
          <p14:tracePt t="82614" x="3103563" y="4167188"/>
          <p14:tracePt t="82625" x="3067050" y="4192588"/>
          <p14:tracePt t="82631" x="3041650" y="4205288"/>
          <p14:tracePt t="82639" x="3003550" y="4241800"/>
          <p14:tracePt t="82649" x="2928938" y="4267200"/>
          <p14:tracePt t="82655" x="2890838" y="4279900"/>
          <p14:tracePt t="82665" x="2841625" y="4279900"/>
          <p14:tracePt t="82669" x="2767013" y="4292600"/>
          <p14:tracePt t="82680" x="2703513" y="4292600"/>
          <p14:tracePt t="82689" x="2616200" y="4305300"/>
          <p14:tracePt t="82696" x="2541588" y="4305300"/>
          <p14:tracePt t="82705" x="2441575" y="4305300"/>
          <p14:tracePt t="82709" x="2352675" y="4330700"/>
          <p14:tracePt t="82719" x="2303463" y="4330700"/>
          <p14:tracePt t="82730" x="2239963" y="4330700"/>
          <p14:tracePt t="82735" x="2216150" y="4330700"/>
          <p14:tracePt t="82746" x="2152650" y="4341813"/>
          <p14:tracePt t="82749" x="2103438" y="4341813"/>
          <p14:tracePt t="82759" x="2052638" y="4367213"/>
          <p14:tracePt t="82769" x="2003425" y="4379913"/>
          <p14:tracePt t="82775" x="1939925" y="4392613"/>
          <p14:tracePt t="82785" x="1914525" y="4405313"/>
          <p14:tracePt t="82791" x="1852613" y="4430713"/>
          <p14:tracePt t="82802" x="1801813" y="4454525"/>
          <p14:tracePt t="82811" x="1765300" y="4467225"/>
          <p14:tracePt t="82815" x="1739900" y="4505325"/>
          <p14:tracePt t="82825" x="1701800" y="4518025"/>
          <p14:tracePt t="82831" x="1701800" y="4530725"/>
          <p14:tracePt t="82841" x="1677988" y="4554538"/>
          <p14:tracePt t="82851" x="1665288" y="4554538"/>
          <p14:tracePt t="82855" x="1665288" y="4567238"/>
          <p14:tracePt t="82865" x="1652588" y="4592638"/>
          <p14:tracePt t="82871" x="1652588" y="4605338"/>
          <p14:tracePt t="82881" x="1639888" y="4630738"/>
          <p14:tracePt t="82891" x="1639888" y="4643438"/>
          <p14:tracePt t="82898" x="1639888" y="4656138"/>
          <p14:tracePt t="82908" x="1639888" y="4667250"/>
          <p14:tracePt t="82911" x="1639888" y="4692650"/>
          <p14:tracePt t="82921" x="1652588" y="4705350"/>
          <p14:tracePt t="82931" x="1652588" y="4718050"/>
          <p14:tracePt t="82938" x="1665288" y="4718050"/>
          <p14:tracePt t="82964" x="1701800" y="4718050"/>
          <p14:tracePt t="82973" x="1727200" y="4718050"/>
          <p14:tracePt t="82977" x="1765300" y="4718050"/>
          <p14:tracePt t="82987" x="1790700" y="4718050"/>
          <p14:tracePt t="82993" x="1839913" y="4718050"/>
          <p14:tracePt t="83003" x="1878013" y="4692650"/>
          <p14:tracePt t="83013" x="1927225" y="4656138"/>
          <p14:tracePt t="83017" x="1965325" y="4630738"/>
          <p14:tracePt t="83027" x="2027238" y="4567238"/>
          <p14:tracePt t="83033" x="2078038" y="4492625"/>
          <p14:tracePt t="83043" x="2116138" y="4418013"/>
          <p14:tracePt t="83053" x="2152650" y="4330700"/>
          <p14:tracePt t="83057" x="2190750" y="4241800"/>
          <p14:tracePt t="83067" x="2190750" y="4192588"/>
          <p14:tracePt t="83073" x="2190750" y="4141788"/>
          <p14:tracePt t="83084" x="2190750" y="4117975"/>
          <p14:tracePt t="83093" x="2190750" y="4079875"/>
          <p14:tracePt t="83097" x="2178050" y="4041775"/>
          <p14:tracePt t="83107" x="2152650" y="4017963"/>
          <p14:tracePt t="83114" x="2127250" y="3992563"/>
          <p14:tracePt t="83123" x="2065338" y="3992563"/>
          <p14:tracePt t="83133" x="2003425" y="3992563"/>
          <p14:tracePt t="83139" x="1939925" y="3992563"/>
          <p14:tracePt t="83149" x="1865313" y="3979863"/>
          <p14:tracePt t="83153" x="1814513" y="3979863"/>
          <p14:tracePt t="83164" x="1778000" y="3979863"/>
          <p14:tracePt t="83173" x="1739900" y="3979863"/>
          <p14:tracePt t="83181" x="1689100" y="4017963"/>
          <p14:tracePt t="83189" x="1627188" y="4079875"/>
          <p14:tracePt t="83193" x="1577975" y="4129088"/>
          <p14:tracePt t="83204" x="1527175" y="4179888"/>
          <p14:tracePt t="83215" x="1489075" y="4241800"/>
          <p14:tracePt t="83219" x="1452563" y="4318000"/>
          <p14:tracePt t="83230" x="1427163" y="4392613"/>
          <p14:tracePt t="83235" x="1427163" y="4430713"/>
          <p14:tracePt t="83246" x="1389063" y="4492625"/>
          <p14:tracePt t="83255" x="1376363" y="4543425"/>
          <p14:tracePt t="83259" x="1376363" y="4579938"/>
          <p14:tracePt t="83269" x="1376363" y="4618038"/>
          <p14:tracePt t="83275" x="1376363" y="4667250"/>
          <p14:tracePt t="83285" x="1389063" y="4692650"/>
          <p14:tracePt t="83296" x="1401763" y="4705350"/>
          <p14:tracePt t="83299" x="1465263" y="4743450"/>
          <p14:tracePt t="83309" x="1501775" y="4768850"/>
          <p14:tracePt t="83315" x="1552575" y="4768850"/>
          <p14:tracePt t="83325" x="1639888" y="4768850"/>
          <p14:tracePt t="83335" x="1701800" y="4768850"/>
          <p14:tracePt t="83341" x="1752600" y="4768850"/>
          <p14:tracePt t="83351" x="1839913" y="4768850"/>
          <p14:tracePt t="83355" x="1927225" y="4756150"/>
          <p14:tracePt t="83365" x="1990725" y="4730750"/>
          <p14:tracePt t="83375" x="2027238" y="4679950"/>
          <p14:tracePt t="83381" x="2090738" y="4643438"/>
          <p14:tracePt t="83391" x="2103438" y="4630738"/>
          <p14:tracePt t="83396" x="2127250" y="4605338"/>
          <p14:tracePt t="83447" x="2127250" y="4592638"/>
          <p14:tracePt t="83481" x="2116138" y="4592638"/>
          <p14:tracePt t="83491" x="2090738" y="4605338"/>
          <p14:tracePt t="83501" x="2027238" y="4643438"/>
          <p14:tracePt t="83507" x="2003425" y="4643438"/>
          <p14:tracePt t="83517" x="1978025" y="4679950"/>
          <p14:tracePt t="83521" x="1965325" y="4679950"/>
          <p14:tracePt t="83531" x="1952625" y="4692650"/>
          <p14:tracePt t="83541" x="1952625" y="4705350"/>
          <p14:tracePt t="83557" x="1952625" y="4718050"/>
          <p14:tracePt t="83562" x="1952625" y="4730750"/>
          <p14:tracePt t="83572" x="1952625" y="4743450"/>
          <p14:tracePt t="83587" x="1952625" y="4756150"/>
          <p14:tracePt t="83603" x="1952625" y="4779963"/>
          <p14:tracePt t="83614" x="1990725" y="4779963"/>
          <p14:tracePt t="83623" x="2065338" y="4818063"/>
          <p14:tracePt t="83627" x="2152650" y="4830763"/>
          <p14:tracePt t="83637" x="2278063" y="4830763"/>
          <p14:tracePt t="83643" x="2390775" y="4830763"/>
          <p14:tracePt t="83653" x="2541588" y="4830763"/>
          <p14:tracePt t="83664" x="2654300" y="4830763"/>
          <p14:tracePt t="83667" x="2741613" y="4830763"/>
          <p14:tracePt t="83677" x="2841625" y="4830763"/>
          <p14:tracePt t="83684" x="2928938" y="4830763"/>
          <p14:tracePt t="83693" x="2992438" y="4830763"/>
          <p14:tracePt t="83704" x="3016250" y="4830763"/>
          <p14:tracePt t="83709" x="3041650" y="4830763"/>
          <p14:tracePt t="83719" x="3067050" y="4830763"/>
          <p14:tracePt t="83829" x="3016250" y="4805363"/>
          <p14:tracePt t="83839" x="2941638" y="4792663"/>
          <p14:tracePt t="83845" x="2854325" y="4756150"/>
          <p14:tracePt t="83855" x="2778125" y="4718050"/>
          <p14:tracePt t="83859" x="2716213" y="4692650"/>
          <p14:tracePt t="83869" x="2654300" y="4656138"/>
          <p14:tracePt t="83880" x="2603500" y="4643438"/>
          <p14:tracePt t="83885" x="2565400" y="4618038"/>
          <p14:tracePt t="83896" x="2478088" y="4579938"/>
          <p14:tracePt t="83899" x="2428875" y="4554538"/>
          <p14:tracePt t="83909" x="2365375" y="4543425"/>
          <p14:tracePt t="83921" x="2339975" y="4530725"/>
          <p14:tracePt t="83925" x="2316163" y="4518025"/>
          <p14:tracePt t="83941" x="2290763" y="4505325"/>
          <p14:tracePt t="83963" x="2278063" y="4505325"/>
          <p14:tracePt t="83965" x="2278063" y="4492625"/>
          <p14:tracePt t="84098" x="2265363" y="4492625"/>
          <p14:tracePt t="84104" x="2239963" y="4492625"/>
          <p14:tracePt t="84123" x="2216150" y="4492625"/>
          <p14:tracePt t="84127" x="2203450" y="4479925"/>
          <p14:tracePt t="84137" x="2190750" y="4479925"/>
          <p14:tracePt t="84164" x="2178050" y="4467225"/>
          <p14:tracePt t="84178" x="2178050" y="4454525"/>
          <p14:tracePt t="84193" x="2165350" y="4454525"/>
          <p14:tracePt t="84203" x="2165350" y="4443413"/>
          <p14:tracePt t="84217" x="2152650" y="4430713"/>
          <p14:tracePt t="84253" x="2139950" y="4430713"/>
          <p14:tracePt t="84269" x="2127250" y="4430713"/>
          <p14:tracePt t="84289" x="2103438" y="4405313"/>
          <p14:tracePt t="84293" x="2078038" y="4405313"/>
          <p14:tracePt t="84303" x="2052638" y="4405313"/>
          <p14:tracePt t="84309" x="2027238" y="4405313"/>
          <p14:tracePt t="84319" x="2003425" y="4405313"/>
          <p14:tracePt t="84330" x="1978025" y="4379913"/>
          <p14:tracePt t="84343" x="1952625" y="4379913"/>
          <p14:tracePt t="84349" x="1927225" y="4379913"/>
          <p14:tracePt t="84359" x="1914525" y="4379913"/>
          <p14:tracePt t="84369" x="1890713" y="4379913"/>
          <p14:tracePt t="84375" x="1878013" y="4379913"/>
          <p14:tracePt t="84389" x="1852613" y="4379913"/>
          <p14:tracePt t="84419" x="1839913" y="4379913"/>
          <p14:tracePt t="84447" x="1827213" y="4379913"/>
          <p14:tracePt t="84585" x="1814513" y="4379913"/>
          <p14:tracePt t="84591" x="1801813" y="4379913"/>
          <p14:tracePt t="84860" x="1839913" y="4392613"/>
          <p14:tracePt t="84863" x="1903413" y="4405313"/>
          <p14:tracePt t="84874" x="1939925" y="4418013"/>
          <p14:tracePt t="84879" x="2014538" y="4430713"/>
          <p14:tracePt t="84889" x="2065338" y="4430713"/>
          <p14:tracePt t="84899" x="2127250" y="4467225"/>
          <p14:tracePt t="84903" x="2165350" y="4467225"/>
          <p14:tracePt t="84913" x="2203450" y="4492625"/>
          <p14:tracePt t="84919" x="2278063" y="4505325"/>
          <p14:tracePt t="84930" x="2303463" y="4505325"/>
          <p14:tracePt t="84939" x="2365375" y="4505325"/>
          <p14:tracePt t="84946" x="2403475" y="4518025"/>
          <p14:tracePt t="84955" x="2416175" y="4518025"/>
          <p14:tracePt t="84959" x="2441575" y="4518025"/>
          <p14:tracePt t="84985" x="2452688" y="4518025"/>
          <p14:tracePt t="85009" x="2465388" y="4518025"/>
          <p14:tracePt t="85019" x="2478088" y="4518025"/>
          <p14:tracePt t="85035" x="2490788" y="4518025"/>
          <p14:tracePt t="85046" x="2503488" y="4518025"/>
          <p14:tracePt t="85051" x="2528888" y="4518025"/>
          <p14:tracePt t="85062" x="2541588" y="4518025"/>
          <p14:tracePt t="85065" x="2565400" y="4518025"/>
          <p14:tracePt t="85075" x="2603500" y="4518025"/>
          <p14:tracePt t="85085" x="2641600" y="4518025"/>
          <p14:tracePt t="85091" x="2678113" y="4518025"/>
          <p14:tracePt t="85101" x="2728913" y="4518025"/>
          <p14:tracePt t="85105" x="2754313" y="4518025"/>
          <p14:tracePt t="85115" x="2778125" y="4530725"/>
          <p14:tracePt t="85125" x="2816225" y="4554538"/>
          <p14:tracePt t="85141" x="2828925" y="4554538"/>
          <p14:tracePt t="85146" x="2841625" y="4554538"/>
          <p14:tracePt t="85191" x="2854325" y="4554538"/>
          <p14:tracePt t="85217" x="2854325" y="4567238"/>
          <p14:tracePt t="85221" x="2854325" y="4592638"/>
          <p14:tracePt t="85231" x="2841625" y="4605338"/>
          <p14:tracePt t="85237" x="2828925" y="4630738"/>
          <p14:tracePt t="85247" x="2816225" y="4630738"/>
          <p14:tracePt t="85257" x="2790825" y="4656138"/>
          <p14:tracePt t="85271" x="2767013" y="4667250"/>
          <p14:tracePt t="85298" x="2754313" y="4679950"/>
          <p14:tracePt t="85304" x="2741613" y="4679950"/>
          <p14:tracePt t="85313" x="2716213" y="4679950"/>
          <p14:tracePt t="85317" x="2703513" y="4692650"/>
          <p14:tracePt t="85328" x="2690813" y="4692650"/>
          <p14:tracePt t="85337" x="2678113" y="4692650"/>
          <p14:tracePt t="85344" x="2678113" y="4705350"/>
          <p14:tracePt t="85357" x="2667000" y="4705350"/>
          <p14:tracePt t="85495" x="2654300" y="4705350"/>
          <p14:tracePt t="85544" x="2654300" y="4718050"/>
          <p14:tracePt t="85565" x="2641600" y="4718050"/>
          <p14:tracePt t="85579" x="2628900" y="4718050"/>
          <p14:tracePt t="85595" x="2616200" y="4718050"/>
          <p14:tracePt t="85605" x="2603500" y="4718050"/>
          <p14:tracePt t="85615" x="2590800" y="4718050"/>
          <p14:tracePt t="85635" x="2578100" y="4718050"/>
          <p14:tracePt t="85681" x="2565400" y="4718050"/>
          <p14:tracePt t="86322" x="2554288" y="4730750"/>
          <p14:tracePt t="86336" x="2554288" y="4743450"/>
          <p14:tracePt t="86347" x="2554288" y="4768850"/>
          <p14:tracePt t="86351" x="2578100" y="4779963"/>
          <p14:tracePt t="86371" x="2578100" y="4792663"/>
          <p14:tracePt t="86378" x="2590800" y="4805363"/>
          <p14:tracePt t="86401" x="2590800" y="4818063"/>
          <p14:tracePt t="86735" x="2590800" y="4830763"/>
          <p14:tracePt t="86739" x="2590800" y="4843463"/>
          <p14:tracePt t="86749" x="2590800" y="4856163"/>
          <p14:tracePt t="86885" x="2603500" y="4868863"/>
          <p14:tracePt t="86895" x="2616200" y="4868863"/>
          <p14:tracePt t="86901" x="2654300" y="4868863"/>
          <p14:tracePt t="86911" x="2716213" y="4830763"/>
          <p14:tracePt t="86921" x="2790825" y="4779963"/>
          <p14:tracePt t="86928" x="2867025" y="4730750"/>
          <p14:tracePt t="86937" x="2941638" y="4656138"/>
          <p14:tracePt t="86942" x="3028950" y="4605338"/>
          <p14:tracePt t="86962" x="3228975" y="4505325"/>
          <p14:tracePt t="86967" x="3279775" y="4479925"/>
          <p14:tracePt t="86977" x="3317875" y="4443413"/>
          <p14:tracePt t="86981" x="3328988" y="4443413"/>
          <p14:tracePt t="86991" x="3354388" y="4430713"/>
          <p14:tracePt t="87160" x="3328988" y="4479925"/>
          <p14:tracePt t="87164" x="3279775" y="4518025"/>
          <p14:tracePt t="87174" x="3241675" y="4567238"/>
          <p14:tracePt t="87179" x="3192463" y="4618038"/>
          <p14:tracePt t="87189" x="3154363" y="4643438"/>
          <p14:tracePt t="87199" x="3116263" y="4679950"/>
          <p14:tracePt t="87203" x="3079750" y="4705350"/>
          <p14:tracePt t="87213" x="3028950" y="4730750"/>
          <p14:tracePt t="87229" x="3003550" y="4743450"/>
          <p14:tracePt t="87239" x="2992438" y="4756150"/>
          <p14:tracePt t="87245" x="2979738" y="4756150"/>
          <p14:tracePt t="87269" x="2967038" y="4756150"/>
          <p14:tracePt t="87279" x="2954338" y="4768850"/>
          <p14:tracePt t="87310" x="2941638" y="4768850"/>
          <p14:tracePt t="87319" x="2916238" y="4779963"/>
          <p14:tracePt t="87325" x="2903538" y="4792663"/>
          <p14:tracePt t="87335" x="2867025" y="4792663"/>
          <p14:tracePt t="87345" x="2803525" y="4830763"/>
          <p14:tracePt t="87351" x="2767013" y="4830763"/>
          <p14:tracePt t="87360" x="2741613" y="4843463"/>
          <p14:tracePt t="87365" x="2703513" y="4868863"/>
          <p14:tracePt t="87376" x="2616200" y="4918075"/>
          <p14:tracePt t="87385" x="2541588" y="4968875"/>
          <p14:tracePt t="87392" x="2465388" y="5018088"/>
          <p14:tracePt t="87402" x="2352675" y="5105400"/>
          <p14:tracePt t="87405" x="2278063" y="5168900"/>
          <p14:tracePt t="87415" x="2228850" y="5205413"/>
          <p14:tracePt t="87426" x="2165350" y="5268913"/>
          <p14:tracePt t="87431" x="2127250" y="5318125"/>
          <p14:tracePt t="87442" x="2103438" y="5368925"/>
          <p14:tracePt t="87445" x="2090738" y="5368925"/>
          <p14:tracePt t="87455" x="2078038" y="5418138"/>
          <p14:tracePt t="87466" x="2078038" y="5430838"/>
          <p14:tracePt t="87471" x="2065338" y="5443538"/>
          <p14:tracePt t="87485" x="2052638" y="5481638"/>
          <p14:tracePt t="87495" x="2052638" y="5494338"/>
          <p14:tracePt t="87507" x="2039938" y="5518150"/>
          <p14:tracePt t="87527" x="2039938" y="5530850"/>
          <p14:tracePt t="87537" x="2039938" y="5543550"/>
          <p14:tracePt t="87617" x="2039938" y="5556250"/>
          <p14:tracePt t="87654" x="2039938" y="5568950"/>
          <p14:tracePt t="87689" x="2039938" y="5581650"/>
          <p14:tracePt t="87693" x="2052638" y="5594350"/>
          <p14:tracePt t="87704" x="2078038" y="5607050"/>
          <p14:tracePt t="87713" x="2090738" y="5619750"/>
          <p14:tracePt t="87717" x="2116138" y="5630863"/>
          <p14:tracePt t="87729" x="2152650" y="5643563"/>
          <p14:tracePt t="87733" x="2165350" y="5656263"/>
          <p14:tracePt t="87743" x="2190750" y="5668963"/>
          <p14:tracePt t="87753" x="2216150" y="5668963"/>
          <p14:tracePt t="87761" x="2228850" y="5668963"/>
          <p14:tracePt t="87769" x="2239963" y="5681663"/>
          <p14:tracePt t="87773" x="2265363" y="5681663"/>
          <p14:tracePt t="87783" x="2303463" y="5681663"/>
          <p14:tracePt t="87799" x="2328863" y="5681663"/>
          <p14:tracePt t="87810" x="2352675" y="5681663"/>
          <p14:tracePt t="87813" x="2378075" y="5681663"/>
          <p14:tracePt t="87823" x="2403475" y="5681663"/>
          <p14:tracePt t="87833" x="2428875" y="5681663"/>
          <p14:tracePt t="87839" x="2452688" y="5681663"/>
          <p14:tracePt t="87855" x="2478088" y="5681663"/>
          <p14:tracePt t="87865" x="2503488" y="5681663"/>
          <p14:tracePt t="87889" x="2528888" y="5681663"/>
          <p14:tracePt t="87919" x="2541588" y="5681663"/>
          <p14:tracePt t="87939" x="2554288" y="5681663"/>
          <p14:tracePt t="87961" x="2565400" y="5681663"/>
          <p14:tracePt t="87975" x="2578100" y="5681663"/>
          <p14:tracePt t="87995" x="2578100" y="5668963"/>
          <p14:tracePt t="88021" x="2590800" y="5668963"/>
          <p14:tracePt t="88151" x="2590800" y="5656263"/>
          <p14:tracePt t="89539" x="2603500" y="5656263"/>
          <p14:tracePt t="89553" x="2628900" y="5656263"/>
          <p14:tracePt t="89564" x="2641600" y="5668963"/>
          <p14:tracePt t="89574" x="2654300" y="5681663"/>
          <p14:tracePt t="89579" x="2654300" y="5707063"/>
          <p14:tracePt t="89591" x="2667000" y="5707063"/>
          <p14:tracePt t="89595" x="2678113" y="5719763"/>
          <p14:tracePt t="89645" x="2690813" y="5732463"/>
          <p14:tracePt t="89745" x="2703513" y="5732463"/>
          <p14:tracePt t="89761" x="2716213" y="5732463"/>
          <p14:tracePt t="89775" x="2728913" y="5732463"/>
          <p14:tracePt t="89787" x="2741613" y="5732463"/>
          <p14:tracePt t="89792" x="2754313" y="5732463"/>
          <p14:tracePt t="89801" x="2767013" y="5732463"/>
          <p14:tracePt t="89808" x="2803525" y="5732463"/>
          <p14:tracePt t="89817" x="2841625" y="5732463"/>
          <p14:tracePt t="89827" x="2854325" y="5732463"/>
          <p14:tracePt t="89831" x="2890838" y="5732463"/>
          <p14:tracePt t="89842" x="2928938" y="5707063"/>
          <p14:tracePt t="89847" x="2979738" y="5707063"/>
          <p14:tracePt t="89858" x="3041650" y="5656263"/>
          <p14:tracePt t="89867" x="3067050" y="5619750"/>
          <p14:tracePt t="89871" x="3128963" y="5568950"/>
          <p14:tracePt t="89881" x="3167063" y="5530850"/>
          <p14:tracePt t="89887" x="3205163" y="5494338"/>
          <p14:tracePt t="89897" x="3267075" y="5430838"/>
          <p14:tracePt t="89909" x="3328988" y="5381625"/>
          <p14:tracePt t="89911" x="3417888" y="5318125"/>
          <p14:tracePt t="89921" x="3517900" y="5230813"/>
          <p14:tracePt t="89927" x="3579813" y="5181600"/>
          <p14:tracePt t="89937" x="3643313" y="5118100"/>
          <p14:tracePt t="89947" x="3692525" y="5092700"/>
          <p14:tracePt t="89953" x="3743325" y="5043488"/>
          <p14:tracePt t="89975" x="3830638" y="4992688"/>
          <p14:tracePt t="89977" x="3879850" y="4956175"/>
          <p14:tracePt t="89987" x="3892550" y="4943475"/>
          <p14:tracePt t="89993" x="3930650" y="4918075"/>
          <p14:tracePt t="90003" x="3979863" y="4879975"/>
          <p14:tracePt t="90008" x="4043363" y="4830763"/>
          <p14:tracePt t="90019" x="4092575" y="4805363"/>
          <p14:tracePt t="90029" x="4130675" y="4768850"/>
          <p14:tracePt t="90033" x="4156075" y="4743450"/>
          <p14:tracePt t="90043" x="4205288" y="4692650"/>
          <p14:tracePt t="90049" x="4230688" y="4667250"/>
          <p14:tracePt t="90059" x="4294188" y="4618038"/>
          <p14:tracePt t="90070" x="4330700" y="4579938"/>
          <p14:tracePt t="90074" x="4381500" y="4518025"/>
          <p14:tracePt t="90083" x="4430713" y="4443413"/>
          <p14:tracePt t="90090" x="4468813" y="4392613"/>
          <p14:tracePt t="90099" x="4506913" y="4341813"/>
          <p14:tracePt t="90109" x="4530725" y="4279900"/>
          <p14:tracePt t="90113" x="4568825" y="4205288"/>
          <p14:tracePt t="90125" x="4581525" y="4179888"/>
          <p14:tracePt t="90129" x="4606925" y="4141788"/>
          <p14:tracePt t="90140" x="4606925" y="4105275"/>
          <p14:tracePt t="90149" x="4619625" y="4079875"/>
          <p14:tracePt t="90155" x="4619625" y="4041775"/>
          <p14:tracePt t="90165" x="4619625" y="3992563"/>
          <p14:tracePt t="90169" x="4619625" y="3954463"/>
          <p14:tracePt t="90179" x="4619625" y="3905250"/>
          <p14:tracePt t="90191" x="4619625" y="3867150"/>
          <p14:tracePt t="90207" x="4619625" y="3841750"/>
          <p14:tracePt t="90209" x="4619625" y="3829050"/>
          <p14:tracePt t="90219" x="4619625" y="3803650"/>
          <p14:tracePt t="90230" x="4606925" y="3792538"/>
          <p14:tracePt t="90235" x="4606925" y="3779838"/>
          <p14:tracePt t="90245" x="4594225" y="3754438"/>
          <p14:tracePt t="90249" x="4581525" y="3754438"/>
          <p14:tracePt t="90259" x="4568825" y="3729038"/>
          <p14:tracePt t="90271" x="4543425" y="3703638"/>
          <p14:tracePt t="90275" x="4518025" y="3692525"/>
          <p14:tracePt t="90285" x="4494213" y="3679825"/>
          <p14:tracePt t="90291" x="4430713" y="3654425"/>
          <p14:tracePt t="90301" x="4406900" y="3654425"/>
          <p14:tracePt t="90311" x="4330700" y="3616325"/>
          <p14:tracePt t="90315" x="4281488" y="3590925"/>
          <p14:tracePt t="90325" x="4192588" y="3579813"/>
          <p14:tracePt t="90331" x="4156075" y="3554413"/>
          <p14:tracePt t="90341" x="4081463" y="3516313"/>
          <p14:tracePt t="90351" x="3992563" y="3490913"/>
          <p14:tracePt t="90358" x="3917950" y="3454400"/>
          <p14:tracePt t="90367" x="3856038" y="3416300"/>
          <p14:tracePt t="90372" x="3792538" y="3378200"/>
          <p14:tracePt t="90381" x="3717925" y="3341688"/>
          <p14:tracePt t="90391" x="3679825" y="3328988"/>
          <p14:tracePt t="90397" x="3654425" y="3328988"/>
          <p14:tracePt t="90408" x="3630613" y="3316288"/>
          <p14:tracePt t="90411" x="3605213" y="3316288"/>
          <p14:tracePt t="90422" x="3592513" y="3316288"/>
          <p14:tracePt t="90431" x="3554413" y="3316288"/>
          <p14:tracePt t="90437" x="3530600" y="3316288"/>
          <p14:tracePt t="90447" x="3505200" y="3316288"/>
          <p14:tracePt t="90451" x="3479800" y="3316288"/>
          <p14:tracePt t="90461" x="3454400" y="3316288"/>
          <p14:tracePt t="90471" x="3441700" y="3316288"/>
          <p14:tracePt t="90477" x="3405188" y="3328988"/>
          <p14:tracePt t="90493" x="3379788" y="3328988"/>
          <p14:tracePt t="90503" x="3367088" y="3328988"/>
          <p14:tracePt t="90513" x="3341688" y="3354388"/>
          <p14:tracePt t="90517" x="3328988" y="3367088"/>
          <p14:tracePt t="90527" x="3292475" y="3367088"/>
          <p14:tracePt t="90533" x="3267075" y="3390900"/>
          <p14:tracePt t="90543" x="3228975" y="3403600"/>
          <p14:tracePt t="90554" x="3216275" y="3416300"/>
          <p14:tracePt t="90557" x="3179763" y="3441700"/>
          <p14:tracePt t="90567" x="3154363" y="3441700"/>
          <p14:tracePt t="90574" x="3128963" y="3467100"/>
          <p14:tracePt t="90583" x="3103563" y="3467100"/>
          <p14:tracePt t="90593" x="3092450" y="3467100"/>
          <p14:tracePt t="90597" x="3054350" y="3490913"/>
          <p14:tracePt t="90613" x="3041650" y="3490913"/>
          <p14:tracePt t="90624" x="3003550" y="3516313"/>
          <p14:tracePt t="90634" x="2992438" y="3529013"/>
          <p14:tracePt t="90649" x="2979738" y="3529013"/>
          <p14:tracePt t="90653" x="2967038" y="3529013"/>
          <p14:tracePt t="90663" x="2967038" y="3541713"/>
          <p14:tracePt t="90683" x="2954338" y="3541713"/>
          <p14:tracePt t="90703" x="2941638" y="3541713"/>
          <p14:tracePt t="90740" x="2928938" y="3541713"/>
          <p14:tracePt t="90765" x="2903538" y="3541713"/>
          <p14:tracePt t="90775" x="2903538" y="3554413"/>
          <p14:tracePt t="90779" x="2890838" y="3554413"/>
          <p14:tracePt t="90790" x="2879725" y="3579813"/>
          <p14:tracePt t="90795" x="2854325" y="3603625"/>
          <p14:tracePt t="90806" x="2841625" y="3616325"/>
          <p14:tracePt t="90815" x="2828925" y="3641725"/>
          <p14:tracePt t="90819" x="2816225" y="3667125"/>
          <p14:tracePt t="90831" x="2790825" y="3692525"/>
          <p14:tracePt t="90835" x="2767013" y="3716338"/>
          <p14:tracePt t="90855" x="2767013" y="3741738"/>
          <p14:tracePt t="90861" x="2741613" y="3767138"/>
          <p14:tracePt t="90885" x="2728913" y="3779838"/>
          <p14:tracePt t="90895" x="2728913" y="3792538"/>
          <p14:tracePt t="90915" x="2728913" y="3803650"/>
          <p14:tracePt t="90938" x="2728913" y="3816350"/>
          <p14:tracePt t="90951" x="2716213" y="3841750"/>
          <p14:tracePt t="91073" x="2716213" y="3829050"/>
          <p14:tracePt t="91083" x="2716213" y="3803650"/>
          <p14:tracePt t="91097" x="2716213" y="3754438"/>
          <p14:tracePt t="91103" x="2716213" y="3716338"/>
          <p14:tracePt t="91114" x="2716213" y="3692525"/>
          <p14:tracePt t="91124" x="2716213" y="3641725"/>
          <p14:tracePt t="91127" x="2716213" y="3603625"/>
          <p14:tracePt t="91137" x="2716213" y="3554413"/>
          <p14:tracePt t="91143" x="2716213" y="3529013"/>
          <p14:tracePt t="91153" x="2716213" y="3490913"/>
          <p14:tracePt t="91163" x="2716213" y="3467100"/>
          <p14:tracePt t="91167" x="2716213" y="3416300"/>
          <p14:tracePt t="91179" x="2716213" y="3390900"/>
          <p14:tracePt t="91183" x="2690813" y="3367088"/>
          <p14:tracePt t="91193" x="2690813" y="3354388"/>
          <p14:tracePt t="91203" x="2690813" y="3328988"/>
          <p14:tracePt t="91209" x="2678113" y="3316288"/>
          <p14:tracePt t="91219" x="2667000" y="3316288"/>
          <p14:tracePt t="91224" x="2654300" y="3303588"/>
          <p14:tracePt t="91233" x="2641600" y="3303588"/>
          <p14:tracePt t="91243" x="2628900" y="3290888"/>
          <p14:tracePt t="91249" x="2590800" y="3290888"/>
          <p14:tracePt t="91259" x="2554288" y="3303588"/>
          <p14:tracePt t="91263" x="2516188" y="3328988"/>
          <p14:tracePt t="91274" x="2452688" y="3390900"/>
          <p14:tracePt t="91284" x="2403475" y="3441700"/>
          <p14:tracePt t="91290" x="2378075" y="3454400"/>
          <p14:tracePt t="91299" x="2316163" y="3529013"/>
          <p14:tracePt t="91303" x="2303463" y="3579813"/>
          <p14:tracePt t="91313" x="2290763" y="3629025"/>
          <p14:tracePt t="91325" x="2290763" y="3654425"/>
          <p14:tracePt t="91329" x="2290763" y="3703638"/>
          <p14:tracePt t="91340" x="2290763" y="3729038"/>
          <p14:tracePt t="91345" x="2290763" y="3767138"/>
          <p14:tracePt t="91355" x="2290763" y="3792538"/>
          <p14:tracePt t="91365" x="2290763" y="3816350"/>
          <p14:tracePt t="91369" x="2290763" y="3829050"/>
          <p14:tracePt t="91379" x="2303463" y="3854450"/>
          <p14:tracePt t="91385" x="2328863" y="3867150"/>
          <p14:tracePt t="91395" x="2365375" y="3879850"/>
          <p14:tracePt t="91405" x="2416175" y="3879850"/>
          <p14:tracePt t="91411" x="2503488" y="3879850"/>
          <p14:tracePt t="91422" x="2528888" y="3879850"/>
          <p14:tracePt t="91425" x="2641600" y="3841750"/>
          <p14:tracePt t="91435" x="2690813" y="3829050"/>
          <p14:tracePt t="91445" x="2767013" y="3767138"/>
          <p14:tracePt t="91451" x="2816225" y="3729038"/>
          <p14:tracePt t="91461" x="2854325" y="3679825"/>
          <p14:tracePt t="91465" x="2890838" y="3603625"/>
          <p14:tracePt t="91475" x="2916238" y="3554413"/>
          <p14:tracePt t="91485" x="2916238" y="3529013"/>
          <p14:tracePt t="91491" x="2916238" y="3479800"/>
          <p14:tracePt t="91501" x="2916238" y="3454400"/>
          <p14:tracePt t="91507" x="2916238" y="3416300"/>
          <p14:tracePt t="91517" x="2916238" y="3390900"/>
          <p14:tracePt t="91527" x="2890838" y="3367088"/>
          <p14:tracePt t="91531" x="2890838" y="3354388"/>
          <p14:tracePt t="91541" x="2867025" y="3328988"/>
          <p14:tracePt t="91547" x="2828925" y="3316288"/>
          <p14:tracePt t="91557" x="2790825" y="3303588"/>
          <p14:tracePt t="91567" x="2767013" y="3303588"/>
          <p14:tracePt t="91572" x="2716213" y="3303588"/>
          <p14:tracePt t="91581" x="2678113" y="3303588"/>
          <p14:tracePt t="91588" x="2641600" y="3316288"/>
          <p14:tracePt t="91597" x="2590800" y="3367088"/>
          <p14:tracePt t="91607" x="2516188" y="3441700"/>
          <p14:tracePt t="91611" x="2465388" y="3490913"/>
          <p14:tracePt t="91622" x="2390775" y="3567113"/>
          <p14:tracePt t="91627" x="2339975" y="3629025"/>
          <p14:tracePt t="91638" x="2303463" y="3703638"/>
          <p14:tracePt t="91647" x="2290763" y="3754438"/>
          <p14:tracePt t="91651" x="2290763" y="3779838"/>
          <p14:tracePt t="91663" x="2290763" y="3792538"/>
          <p14:tracePt t="91667" x="2290763" y="3803650"/>
          <p14:tracePt t="91677" x="2290763" y="3816350"/>
          <p14:tracePt t="91704" x="2316163" y="3816350"/>
          <p14:tracePt t="91713" x="2352675" y="3816350"/>
          <p14:tracePt t="91717" x="2390775" y="3792538"/>
          <p14:tracePt t="91727" x="2441575" y="3741738"/>
          <p14:tracePt t="91733" x="2503488" y="3679825"/>
          <p14:tracePt t="91743" x="2528888" y="3654425"/>
          <p14:tracePt t="91754" x="2565400" y="3590925"/>
          <p14:tracePt t="91759" x="2590800" y="3529013"/>
          <p14:tracePt t="91769" x="2603500" y="3490913"/>
          <p14:tracePt t="91773" x="2616200" y="3441700"/>
          <p14:tracePt t="91783" x="2616200" y="3429000"/>
          <p14:tracePt t="91799" x="2616200" y="3416300"/>
          <p14:tracePt t="91819" x="2616200" y="3403600"/>
          <p14:tracePt t="91849" x="2603500" y="3403600"/>
          <p14:tracePt t="91859" x="2590800" y="3403600"/>
          <p14:tracePt t="91865" x="2541588" y="3429000"/>
          <p14:tracePt t="91875" x="2516188" y="3454400"/>
          <p14:tracePt t="91879" x="2452688" y="3516313"/>
          <p14:tracePt t="91890" x="2441575" y="3541713"/>
          <p14:tracePt t="91899" x="2428875" y="3579813"/>
          <p14:tracePt t="91906" x="2428875" y="3629025"/>
          <p14:tracePt t="91915" x="2416175" y="3667125"/>
          <p14:tracePt t="91919" x="2416175" y="3703638"/>
          <p14:tracePt t="91929" x="2416175" y="3729038"/>
          <p14:tracePt t="91939" x="2416175" y="3741738"/>
          <p14:tracePt t="91945" x="2416175" y="3767138"/>
          <p14:tracePt t="91957" x="2416175" y="3779838"/>
          <p14:tracePt t="91959" x="2416175" y="3792538"/>
          <p14:tracePt t="91985" x="2416175" y="3816350"/>
          <p14:tracePt t="92011" x="2428875" y="3816350"/>
          <p14:tracePt t="92021" x="2441575" y="3816350"/>
          <p14:tracePt t="92025" x="2452688" y="3803650"/>
          <p14:tracePt t="92051" x="2465388" y="3792538"/>
          <p14:tracePt t="92065" x="2478088" y="3779838"/>
          <p14:tracePt t="92267" x="2490788" y="3779838"/>
          <p14:tracePt t="92277" x="2503488" y="3779838"/>
          <p14:tracePt t="92294" x="2528888" y="3767138"/>
          <p14:tracePt t="92297" x="2528888" y="3754438"/>
          <p14:tracePt t="92308" x="2554288" y="3729038"/>
          <p14:tracePt t="92317" x="2565400" y="3703638"/>
          <p14:tracePt t="92324" x="2578100" y="3654425"/>
          <p14:tracePt t="92333" x="2603500" y="3616325"/>
          <p14:tracePt t="92339" x="2641600" y="3567113"/>
          <p14:tracePt t="92349" x="2654300" y="3516313"/>
          <p14:tracePt t="92359" x="2654300" y="3490913"/>
          <p14:tracePt t="92363" x="2678113" y="3454400"/>
          <p14:tracePt t="92374" x="2690813" y="3441700"/>
          <p14:tracePt t="92379" x="2690813" y="3429000"/>
          <p14:tracePt t="92389" x="2690813" y="3416300"/>
          <p14:tracePt t="92405" x="2690813" y="3390900"/>
          <p14:tracePt t="92420" x="2690813" y="3378200"/>
          <p14:tracePt t="92429" x="2690813" y="3367088"/>
          <p14:tracePt t="92439" x="2690813" y="3354388"/>
          <p14:tracePt t="92456" x="2690813" y="3341688"/>
          <p14:tracePt t="92459" x="2690813" y="3316288"/>
          <p14:tracePt t="92469" x="2703513" y="3316288"/>
          <p14:tracePt t="92485" x="2703513" y="3303588"/>
          <p14:tracePt t="92499" x="2703513" y="3278188"/>
          <p14:tracePt t="92519" x="2703513" y="3254375"/>
          <p14:tracePt t="92545" x="2703513" y="3228975"/>
          <p14:tracePt t="92847" x="2703513" y="3241675"/>
          <p14:tracePt t="92853" x="2703513" y="3254375"/>
          <p14:tracePt t="92877" x="2690813" y="3290888"/>
          <p14:tracePt t="92888" x="2690813" y="3303588"/>
          <p14:tracePt t="92904" x="2678113" y="3328988"/>
          <p14:tracePt t="92908" x="2678113" y="3354388"/>
          <p14:tracePt t="92919" x="2667000" y="3403600"/>
          <p14:tracePt t="92933" x="2654300" y="3441700"/>
          <p14:tracePt t="92943" x="2654300" y="3454400"/>
          <p14:tracePt t="92949" x="2654300" y="3479800"/>
          <p14:tracePt t="92972" x="2654300" y="3554413"/>
          <p14:tracePt t="92973" x="2654300" y="3567113"/>
          <p14:tracePt t="92983" x="2654300" y="3590925"/>
          <p14:tracePt t="92989" x="2654300" y="3603625"/>
          <p14:tracePt t="92999" x="2654300" y="3629025"/>
          <p14:tracePt t="93009" x="2654300" y="3641725"/>
          <p14:tracePt t="93023" x="2654300" y="3654425"/>
          <p14:tracePt t="93029" x="2654300" y="3667125"/>
          <p14:tracePt t="93049" x="2654300" y="3679825"/>
          <p14:tracePt t="93056" x="2667000" y="3703638"/>
          <p14:tracePt t="93070" x="2678113" y="3703638"/>
          <p14:tracePt t="93079" x="2703513" y="3729038"/>
          <p14:tracePt t="93089" x="2716213" y="3729038"/>
          <p14:tracePt t="93105" x="2754313" y="3729038"/>
          <p14:tracePt t="93109" x="2790825" y="3729038"/>
          <p14:tracePt t="93120" x="2816225" y="3703638"/>
          <p14:tracePt t="93131" x="2854325" y="3692525"/>
          <p14:tracePt t="93135" x="2867025" y="3654425"/>
          <p14:tracePt t="93145" x="2903538" y="3603625"/>
          <p14:tracePt t="93151" x="2941638" y="3541713"/>
          <p14:tracePt t="93161" x="2954338" y="3503613"/>
          <p14:tracePt t="93172" x="2992438" y="3467100"/>
          <p14:tracePt t="93175" x="3003550" y="3429000"/>
          <p14:tracePt t="93185" x="3003550" y="3390900"/>
          <p14:tracePt t="93191" x="3003550" y="3367088"/>
          <p14:tracePt t="93201" x="3016250" y="3341688"/>
          <p14:tracePt t="93211" x="3016250" y="3316288"/>
          <p14:tracePt t="93215" x="3016250" y="3290888"/>
          <p14:tracePt t="93225" x="3016250" y="3267075"/>
          <p14:tracePt t="93231" x="3016250" y="3254375"/>
          <p14:tracePt t="93241" x="3003550" y="3216275"/>
          <p14:tracePt t="93252" x="2992438" y="3178175"/>
          <p14:tracePt t="93255" x="2992438" y="3154363"/>
          <p14:tracePt t="93265" x="2979738" y="3128963"/>
          <p14:tracePt t="93272" x="2967038" y="3116263"/>
          <p14:tracePt t="93281" x="2967038" y="3090863"/>
          <p14:tracePt t="93291" x="2941638" y="3065463"/>
          <p14:tracePt t="93297" x="2941638" y="3054350"/>
          <p14:tracePt t="93307" x="2941638" y="3041650"/>
          <p14:tracePt t="93322" x="2928938" y="3028950"/>
          <p14:tracePt t="93338" x="2928938" y="3016250"/>
          <p14:tracePt t="93347" x="2916238" y="3016250"/>
          <p14:tracePt t="93383" x="2903538" y="3016250"/>
          <p14:tracePt t="93404" x="2890838" y="3016250"/>
          <p14:tracePt t="93407" x="2879725" y="3028950"/>
          <p14:tracePt t="93417" x="2854325" y="3054350"/>
          <p14:tracePt t="93423" x="2841625" y="3078163"/>
          <p14:tracePt t="93433" x="2803525" y="3116263"/>
          <p14:tracePt t="93443" x="2754313" y="3178175"/>
          <p14:tracePt t="93447" x="2703513" y="3241675"/>
          <p14:tracePt t="93457" x="2678113" y="3303588"/>
          <p14:tracePt t="93463" x="2603500" y="3390900"/>
          <p14:tracePt t="93473" x="2578100" y="3441700"/>
          <p14:tracePt t="93483" x="2541588" y="3490913"/>
          <p14:tracePt t="93489" x="2490788" y="3554413"/>
          <p14:tracePt t="93499" x="2490788" y="3579813"/>
          <p14:tracePt t="93504" x="2478088" y="3603625"/>
          <p14:tracePt t="93513" x="2465388" y="3629025"/>
          <p14:tracePt t="93523" x="2465388" y="3641725"/>
          <p14:tracePt t="93529" x="2465388" y="3654425"/>
          <p14:tracePt t="93539" x="2465388" y="3679825"/>
          <p14:tracePt t="93543" x="2465388" y="3703638"/>
          <p14:tracePt t="93554" x="2465388" y="3729038"/>
          <p14:tracePt t="93570" x="2465388" y="3754438"/>
          <p14:tracePt t="93579" x="2465388" y="3792538"/>
          <p14:tracePt t="93586" x="2465388" y="3803650"/>
          <p14:tracePt t="93605" x="2465388" y="3829050"/>
          <p14:tracePt t="93609" x="2478088" y="3841750"/>
          <p14:tracePt t="93620" x="2490788" y="3854450"/>
          <p14:tracePt t="93625" x="2503488" y="3867150"/>
          <p14:tracePt t="93636" x="2541588" y="3879850"/>
          <p14:tracePt t="93645" x="2554288" y="3892550"/>
          <p14:tracePt t="93649" x="2603500" y="3905250"/>
          <p14:tracePt t="93659" x="2628900" y="3916363"/>
          <p14:tracePt t="93665" x="2667000" y="3916363"/>
          <p14:tracePt t="93675" x="2703513" y="3916363"/>
          <p14:tracePt t="93687" x="2741613" y="3916363"/>
          <p14:tracePt t="93689" x="2790825" y="3905250"/>
          <p14:tracePt t="93699" x="2828925" y="3879850"/>
          <p14:tracePt t="93705" x="2854325" y="3854450"/>
          <p14:tracePt t="93715" x="2890838" y="3829050"/>
          <p14:tracePt t="93725" x="2979738" y="3754438"/>
          <p14:tracePt t="93729" x="3016250" y="3716338"/>
          <p14:tracePt t="93741" x="3028950" y="3654425"/>
          <p14:tracePt t="93745" x="3041650" y="3616325"/>
          <p14:tracePt t="93755" x="3041650" y="3579813"/>
          <p14:tracePt t="93765" x="3041650" y="3541713"/>
          <p14:tracePt t="93771" x="3041650" y="3516313"/>
          <p14:tracePt t="93781" x="3041650" y="3467100"/>
          <p14:tracePt t="93785" x="3041650" y="3429000"/>
          <p14:tracePt t="93795" x="3041650" y="3416300"/>
          <p14:tracePt t="93805" x="3028950" y="3378200"/>
          <p14:tracePt t="93812" x="3016250" y="3354388"/>
          <p14:tracePt t="93821" x="2992438" y="3341688"/>
          <p14:tracePt t="93825" x="2941638" y="3316288"/>
          <p14:tracePt t="93838" x="2867025" y="3278188"/>
          <p14:tracePt t="93847" x="2778125" y="3278188"/>
          <p14:tracePt t="93852" x="2678113" y="3267075"/>
          <p14:tracePt t="93861" x="2578100" y="3241675"/>
          <p14:tracePt t="93867" x="2478088" y="3241675"/>
          <p14:tracePt t="93878" x="2352675" y="3241675"/>
          <p14:tracePt t="93888" x="2252663" y="3241675"/>
          <p14:tracePt t="93891" x="2190750" y="3241675"/>
          <p14:tracePt t="93901" x="2127250" y="3241675"/>
          <p14:tracePt t="93907" x="2090738" y="3241675"/>
          <p14:tracePt t="93933" x="2065338" y="3241675"/>
          <p14:tracePt t="93947" x="2052638" y="3254375"/>
          <p14:tracePt t="93957" x="2039938" y="3267075"/>
          <p14:tracePt t="93971" x="2039938" y="3290888"/>
          <p14:tracePt t="93973" x="2039938" y="3328988"/>
          <p14:tracePt t="93983" x="2039938" y="3367088"/>
          <p14:tracePt t="93987" x="2039938" y="3416300"/>
          <p14:tracePt t="93997" x="2039938" y="3467100"/>
          <p14:tracePt t="94007" x="2039938" y="3503613"/>
          <p14:tracePt t="94013" x="2039938" y="3579813"/>
          <p14:tracePt t="94023" x="2039938" y="3641725"/>
          <p14:tracePt t="94027" x="2039938" y="3692525"/>
          <p14:tracePt t="94037" x="2039938" y="3754438"/>
          <p14:tracePt t="94047" x="2039938" y="3803650"/>
          <p14:tracePt t="94054" x="2052638" y="3829050"/>
          <p14:tracePt t="94063" x="2090738" y="3867150"/>
          <p14:tracePt t="94067" x="2103438" y="3892550"/>
          <p14:tracePt t="94077" x="2127250" y="3916363"/>
          <p14:tracePt t="94087" x="2139950" y="3916363"/>
          <p14:tracePt t="94093" x="2152650" y="3941763"/>
          <p14:tracePt t="94104" x="2203450" y="3954463"/>
          <p14:tracePt t="94109" x="2228850" y="3954463"/>
          <p14:tracePt t="94120" x="2252663" y="3954463"/>
          <p14:tracePt t="94129" x="2303463" y="3954463"/>
          <p14:tracePt t="94133" x="2328863" y="3954463"/>
          <p14:tracePt t="94143" x="2390775" y="3954463"/>
          <p14:tracePt t="94149" x="2441575" y="3905250"/>
          <p14:tracePt t="94159" x="2503488" y="3841750"/>
          <p14:tracePt t="94170" x="2565400" y="3779838"/>
          <p14:tracePt t="94175" x="2628900" y="3703638"/>
          <p14:tracePt t="94186" x="2690813" y="3641725"/>
          <p14:tracePt t="94189" x="2754313" y="3567113"/>
          <p14:tracePt t="94199" x="2790825" y="3490913"/>
          <p14:tracePt t="94209" x="2803525" y="3454400"/>
          <p14:tracePt t="94215" x="2816225" y="3416300"/>
          <p14:tracePt t="94225" x="2841625" y="3354388"/>
          <p14:tracePt t="94229" x="2854325" y="3328988"/>
          <p14:tracePt t="94239" x="2854325" y="3290888"/>
          <p14:tracePt t="94249" x="2854325" y="3267075"/>
          <p14:tracePt t="94255" x="2854325" y="3241675"/>
          <p14:tracePt t="94265" x="2854325" y="3203575"/>
          <p14:tracePt t="94271" x="2854325" y="3165475"/>
          <p14:tracePt t="94279" x="2854325" y="3154363"/>
          <p14:tracePt t="94291" x="2841625" y="3128963"/>
          <p14:tracePt t="94295" x="2828925" y="3103563"/>
          <p14:tracePt t="94305" x="2790825" y="3090863"/>
          <p14:tracePt t="94311" x="2754313" y="3078163"/>
          <p14:tracePt t="94321" x="2741613" y="3065463"/>
          <p14:tracePt t="94331" x="2728913" y="3065463"/>
          <p14:tracePt t="94336" x="2716213" y="3065463"/>
          <p14:tracePt t="94345" x="2703513" y="3065463"/>
          <p14:tracePt t="94352" x="2667000" y="3078163"/>
          <p14:tracePt t="94361" x="2641600" y="3103563"/>
          <p14:tracePt t="94371" x="2616200" y="3128963"/>
          <p14:tracePt t="94375" x="2565400" y="3190875"/>
          <p14:tracePt t="94386" x="2541588" y="3216275"/>
          <p14:tracePt t="94391" x="2503488" y="3278188"/>
          <p14:tracePt t="94401" x="2452688" y="3341688"/>
          <p14:tracePt t="94411" x="2428875" y="3390900"/>
          <p14:tracePt t="94415" x="2403475" y="3467100"/>
          <p14:tracePt t="94427" x="2365375" y="3541713"/>
          <p14:tracePt t="94431" x="2339975" y="3629025"/>
          <p14:tracePt t="94441" x="2316163" y="3716338"/>
          <p14:tracePt t="94452" x="2316163" y="3754438"/>
          <p14:tracePt t="94457" x="2316163" y="3803650"/>
          <p14:tracePt t="94468" x="2316163" y="3841750"/>
          <p14:tracePt t="94471" x="2316163" y="3879850"/>
          <p14:tracePt t="94482" x="2316163" y="3905250"/>
          <p14:tracePt t="94491" x="2316163" y="3929063"/>
          <p14:tracePt t="94497" x="2316163" y="3954463"/>
          <p14:tracePt t="94508" x="2316163" y="3979863"/>
          <p14:tracePt t="94513" x="2328863" y="3979863"/>
          <p14:tracePt t="94523" x="2328863" y="3992563"/>
          <p14:tracePt t="94533" x="2365375" y="3992563"/>
          <p14:tracePt t="94537" x="2403475" y="4005263"/>
          <p14:tracePt t="94547" x="2428875" y="4005263"/>
          <p14:tracePt t="94554" x="2465388" y="4005263"/>
          <p14:tracePt t="94563" x="2503488" y="4005263"/>
          <p14:tracePt t="94573" x="2554288" y="3979863"/>
          <p14:tracePt t="94577" x="2616200" y="3916363"/>
          <p14:tracePt t="94587" x="2641600" y="3854450"/>
          <p14:tracePt t="94593" x="2667000" y="3754438"/>
          <p14:tracePt t="94604" x="2703513" y="3692525"/>
          <p14:tracePt t="94614" x="2716213" y="3590925"/>
          <p14:tracePt t="94618" x="2741613" y="3516313"/>
          <p14:tracePt t="94629" x="2741613" y="3454400"/>
          <p14:tracePt t="94633" x="2754313" y="3367088"/>
          <p14:tracePt t="94644" x="2754313" y="3316288"/>
          <p14:tracePt t="94653" x="2754313" y="3278188"/>
          <p14:tracePt t="94659" x="2754313" y="3228975"/>
          <p14:tracePt t="94671" x="2754313" y="3216275"/>
          <p14:tracePt t="94673" x="2754313" y="3190875"/>
          <p14:tracePt t="94693" x="2754313" y="3178175"/>
          <p14:tracePt t="94720" x="2741613" y="3165475"/>
          <p14:tracePt t="94733" x="2716213" y="3165475"/>
          <p14:tracePt t="94743" x="2690813" y="3165475"/>
          <p14:tracePt t="94749" x="2678113" y="3165475"/>
          <p14:tracePt t="94759" x="2641600" y="3203575"/>
          <p14:tracePt t="94764" x="2628900" y="3228975"/>
          <p14:tracePt t="94775" x="2590800" y="3278188"/>
          <p14:tracePt t="94786" x="2590800" y="3303588"/>
          <p14:tracePt t="94789" x="2578100" y="3341688"/>
          <p14:tracePt t="94799" x="2554288" y="3403600"/>
          <p14:tracePt t="94805" x="2554288" y="3429000"/>
          <p14:tracePt t="94815" x="2528888" y="3490913"/>
          <p14:tracePt t="94825" x="2528888" y="3516313"/>
          <p14:tracePt t="94829" x="2528888" y="3554413"/>
          <p14:tracePt t="94839" x="2528888" y="3603625"/>
          <p14:tracePt t="94845" x="2528888" y="3629025"/>
          <p14:tracePt t="94855" x="2528888" y="3654425"/>
          <p14:tracePt t="94865" x="2528888" y="3692525"/>
          <p14:tracePt t="94870" x="2541588" y="3703638"/>
          <p14:tracePt t="94881" x="2541588" y="3729038"/>
          <p14:tracePt t="94886" x="2554288" y="3741738"/>
          <p14:tracePt t="94896" x="2565400" y="3767138"/>
          <p14:tracePt t="94905" x="2565400" y="3779838"/>
          <p14:tracePt t="94911" x="2578100" y="3792538"/>
          <p14:tracePt t="94921" x="2590800" y="3803650"/>
          <p14:tracePt t="94936" x="2603500" y="3816350"/>
          <p14:tracePt t="95979" x="2603500" y="3854450"/>
          <p14:tracePt t="95989" x="2603500" y="3929063"/>
          <p14:tracePt t="95999" x="2603500" y="3967163"/>
          <p14:tracePt t="96005" x="2603500" y="4017963"/>
          <p14:tracePt t="96015" x="2603500" y="4041775"/>
          <p14:tracePt t="96022" x="2603500" y="4079875"/>
          <p14:tracePt t="96031" x="2603500" y="4105275"/>
          <p14:tracePt t="96045" x="2603500" y="4117975"/>
          <p14:tracePt t="96055" x="2603500" y="4129088"/>
          <p14:tracePt t="96071" x="2603500" y="4141788"/>
          <p14:tracePt t="96228" x="2603500" y="4154488"/>
          <p14:tracePt t="96238" x="2590800" y="4167188"/>
          <p14:tracePt t="96252" x="2590800" y="4179888"/>
          <p14:tracePt t="96267" x="2578100" y="4179888"/>
          <p14:tracePt t="96277" x="2578100" y="4192588"/>
          <p14:tracePt t="96287" x="2565400" y="4205288"/>
          <p14:tracePt t="96293" x="2554288" y="4217988"/>
          <p14:tracePt t="96313" x="2541588" y="4230688"/>
          <p14:tracePt t="96318" x="2528888" y="4241800"/>
          <p14:tracePt t="96333" x="2503488" y="4254500"/>
          <p14:tracePt t="96353" x="2478088" y="4254500"/>
          <p14:tracePt t="96357" x="2441575" y="4279900"/>
          <p14:tracePt t="96369" x="2416175" y="4279900"/>
          <p14:tracePt t="96373" x="2378075" y="4279900"/>
          <p14:tracePt t="96384" x="2328863" y="4292600"/>
          <p14:tracePt t="96393" x="2303463" y="4305300"/>
          <p14:tracePt t="96399" x="2278063" y="4305300"/>
          <p14:tracePt t="96409" x="2252663" y="4305300"/>
          <p14:tracePt t="96413" x="2216150" y="4318000"/>
          <p14:tracePt t="96423" x="2203450" y="4318000"/>
          <p14:tracePt t="96434" x="2190750" y="4318000"/>
          <p14:tracePt t="96450" x="2178050" y="4318000"/>
          <p14:tracePt t="96455" x="2165350" y="4318000"/>
          <p14:tracePt t="96475" x="2152650" y="4318000"/>
          <p14:tracePt t="96479" x="2139950" y="4318000"/>
          <p14:tracePt t="96489" x="2103438" y="4341813"/>
          <p14:tracePt t="96495" x="2090738" y="4341813"/>
          <p14:tracePt t="96505" x="2065338" y="4354513"/>
          <p14:tracePt t="96515" x="2039938" y="4379913"/>
          <p14:tracePt t="96519" x="2003425" y="4392613"/>
          <p14:tracePt t="96529" x="1978025" y="4418013"/>
          <p14:tracePt t="96536" x="1965325" y="4418013"/>
          <p14:tracePt t="96545" x="1939925" y="4430713"/>
          <p14:tracePt t="96555" x="1927225" y="4430713"/>
          <p14:tracePt t="96559" x="1914525" y="4430713"/>
          <p14:tracePt t="96575" x="1903413" y="4443413"/>
          <p14:tracePt t="96611" x="1878013" y="4443413"/>
          <p14:tracePt t="96828" x="1878013" y="4430713"/>
          <p14:tracePt t="96843" x="1878013" y="4418013"/>
          <p14:tracePt t="96867" x="1903413" y="4405313"/>
          <p14:tracePt t="96937" x="1914525" y="4405313"/>
          <p14:tracePt t="96957" x="1914525" y="4392613"/>
          <p14:tracePt t="96963" x="1878013" y="4367213"/>
          <p14:tracePt t="96973" x="1839913" y="4354513"/>
          <p14:tracePt t="96979" x="1801813" y="4341813"/>
          <p14:tracePt t="96989" x="1778000" y="4330700"/>
          <p14:tracePt t="97000" x="1752600" y="4318000"/>
          <p14:tracePt t="97003" x="1727200" y="4318000"/>
          <p14:tracePt t="97013" x="1727200" y="4305300"/>
          <p14:tracePt t="97119" x="1727200" y="4279900"/>
          <p14:tracePt t="97129" x="1739900" y="4267200"/>
          <p14:tracePt t="97135" x="1790700" y="4241800"/>
          <p14:tracePt t="97145" x="1814513" y="4241800"/>
          <p14:tracePt t="97155" x="1827213" y="4241800"/>
          <p14:tracePt t="97169" x="1839913" y="4241800"/>
          <p14:tracePt t="97185" x="1852613" y="4241800"/>
          <p14:tracePt t="97281" x="1839913" y="4241800"/>
          <p14:tracePt t="97287" x="1827213" y="4241800"/>
          <p14:tracePt t="97297" x="1814513" y="4241800"/>
          <p14:tracePt t="97301" x="1801813" y="4241800"/>
          <p14:tracePt t="97311" x="1790700" y="4241800"/>
          <p14:tracePt t="97444" x="1801813" y="4241800"/>
          <p14:tracePt t="97447" x="1827213" y="4241800"/>
          <p14:tracePt t="97457" x="1852613" y="4241800"/>
          <p14:tracePt t="97467" x="1890713" y="4241800"/>
          <p14:tracePt t="97473" x="1939925" y="4241800"/>
          <p14:tracePt t="97484" x="1965325" y="4267200"/>
          <p14:tracePt t="97487" x="2014538" y="4267200"/>
          <p14:tracePt t="97497" x="2039938" y="4279900"/>
          <p14:tracePt t="97507" x="2052638" y="4292600"/>
          <p14:tracePt t="97513" x="2065338" y="4292600"/>
          <p14:tracePt t="97524" x="2078038" y="4292600"/>
          <p14:tracePt t="97537" x="2090738" y="4305300"/>
          <p14:tracePt t="97620" x="2090738" y="4330700"/>
          <p14:tracePt t="97624" x="2090738" y="4341813"/>
          <p14:tracePt t="97634" x="2065338" y="4341813"/>
          <p14:tracePt t="97640" x="2027238" y="4367213"/>
          <p14:tracePt t="97650" x="1990725" y="4367213"/>
          <p14:tracePt t="97659" x="1965325" y="4367213"/>
          <p14:tracePt t="97667" x="1939925" y="4367213"/>
          <p14:tracePt t="97675" x="1914525" y="4367213"/>
          <p14:tracePt t="97679" x="1890713" y="4367213"/>
          <p14:tracePt t="97689" x="1878013" y="4367213"/>
          <p14:tracePt t="97700" x="1865313" y="4367213"/>
          <p14:tracePt t="98829" x="1865313" y="4405313"/>
          <p14:tracePt t="98839" x="1914525" y="4418013"/>
          <p14:tracePt t="98845" x="1990725" y="4454525"/>
          <p14:tracePt t="98855" x="2065338" y="4454525"/>
          <p14:tracePt t="98866" x="2152650" y="4467225"/>
          <p14:tracePt t="98869" x="2252663" y="4467225"/>
          <p14:tracePt t="98879" x="2339975" y="4467225"/>
          <p14:tracePt t="98885" x="2403475" y="4467225"/>
          <p14:tracePt t="98895" x="2441575" y="4467225"/>
          <p14:tracePt t="98905" x="2490788" y="4467225"/>
          <p14:tracePt t="98909" x="2503488" y="4467225"/>
          <p14:tracePt t="98919" x="2516188" y="4467225"/>
          <p14:tracePt t="98925" x="2541588" y="4454525"/>
          <p14:tracePt t="98945" x="2541588" y="4443413"/>
          <p14:tracePt t="98951" x="2554288" y="4443413"/>
          <p14:tracePt t="98967" x="2554288" y="4430713"/>
          <p14:tracePt t="98991" x="2554288" y="4405313"/>
          <p14:tracePt t="99037" x="2554288" y="4392613"/>
          <p14:tracePt t="99051" x="2554288" y="4379913"/>
          <p14:tracePt t="99057" x="2541588" y="4379913"/>
          <p14:tracePt t="99067" x="2516188" y="4379913"/>
          <p14:tracePt t="99077" x="2490788" y="4379913"/>
          <p14:tracePt t="99081" x="2452688" y="4379913"/>
          <p14:tracePt t="99091" x="2428875" y="4379913"/>
          <p14:tracePt t="99099" x="2390775" y="4379913"/>
          <p14:tracePt t="99107" x="2339975" y="4379913"/>
          <p14:tracePt t="99117" x="2252663" y="4443413"/>
          <p14:tracePt t="99121" x="2228850" y="4454525"/>
          <p14:tracePt t="99132" x="2165350" y="4492625"/>
          <p14:tracePt t="99137" x="2103438" y="4518025"/>
          <p14:tracePt t="99148" x="2065338" y="4554538"/>
          <p14:tracePt t="99157" x="2027238" y="4579938"/>
          <p14:tracePt t="99164" x="2003425" y="4605338"/>
          <p14:tracePt t="99173" x="1978025" y="4630738"/>
          <p14:tracePt t="99177" x="1965325" y="4643438"/>
          <p14:tracePt t="99187" x="1952625" y="4656138"/>
          <p14:tracePt t="99197" x="1939925" y="4705350"/>
          <p14:tracePt t="99203" x="1927225" y="4718050"/>
          <p14:tracePt t="99215" x="1927225" y="4743450"/>
          <p14:tracePt t="99217" x="1914525" y="4792663"/>
          <p14:tracePt t="99239" x="1914525" y="4818063"/>
          <p14:tracePt t="99243" x="1914525" y="4879975"/>
          <p14:tracePt t="99254" x="1914525" y="4905375"/>
          <p14:tracePt t="99259" x="1914525" y="4943475"/>
          <p14:tracePt t="99269" x="1914525" y="4956175"/>
          <p14:tracePt t="99279" x="1914525" y="4992688"/>
          <p14:tracePt t="99283" x="1914525" y="5005388"/>
          <p14:tracePt t="99293" x="1914525" y="5030788"/>
          <p14:tracePt t="99299" x="1914525" y="5043488"/>
          <p14:tracePt t="99309" x="1914525" y="5068888"/>
          <p14:tracePt t="99319" x="1914525" y="5092700"/>
          <p14:tracePt t="99345" x="1914525" y="5105400"/>
          <p14:tracePt t="99406" x="1914525" y="5118100"/>
          <p14:tracePt t="99919" x="1927225" y="5118100"/>
          <p14:tracePt t="99949" x="1952625" y="5118100"/>
          <p14:tracePt t="99975" x="1978025" y="5118100"/>
          <p14:tracePt t="99985" x="1990725" y="5143500"/>
          <p14:tracePt t="99989" x="2014538" y="5168900"/>
          <p14:tracePt t="100005" x="2027238" y="5194300"/>
          <p14:tracePt t="100015" x="2027238" y="5205413"/>
          <p14:tracePt t="100025" x="2065338" y="5256213"/>
          <p14:tracePt t="100041" x="2065338" y="5268913"/>
          <p14:tracePt t="100045" x="2078038" y="5281613"/>
          <p14:tracePt t="100055" x="2090738" y="5305425"/>
          <p14:tracePt t="100065" x="2116138" y="5318125"/>
          <p14:tracePt t="100082" x="2116138" y="5330825"/>
          <p14:tracePt t="100165" x="2116138" y="5343525"/>
          <p14:tracePt t="100182" x="2116138" y="5356225"/>
          <p14:tracePt t="100192" x="2127250" y="5356225"/>
          <p14:tracePt t="100211" x="2139950" y="5368925"/>
          <p14:tracePt t="100251" x="2139950" y="5381625"/>
          <p14:tracePt t="100347" x="2152650" y="5394325"/>
          <p14:tracePt t="100353" x="2152650" y="5407025"/>
          <p14:tracePt t="100377" x="2165350" y="5418138"/>
          <p14:tracePt t="100398" x="2165350" y="5430838"/>
          <p14:tracePt t="100413" x="2178050" y="5443538"/>
          <p14:tracePt t="100417" x="2178050" y="5456238"/>
          <p14:tracePt t="100439" x="2190750" y="5468938"/>
          <p14:tracePt t="100509" x="2190750" y="5481638"/>
          <p14:tracePt t="100695" x="2203450" y="5481638"/>
          <p14:tracePt t="100715" x="2216150" y="5481638"/>
          <p14:tracePt t="100725" x="2228850" y="5468938"/>
          <p14:tracePt t="100741" x="2239963" y="5468938"/>
          <p14:tracePt t="100757" x="2239963" y="5456238"/>
          <p14:tracePt t="100767" x="2252663" y="5456238"/>
          <p14:tracePt t="100777" x="2265363" y="5456238"/>
          <p14:tracePt t="100791" x="2278063" y="5456238"/>
          <p14:tracePt t="100811" x="2290763" y="5456238"/>
          <p14:tracePt t="100851" x="2303463" y="5443538"/>
          <p14:tracePt t="100871" x="2316163" y="5443538"/>
          <p14:tracePt t="100877" x="2316163" y="5430838"/>
          <p14:tracePt t="100893" x="2328863" y="5430838"/>
          <p14:tracePt t="100937" x="2339975" y="5430838"/>
          <p14:tracePt t="100957" x="2352675" y="5418138"/>
          <p14:tracePt t="101494" x="2365375" y="5418138"/>
          <p14:tracePt t="101503" x="2428875" y="5381625"/>
          <p14:tracePt t="101507" x="2465388" y="5356225"/>
          <p14:tracePt t="101517" x="2503488" y="5318125"/>
          <p14:tracePt t="101524" x="2554288" y="5281613"/>
          <p14:tracePt t="101533" x="2603500" y="5230813"/>
          <p14:tracePt t="101543" x="2678113" y="5156200"/>
          <p14:tracePt t="101549" x="2841625" y="5043488"/>
          <p14:tracePt t="101559" x="3067050" y="4843463"/>
          <p14:tracePt t="101564" x="3305175" y="4656138"/>
          <p14:tracePt t="101573" x="3541713" y="4430713"/>
          <p14:tracePt t="101583" x="3779838" y="4141788"/>
          <p14:tracePt t="101589" x="3943350" y="3905250"/>
          <p14:tracePt t="101599" x="4130675" y="3567113"/>
          <p14:tracePt t="101603" x="4318000" y="3328988"/>
          <p14:tracePt t="101614" x="4456113" y="3216275"/>
          <p14:tracePt t="101623" x="4568825" y="3041650"/>
          <p14:tracePt t="101630" x="4732338" y="2903538"/>
          <p14:tracePt t="101639" x="4756150" y="2878138"/>
          <p14:tracePt t="101643" x="4894263" y="2890838"/>
          <p14:tracePt t="101653" x="4945063" y="2878138"/>
          <p14:tracePt t="101715" x="4945063" y="2828925"/>
          <p14:tracePt t="101719" x="4945063" y="2816225"/>
          <p14:tracePt t="101730" x="4968875" y="2803525"/>
          <p14:tracePt t="101735" x="4981575" y="2803525"/>
          <p14:tracePt t="101745" x="4994275" y="2803525"/>
          <p14:tracePt t="101755" x="4994275" y="2790825"/>
          <p14:tracePt t="101769" x="4994275" y="2778125"/>
          <p14:tracePt t="101785" x="5006975" y="2765425"/>
          <p14:tracePt t="101805" x="5006975" y="2752725"/>
          <p14:tracePt t="101927" x="5006975" y="2740025"/>
          <p14:tracePt t="101941" x="5006975" y="2728913"/>
          <p14:tracePt t="101951" x="4994275" y="2716213"/>
          <p14:tracePt t="101957" x="4981575" y="2703513"/>
          <p14:tracePt t="101971" x="4956175" y="2678113"/>
          <p14:tracePt t="101997" x="4956175" y="2652713"/>
          <p14:tracePt t="102007" x="4945063" y="2652713"/>
          <p14:tracePt t="102033" x="4945063" y="2640013"/>
          <p14:tracePt t="102054" x="4945063" y="2616200"/>
          <p14:tracePt t="102057" x="4945063" y="2603500"/>
          <p14:tracePt t="102067" x="4945063" y="2590800"/>
          <p14:tracePt t="102073" x="4945063" y="2565400"/>
          <p14:tracePt t="102084" x="4945063" y="2540000"/>
          <p14:tracePt t="102093" x="4945063" y="2527300"/>
          <p14:tracePt t="102097" x="4945063" y="2503488"/>
          <p14:tracePt t="102107" x="4945063" y="2490788"/>
          <p14:tracePt t="102113" x="4945063" y="2465388"/>
          <p14:tracePt t="102123" x="4932363" y="2452688"/>
          <p14:tracePt t="102133" x="4919663" y="2439988"/>
          <p14:tracePt t="102139" x="4906963" y="2427288"/>
          <p14:tracePt t="102149" x="4894263" y="2390775"/>
          <p14:tracePt t="102163" x="4881563" y="2365375"/>
          <p14:tracePt t="102173" x="4868863" y="2339975"/>
          <p14:tracePt t="102180" x="4856163" y="2327275"/>
          <p14:tracePt t="102189" x="4843463" y="2303463"/>
          <p14:tracePt t="102193" x="4832350" y="2278063"/>
          <p14:tracePt t="102203" x="4806950" y="2239963"/>
          <p14:tracePt t="102213" x="4781550" y="2201863"/>
          <p14:tracePt t="102219" x="4756150" y="2178050"/>
          <p14:tracePt t="102230" x="4719638" y="2127250"/>
          <p14:tracePt t="102235" x="4694238" y="2101850"/>
          <p14:tracePt t="102246" x="4668838" y="2065338"/>
          <p14:tracePt t="102255" x="4643438" y="2027238"/>
          <p14:tracePt t="102259" x="4606925" y="2001838"/>
          <p14:tracePt t="102280" x="4581525" y="1965325"/>
          <p14:tracePt t="102285" x="4568825" y="1952625"/>
          <p14:tracePt t="102296" x="4568825" y="1939925"/>
          <p14:tracePt t="102299" x="4543425" y="1927225"/>
          <p14:tracePt t="102315" x="4530725" y="1914525"/>
          <p14:tracePt t="102325" x="4530725" y="1901825"/>
          <p14:tracePt t="102335" x="4518025" y="1876425"/>
          <p14:tracePt t="102482" x="4543425" y="1876425"/>
          <p14:tracePt t="102492" x="4606925" y="1876425"/>
          <p14:tracePt t="102501" x="4668838" y="1876425"/>
          <p14:tracePt t="102507" x="4743450" y="1876425"/>
          <p14:tracePt t="102517" x="4794250" y="1852613"/>
          <p14:tracePt t="102521" x="4832350" y="1852613"/>
          <p14:tracePt t="102531" x="4868863" y="1839913"/>
          <p14:tracePt t="102541" x="4906963" y="1839913"/>
          <p14:tracePt t="102547" x="4945063" y="1839913"/>
          <p14:tracePt t="102557" x="4981575" y="1839913"/>
          <p14:tracePt t="102562" x="5032375" y="1839913"/>
          <p14:tracePt t="102571" x="5068888" y="1839913"/>
          <p14:tracePt t="102581" x="5106988" y="1839913"/>
          <p14:tracePt t="102587" x="5145088" y="1839913"/>
          <p14:tracePt t="102597" x="5181600" y="1839913"/>
          <p14:tracePt t="102601" x="5207000" y="1839913"/>
          <p14:tracePt t="102612" x="5219700" y="1839913"/>
          <p14:tracePt t="102623" x="5232400" y="1839913"/>
          <p14:tracePt t="102628" x="5245100" y="1839913"/>
          <p14:tracePt t="102653" x="5270500" y="1839913"/>
          <p14:tracePt t="102694" x="5281613" y="1839913"/>
          <p14:tracePt t="102697" x="5294313" y="1839913"/>
          <p14:tracePt t="102713" x="5307013" y="1839913"/>
          <p14:tracePt t="102743" x="5319713" y="1839913"/>
          <p14:tracePt t="103545" x="5319713" y="1852613"/>
          <p14:tracePt t="103565" x="5319713" y="1865313"/>
          <p14:tracePt t="103582" x="5319713" y="1876425"/>
          <p14:tracePt t="103615" x="5319713" y="1901825"/>
          <p14:tracePt t="103631" x="5319713" y="1927225"/>
          <p14:tracePt t="103655" x="5307013" y="1952625"/>
          <p14:tracePt t="103671" x="5307013" y="1965325"/>
          <p14:tracePt t="103678" x="5294313" y="1965325"/>
          <p14:tracePt t="103697" x="5294313" y="1989138"/>
          <p14:tracePt t="103712" x="5281613" y="1989138"/>
          <p14:tracePt t="103857" x="5270500" y="2001838"/>
          <p14:tracePt t="103883" x="5257800" y="2027238"/>
          <p14:tracePt t="103889" x="5232400" y="2039938"/>
          <p14:tracePt t="103899" x="5219700" y="2052638"/>
          <p14:tracePt t="103903" x="5194300" y="2078038"/>
          <p14:tracePt t="103913" x="5170488" y="2101850"/>
          <p14:tracePt t="103924" x="5145088" y="2139950"/>
          <p14:tracePt t="103929" x="5094288" y="2178050"/>
          <p14:tracePt t="103939" x="5081588" y="2201863"/>
          <p14:tracePt t="103944" x="5032375" y="2265363"/>
          <p14:tracePt t="103962" x="4981575" y="2314575"/>
          <p14:tracePt t="103963" x="4945063" y="2352675"/>
          <p14:tracePt t="103969" x="4919663" y="2378075"/>
          <p14:tracePt t="103979" x="4881563" y="2414588"/>
          <p14:tracePt t="103985" x="4819650" y="2465388"/>
          <p14:tracePt t="103995" x="4781550" y="2490788"/>
          <p14:tracePt t="104005" x="4719638" y="2527300"/>
          <p14:tracePt t="104010" x="4706938" y="2552700"/>
          <p14:tracePt t="104019" x="4668838" y="2590800"/>
          <p14:tracePt t="104026" x="4606925" y="2627313"/>
          <p14:tracePt t="104035" x="4568825" y="2640013"/>
          <p14:tracePt t="104045" x="4530725" y="2665413"/>
          <p14:tracePt t="104049" x="4468813" y="2690813"/>
          <p14:tracePt t="104060" x="4406900" y="2728913"/>
          <p14:tracePt t="104065" x="4356100" y="2765425"/>
          <p14:tracePt t="104075" x="4281488" y="2803525"/>
          <p14:tracePt t="104085" x="4205288" y="2878138"/>
          <p14:tracePt t="104091" x="4105275" y="2928938"/>
          <p14:tracePt t="104101" x="4056063" y="2965450"/>
          <p14:tracePt t="104106" x="3979863" y="3003550"/>
          <p14:tracePt t="104115" x="3892550" y="3054350"/>
          <p14:tracePt t="104126" x="3792538" y="3103563"/>
          <p14:tracePt t="104131" x="3717925" y="3154363"/>
          <p14:tracePt t="104141" x="3630613" y="3203575"/>
          <p14:tracePt t="104145" x="3541713" y="3267075"/>
          <p14:tracePt t="104155" x="3467100" y="3328988"/>
          <p14:tracePt t="104165" x="3367088" y="3390900"/>
          <p14:tracePt t="104171" x="3267075" y="3454400"/>
          <p14:tracePt t="104181" x="3228975" y="3541713"/>
          <p14:tracePt t="104185" x="3167063" y="3616325"/>
          <p14:tracePt t="104195" x="3103563" y="3679825"/>
          <p14:tracePt t="104205" x="3028950" y="3792538"/>
          <p14:tracePt t="104211" x="2954338" y="3879850"/>
          <p14:tracePt t="104221" x="2867025" y="4005263"/>
          <p14:tracePt t="104226" x="2828925" y="4117975"/>
          <p14:tracePt t="104237" x="2767013" y="4230688"/>
          <p14:tracePt t="104247" x="2703513" y="4341813"/>
          <p14:tracePt t="104251" x="2667000" y="4430713"/>
          <p14:tracePt t="104261" x="2603500" y="4543425"/>
          <p14:tracePt t="104267" x="2554288" y="4643438"/>
          <p14:tracePt t="104278" x="2478088" y="4779963"/>
          <p14:tracePt t="104287" x="2441575" y="4868863"/>
          <p14:tracePt t="104291" x="2390775" y="4992688"/>
          <p14:tracePt t="104301" x="2328863" y="5081588"/>
          <p14:tracePt t="104307" x="2265363" y="5194300"/>
          <p14:tracePt t="104317" x="2228850" y="5268913"/>
          <p14:tracePt t="104328" x="2190750" y="5343525"/>
          <p14:tracePt t="104333" x="2178050" y="5381625"/>
          <p14:tracePt t="104344" x="2139950" y="5443538"/>
          <p14:tracePt t="104347" x="2127250" y="5468938"/>
          <p14:tracePt t="104367" x="2103438" y="5494338"/>
          <p14:tracePt t="104373" x="2090738" y="5518150"/>
          <p14:tracePt t="104383" x="2090738" y="5543550"/>
          <p14:tracePt t="104387" x="2078038" y="5556250"/>
          <p14:tracePt t="104397" x="2078038" y="5568950"/>
          <p14:tracePt t="104413" x="2078038" y="5581650"/>
          <p14:tracePt t="104459" x="2078038" y="5594350"/>
          <p14:tracePt t="104484" x="2078038" y="5619750"/>
          <p14:tracePt t="104499" x="2078038" y="5643563"/>
          <p14:tracePt t="104509" x="2078038" y="5656263"/>
          <p14:tracePt t="104513" x="2078038" y="5681663"/>
          <p14:tracePt t="104524" x="2078038" y="5719763"/>
          <p14:tracePt t="104529" x="2078038" y="5743575"/>
          <p14:tracePt t="104549" x="2078038" y="5768975"/>
          <p14:tracePt t="104555" x="2078038" y="5794375"/>
          <p14:tracePt t="104566" x="2078038" y="5807075"/>
          <p14:tracePt t="104569" x="2078038" y="5819775"/>
          <p14:tracePt t="104579" x="2078038" y="5843588"/>
          <p14:tracePt t="104595" x="2078038" y="5856288"/>
          <p14:tracePt t="104645" x="2090738" y="5868988"/>
          <p14:tracePt t="104649" x="2103438" y="5868988"/>
          <p14:tracePt t="104659" x="2139950" y="5868988"/>
          <p14:tracePt t="104671" x="2178050" y="5868988"/>
          <p14:tracePt t="104677" x="2265363" y="5832475"/>
          <p14:tracePt t="104685" x="2378075" y="5794375"/>
          <p14:tracePt t="104691" x="2516188" y="5768975"/>
          <p14:tracePt t="104701" x="2641600" y="5756275"/>
          <p14:tracePt t="104711" x="2828925" y="5732463"/>
          <p14:tracePt t="104715" x="3016250" y="5719763"/>
          <p14:tracePt t="104727" x="3179763" y="5681663"/>
          <p14:tracePt t="104731" x="3417888" y="5668963"/>
          <p14:tracePt t="104742" x="3630613" y="5668963"/>
          <p14:tracePt t="104751" x="3805238" y="5668963"/>
          <p14:tracePt t="104755" x="3992563" y="5643563"/>
          <p14:tracePt t="104765" x="4143375" y="5643563"/>
          <p14:tracePt t="104771" x="4281488" y="5643563"/>
          <p14:tracePt t="104781" x="4443413" y="5643563"/>
          <p14:tracePt t="104791" x="4606925" y="5594350"/>
          <p14:tracePt t="104795" x="4768850" y="5556250"/>
          <p14:tracePt t="104807" x="4894263" y="5518150"/>
          <p14:tracePt t="104811" x="5006975" y="5468938"/>
          <p14:tracePt t="104821" x="5119688" y="5394325"/>
          <p14:tracePt t="104831" x="5157788" y="5368925"/>
          <p14:tracePt t="104837" x="5232400" y="5330825"/>
          <p14:tracePt t="104847" x="5294313" y="5281613"/>
          <p14:tracePt t="104851" x="5370513" y="5230813"/>
          <p14:tracePt t="104861" x="5419725" y="5194300"/>
          <p14:tracePt t="104871" x="5483225" y="5143500"/>
          <p14:tracePt t="104878" x="5532438" y="5092700"/>
          <p14:tracePt t="104887" x="5607050" y="5068888"/>
          <p14:tracePt t="104895" x="5657850" y="5030788"/>
          <p14:tracePt t="104903" x="5719763" y="4968875"/>
          <p14:tracePt t="104913" x="5757863" y="4956175"/>
          <p14:tracePt t="104917" x="5795963" y="4930775"/>
          <p14:tracePt t="104927" x="5832475" y="4918075"/>
          <p14:tracePt t="104933" x="5845175" y="4905375"/>
          <p14:tracePt t="104944" x="5870575" y="4879975"/>
          <p14:tracePt t="104954" x="5932488" y="4843463"/>
          <p14:tracePt t="104957" x="5945188" y="4843463"/>
          <p14:tracePt t="104977" x="6045200" y="4818063"/>
          <p14:tracePt t="104983" x="6096000" y="4805363"/>
          <p14:tracePt t="104994" x="6134100" y="4792663"/>
          <p14:tracePt t="104997" x="6170613" y="4779963"/>
          <p14:tracePt t="105007" x="6259513" y="4779963"/>
          <p14:tracePt t="105013" x="6296025" y="4756150"/>
          <p14:tracePt t="105023" x="6359525" y="4756150"/>
          <p14:tracePt t="105033" x="6421438" y="4743450"/>
          <p14:tracePt t="105039" x="6483350" y="4743450"/>
          <p14:tracePt t="105049" x="6521450" y="4730750"/>
          <p14:tracePt t="105053" x="6596063" y="4730750"/>
          <p14:tracePt t="105063" x="6659563" y="4718050"/>
          <p14:tracePt t="105073" x="6746875" y="4692650"/>
          <p14:tracePt t="105079" x="6808788" y="4692650"/>
          <p14:tracePt t="105089" x="6897688" y="4656138"/>
          <p14:tracePt t="105094" x="6946900" y="4643438"/>
          <p14:tracePt t="105104" x="7010400" y="4618038"/>
          <p14:tracePt t="105114" x="7059613" y="4605338"/>
          <p14:tracePt t="105119" x="7110413" y="4579938"/>
          <p14:tracePt t="105129" x="7146925" y="4579938"/>
          <p14:tracePt t="105133" x="7197725" y="4567238"/>
          <p14:tracePt t="105145" x="7223125" y="4554538"/>
          <p14:tracePt t="105155" x="7246938" y="4543425"/>
          <p14:tracePt t="105160" x="7259638" y="4543425"/>
          <p14:tracePt t="105169" x="7285038" y="4543425"/>
          <p14:tracePt t="105176" x="7297738" y="4530725"/>
          <p14:tracePt t="105185" x="7310438" y="4530725"/>
          <p14:tracePt t="105195" x="7323138" y="4518025"/>
          <p14:tracePt t="105210" x="7348538" y="4518025"/>
          <p14:tracePt t="105215" x="7359650" y="4518025"/>
          <p14:tracePt t="105227" x="7385050" y="4505325"/>
          <p14:tracePt t="105235" x="7397750" y="4505325"/>
          <p14:tracePt t="105242" x="7423150" y="4479925"/>
          <p14:tracePt t="105251" x="7448550" y="4467225"/>
          <p14:tracePt t="105255" x="7472363" y="4443413"/>
          <p14:tracePt t="105265" x="7510463" y="4418013"/>
          <p14:tracePt t="105276" x="7535863" y="4405313"/>
          <p14:tracePt t="105281" x="7561263" y="4379913"/>
          <p14:tracePt t="105292" x="7585075" y="4367213"/>
          <p14:tracePt t="105295" x="7623175" y="4330700"/>
          <p14:tracePt t="105305" x="7685088" y="4292600"/>
          <p14:tracePt t="105315" x="7735888" y="4267200"/>
          <p14:tracePt t="105321" x="7797800" y="4217988"/>
          <p14:tracePt t="105331" x="7835900" y="4179888"/>
          <p14:tracePt t="105335" x="7874000" y="4154488"/>
          <p14:tracePt t="105345" x="7923213" y="4129088"/>
          <p14:tracePt t="105355" x="7948613" y="4105275"/>
          <p14:tracePt t="105361" x="7999413" y="4079875"/>
          <p14:tracePt t="105371" x="8023225" y="4067175"/>
          <p14:tracePt t="105376" x="8023225" y="4054475"/>
          <p14:tracePt t="105385" x="8048625" y="4041775"/>
          <p14:tracePt t="105397" x="8048625" y="4029075"/>
          <p14:tracePt t="105401" x="8074025" y="4017963"/>
          <p14:tracePt t="105411" x="8074025" y="4005263"/>
          <p14:tracePt t="105427" x="8074025" y="3992563"/>
          <p14:tracePt t="105442" x="8074025" y="3979863"/>
          <p14:tracePt t="105451" x="8086725" y="3979863"/>
          <p14:tracePt t="105462" x="8086725" y="3967163"/>
          <p14:tracePt t="105477" x="8086725" y="3954463"/>
          <p14:tracePt t="105481" x="8086725" y="3941763"/>
          <p14:tracePt t="105503" x="8086725" y="3916363"/>
          <p14:tracePt t="105508" x="8086725" y="3905250"/>
          <p14:tracePt t="105517" x="8086725" y="3892550"/>
          <p14:tracePt t="105524" x="8086725" y="3879850"/>
          <p14:tracePt t="105533" x="8061325" y="3854450"/>
          <p14:tracePt t="105543" x="8061325" y="3816350"/>
          <p14:tracePt t="105547" x="8023225" y="3792538"/>
          <p14:tracePt t="105558" x="7999413" y="3779838"/>
          <p14:tracePt t="105563" x="7935913" y="3741738"/>
          <p14:tracePt t="105574" x="7897813" y="3729038"/>
          <p14:tracePt t="105583" x="7810500" y="3692525"/>
          <p14:tracePt t="105589" x="7697788" y="3667125"/>
          <p14:tracePt t="105599" x="7635875" y="3654425"/>
          <p14:tracePt t="105603" x="7510463" y="3616325"/>
          <p14:tracePt t="105613" x="7410450" y="3590925"/>
          <p14:tracePt t="105624" x="7285038" y="3579813"/>
          <p14:tracePt t="105629" x="7134225" y="3554413"/>
          <p14:tracePt t="105639" x="7034213" y="3554413"/>
          <p14:tracePt t="105643" x="6884988" y="3503613"/>
          <p14:tracePt t="105653" x="6759575" y="3467100"/>
          <p14:tracePt t="105663" x="6646863" y="3467100"/>
          <p14:tracePt t="105669" x="6559550" y="3454400"/>
          <p14:tracePt t="105679" x="6472238" y="3416300"/>
          <p14:tracePt t="105683" x="6383338" y="3416300"/>
          <p14:tracePt t="105693" x="6334125" y="3390900"/>
          <p14:tracePt t="105703" x="6283325" y="3390900"/>
          <p14:tracePt t="105710" x="6221413" y="3390900"/>
          <p14:tracePt t="105719" x="6170613" y="3390900"/>
          <p14:tracePt t="105723" x="6134100" y="3390900"/>
          <p14:tracePt t="105733" x="6096000" y="3390900"/>
          <p14:tracePt t="105745" x="6045200" y="3390900"/>
          <p14:tracePt t="105749" x="6008688" y="3390900"/>
          <p14:tracePt t="105760" x="5983288" y="3390900"/>
          <p14:tracePt t="105765" x="5932488" y="3390900"/>
          <p14:tracePt t="105785" x="5908675" y="3390900"/>
          <p14:tracePt t="105789" x="5883275" y="3390900"/>
          <p14:tracePt t="105799" x="5857875" y="3390900"/>
          <p14:tracePt t="105826" x="5845175" y="3390900"/>
          <p14:tracePt t="105845" x="5832475" y="3390900"/>
          <p14:tracePt t="105865" x="5821363" y="3390900"/>
          <p14:tracePt t="105881" x="5808663" y="3403600"/>
          <p14:tracePt t="105901" x="5795963" y="3403600"/>
          <p14:tracePt t="105915" x="5783263" y="3416300"/>
          <p14:tracePt t="105931" x="5770563" y="3429000"/>
          <p14:tracePt t="105941" x="5745163" y="3467100"/>
          <p14:tracePt t="105945" x="5732463" y="3503613"/>
          <p14:tracePt t="105958" x="5695950" y="3529013"/>
          <p14:tracePt t="105961" x="5645150" y="3590925"/>
          <p14:tracePt t="105977" x="5607050" y="3641725"/>
          <p14:tracePt t="105981" x="5570538" y="3692525"/>
          <p14:tracePt t="105987" x="5519738" y="3754438"/>
          <p14:tracePt t="105997" x="5457825" y="3841750"/>
          <p14:tracePt t="106001" x="5419725" y="3905250"/>
          <p14:tracePt t="106011" x="5370513" y="3967163"/>
          <p14:tracePt t="106021" x="5332413" y="4029075"/>
          <p14:tracePt t="106027" x="5319713" y="4054475"/>
          <p14:tracePt t="106037" x="5281613" y="4117975"/>
          <p14:tracePt t="106043" x="5281613" y="4167188"/>
          <p14:tracePt t="106053" x="5270500" y="4241800"/>
          <p14:tracePt t="106063" x="5270500" y="4292600"/>
          <p14:tracePt t="106067" x="5270500" y="4354513"/>
          <p14:tracePt t="106077" x="5270500" y="4392613"/>
          <p14:tracePt t="106083" x="5270500" y="4443413"/>
          <p14:tracePt t="106093" x="5270500" y="4518025"/>
          <p14:tracePt t="106103" x="5270500" y="4554538"/>
          <p14:tracePt t="106108" x="5281613" y="4618038"/>
          <p14:tracePt t="106117" x="5281613" y="4667250"/>
          <p14:tracePt t="106124" x="5319713" y="4730750"/>
          <p14:tracePt t="106134" x="5345113" y="4779963"/>
          <p14:tracePt t="106143" x="5370513" y="4843463"/>
          <p14:tracePt t="106147" x="5407025" y="4905375"/>
          <p14:tracePt t="106158" x="5445125" y="4943475"/>
          <p14:tracePt t="106164" x="5483225" y="5005388"/>
          <p14:tracePt t="106173" x="5507038" y="5043488"/>
          <p14:tracePt t="106183" x="5557838" y="5092700"/>
          <p14:tracePt t="106187" x="5595938" y="5130800"/>
          <p14:tracePt t="106199" x="5632450" y="5168900"/>
          <p14:tracePt t="106203" x="5657850" y="5194300"/>
          <p14:tracePt t="106213" x="5719763" y="5230813"/>
          <p14:tracePt t="106223" x="5757863" y="5256213"/>
          <p14:tracePt t="106229" x="5783263" y="5268913"/>
          <p14:tracePt t="106239" x="5845175" y="5294313"/>
          <p14:tracePt t="106243" x="5857875" y="5294313"/>
          <p14:tracePt t="106253" x="5883275" y="5318125"/>
          <p14:tracePt t="106263" x="5932488" y="5318125"/>
          <p14:tracePt t="106269" x="5957888" y="5318125"/>
          <p14:tracePt t="106279" x="5970588" y="5318125"/>
          <p14:tracePt t="106283" x="5983288" y="5318125"/>
          <p14:tracePt t="106295" x="6008688" y="5318125"/>
          <p14:tracePt t="106305" x="6021388" y="5318125"/>
          <p14:tracePt t="106309" x="6034088" y="5318125"/>
          <p14:tracePt t="106326" x="6045200" y="5318125"/>
          <p14:tracePt t="106335" x="6057900" y="5318125"/>
          <p14:tracePt t="106753" x="6034088" y="5318125"/>
          <p14:tracePt t="106757" x="5995988" y="5305425"/>
          <p14:tracePt t="106767" x="5970588" y="5294313"/>
          <p14:tracePt t="106774" x="5921375" y="5294313"/>
          <p14:tracePt t="106783" x="5895975" y="5294313"/>
          <p14:tracePt t="106793" x="5832475" y="5294313"/>
          <p14:tracePt t="106799" x="5808663" y="5294313"/>
          <p14:tracePt t="106809" x="5770563" y="5294313"/>
          <p14:tracePt t="106813" x="5719763" y="5305425"/>
          <p14:tracePt t="106825" x="5632450" y="5381625"/>
          <p14:tracePt t="106833" x="5545138" y="5507038"/>
          <p14:tracePt t="106839" x="5457825" y="5630863"/>
          <p14:tracePt t="106849" x="5357813" y="5756275"/>
          <p14:tracePt t="106854" x="5281613" y="5881688"/>
          <p14:tracePt t="106865" x="5207000" y="5969000"/>
          <p14:tracePt t="106876" x="5157788" y="6045200"/>
          <p14:tracePt t="106879" x="5081588" y="6094413"/>
          <p14:tracePt t="106890" x="5032375" y="6145213"/>
          <p14:tracePt t="106895" x="4956175" y="6181725"/>
          <p14:tracePt t="106905" x="4894263" y="6245225"/>
          <p14:tracePt t="106915" x="4856163" y="6257925"/>
          <p14:tracePt t="106919" x="4794250" y="6281738"/>
          <p14:tracePt t="106929" x="4781550" y="6281738"/>
          <p14:tracePt t="106935" x="4756150" y="6307138"/>
          <p14:tracePt t="106945" x="4743450" y="6307138"/>
          <p14:tracePt t="106955" x="4732338" y="6307138"/>
          <p14:tracePt t="107202" x="4732338" y="6332538"/>
          <p14:tracePt t="107212" x="4732338" y="6370638"/>
          <p14:tracePt t="107224" x="4719638" y="6370638"/>
          <p14:tracePt t="107228" x="4694238" y="6370638"/>
          <p14:tracePt t="107243" x="4668838" y="6370638"/>
          <p14:tracePt t="107263" x="4643438" y="6370638"/>
          <p14:tracePt t="107275" x="4630738" y="6357938"/>
          <p14:tracePt t="107277" x="4619625" y="6357938"/>
          <p14:tracePt t="107283" x="4606925" y="6345238"/>
          <p14:tracePt t="107293" x="4606925" y="6332538"/>
          <p14:tracePt t="107303" x="4594225" y="6332538"/>
          <p14:tracePt t="107309" x="4581525" y="6332538"/>
          <p14:tracePt t="107319" x="4556125" y="6319838"/>
          <p14:tracePt t="107333" x="4556125" y="6307138"/>
          <p14:tracePt t="107343" x="4556125" y="6294438"/>
          <p14:tracePt t="107349" x="4543425" y="6281738"/>
          <p14:tracePt t="107383" x="4543425" y="6269038"/>
          <p14:tracePt t="107585" x="4556125" y="6269038"/>
          <p14:tracePt t="107631" x="4568825" y="6269038"/>
          <p14:tracePt t="107642" x="4581525" y="6269038"/>
          <p14:tracePt t="107656" x="4594225" y="6269038"/>
          <p14:tracePt t="107691" x="4606925" y="6269038"/>
          <p14:tracePt t="107787" x="4619625" y="6269038"/>
          <p14:tracePt t="107943" x="4619625" y="6257925"/>
          <p14:tracePt t="107949" x="4606925" y="6245225"/>
          <p14:tracePt t="107979" x="4594225" y="6245225"/>
          <p14:tracePt t="108039" x="4581525" y="6232525"/>
          <p14:tracePt t="108069" x="4568825" y="6219825"/>
          <p14:tracePt t="108085" x="4556125" y="6207125"/>
          <p14:tracePt t="108099" x="4543425" y="6194425"/>
          <p14:tracePt t="108115" x="4543425" y="6181725"/>
          <p14:tracePt t="108125" x="4530725" y="6157913"/>
          <p14:tracePt t="108135" x="4518025" y="6132513"/>
          <p14:tracePt t="108139" x="4518025" y="6119813"/>
          <p14:tracePt t="108151" x="4494213" y="6081713"/>
          <p14:tracePt t="108156" x="4481513" y="6045200"/>
          <p14:tracePt t="108165" x="4481513" y="6032500"/>
          <p14:tracePt t="108175" x="4456113" y="5994400"/>
          <p14:tracePt t="108181" x="4430713" y="5969000"/>
          <p14:tracePt t="108191" x="4430713" y="5907088"/>
          <p14:tracePt t="108195" x="4406900" y="5868988"/>
          <p14:tracePt t="108206" x="4368800" y="5781675"/>
          <p14:tracePt t="108215" x="4356100" y="5768975"/>
          <p14:tracePt t="108222" x="4330700" y="5694363"/>
          <p14:tracePt t="108231" x="4294188" y="5643563"/>
          <p14:tracePt t="108237" x="4268788" y="5581650"/>
          <p14:tracePt t="108247" x="4243388" y="5530850"/>
          <p14:tracePt t="108258" x="4230688" y="5494338"/>
          <p14:tracePt t="108261" x="4205288" y="5430838"/>
          <p14:tracePt t="108271" x="4168775" y="5394325"/>
          <p14:tracePt t="108277" x="4143375" y="5343525"/>
          <p14:tracePt t="108288" x="4130675" y="5305425"/>
          <p14:tracePt t="108297" x="4092575" y="5268913"/>
          <p14:tracePt t="108301" x="4068763" y="5205413"/>
          <p14:tracePt t="108311" x="4043363" y="5168900"/>
          <p14:tracePt t="108317" x="4005263" y="5118100"/>
          <p14:tracePt t="108327" x="3968750" y="5081588"/>
          <p14:tracePt t="108337" x="3930650" y="5043488"/>
          <p14:tracePt t="108341" x="3892550" y="4968875"/>
          <p14:tracePt t="108351" x="3879850" y="4943475"/>
          <p14:tracePt t="108357" x="3843338" y="4918075"/>
          <p14:tracePt t="108367" x="3817938" y="4892675"/>
          <p14:tracePt t="108377" x="3792538" y="4868863"/>
          <p14:tracePt t="108381" x="3779838" y="4856163"/>
          <p14:tracePt t="108391" x="3779838" y="4830763"/>
          <p14:tracePt t="108408" x="3767138" y="4830763"/>
          <p14:tracePt t="108437" x="3756025" y="4830763"/>
          <p14:tracePt t="108553" x="3743325" y="4830763"/>
          <p14:tracePt t="108596" x="3743325" y="4818063"/>
          <p14:tracePt t="109531" x="3730625" y="4818063"/>
          <p14:tracePt t="109541" x="3730625" y="4805363"/>
          <p14:tracePt t="109553" x="3717925" y="4805363"/>
          <p14:tracePt t="109557" x="3705225" y="4779963"/>
          <p14:tracePt t="109573" x="3692525" y="4779963"/>
          <p14:tracePt t="109583" x="3692525" y="4768850"/>
          <p14:tracePt t="109594" x="3679825" y="4768850"/>
          <p14:tracePt t="109613" x="3667125" y="4756150"/>
          <p14:tracePt t="109627" x="3667125" y="4743450"/>
          <p14:tracePt t="109633" x="3654425" y="4743450"/>
          <p14:tracePt t="109653" x="3643313" y="4743450"/>
          <p14:tracePt t="109673" x="3630613" y="4730750"/>
          <p14:tracePt t="109683" x="3617913" y="4730750"/>
          <p14:tracePt t="109776" x="3605213" y="4718050"/>
          <p14:tracePt t="109871" x="3592513" y="4718050"/>
          <p14:tracePt t="109885" x="3592513" y="4705350"/>
          <p14:tracePt t="109901" x="3592513" y="4692650"/>
          <p14:tracePt t="109911" x="3592513" y="4679950"/>
          <p14:tracePt t="109925" x="3592513" y="4656138"/>
          <p14:tracePt t="109931" x="3592513" y="4643438"/>
          <p14:tracePt t="109951" x="3592513" y="4630738"/>
          <p14:tracePt t="109973" x="3592513" y="4618038"/>
          <p14:tracePt t="110137" x="3592513" y="4592638"/>
          <p14:tracePt t="110143" x="3592513" y="4567238"/>
          <p14:tracePt t="110164" x="3592513" y="4554538"/>
          <p14:tracePt t="110167" x="3592513" y="4543425"/>
          <p14:tracePt t="110177" x="3592513" y="4518025"/>
          <p14:tracePt t="110183" x="3592513" y="4492625"/>
          <p14:tracePt t="110194" x="3592513" y="4479925"/>
          <p14:tracePt t="110204" x="3592513" y="4443413"/>
          <p14:tracePt t="110209" x="3592513" y="4430713"/>
          <p14:tracePt t="110219" x="3592513" y="4392613"/>
          <p14:tracePt t="110223" x="3592513" y="4354513"/>
          <p14:tracePt t="110234" x="3567113" y="4305300"/>
          <p14:tracePt t="110244" x="3554413" y="4267200"/>
          <p14:tracePt t="110249" x="3530600" y="4179888"/>
          <p14:tracePt t="110259" x="3517900" y="4167188"/>
          <p14:tracePt t="110263" x="3505200" y="4092575"/>
          <p14:tracePt t="110273" x="3492500" y="4029075"/>
          <p14:tracePt t="110283" x="3467100" y="3954463"/>
          <p14:tracePt t="110289" x="3454400" y="3829050"/>
          <p14:tracePt t="110299" x="3417888" y="3729038"/>
          <p14:tracePt t="110304" x="3392488" y="3679825"/>
          <p14:tracePt t="110313" x="3379788" y="3616325"/>
          <p14:tracePt t="110323" x="3354388" y="3567113"/>
          <p14:tracePt t="110329" x="3354388" y="3541713"/>
          <p14:tracePt t="110339" x="3341688" y="3503613"/>
          <p14:tracePt t="110343" x="3328988" y="3479800"/>
          <p14:tracePt t="110369" x="3328988" y="3454400"/>
          <p14:tracePt t="110389" x="3317875" y="3441700"/>
          <p14:tracePt t="110411" x="3305175" y="3441700"/>
          <p14:tracePt t="110420" x="3292475" y="3441700"/>
          <p14:tracePt t="110429" x="3267075" y="3441700"/>
          <p14:tracePt t="110433" x="3254375" y="3441700"/>
          <p14:tracePt t="110443" x="3216275" y="3441700"/>
          <p14:tracePt t="110456" x="3179763" y="3503613"/>
          <p14:tracePt t="110459" x="3154363" y="3529013"/>
          <p14:tracePt t="110470" x="3116263" y="3541713"/>
          <p14:tracePt t="110475" x="3079750" y="3541713"/>
          <p14:tracePt t="110485" x="3016250" y="3541713"/>
          <p14:tracePt t="110495" x="3003550" y="3516313"/>
          <p14:tracePt t="110777" x="3079750" y="3454400"/>
          <p14:tracePt t="110788" x="3141663" y="3367088"/>
          <p14:tracePt t="110797" x="3192463" y="3341688"/>
          <p14:tracePt t="110801" x="3228975" y="3328988"/>
          <p14:tracePt t="110813" x="3228975" y="3316288"/>
          <p14:tracePt t="110904" x="3241675" y="3303588"/>
          <p14:tracePt t="110917" x="3241675" y="3290888"/>
          <p14:tracePt t="110939" x="3241675" y="3278188"/>
          <p14:tracePt t="110943" x="3241675" y="3254375"/>
          <p14:tracePt t="110955" x="3228975" y="3254375"/>
          <p14:tracePt t="110959" x="3192463" y="3216275"/>
          <p14:tracePt t="110970" x="3179763" y="3178175"/>
          <p14:tracePt t="110979" x="3141663" y="3141663"/>
          <p14:tracePt t="110983" x="3103563" y="3090863"/>
          <p14:tracePt t="110993" x="3028950" y="3003550"/>
          <p14:tracePt t="110999" x="2967038" y="2916238"/>
          <p14:tracePt t="111009" x="2916238" y="2840038"/>
          <p14:tracePt t="111020" x="2854325" y="2752725"/>
          <p14:tracePt t="111023" x="2803525" y="2690813"/>
          <p14:tracePt t="111035" x="2767013" y="2652713"/>
          <p14:tracePt t="111039" x="2741613" y="2616200"/>
          <p14:tracePt t="111049" x="2703513" y="2590800"/>
          <p14:tracePt t="111059" x="2690813" y="2578100"/>
          <p14:tracePt t="111065" x="2678113" y="2552700"/>
          <p14:tracePt t="111075" x="2667000" y="2540000"/>
          <p14:tracePt t="111079" x="2641600" y="2516188"/>
          <p14:tracePt t="111089" x="2641600" y="2503488"/>
          <p14:tracePt t="111099" x="2628900" y="2478088"/>
          <p14:tracePt t="111105" x="2590800" y="2427288"/>
          <p14:tracePt t="111115" x="2554288" y="2378075"/>
          <p14:tracePt t="111122" x="2541588" y="2314575"/>
          <p14:tracePt t="111131" x="2516188" y="2252663"/>
          <p14:tracePt t="111141" x="2490788" y="2165350"/>
          <p14:tracePt t="111145" x="2452688" y="2089150"/>
          <p14:tracePt t="111155" x="2416175" y="2001838"/>
          <p14:tracePt t="111161" x="2378075" y="1914525"/>
          <p14:tracePt t="111172" x="2316163" y="1801813"/>
          <p14:tracePt t="111181" x="2239963" y="1676400"/>
          <p14:tracePt t="111185" x="2152650" y="1552575"/>
          <p14:tracePt t="111195" x="2039938" y="1376363"/>
          <p14:tracePt t="111201" x="1914525" y="1201738"/>
          <p14:tracePt t="111211" x="1677988" y="938213"/>
          <p14:tracePt t="111221" x="1465263" y="688975"/>
          <p14:tracePt t="111226" x="1301750" y="500063"/>
          <p14:tracePt t="111236" x="1101725" y="300038"/>
          <p14:tracePt t="111241" x="914400" y="13811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22194"/>
            <a:ext cx="6783224" cy="457767"/>
          </a:xfrm>
        </p:spPr>
        <p:txBody>
          <a:bodyPr>
            <a:noAutofit/>
          </a:bodyPr>
          <a:lstStyle/>
          <a:p>
            <a:r>
              <a:rPr lang="en-US" sz="2800" b="1" dirty="0">
                <a:latin typeface="Times New Roman" pitchFamily="18" charset="0"/>
                <a:cs typeface="Times New Roman" pitchFamily="18" charset="0"/>
              </a:rPr>
              <a:t>equals()</a:t>
            </a:r>
          </a:p>
        </p:txBody>
      </p:sp>
      <p:sp>
        <p:nvSpPr>
          <p:cNvPr id="7" name="TextBox 6"/>
          <p:cNvSpPr txBox="1"/>
          <p:nvPr/>
        </p:nvSpPr>
        <p:spPr>
          <a:xfrm>
            <a:off x="1041079" y="822961"/>
            <a:ext cx="8590945"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compare two strings. It returns true if strings are same otherwise returns false. It is a case sensitive method.</a:t>
            </a:r>
            <a:endParaRPr lang="en-IN" dirty="0">
              <a:latin typeface="Times New Roman" pitchFamily="18" charset="0"/>
              <a:cs typeface="Times New Roman" pitchFamily="18" charset="0"/>
            </a:endParaRPr>
          </a:p>
        </p:txBody>
      </p:sp>
      <p:sp>
        <p:nvSpPr>
          <p:cNvPr id="6" name="Rounded Rectangle 5"/>
          <p:cNvSpPr/>
          <p:nvPr/>
        </p:nvSpPr>
        <p:spPr>
          <a:xfrm>
            <a:off x="1084217" y="2090058"/>
            <a:ext cx="4088673" cy="420624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s1="Hitesh";</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s2="</a:t>
            </a:r>
            <a:r>
              <a:rPr lang="en-US" sz="1600" dirty="0" err="1">
                <a:solidFill>
                  <a:schemeClr val="tx1">
                    <a:lumMod val="95000"/>
                    <a:lumOff val="5000"/>
                  </a:schemeClr>
                </a:solidFill>
                <a:latin typeface="Times New Roman" pitchFamily="18" charset="0"/>
                <a:cs typeface="Times New Roman" pitchFamily="18" charset="0"/>
              </a:rPr>
              <a:t>Raddy</a:t>
            </a:r>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s3="Hitesh";</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("Compare String: "+s1.equals(s2));</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("Compare String: "+s1.equals(s3));</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0711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Compare String: false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Compare String: true</a:t>
            </a:r>
            <a:endParaRPr lang="en-IN" sz="1600" dirty="0">
              <a:solidFill>
                <a:schemeClr val="tx1">
                  <a:lumMod val="95000"/>
                  <a:lumOff val="5000"/>
                </a:schemeClr>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93193CB-F5B7-C25F-769D-C8FA3EF27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19328"/>
    </mc:Choice>
    <mc:Fallback xmlns="">
      <p:transition spd="slow" advTm="119328"/>
    </mc:Fallback>
  </mc:AlternateContent>
  <p:extLst>
    <p:ext uri="{3A86A75C-4F4B-4683-9AE1-C65F6400EC91}">
      <p14:laserTraceLst xmlns:p14="http://schemas.microsoft.com/office/powerpoint/2010/main">
        <p14:tracePtLst>
          <p14:tracePt t="18414" x="2554288" y="1439863"/>
          <p14:tracePt t="18419" x="2416175" y="1439863"/>
          <p14:tracePt t="18429" x="2265363" y="1414463"/>
          <p14:tracePt t="18439" x="2152650" y="1414463"/>
          <p14:tracePt t="18443" x="2065338" y="1414463"/>
          <p14:tracePt t="18453" x="1965325" y="1414463"/>
          <p14:tracePt t="18459" x="1890713" y="1414463"/>
          <p14:tracePt t="18469" x="1814513" y="1414463"/>
          <p14:tracePt t="18479" x="1739900" y="1414463"/>
          <p14:tracePt t="18483" x="1652588" y="1439863"/>
          <p14:tracePt t="18493" x="1601788" y="1476375"/>
          <p14:tracePt t="18499" x="1552575" y="1514475"/>
          <p14:tracePt t="18509" x="1527175" y="1539875"/>
          <p14:tracePt t="18519" x="1489075" y="1552575"/>
          <p14:tracePt t="18524" x="1465263" y="1589088"/>
          <p14:tracePt t="18533" x="1465263" y="1601788"/>
          <p14:tracePt t="18540" x="1414463" y="1639888"/>
          <p14:tracePt t="18549" x="1414463" y="1652588"/>
          <p14:tracePt t="18559" x="1414463" y="1663700"/>
          <p14:tracePt t="18565" x="1401763" y="1676400"/>
          <p14:tracePt t="18575" x="1389063" y="1676400"/>
          <p14:tracePt t="18579" x="1363663" y="1701800"/>
          <p14:tracePt t="18599" x="1363663" y="1727200"/>
          <p14:tracePt t="18605" x="1363663" y="1739900"/>
          <p14:tracePt t="18615" x="1363663" y="1752600"/>
          <p14:tracePt t="18619" x="1363663" y="1765300"/>
          <p14:tracePt t="18629" x="1363663" y="1789113"/>
          <p14:tracePt t="18640" x="1363663" y="1814513"/>
          <p14:tracePt t="18645" x="1363663" y="1852613"/>
          <p14:tracePt t="18656" x="1363663" y="1876425"/>
          <p14:tracePt t="18661" x="1363663" y="1939925"/>
          <p14:tracePt t="18671" x="1389063" y="2001838"/>
          <p14:tracePt t="18681" x="1427163" y="2078038"/>
          <p14:tracePt t="18685" x="1439863" y="2127250"/>
          <p14:tracePt t="18695" x="1476375" y="2201863"/>
          <p14:tracePt t="18701" x="1514475" y="2290763"/>
          <p14:tracePt t="18711" x="1552575" y="2378075"/>
          <p14:tracePt t="18721" x="1589088" y="2490788"/>
          <p14:tracePt t="18725" x="1627188" y="2578100"/>
          <p14:tracePt t="18735" x="1652588" y="2678113"/>
          <p14:tracePt t="18741" x="1689100" y="2765425"/>
          <p14:tracePt t="18751" x="1739900" y="2903538"/>
          <p14:tracePt t="18761" x="1752600" y="3028950"/>
          <p14:tracePt t="18767" x="1790700" y="3141663"/>
          <p14:tracePt t="18777" x="1814513" y="3254375"/>
          <p14:tracePt t="18781" x="1827213" y="3316288"/>
          <p14:tracePt t="18791" x="1852613" y="3403600"/>
          <p14:tracePt t="18801" x="1852613" y="3429000"/>
          <p14:tracePt t="18808" x="1852613" y="3441700"/>
          <p14:tracePt t="18897" x="1865313" y="3454400"/>
          <p14:tracePt t="18917" x="1878013" y="3454400"/>
          <p14:tracePt t="18924" x="1903413" y="3454400"/>
          <p14:tracePt t="18933" x="1952625" y="3454400"/>
          <p14:tracePt t="18937" x="1978025" y="3441700"/>
          <p14:tracePt t="18947" x="2003425" y="3429000"/>
          <p14:tracePt t="18958" x="2014538" y="3429000"/>
          <p14:tracePt t="18963" x="2027238" y="3416300"/>
          <p14:tracePt t="19467" x="2039938" y="3403600"/>
          <p14:tracePt t="19477" x="2039938" y="3390900"/>
          <p14:tracePt t="19487" x="2039938" y="3367088"/>
          <p14:tracePt t="19493" x="2039938" y="3354388"/>
          <p14:tracePt t="19503" x="2039938" y="3328988"/>
          <p14:tracePt t="19507" x="2039938" y="3316288"/>
          <p14:tracePt t="19517" x="2039938" y="3303588"/>
          <p14:tracePt t="19527" x="2039938" y="3278188"/>
          <p14:tracePt t="19533" x="2039938" y="3267075"/>
          <p14:tracePt t="19543" x="2039938" y="3254375"/>
          <p14:tracePt t="19547" x="2039938" y="3228975"/>
          <p14:tracePt t="19557" x="2039938" y="3203575"/>
          <p14:tracePt t="19569" x="2014538" y="3178175"/>
          <p14:tracePt t="19573" x="1978025" y="3154363"/>
          <p14:tracePt t="19583" x="1952625" y="3116263"/>
          <p14:tracePt t="19590" x="1927225" y="3090863"/>
          <p14:tracePt t="19599" x="1890713" y="3065463"/>
          <p14:tracePt t="19609" x="1852613" y="3028950"/>
          <p14:tracePt t="19613" x="1827213" y="3003550"/>
          <p14:tracePt t="19624" x="1778000" y="2978150"/>
          <p14:tracePt t="19629" x="1765300" y="2965450"/>
          <p14:tracePt t="19640" x="1752600" y="2952750"/>
          <p14:tracePt t="19649" x="1727200" y="2928938"/>
          <p14:tracePt t="19663" x="1701800" y="2916238"/>
          <p14:tracePt t="19679" x="1689100" y="2916238"/>
          <p14:tracePt t="19690" x="1677988" y="2890838"/>
          <p14:tracePt t="19706" x="1665288" y="2890838"/>
          <p14:tracePt t="19911" x="1652588" y="2890838"/>
          <p14:tracePt t="19925" x="1665288" y="2903538"/>
          <p14:tracePt t="19941" x="1689100" y="2916238"/>
          <p14:tracePt t="19951" x="1714500" y="2928938"/>
          <p14:tracePt t="19961" x="1739900" y="2928938"/>
          <p14:tracePt t="19967" x="1765300" y="2941638"/>
          <p14:tracePt t="19977" x="1790700" y="2941638"/>
          <p14:tracePt t="19981" x="1827213" y="2941638"/>
          <p14:tracePt t="19991" x="1852613" y="2941638"/>
          <p14:tracePt t="20001" x="1878013" y="2941638"/>
          <p14:tracePt t="20007" x="1914525" y="2941638"/>
          <p14:tracePt t="20017" x="1952625" y="2941638"/>
          <p14:tracePt t="20033" x="1978025" y="2941638"/>
          <p14:tracePt t="20043" x="1990725" y="2941638"/>
          <p14:tracePt t="20047" x="2003425" y="2941638"/>
          <p14:tracePt t="20169" x="1952625" y="2941638"/>
          <p14:tracePt t="20179" x="1914525" y="2941638"/>
          <p14:tracePt t="20183" x="1865313" y="2941638"/>
          <p14:tracePt t="20193" x="1827213" y="2941638"/>
          <p14:tracePt t="20203" x="1765300" y="2916238"/>
          <p14:tracePt t="20209" x="1727200" y="2916238"/>
          <p14:tracePt t="20219" x="1677988" y="2916238"/>
          <p14:tracePt t="20223" x="1652588" y="2916238"/>
          <p14:tracePt t="20233" x="1614488" y="2916238"/>
          <p14:tracePt t="20243" x="1565275" y="2916238"/>
          <p14:tracePt t="20249" x="1539875" y="2916238"/>
          <p14:tracePt t="20259" x="1514475" y="2916238"/>
          <p14:tracePt t="20265" x="1489075" y="2916238"/>
          <p14:tracePt t="20275" x="1476375" y="2916238"/>
          <p14:tracePt t="20445" x="1476375" y="2928938"/>
          <p14:tracePt t="20461" x="1476375" y="2952750"/>
          <p14:tracePt t="20485" x="1489075" y="2952750"/>
          <p14:tracePt t="20501" x="1514475" y="2952750"/>
          <p14:tracePt t="20521" x="1527175" y="2952750"/>
          <p14:tracePt t="20527" x="1539875" y="2952750"/>
          <p14:tracePt t="20537" x="1539875" y="2965450"/>
          <p14:tracePt t="20551" x="1552575" y="2965450"/>
          <p14:tracePt t="20577" x="1565275" y="2978150"/>
          <p14:tracePt t="20845" x="1577975" y="2978150"/>
          <p14:tracePt t="20856" x="1589088" y="2990850"/>
          <p14:tracePt t="20879" x="1601788" y="2990850"/>
          <p14:tracePt t="20885" x="1614488" y="2990850"/>
          <p14:tracePt t="20895" x="1627188" y="3003550"/>
          <p14:tracePt t="20905" x="1639888" y="3003550"/>
          <p14:tracePt t="20909" x="1665288" y="3003550"/>
          <p14:tracePt t="20919" x="1677988" y="3003550"/>
          <p14:tracePt t="20925" x="1714500" y="3003550"/>
          <p14:tracePt t="20935" x="1752600" y="3003550"/>
          <p14:tracePt t="20945" x="1778000" y="3003550"/>
          <p14:tracePt t="20949" x="1801813" y="3003550"/>
          <p14:tracePt t="20959" x="1827213" y="3003550"/>
          <p14:tracePt t="20972" x="1865313" y="3003550"/>
          <p14:tracePt t="20975" x="1890713" y="3003550"/>
          <p14:tracePt t="20985" x="1914525" y="3003550"/>
          <p14:tracePt t="20991" x="1952625" y="3003550"/>
          <p14:tracePt t="21001" x="1990725" y="3003550"/>
          <p14:tracePt t="21006" x="2014538" y="3003550"/>
          <p14:tracePt t="21015" x="2039938" y="3003550"/>
          <p14:tracePt t="21025" x="2078038" y="3003550"/>
          <p14:tracePt t="21031" x="2103438" y="3003550"/>
          <p14:tracePt t="21045" x="2127250" y="3003550"/>
          <p14:tracePt t="21055" x="2178050" y="3003550"/>
          <p14:tracePt t="21067" x="2203450" y="3003550"/>
          <p14:tracePt t="21072" x="2228850" y="3003550"/>
          <p14:tracePt t="21081" x="2265363" y="3003550"/>
          <p14:tracePt t="21088" x="2303463" y="3003550"/>
          <p14:tracePt t="21097" x="2328863" y="3003550"/>
          <p14:tracePt t="21107" x="2390775" y="3003550"/>
          <p14:tracePt t="21111" x="2441575" y="3003550"/>
          <p14:tracePt t="21122" x="2503488" y="3003550"/>
          <p14:tracePt t="21127" x="2590800" y="3003550"/>
          <p14:tracePt t="21138" x="2654300" y="3003550"/>
          <p14:tracePt t="21147" x="2754313" y="3003550"/>
          <p14:tracePt t="21151" x="2790825" y="3003550"/>
          <p14:tracePt t="21161" x="2867025" y="3003550"/>
          <p14:tracePt t="21167" x="2890838" y="3003550"/>
          <p14:tracePt t="21177" x="2916238" y="3003550"/>
          <p14:tracePt t="21188" x="2941638" y="3003550"/>
          <p14:tracePt t="21191" x="2967038" y="3003550"/>
          <p14:tracePt t="21201" x="2979738" y="3003550"/>
          <p14:tracePt t="21207" x="2992438" y="3003550"/>
          <p14:tracePt t="21227" x="3016250" y="3003550"/>
          <p14:tracePt t="21353" x="3003550" y="3003550"/>
          <p14:tracePt t="21363" x="2954338" y="3003550"/>
          <p14:tracePt t="21370" x="2879725" y="3003550"/>
          <p14:tracePt t="21379" x="2790825" y="3003550"/>
          <p14:tracePt t="21383" x="2741613" y="3003550"/>
          <p14:tracePt t="21393" x="2678113" y="3003550"/>
          <p14:tracePt t="21403" x="2603500" y="3003550"/>
          <p14:tracePt t="21409" x="2541588" y="3028950"/>
          <p14:tracePt t="21420" x="2465388" y="3041650"/>
          <p14:tracePt t="21423" x="2403475" y="3041650"/>
          <p14:tracePt t="21433" x="2328863" y="3041650"/>
          <p14:tracePt t="21443" x="2290763" y="3065463"/>
          <p14:tracePt t="21449" x="2228850" y="3078163"/>
          <p14:tracePt t="21459" x="2203450" y="3078163"/>
          <p14:tracePt t="21465" x="2165350" y="3090863"/>
          <p14:tracePt t="21485" x="2152650" y="3090863"/>
          <p14:tracePt t="21612" x="2190750" y="3078163"/>
          <p14:tracePt t="21622" x="2203450" y="3078163"/>
          <p14:tracePt t="21631" x="2228850" y="3078163"/>
          <p14:tracePt t="21635" x="2252663" y="3078163"/>
          <p14:tracePt t="21645" x="2278063" y="3078163"/>
          <p14:tracePt t="21651" x="2316163" y="3078163"/>
          <p14:tracePt t="21661" x="2339975" y="3078163"/>
          <p14:tracePt t="21672" x="2352675" y="3078163"/>
          <p14:tracePt t="21677" x="2365375" y="3078163"/>
          <p14:tracePt t="21751" x="2365375" y="3090863"/>
          <p14:tracePt t="21767" x="2352675" y="3103563"/>
          <p14:tracePt t="21777" x="2328863" y="3128963"/>
          <p14:tracePt t="21788" x="2278063" y="3165475"/>
          <p14:tracePt t="21793" x="2228850" y="3178175"/>
          <p14:tracePt t="21804" x="2152650" y="3216275"/>
          <p14:tracePt t="21807" x="2116138" y="3216275"/>
          <p14:tracePt t="21817" x="2090738" y="3228975"/>
          <p14:tracePt t="21827" x="2039938" y="3254375"/>
          <p14:tracePt t="21833" x="2014538" y="3254375"/>
          <p14:tracePt t="21843" x="1978025" y="3290888"/>
          <p14:tracePt t="21847" x="1952625" y="3290888"/>
          <p14:tracePt t="21857" x="1939925" y="3303588"/>
          <p14:tracePt t="21867" x="1927225" y="3316288"/>
          <p14:tracePt t="21883" x="1914525" y="3328988"/>
          <p14:tracePt t="21888" x="1903413" y="3341688"/>
          <p14:tracePt t="21907" x="1890713" y="3354388"/>
          <p14:tracePt t="21913" x="1865313" y="3367088"/>
          <p14:tracePt t="21923" x="1852613" y="3378200"/>
          <p14:tracePt t="21939" x="1839913" y="3390900"/>
          <p14:tracePt t="21949" x="1827213" y="3403600"/>
          <p14:tracePt t="21973" x="1814513" y="3416300"/>
          <p14:tracePt t="22583" x="1827213" y="3416300"/>
          <p14:tracePt t="22593" x="1852613" y="3416300"/>
          <p14:tracePt t="22599" x="1878013" y="3429000"/>
          <p14:tracePt t="22609" x="1914525" y="3441700"/>
          <p14:tracePt t="22620" x="1952625" y="3441700"/>
          <p14:tracePt t="22625" x="2027238" y="3454400"/>
          <p14:tracePt t="22636" x="2065338" y="3467100"/>
          <p14:tracePt t="22639" x="2103438" y="3467100"/>
          <p14:tracePt t="22649" x="2127250" y="3467100"/>
          <p14:tracePt t="22659" x="2152650" y="3467100"/>
          <p14:tracePt t="22665" x="2190750" y="3490913"/>
          <p14:tracePt t="22675" x="2203450" y="3490913"/>
          <p14:tracePt t="22847" x="2178050" y="3490913"/>
          <p14:tracePt t="22857" x="2152650" y="3490913"/>
          <p14:tracePt t="22868" x="2116138" y="3490913"/>
          <p14:tracePt t="22871" x="2103438" y="3490913"/>
          <p14:tracePt t="22887" x="2078038" y="3490913"/>
          <p14:tracePt t="22911" x="2065338" y="3490913"/>
          <p14:tracePt t="23239" x="2078038" y="3490913"/>
          <p14:tracePt t="23279" x="2103438" y="3490913"/>
          <p14:tracePt t="23311" x="2127250" y="3490913"/>
          <p14:tracePt t="23321" x="2152650" y="3503613"/>
          <p14:tracePt t="23325" x="2178050" y="3516313"/>
          <p14:tracePt t="23336" x="2190750" y="3529013"/>
          <p14:tracePt t="23345" x="2228850" y="3529013"/>
          <p14:tracePt t="23352" x="2252663" y="3541713"/>
          <p14:tracePt t="23361" x="2278063" y="3554413"/>
          <p14:tracePt t="23365" x="2316163" y="3554413"/>
          <p14:tracePt t="23375" x="2352675" y="3567113"/>
          <p14:tracePt t="23386" x="2378075" y="3579813"/>
          <p14:tracePt t="23391" x="2428875" y="3579813"/>
          <p14:tracePt t="23402" x="2452688" y="3590925"/>
          <p14:tracePt t="23407" x="2465388" y="3590925"/>
          <p14:tracePt t="23418" x="2490788" y="3603625"/>
          <p14:tracePt t="23427" x="2503488" y="3603625"/>
          <p14:tracePt t="23431" x="2516188" y="3616325"/>
          <p14:tracePt t="23441" x="2528888" y="3616325"/>
          <p14:tracePt t="23457" x="2554288" y="3616325"/>
          <p14:tracePt t="23759" x="2565400" y="3616325"/>
          <p14:tracePt t="23775" x="2578100" y="3616325"/>
          <p14:tracePt t="23789" x="2590800" y="3616325"/>
          <p14:tracePt t="23799" x="2603500" y="3616325"/>
          <p14:tracePt t="23805" x="2616200" y="3616325"/>
          <p14:tracePt t="23815" x="2641600" y="3616325"/>
          <p14:tracePt t="23825" x="2667000" y="3616325"/>
          <p14:tracePt t="23831" x="2678113" y="3616325"/>
          <p14:tracePt t="23841" x="2703513" y="3616325"/>
          <p14:tracePt t="23845" x="2728913" y="3616325"/>
          <p14:tracePt t="23855" x="2741613" y="3616325"/>
          <p14:tracePt t="23865" x="2767013" y="3616325"/>
          <p14:tracePt t="23871" x="2778125" y="3616325"/>
          <p14:tracePt t="23881" x="2803525" y="3616325"/>
          <p14:tracePt t="23886" x="2816225" y="3616325"/>
          <p14:tracePt t="23895" x="2828925" y="3616325"/>
          <p14:tracePt t="23911" x="2841625" y="3616325"/>
          <p14:tracePt t="23936" x="2867025" y="3616325"/>
          <p14:tracePt t="24601" x="2841625" y="3616325"/>
          <p14:tracePt t="24607" x="2803525" y="3616325"/>
          <p14:tracePt t="24618" x="2754313" y="3616325"/>
          <p14:tracePt t="24622" x="2716213" y="3616325"/>
          <p14:tracePt t="24631" x="2667000" y="3616325"/>
          <p14:tracePt t="24641" x="2628900" y="3616325"/>
          <p14:tracePt t="24648" x="2578100" y="3616325"/>
          <p14:tracePt t="24657" x="2554288" y="3603625"/>
          <p14:tracePt t="24663" x="2528888" y="3603625"/>
          <p14:tracePt t="24673" x="2490788" y="3603625"/>
          <p14:tracePt t="24687" x="2478088" y="3603625"/>
          <p14:tracePt t="24823" x="2465388" y="3603625"/>
          <p14:tracePt t="24853" x="2452688" y="3603625"/>
          <p14:tracePt t="24859" x="2441575" y="3603625"/>
          <p14:tracePt t="24873" x="2428875" y="3603625"/>
          <p14:tracePt t="24885" x="2403475" y="3603625"/>
          <p14:tracePt t="24895" x="2378075" y="3603625"/>
          <p14:tracePt t="24909" x="2352675" y="3603625"/>
          <p14:tracePt t="24915" x="2316163" y="3603625"/>
          <p14:tracePt t="24925" x="2290763" y="3603625"/>
          <p14:tracePt t="24935" x="2265363" y="3603625"/>
          <p14:tracePt t="24939" x="2239963" y="3603625"/>
          <p14:tracePt t="24949" x="2216150" y="3603625"/>
          <p14:tracePt t="24955" x="2190750" y="3603625"/>
          <p14:tracePt t="24969" x="2165350" y="3603625"/>
          <p14:tracePt t="24975" x="2139950" y="3603625"/>
          <p14:tracePt t="25807" x="2127250" y="3590925"/>
          <p14:tracePt t="25818" x="2127250" y="3567113"/>
          <p14:tracePt t="25827" x="2116138" y="3541713"/>
          <p14:tracePt t="25834" x="2103438" y="3516313"/>
          <p14:tracePt t="25843" x="2103438" y="3503613"/>
          <p14:tracePt t="25857" x="2090738" y="3490913"/>
          <p14:tracePt t="25884" x="2090738" y="3479800"/>
          <p14:tracePt t="25903" x="2078038" y="3479800"/>
          <p14:tracePt t="25953" x="2065338" y="3479800"/>
          <p14:tracePt t="25963" x="2039938" y="3479800"/>
          <p14:tracePt t="25979" x="2003425" y="3503613"/>
          <p14:tracePt t="25984" x="1990725" y="3503613"/>
          <p14:tracePt t="25993" x="1978025" y="3516313"/>
          <p14:tracePt t="26003" x="1965325" y="3529013"/>
          <p14:tracePt t="26009" x="1939925" y="3554413"/>
          <p14:tracePt t="26019" x="1927225" y="3554413"/>
          <p14:tracePt t="26023" x="1914525" y="3554413"/>
          <p14:tracePt t="26034" x="1890713" y="3579813"/>
          <p14:tracePt t="26049" x="1865313" y="3590925"/>
          <p14:tracePt t="26059" x="1852613" y="3590925"/>
          <p14:tracePt t="26075" x="1827213" y="3590925"/>
          <p14:tracePt t="26085" x="1827213" y="3603625"/>
          <p14:tracePt t="26089" x="1814513" y="3603625"/>
          <p14:tracePt t="26100" x="1790700" y="3603625"/>
          <p14:tracePt t="26116" x="1778000" y="3603625"/>
          <p14:tracePt t="26125" x="1752600" y="3629025"/>
          <p14:tracePt t="26129" x="1727200" y="3629025"/>
          <p14:tracePt t="26139" x="1689100" y="3641725"/>
          <p14:tracePt t="26145" x="1652588" y="3641725"/>
          <p14:tracePt t="26155" x="1627188" y="3654425"/>
          <p14:tracePt t="26166" x="1601788" y="3667125"/>
          <p14:tracePt t="26169" x="1577975" y="3667125"/>
          <p14:tracePt t="26181" x="1552575" y="3679825"/>
          <p14:tracePt t="26185" x="1514475" y="3703638"/>
          <p14:tracePt t="26205" x="1489075" y="3703638"/>
          <p14:tracePt t="26211" x="1465263" y="3729038"/>
          <p14:tracePt t="26226" x="1439863" y="3754438"/>
          <p14:tracePt t="26245" x="1427163" y="3754438"/>
          <p14:tracePt t="26251" x="1427163" y="3767138"/>
          <p14:tracePt t="26261" x="1414463" y="3779838"/>
          <p14:tracePt t="26267" x="1401763" y="3779838"/>
          <p14:tracePt t="26277" x="1401763" y="3792538"/>
          <p14:tracePt t="26291" x="1389063" y="3792538"/>
          <p14:tracePt t="26307" x="1389063" y="3803650"/>
          <p14:tracePt t="26331" x="1389063" y="3816350"/>
          <p14:tracePt t="26337" x="1389063" y="3829050"/>
          <p14:tracePt t="26357" x="1389063" y="3841750"/>
          <p14:tracePt t="26377" x="1389063" y="3854450"/>
          <p14:tracePt t="26397" x="1401763" y="3867150"/>
          <p14:tracePt t="26413" x="1414463" y="3879850"/>
          <p14:tracePt t="26507" x="1427163" y="3879850"/>
          <p14:tracePt t="26513" x="1439863" y="3867150"/>
          <p14:tracePt t="26539" x="1465263" y="3867150"/>
          <p14:tracePt t="26543" x="1465263" y="3854450"/>
          <p14:tracePt t="26553" x="1489075" y="3829050"/>
          <p14:tracePt t="26559" x="1514475" y="3829050"/>
          <p14:tracePt t="26569" x="1539875" y="3829050"/>
          <p14:tracePt t="26579" x="1539875" y="3816350"/>
          <p14:tracePt t="26603" x="1552575" y="3803650"/>
          <p14:tracePt t="26609" x="1565275" y="3803650"/>
          <p14:tracePt t="26645" x="1577975" y="3803650"/>
          <p14:tracePt t="26699" x="1577975" y="3792538"/>
          <p14:tracePt t="29661" x="1614488" y="3803650"/>
          <p14:tracePt t="29671" x="1689100" y="3879850"/>
          <p14:tracePt t="29681" x="1814513" y="3941763"/>
          <p14:tracePt t="29685" x="1952625" y="4041775"/>
          <p14:tracePt t="29696" x="2103438" y="4129088"/>
          <p14:tracePt t="29701" x="2216150" y="4179888"/>
          <p14:tracePt t="29711" x="2328863" y="4217988"/>
          <p14:tracePt t="29721" x="2403475" y="4254500"/>
          <p14:tracePt t="29725" x="2465388" y="4254500"/>
          <p14:tracePt t="29737" x="2528888" y="4279900"/>
          <p14:tracePt t="29741" x="2554288" y="4279900"/>
          <p14:tracePt t="29751" x="2565400" y="4279900"/>
          <p14:tracePt t="29762" x="2578100" y="4279900"/>
          <p14:tracePt t="29777" x="2590800" y="4279900"/>
          <p14:tracePt t="29797" x="2603500" y="4279900"/>
          <p14:tracePt t="29807" x="2616200" y="4279900"/>
          <p14:tracePt t="29897" x="2628900" y="4279900"/>
          <p14:tracePt t="29933" x="2641600" y="4267200"/>
          <p14:tracePt t="30099" x="2667000" y="4254500"/>
          <p14:tracePt t="30115" x="2678113" y="4241800"/>
          <p14:tracePt t="30261" x="2690813" y="4241800"/>
          <p14:tracePt t="30271" x="2703513" y="4254500"/>
          <p14:tracePt t="30467" x="2703513" y="4267200"/>
          <p14:tracePt t="30487" x="2716213" y="4267200"/>
          <p14:tracePt t="30533" x="2728913" y="4267200"/>
          <p14:tracePt t="30573" x="2741613" y="4254500"/>
          <p14:tracePt t="30589" x="2741613" y="4230688"/>
          <p14:tracePt t="30609" x="2741613" y="4205288"/>
          <p14:tracePt t="30624" x="2741613" y="4179888"/>
          <p14:tracePt t="30639" x="2741613" y="4167188"/>
          <p14:tracePt t="30649" x="2728913" y="4141788"/>
          <p14:tracePt t="30665" x="2728913" y="4129088"/>
          <p14:tracePt t="30669" x="2716213" y="4129088"/>
          <p14:tracePt t="30689" x="2716213" y="4117975"/>
          <p14:tracePt t="30725" x="2716213" y="4105275"/>
          <p14:tracePt t="30739" x="2716213" y="4079875"/>
          <p14:tracePt t="30749" x="2716213" y="4067175"/>
          <p14:tracePt t="30755" x="2716213" y="4041775"/>
          <p14:tracePt t="30765" x="2716213" y="4029075"/>
          <p14:tracePt t="30771" x="2716213" y="4017963"/>
          <p14:tracePt t="30791" x="2716213" y="3992563"/>
          <p14:tracePt t="30831" x="2716213" y="3979863"/>
          <p14:tracePt t="30881" x="2716213" y="3967163"/>
          <p14:tracePt t="30887" x="2716213" y="3954463"/>
          <p14:tracePt t="30897" x="2716213" y="3929063"/>
          <p14:tracePt t="30901" x="2716213" y="3916363"/>
          <p14:tracePt t="30912" x="2716213" y="3892550"/>
          <p14:tracePt t="30921" x="2690813" y="3867150"/>
          <p14:tracePt t="30928" x="2678113" y="3854450"/>
          <p14:tracePt t="30937" x="2654300" y="3841750"/>
          <p14:tracePt t="30941" x="2654300" y="3829050"/>
          <p14:tracePt t="30951" x="2628900" y="3829050"/>
          <p14:tracePt t="30964" x="2603500" y="3829050"/>
          <p14:tracePt t="30967" x="2590800" y="3816350"/>
          <p14:tracePt t="30978" x="2578100" y="3816350"/>
          <p14:tracePt t="30981" x="2578100" y="3803650"/>
          <p14:tracePt t="31003" x="2565400" y="3803650"/>
          <p14:tracePt t="31017" x="2554288" y="3803650"/>
          <p14:tracePt t="31033" x="2528888" y="3803650"/>
          <p14:tracePt t="31057" x="2516188" y="3803650"/>
          <p14:tracePt t="31077" x="2503488" y="3803650"/>
          <p14:tracePt t="31083" x="2490788" y="3816350"/>
          <p14:tracePt t="31099" x="2465388" y="3816350"/>
          <p14:tracePt t="31109" x="2452688" y="3816350"/>
          <p14:tracePt t="31119" x="2441575" y="3829050"/>
          <p14:tracePt t="31123" x="2416175" y="3841750"/>
          <p14:tracePt t="31133" x="2403475" y="3841750"/>
          <p14:tracePt t="31139" x="2378075" y="3854450"/>
          <p14:tracePt t="31149" x="2365375" y="3867150"/>
          <p14:tracePt t="31159" x="2328863" y="3879850"/>
          <p14:tracePt t="31163" x="2265363" y="3916363"/>
          <p14:tracePt t="31173" x="2239963" y="3916363"/>
          <p14:tracePt t="31179" x="2216150" y="3929063"/>
          <p14:tracePt t="31189" x="2178050" y="3929063"/>
          <p14:tracePt t="31199" x="2152650" y="3941763"/>
          <p14:tracePt t="31203" x="2139950" y="3941763"/>
          <p14:tracePt t="31219" x="2127250" y="3941763"/>
          <p14:tracePt t="31255" x="2116138" y="3941763"/>
          <p14:tracePt t="31613" x="2139950" y="3941763"/>
          <p14:tracePt t="31623" x="2178050" y="3941763"/>
          <p14:tracePt t="31627" x="2190750" y="3941763"/>
          <p14:tracePt t="31637" x="2216150" y="3941763"/>
          <p14:tracePt t="31644" x="2239963" y="3941763"/>
          <p14:tracePt t="31653" x="2278063" y="3941763"/>
          <p14:tracePt t="31663" x="2290763" y="3941763"/>
          <p14:tracePt t="31667" x="2316163" y="3941763"/>
          <p14:tracePt t="31677" x="2328863" y="3941763"/>
          <p14:tracePt t="31683" x="2339975" y="3941763"/>
          <p14:tracePt t="31703" x="2352675" y="3941763"/>
          <p14:tracePt t="31707" x="2365375" y="3941763"/>
          <p14:tracePt t="31729" x="2378075" y="3941763"/>
          <p14:tracePt t="31743" x="2390775" y="3941763"/>
          <p14:tracePt t="31749" x="2403475" y="3941763"/>
          <p14:tracePt t="31889" x="2403475" y="3929063"/>
          <p14:tracePt t="31931" x="2416175" y="3929063"/>
          <p14:tracePt t="31965" x="2428875" y="3929063"/>
          <p14:tracePt t="31991" x="2452688" y="3929063"/>
          <p14:tracePt t="32037" x="2465388" y="3929063"/>
          <p14:tracePt t="32111" x="2478088" y="3929063"/>
          <p14:tracePt t="32131" x="2490788" y="3929063"/>
          <p14:tracePt t="32147" x="2503488" y="3929063"/>
          <p14:tracePt t="32162" x="2516188" y="3929063"/>
          <p14:tracePt t="32203" x="2541588" y="3929063"/>
          <p14:tracePt t="32237" x="2554288" y="3929063"/>
          <p14:tracePt t="32253" x="2565400" y="3929063"/>
          <p14:tracePt t="32267" x="2578100" y="3929063"/>
          <p14:tracePt t="32283" x="2603500" y="3916363"/>
          <p14:tracePt t="32299" x="2616200" y="3905250"/>
          <p14:tracePt t="32310" x="2628900" y="3905250"/>
          <p14:tracePt t="32319" x="2641600" y="3905250"/>
          <p14:tracePt t="32323" x="2654300" y="3905250"/>
          <p14:tracePt t="32333" x="2703513" y="3879850"/>
          <p14:tracePt t="32349" x="2728913" y="3879850"/>
          <p14:tracePt t="32360" x="2741613" y="3879850"/>
          <p14:tracePt t="32373" x="2754313" y="3879850"/>
          <p14:tracePt t="32525" x="2778125" y="3879850"/>
          <p14:tracePt t="32591" x="2778125" y="3892550"/>
          <p14:tracePt t="32601" x="2778125" y="3916363"/>
          <p14:tracePt t="32612" x="2778125" y="3941763"/>
          <p14:tracePt t="32615" x="2778125" y="3954463"/>
          <p14:tracePt t="32625" x="2754313" y="3979863"/>
          <p14:tracePt t="32631" x="2754313" y="4005263"/>
          <p14:tracePt t="32641" x="2741613" y="4017963"/>
          <p14:tracePt t="32667" x="2741613" y="4029075"/>
          <p14:tracePt t="32671" x="2728913" y="4029075"/>
          <p14:tracePt t="32697" x="2716213" y="4041775"/>
          <p14:tracePt t="32721" x="2703513" y="4041775"/>
          <p14:tracePt t="32741" x="2690813" y="4054475"/>
          <p14:tracePt t="32747" x="2678113" y="4054475"/>
          <p14:tracePt t="32757" x="2667000" y="4067175"/>
          <p14:tracePt t="32763" x="2667000" y="4079875"/>
          <p14:tracePt t="32773" x="2641600" y="4079875"/>
          <p14:tracePt t="32783" x="2641600" y="4092575"/>
          <p14:tracePt t="32787" x="2628900" y="4105275"/>
          <p14:tracePt t="32807" x="2616200" y="4105275"/>
          <p14:tracePt t="32817" x="2603500" y="4105275"/>
          <p14:tracePt t="32823" x="2603500" y="4117975"/>
          <p14:tracePt t="32844" x="2590800" y="4117975"/>
          <p14:tracePt t="32873" x="2578100" y="4117975"/>
          <p14:tracePt t="32883" x="2565400" y="4129088"/>
          <p14:tracePt t="32913" x="2554288" y="4129088"/>
          <p14:tracePt t="32963" x="2541588" y="4129088"/>
          <p14:tracePt t="32979" x="2528888" y="4129088"/>
          <p14:tracePt t="32989" x="2516188" y="4141788"/>
          <p14:tracePt t="32999" x="2503488" y="4141788"/>
          <p14:tracePt t="33005" x="2478088" y="4141788"/>
          <p14:tracePt t="33015" x="2452688" y="4141788"/>
          <p14:tracePt t="33019" x="2441575" y="4141788"/>
          <p14:tracePt t="33029" x="2441575" y="4154488"/>
          <p14:tracePt t="33039" x="2428875" y="4154488"/>
          <p14:tracePt t="33055" x="2416175" y="4167188"/>
          <p14:tracePt t="33085" x="2403475" y="4167188"/>
          <p14:tracePt t="33186" x="2390775" y="4167188"/>
          <p14:tracePt t="33197" x="2390775" y="4192588"/>
          <p14:tracePt t="33201" x="2378075" y="4192588"/>
          <p14:tracePt t="33211" x="2352675" y="4192588"/>
          <p14:tracePt t="33247" x="2352675" y="4205288"/>
          <p14:tracePt t="33998" x="2365375" y="4205288"/>
          <p14:tracePt t="34005" x="2378075" y="4205288"/>
          <p14:tracePt t="34014" x="2403475" y="4205288"/>
          <p14:tracePt t="34020" x="2428875" y="4205288"/>
          <p14:tracePt t="34029" x="2441575" y="4205288"/>
          <p14:tracePt t="34039" x="2465388" y="4179888"/>
          <p14:tracePt t="34054" x="2490788" y="4179888"/>
          <p14:tracePt t="34060" x="2516188" y="4179888"/>
          <p14:tracePt t="34069" x="2541588" y="4179888"/>
          <p14:tracePt t="34079" x="2590800" y="4167188"/>
          <p14:tracePt t="34083" x="2603500" y="4167188"/>
          <p14:tracePt t="34093" x="2628900" y="4167188"/>
          <p14:tracePt t="34099" x="2678113" y="4167188"/>
          <p14:tracePt t="34110" x="2703513" y="4154488"/>
          <p14:tracePt t="34119" x="2741613" y="4154488"/>
          <p14:tracePt t="34123" x="2754313" y="4154488"/>
          <p14:tracePt t="34135" x="2767013" y="4154488"/>
          <p14:tracePt t="34139" x="2790825" y="4154488"/>
          <p14:tracePt t="34149" x="2803525" y="4154488"/>
          <p14:tracePt t="34160" x="2816225" y="4154488"/>
          <p14:tracePt t="34165" x="2828925" y="4154488"/>
          <p14:tracePt t="34179" x="2841625" y="4154488"/>
          <p14:tracePt t="34391" x="2854325" y="4154488"/>
          <p14:tracePt t="34427" x="2867025" y="4141788"/>
          <p14:tracePt t="34481" x="2879725" y="4129088"/>
          <p14:tracePt t="34533" x="2890838" y="4117975"/>
          <p14:tracePt t="34891" x="2879725" y="4117975"/>
          <p14:tracePt t="34901" x="2867025" y="4129088"/>
          <p14:tracePt t="34911" x="2854325" y="4129088"/>
          <p14:tracePt t="34917" x="2841625" y="4129088"/>
          <p14:tracePt t="34927" x="2790825" y="4141788"/>
          <p14:tracePt t="34931" x="2767013" y="4154488"/>
          <p14:tracePt t="34942" x="2741613" y="4167188"/>
          <p14:tracePt t="34951" x="2716213" y="4192588"/>
          <p14:tracePt t="34960" x="2690813" y="4192588"/>
          <p14:tracePt t="34967" x="2654300" y="4217988"/>
          <p14:tracePt t="34971" x="2628900" y="4217988"/>
          <p14:tracePt t="34992" x="2590800" y="4230688"/>
          <p14:tracePt t="34997" x="2578100" y="4241800"/>
          <p14:tracePt t="35008" x="2565400" y="4241800"/>
          <p14:tracePt t="35021" x="2541588" y="4267200"/>
          <p14:tracePt t="35031" x="2528888" y="4267200"/>
          <p14:tracePt t="35037" x="2516188" y="4267200"/>
          <p14:tracePt t="35047" x="2490788" y="4267200"/>
          <p14:tracePt t="35063" x="2465388" y="4267200"/>
          <p14:tracePt t="35078" x="2452688" y="4267200"/>
          <p14:tracePt t="35087" x="2428875" y="4279900"/>
          <p14:tracePt t="35093" x="2416175" y="4292600"/>
          <p14:tracePt t="35103" x="2390775" y="4292600"/>
          <p14:tracePt t="35113" x="2352675" y="4318000"/>
          <p14:tracePt t="35117" x="2278063" y="4330700"/>
          <p14:tracePt t="35127" x="2203450" y="4341813"/>
          <p14:tracePt t="35133" x="2178050" y="4354513"/>
          <p14:tracePt t="35143" x="2127250" y="4354513"/>
          <p14:tracePt t="35153" x="2103438" y="4379913"/>
          <p14:tracePt t="35158" x="2065338" y="4392613"/>
          <p14:tracePt t="35169" x="2052638" y="4392613"/>
          <p14:tracePt t="35174" x="2014538" y="4405313"/>
          <p14:tracePt t="35507" x="2003425" y="4405313"/>
          <p14:tracePt t="35511" x="1990725" y="4418013"/>
          <p14:tracePt t="35618" x="1978025" y="4430713"/>
          <p14:tracePt t="35638" x="1965325" y="4430713"/>
          <p14:tracePt t="36183" x="1965325" y="4418013"/>
          <p14:tracePt t="36203" x="1978025" y="4418013"/>
          <p14:tracePt t="36253" x="1990725" y="4405313"/>
          <p14:tracePt t="36273" x="1990725" y="4392613"/>
          <p14:tracePt t="36287" x="2003425" y="4392613"/>
          <p14:tracePt t="36293" x="2014538" y="4392613"/>
          <p14:tracePt t="36303" x="2027238" y="4392613"/>
          <p14:tracePt t="36313" x="2039938" y="4392613"/>
          <p14:tracePt t="36319" x="2078038" y="4367213"/>
          <p14:tracePt t="36333" x="2103438" y="4367213"/>
          <p14:tracePt t="36343" x="2127250" y="4367213"/>
          <p14:tracePt t="36353" x="2152650" y="4367213"/>
          <p14:tracePt t="36359" x="2178050" y="4367213"/>
          <p14:tracePt t="36369" x="2203450" y="4367213"/>
          <p14:tracePt t="36374" x="2228850" y="4367213"/>
          <p14:tracePt t="36383" x="2252663" y="4367213"/>
          <p14:tracePt t="36393" x="2278063" y="4367213"/>
          <p14:tracePt t="36399" x="2303463" y="4367213"/>
          <p14:tracePt t="36409" x="2316163" y="4367213"/>
          <p14:tracePt t="36415" x="2339975" y="4367213"/>
          <p14:tracePt t="36426" x="2352675" y="4367213"/>
          <p14:tracePt t="36435" x="2365375" y="4367213"/>
          <p14:tracePt t="36455" x="2378075" y="4367213"/>
          <p14:tracePt t="36515" x="2390775" y="4367213"/>
          <p14:tracePt t="36519" x="2403475" y="4367213"/>
          <p14:tracePt t="36555" x="2416175" y="4367213"/>
          <p14:tracePt t="36581" x="2428875" y="4367213"/>
          <p14:tracePt t="36591" x="2441575" y="4367213"/>
          <p14:tracePt t="36615" x="2452688" y="4367213"/>
          <p14:tracePt t="36973" x="2478088" y="4367213"/>
          <p14:tracePt t="36999" x="2490788" y="4367213"/>
          <p14:tracePt t="37013" x="2516188" y="4367213"/>
          <p14:tracePt t="37039" x="2528888" y="4367213"/>
          <p14:tracePt t="37059" x="2541588" y="4367213"/>
          <p14:tracePt t="37065" x="2554288" y="4367213"/>
          <p14:tracePt t="37075" x="2565400" y="4367213"/>
          <p14:tracePt t="37095" x="2578100" y="4367213"/>
          <p14:tracePt t="37120" x="2590800" y="4367213"/>
          <p14:tracePt t="37141" x="2603500" y="4367213"/>
          <p14:tracePt t="37165" x="2628900" y="4367213"/>
          <p14:tracePt t="37215" x="2641600" y="4367213"/>
          <p14:tracePt t="37238" x="2654300" y="4367213"/>
          <p14:tracePt t="37257" x="2667000" y="4367213"/>
          <p14:tracePt t="37351" x="2678113" y="4367213"/>
          <p14:tracePt t="37540" x="2690813" y="4367213"/>
          <p14:tracePt t="37550" x="2703513" y="4367213"/>
          <p14:tracePt t="37563" x="2703513" y="4354513"/>
          <p14:tracePt t="37590" x="2716213" y="4330700"/>
          <p14:tracePt t="38159" x="2716213" y="4341813"/>
          <p14:tracePt t="38165" x="2703513" y="4418013"/>
          <p14:tracePt t="38175" x="2690813" y="4467225"/>
          <p14:tracePt t="38185" x="2678113" y="4592638"/>
          <p14:tracePt t="38189" x="2667000" y="4656138"/>
          <p14:tracePt t="38199" x="2654300" y="4743450"/>
          <p14:tracePt t="38206" x="2654300" y="4830763"/>
          <p14:tracePt t="38215" x="2628900" y="4868863"/>
          <p14:tracePt t="38225" x="2616200" y="4943475"/>
          <p14:tracePt t="38229" x="2590800" y="4992688"/>
          <p14:tracePt t="38239" x="2590800" y="5005388"/>
          <p14:tracePt t="38245" x="2590800" y="5030788"/>
          <p14:tracePt t="38825" x="2603500" y="5018088"/>
          <p14:tracePt t="38835" x="2667000" y="4981575"/>
          <p14:tracePt t="38839" x="2728913" y="4968875"/>
          <p14:tracePt t="38849" x="2790825" y="4943475"/>
          <p14:tracePt t="38859" x="2828925" y="4918075"/>
          <p14:tracePt t="38865" x="2854325" y="4905375"/>
          <p14:tracePt t="38875" x="2890838" y="4892675"/>
          <p14:tracePt t="38881" x="2916238" y="4868863"/>
          <p14:tracePt t="38891" x="2928938" y="4843463"/>
          <p14:tracePt t="38901" x="2954338" y="4830763"/>
          <p14:tracePt t="38905" x="2979738" y="4792663"/>
          <p14:tracePt t="38915" x="2992438" y="4779963"/>
          <p14:tracePt t="38923" x="3003550" y="4743450"/>
          <p14:tracePt t="38931" x="3016250" y="4718050"/>
          <p14:tracePt t="38945" x="3016250" y="4692650"/>
          <p14:tracePt t="38956" x="3016250" y="4667250"/>
          <p14:tracePt t="38961" x="3016250" y="4643438"/>
          <p14:tracePt t="38972" x="3041650" y="4592638"/>
          <p14:tracePt t="38981" x="3041650" y="4543425"/>
          <p14:tracePt t="38988" x="3041650" y="4505325"/>
          <p14:tracePt t="38997" x="3041650" y="4492625"/>
          <p14:tracePt t="39001" x="3041650" y="4467225"/>
          <p14:tracePt t="39011" x="3041650" y="4454525"/>
          <p14:tracePt t="39022" x="3041650" y="4443413"/>
          <p14:tracePt t="39038" x="3041650" y="4430713"/>
          <p14:tracePt t="39041" x="3016250" y="4405313"/>
          <p14:tracePt t="39051" x="3016250" y="4379913"/>
          <p14:tracePt t="39063" x="2979738" y="4367213"/>
          <p14:tracePt t="39067" x="2954338" y="4341813"/>
          <p14:tracePt t="39077" x="2928938" y="4330700"/>
          <p14:tracePt t="39083" x="2903538" y="4305300"/>
          <p14:tracePt t="39093" x="2879725" y="4305300"/>
          <p14:tracePt t="39104" x="2828925" y="4305300"/>
          <p14:tracePt t="39107" x="2803525" y="4305300"/>
          <p14:tracePt t="39117" x="2778125" y="4305300"/>
          <p14:tracePt t="39123" x="2767013" y="4305300"/>
          <p14:tracePt t="39133" x="2754313" y="4305300"/>
          <p14:tracePt t="39143" x="2728913" y="4305300"/>
          <p14:tracePt t="39157" x="2703513" y="4305300"/>
          <p14:tracePt t="39163" x="2690813" y="4305300"/>
          <p14:tracePt t="40045" x="2641600" y="4305300"/>
          <p14:tracePt t="40055" x="2616200" y="4330700"/>
          <p14:tracePt t="40061" x="2565400" y="4341813"/>
          <p14:tracePt t="40071" x="2516188" y="4367213"/>
          <p14:tracePt t="40081" x="2478088" y="4367213"/>
          <p14:tracePt t="40087" x="2441575" y="4367213"/>
          <p14:tracePt t="40095" x="2428875" y="4392613"/>
          <p14:tracePt t="40102" x="2416175" y="4392613"/>
          <p14:tracePt t="40112" x="2403475" y="4405313"/>
          <p14:tracePt t="40121" x="2378075" y="4430713"/>
          <p14:tracePt t="40127" x="2352675" y="4454525"/>
          <p14:tracePt t="40138" x="2352675" y="4492625"/>
          <p14:tracePt t="40141" x="2352675" y="4518025"/>
          <p14:tracePt t="40151" x="2352675" y="4543425"/>
          <p14:tracePt t="40161" x="2352675" y="4579938"/>
          <p14:tracePt t="40167" x="2352675" y="4605338"/>
          <p14:tracePt t="40177" x="2352675" y="4630738"/>
          <p14:tracePt t="40181" x="2352675" y="4643438"/>
          <p14:tracePt t="40191" x="2378075" y="4679950"/>
          <p14:tracePt t="40201" x="2390775" y="4692650"/>
          <p14:tracePt t="40207" x="2403475" y="4718050"/>
          <p14:tracePt t="40217" x="2428875" y="4718050"/>
          <p14:tracePt t="40223" x="2452688" y="4718050"/>
          <p14:tracePt t="40233" x="2478088" y="4718050"/>
          <p14:tracePt t="40243" x="2503488" y="4718050"/>
          <p14:tracePt t="40247" x="2554288" y="4718050"/>
          <p14:tracePt t="40257" x="2628900" y="4705350"/>
          <p14:tracePt t="40263" x="2690813" y="4667250"/>
          <p14:tracePt t="40273" x="2778125" y="4592638"/>
          <p14:tracePt t="40283" x="2854325" y="4518025"/>
          <p14:tracePt t="40287" x="2928938" y="4405313"/>
          <p14:tracePt t="40297" x="2967038" y="4305300"/>
          <p14:tracePt t="40305" x="3003550" y="4179888"/>
          <p14:tracePt t="40313" x="3028950" y="4092575"/>
          <p14:tracePt t="40323" x="3028950" y="4029075"/>
          <p14:tracePt t="40327" x="3028950" y="3941763"/>
          <p14:tracePt t="40337" x="3028950" y="3892550"/>
          <p14:tracePt t="40343" x="3003550" y="3829050"/>
          <p14:tracePt t="40354" x="2967038" y="3792538"/>
          <p14:tracePt t="40363" x="2928938" y="3741738"/>
          <p14:tracePt t="40370" x="2890838" y="3716338"/>
          <p14:tracePt t="40379" x="2790825" y="3679825"/>
          <p14:tracePt t="40383" x="2690813" y="3641725"/>
          <p14:tracePt t="40393" x="2590800" y="3641725"/>
          <p14:tracePt t="40404" x="2490788" y="3641725"/>
          <p14:tracePt t="40409" x="2378075" y="3641725"/>
          <p14:tracePt t="40420" x="2278063" y="3641725"/>
          <p14:tracePt t="40423" x="2152650" y="3716338"/>
          <p14:tracePt t="40433" x="2065338" y="3767138"/>
          <p14:tracePt t="40443" x="1939925" y="3854450"/>
          <p14:tracePt t="40449" x="1827213" y="3941763"/>
          <p14:tracePt t="40459" x="1739900" y="4041775"/>
          <p14:tracePt t="40465" x="1665288" y="4129088"/>
          <p14:tracePt t="40475" x="1614488" y="4230688"/>
          <p14:tracePt t="40487" x="1577975" y="4292600"/>
          <p14:tracePt t="40489" x="1539875" y="4392613"/>
          <p14:tracePt t="40499" x="1527175" y="4479925"/>
          <p14:tracePt t="40505" x="1527175" y="4543425"/>
          <p14:tracePt t="40515" x="1527175" y="4643438"/>
          <p14:tracePt t="40525" x="1565275" y="4730750"/>
          <p14:tracePt t="40529" x="1627188" y="4843463"/>
          <p14:tracePt t="40539" x="1739900" y="4956175"/>
          <p14:tracePt t="40545" x="1865313" y="5030788"/>
          <p14:tracePt t="40555" x="1990725" y="5105400"/>
          <p14:tracePt t="40565" x="2127250" y="5168900"/>
          <p14:tracePt t="40570" x="2278063" y="5218113"/>
          <p14:tracePt t="40579" x="2416175" y="5230813"/>
          <p14:tracePt t="40586" x="2578100" y="5230813"/>
          <p14:tracePt t="40595" x="2716213" y="5230813"/>
          <p14:tracePt t="40605" x="2867025" y="5205413"/>
          <p14:tracePt t="40611" x="2992438" y="5143500"/>
          <p14:tracePt t="40621" x="3116263" y="5056188"/>
          <p14:tracePt t="40625" x="3179763" y="4992688"/>
          <p14:tracePt t="40636" x="3241675" y="4905375"/>
          <p14:tracePt t="40645" x="3279775" y="4830763"/>
          <p14:tracePt t="40651" x="3279775" y="4768850"/>
          <p14:tracePt t="40661" x="3279775" y="4718050"/>
          <p14:tracePt t="40665" x="3254375" y="4643438"/>
          <p14:tracePt t="40675" x="3205163" y="4592638"/>
          <p14:tracePt t="40686" x="3154363" y="4505325"/>
          <p14:tracePt t="40691" x="3128963" y="4479925"/>
          <p14:tracePt t="40702" x="3103563" y="4454525"/>
          <p14:tracePt t="40707" x="3041650" y="4418013"/>
          <p14:tracePt t="40717" x="2992438" y="4405313"/>
          <p14:tracePt t="40727" x="2890838" y="4405313"/>
          <p14:tracePt t="40731" x="2803525" y="4405313"/>
          <p14:tracePt t="40741" x="2741613" y="4405313"/>
          <p14:tracePt t="40747" x="2628900" y="4405313"/>
          <p14:tracePt t="40757" x="2578100" y="4418013"/>
          <p14:tracePt t="40767" x="2503488" y="4454525"/>
          <p14:tracePt t="40771" x="2441575" y="4505325"/>
          <p14:tracePt t="40781" x="2378075" y="4567238"/>
          <p14:tracePt t="40787" x="2316163" y="4643438"/>
          <p14:tracePt t="40797" x="2278063" y="4730750"/>
          <p14:tracePt t="40807" x="2239963" y="4805363"/>
          <p14:tracePt t="40813" x="2216150" y="4879975"/>
          <p14:tracePt t="40823" x="2216150" y="4943475"/>
          <p14:tracePt t="40827" x="2216150" y="4981575"/>
          <p14:tracePt t="40837" x="2216150" y="5005388"/>
          <p14:tracePt t="40847" x="2216150" y="5043488"/>
          <p14:tracePt t="40854" x="2216150" y="5081588"/>
          <p14:tracePt t="40863" x="2239963" y="5118100"/>
          <p14:tracePt t="40867" x="2265363" y="5130800"/>
          <p14:tracePt t="40877" x="2290763" y="5156200"/>
          <p14:tracePt t="40887" x="2352675" y="5168900"/>
          <p14:tracePt t="40893" x="2378075" y="5168900"/>
          <p14:tracePt t="40903" x="2441575" y="5156200"/>
          <p14:tracePt t="40907" x="2490788" y="5143500"/>
          <p14:tracePt t="40917" x="2603500" y="5030788"/>
          <p14:tracePt t="40927" x="2690813" y="4918075"/>
          <p14:tracePt t="40933" x="2767013" y="4779963"/>
          <p14:tracePt t="40943" x="2816225" y="4643438"/>
          <p14:tracePt t="40947" x="2867025" y="4505325"/>
          <p14:tracePt t="40970" x="2867025" y="4341813"/>
          <p14:tracePt t="40973" x="2867025" y="4330700"/>
          <p14:tracePt t="40983" x="2867025" y="4318000"/>
          <p14:tracePt t="41009" x="2867025" y="4305300"/>
          <p14:tracePt t="41013" x="2841625" y="4305300"/>
          <p14:tracePt t="41023" x="2816225" y="4305300"/>
          <p14:tracePt t="41029" x="2754313" y="4305300"/>
          <p14:tracePt t="41039" x="2641600" y="4305300"/>
          <p14:tracePt t="41049" x="2516188" y="4305300"/>
          <p14:tracePt t="41055" x="2352675" y="4305300"/>
          <p14:tracePt t="41065" x="2190750" y="4305300"/>
          <p14:tracePt t="41070" x="2052638" y="4305300"/>
          <p14:tracePt t="41079" x="1952625" y="4318000"/>
          <p14:tracePt t="41089" x="1852613" y="4354513"/>
          <p14:tracePt t="41095" x="1801813" y="4379913"/>
          <p14:tracePt t="41105" x="1727200" y="4430713"/>
          <p14:tracePt t="41109" x="1714500" y="4443413"/>
          <p14:tracePt t="41120" x="1677988" y="4492625"/>
          <p14:tracePt t="41129" x="1665288" y="4505325"/>
          <p14:tracePt t="41136" x="1639888" y="4554538"/>
          <p14:tracePt t="41145" x="1639888" y="4579938"/>
          <p14:tracePt t="41152" x="1639888" y="4656138"/>
          <p14:tracePt t="41161" x="1639888" y="4718050"/>
          <p14:tracePt t="41171" x="1639888" y="4756150"/>
          <p14:tracePt t="41175" x="1677988" y="4805363"/>
          <p14:tracePt t="41186" x="1714500" y="4868863"/>
          <p14:tracePt t="41191" x="1739900" y="4905375"/>
          <p14:tracePt t="41202" x="1801813" y="4968875"/>
          <p14:tracePt t="41211" x="1827213" y="5005388"/>
          <p14:tracePt t="41215" x="1903413" y="5056188"/>
          <p14:tracePt t="41225" x="1978025" y="5081588"/>
          <p14:tracePt t="41231" x="2052638" y="5118100"/>
          <p14:tracePt t="41241" x="2116138" y="5130800"/>
          <p14:tracePt t="41252" x="2190750" y="5130800"/>
          <p14:tracePt t="41255" x="2265363" y="5130800"/>
          <p14:tracePt t="41265" x="2352675" y="5118100"/>
          <p14:tracePt t="41271" x="2428875" y="5081588"/>
          <p14:tracePt t="41281" x="2503488" y="5018088"/>
          <p14:tracePt t="41291" x="2565400" y="4956175"/>
          <p14:tracePt t="41298" x="2603500" y="4905375"/>
          <p14:tracePt t="41307" x="2603500" y="4879975"/>
          <p14:tracePt t="41311" x="2628900" y="4830763"/>
          <p14:tracePt t="41321" x="2628900" y="4818063"/>
          <p14:tracePt t="41381" x="2603500" y="4868863"/>
          <p14:tracePt t="41387" x="2490788" y="4981575"/>
          <p14:tracePt t="41397" x="2403475" y="5018088"/>
          <p14:tracePt t="41407" x="2339975" y="5092700"/>
          <p14:tracePt t="41413" x="2290763" y="5143500"/>
          <p14:tracePt t="41423" x="2252663" y="5181600"/>
          <p14:tracePt t="41427" x="2239963" y="5218113"/>
          <p14:tracePt t="41437" x="2228850" y="5243513"/>
          <p14:tracePt t="41523" x="2239963" y="5243513"/>
          <p14:tracePt t="41533" x="2265363" y="5243513"/>
          <p14:tracePt t="41543" x="2290763" y="5243513"/>
          <p14:tracePt t="41549" x="2339975" y="5218113"/>
          <p14:tracePt t="41559" x="2352675" y="5194300"/>
          <p14:tracePt t="41563" x="2378075" y="5181600"/>
          <p14:tracePt t="41573" x="2416175" y="5156200"/>
          <p14:tracePt t="41583" x="2441575" y="5130800"/>
          <p14:tracePt t="41589" x="2452688" y="5105400"/>
          <p14:tracePt t="41599" x="2465388" y="5105400"/>
          <p14:tracePt t="41603" x="2478088" y="5081588"/>
          <p14:tracePt t="41613" x="2478088" y="5068888"/>
          <p14:tracePt t="41623" x="2503488" y="5056188"/>
          <p14:tracePt t="41629" x="2503488" y="5043488"/>
          <p14:tracePt t="41639" x="2503488" y="5018088"/>
          <p14:tracePt t="41645" x="2503488" y="5005388"/>
          <p14:tracePt t="41655" x="2503488" y="4992688"/>
          <p14:tracePt t="41665" x="2528888" y="4956175"/>
          <p14:tracePt t="41670" x="2528888" y="4943475"/>
          <p14:tracePt t="41686" x="2528888" y="4918075"/>
          <p14:tracePt t="41695" x="2541588" y="4905375"/>
          <p14:tracePt t="41705" x="2554288" y="4892675"/>
          <p14:tracePt t="41721" x="2554288" y="4879975"/>
          <p14:tracePt t="41725" x="2554288" y="4868863"/>
          <p14:tracePt t="41745" x="2554288" y="4856163"/>
          <p14:tracePt t="41749" x="2554288" y="4843463"/>
          <p14:tracePt t="41759" x="2554288" y="4830763"/>
          <p14:tracePt t="41775" x="2554288" y="4805363"/>
          <p14:tracePt t="41789" x="2554288" y="4792663"/>
          <p14:tracePt t="41799" x="2554288" y="4779963"/>
          <p14:tracePt t="41809" x="2554288" y="4768850"/>
          <p14:tracePt t="41815" x="2554288" y="4756150"/>
          <p14:tracePt t="41829" x="2554288" y="4743450"/>
          <p14:tracePt t="41839" x="2554288" y="4730750"/>
          <p14:tracePt t="41852" x="2554288" y="4718050"/>
          <p14:tracePt t="42148" x="2554288" y="4667250"/>
          <p14:tracePt t="42153" x="2554288" y="4630738"/>
          <p14:tracePt t="42163" x="2554288" y="4579938"/>
          <p14:tracePt t="42173" x="2554288" y="4543425"/>
          <p14:tracePt t="42179" x="2554288" y="4518025"/>
          <p14:tracePt t="42189" x="2554288" y="4492625"/>
          <p14:tracePt t="42193" x="2554288" y="4467225"/>
          <p14:tracePt t="42203" x="2554288" y="4443413"/>
          <p14:tracePt t="42213" x="2554288" y="4418013"/>
          <p14:tracePt t="42219" x="2554288" y="4367213"/>
          <p14:tracePt t="42229" x="2554288" y="4330700"/>
          <p14:tracePt t="42235" x="2554288" y="4292600"/>
          <p14:tracePt t="42243" x="2554288" y="4279900"/>
          <p14:tracePt t="42253" x="2578100" y="4254500"/>
          <p14:tracePt t="42259" x="2578100" y="4241800"/>
          <p14:tracePt t="42269" x="2578100" y="4230688"/>
          <p14:tracePt t="42273" x="2578100" y="4217988"/>
          <p14:tracePt t="42285" x="2578100" y="4205288"/>
          <p14:tracePt t="42319" x="2578100" y="4179888"/>
          <p14:tracePt t="42345" x="2590800" y="4167188"/>
          <p14:tracePt t="42355" x="2590800" y="4154488"/>
          <p14:tracePt t="42359" x="2590800" y="4141788"/>
          <p14:tracePt t="42379" x="2590800" y="4129088"/>
          <p14:tracePt t="42386" x="2590800" y="4117975"/>
          <p14:tracePt t="42395" x="2590800" y="4105275"/>
          <p14:tracePt t="42405" x="2590800" y="4092575"/>
          <p14:tracePt t="42501" x="2590800" y="4067175"/>
          <p14:tracePt t="42511" x="2603500" y="4041775"/>
          <p14:tracePt t="42521" x="2628900" y="4017963"/>
          <p14:tracePt t="42525" x="2628900" y="3992563"/>
          <p14:tracePt t="42535" x="2641600" y="3954463"/>
          <p14:tracePt t="42541" x="2654300" y="3929063"/>
          <p14:tracePt t="42561" x="2667000" y="3905250"/>
          <p14:tracePt t="42568" x="2678113" y="3879850"/>
          <p14:tracePt t="42577" x="2678113" y="3867150"/>
          <p14:tracePt t="42591" x="2678113" y="3854450"/>
          <p14:tracePt t="42602" x="2703513" y="3841750"/>
          <p14:tracePt t="42607" x="2703513" y="3829050"/>
          <p14:tracePt t="42621" x="2703513" y="3816350"/>
          <p14:tracePt t="42631" x="2703513" y="3803650"/>
          <p14:tracePt t="42641" x="2703513" y="3792538"/>
          <p14:tracePt t="42658" x="2703513" y="3767138"/>
          <p14:tracePt t="42661" x="2728913" y="3754438"/>
          <p14:tracePt t="42681" x="2728913" y="3741738"/>
          <p14:tracePt t="42687" x="2728913" y="3729038"/>
          <p14:tracePt t="42743" x="2728913" y="3716338"/>
          <p14:tracePt t="42747" x="2741613" y="3716338"/>
          <p14:tracePt t="42757" x="2741613" y="3703638"/>
          <p14:tracePt t="42768" x="2754313" y="3703638"/>
          <p14:tracePt t="42783" x="2754313" y="3692525"/>
          <p14:tracePt t="42793" x="2767013" y="3679825"/>
          <p14:tracePt t="43264" x="2790825" y="3692525"/>
          <p14:tracePt t="43268" x="2803525" y="3692525"/>
          <p14:tracePt t="43277" x="2803525" y="3716338"/>
          <p14:tracePt t="43283" x="2816225" y="3716338"/>
          <p14:tracePt t="43293" x="2828925" y="3741738"/>
          <p14:tracePt t="43309" x="2841625" y="3741738"/>
          <p14:tracePt t="43343" x="2841625" y="3754438"/>
          <p14:tracePt t="43369" x="2854325" y="3754438"/>
          <p14:tracePt t="43405" x="2867025" y="3767138"/>
          <p14:tracePt t="43461" x="2867025" y="3792538"/>
          <p14:tracePt t="43545" x="2867025" y="3803650"/>
          <p14:tracePt t="43565" x="2867025" y="3816350"/>
          <p14:tracePt t="43627" x="2867025" y="3829050"/>
          <p14:tracePt t="44035" x="2854325" y="3841750"/>
          <p14:tracePt t="44045" x="2841625" y="3841750"/>
          <p14:tracePt t="44071" x="2828925" y="3841750"/>
          <p14:tracePt t="44075" x="2816225" y="3841750"/>
          <p14:tracePt t="44085" x="2803525" y="3841750"/>
          <p14:tracePt t="45357" x="2803525" y="3854450"/>
          <p14:tracePt t="45689" x="2790825" y="3892550"/>
          <p14:tracePt t="45699" x="2728913" y="3905250"/>
          <p14:tracePt t="45705" x="2690813" y="3929063"/>
          <p14:tracePt t="45716" x="2654300" y="3954463"/>
          <p14:tracePt t="45725" x="2628900" y="3954463"/>
          <p14:tracePt t="45729" x="2565400" y="3992563"/>
          <p14:tracePt t="45739" x="2516188" y="4017963"/>
          <p14:tracePt t="45745" x="2452688" y="4029075"/>
          <p14:tracePt t="45755" x="2403475" y="4054475"/>
          <p14:tracePt t="45766" x="2328863" y="4054475"/>
          <p14:tracePt t="45771" x="2290763" y="4079875"/>
          <p14:tracePt t="45782" x="2239963" y="4079875"/>
          <p14:tracePt t="45785" x="2203450" y="4079875"/>
          <p14:tracePt t="45795" x="2178050" y="4079875"/>
          <p14:tracePt t="45805" x="2127250" y="4079875"/>
          <p14:tracePt t="45811" x="2090738" y="4079875"/>
          <p14:tracePt t="45821" x="2065338" y="4079875"/>
          <p14:tracePt t="45825" x="2014538" y="4079875"/>
          <p14:tracePt t="45835" x="1978025" y="4079875"/>
          <p14:tracePt t="45845" x="1965325" y="4079875"/>
          <p14:tracePt t="45851" x="1952625" y="4067175"/>
          <p14:tracePt t="45861" x="1914525" y="4054475"/>
          <p14:tracePt t="45957" x="1903413" y="4054475"/>
          <p14:tracePt t="46169" x="1903413" y="4041775"/>
          <p14:tracePt t="46239" x="1914525" y="4041775"/>
          <p14:tracePt t="46245" x="1927225" y="4041775"/>
          <p14:tracePt t="46255" x="1939925" y="4041775"/>
          <p14:tracePt t="46265" x="1965325" y="4079875"/>
          <p14:tracePt t="46269" x="1978025" y="4105275"/>
          <p14:tracePt t="46279" x="2014538" y="4167188"/>
          <p14:tracePt t="46285" x="2027238" y="4192588"/>
          <p14:tracePt t="46295" x="2027238" y="4241800"/>
          <p14:tracePt t="46305" x="2039938" y="4279900"/>
          <p14:tracePt t="46309" x="2039938" y="4318000"/>
          <p14:tracePt t="46319" x="2039938" y="4354513"/>
          <p14:tracePt t="46325" x="2052638" y="4379913"/>
          <p14:tracePt t="46335" x="2052638" y="4392613"/>
          <p14:tracePt t="46345" x="2052638" y="4430713"/>
          <p14:tracePt t="46349" x="2052638" y="4454525"/>
          <p14:tracePt t="46359" x="2052638" y="4479925"/>
          <p14:tracePt t="46365" x="2052638" y="4505325"/>
          <p14:tracePt t="46375" x="2052638" y="4530725"/>
          <p14:tracePt t="46385" x="2052638" y="4567238"/>
          <p14:tracePt t="46391" x="2027238" y="4605338"/>
          <p14:tracePt t="46401" x="2014538" y="4618038"/>
          <p14:tracePt t="46405" x="2003425" y="4643438"/>
          <p14:tracePt t="46415" x="1990725" y="4656138"/>
          <p14:tracePt t="46425" x="1978025" y="4667250"/>
          <p14:tracePt t="46432" x="1965325" y="4679950"/>
          <p14:tracePt t="46441" x="1965325" y="4692650"/>
          <p14:tracePt t="46445" x="1952625" y="4705350"/>
          <p14:tracePt t="46455" x="1939925" y="4718050"/>
          <p14:tracePt t="46467" x="1927225" y="4730750"/>
          <p14:tracePt t="46481" x="1914525" y="4743450"/>
          <p14:tracePt t="46507" x="1914525" y="4756150"/>
          <p14:tracePt t="46603" x="1903413" y="4756150"/>
          <p14:tracePt t="46613" x="1890713" y="4756150"/>
          <p14:tracePt t="46617" x="1865313" y="4756150"/>
          <p14:tracePt t="46627" x="1852613" y="4756150"/>
          <p14:tracePt t="46637" x="1827213" y="4756150"/>
          <p14:tracePt t="46644" x="1814513" y="4756150"/>
          <p14:tracePt t="46653" x="1801813" y="4730750"/>
          <p14:tracePt t="46657" x="1778000" y="4718050"/>
          <p14:tracePt t="46667" x="1765300" y="4692650"/>
          <p14:tracePt t="46677" x="1739900" y="4692650"/>
          <p14:tracePt t="46683" x="1727200" y="4667250"/>
          <p14:tracePt t="46693" x="1714500" y="4656138"/>
          <p14:tracePt t="46996" x="1714500" y="4643438"/>
          <p14:tracePt t="47005" x="1701800" y="4643438"/>
          <p14:tracePt t="47015" x="1689100" y="4630738"/>
          <p14:tracePt t="47021" x="1677988" y="4630738"/>
          <p14:tracePt t="47035" x="1665288" y="4630738"/>
          <p14:tracePt t="47071" x="1639888" y="4630738"/>
          <p14:tracePt t="47091" x="1639888" y="4618038"/>
          <p14:tracePt t="47141" x="1639888" y="4605338"/>
          <p14:tracePt t="47267" x="1639888" y="4592638"/>
          <p14:tracePt t="47465" x="1652588" y="4592638"/>
          <p14:tracePt t="47475" x="1677988" y="4592638"/>
          <p14:tracePt t="47481" x="1701800" y="4592638"/>
          <p14:tracePt t="47489" x="1765300" y="4592638"/>
          <p14:tracePt t="47496" x="1814513" y="4592638"/>
          <p14:tracePt t="47506" x="1890713" y="4592638"/>
          <p14:tracePt t="47515" x="1952625" y="4592638"/>
          <p14:tracePt t="47521" x="2027238" y="4618038"/>
          <p14:tracePt t="47531" x="2052638" y="4618038"/>
          <p14:tracePt t="47535" x="2078038" y="4618038"/>
          <p14:tracePt t="47547" x="2103438" y="4618038"/>
          <p14:tracePt t="47611" x="2065338" y="4618038"/>
          <p14:tracePt t="47615" x="1990725" y="4618038"/>
          <p14:tracePt t="47627" x="1903413" y="4618038"/>
          <p14:tracePt t="47637" x="1827213" y="4618038"/>
          <p14:tracePt t="47641" x="1739900" y="4618038"/>
          <p14:tracePt t="47651" x="1652588" y="4618038"/>
          <p14:tracePt t="47657" x="1589088" y="4618038"/>
          <p14:tracePt t="47667" x="1539875" y="4618038"/>
          <p14:tracePt t="47677" x="1501775" y="4618038"/>
          <p14:tracePt t="47681" x="1476375" y="4618038"/>
          <p14:tracePt t="47691" x="1452563" y="4618038"/>
          <p14:tracePt t="47803" x="1452563" y="4605338"/>
          <p14:tracePt t="47807" x="1489075" y="4605338"/>
          <p14:tracePt t="47819" x="1577975" y="4605338"/>
          <p14:tracePt t="47823" x="1677988" y="4605338"/>
          <p14:tracePt t="47833" x="1752600" y="4605338"/>
          <p14:tracePt t="47843" x="1814513" y="4605338"/>
          <p14:tracePt t="47849" x="1878013" y="4605338"/>
          <p14:tracePt t="47859" x="1939925" y="4605338"/>
          <p14:tracePt t="47864" x="1965325" y="4605338"/>
          <p14:tracePt t="47923" x="1978025" y="4605338"/>
          <p14:tracePt t="47949" x="1927225" y="4618038"/>
          <p14:tracePt t="47959" x="1801813" y="4618038"/>
          <p14:tracePt t="47963" x="1701800" y="4618038"/>
          <p14:tracePt t="47975" x="1589088" y="4643438"/>
          <p14:tracePt t="47985" x="1514475" y="4656138"/>
          <p14:tracePt t="47989" x="1452563" y="4656138"/>
          <p14:tracePt t="47999" x="1414463" y="4656138"/>
          <p14:tracePt t="48005" x="1389063" y="4656138"/>
          <p14:tracePt t="48015" x="1363663" y="4656138"/>
          <p14:tracePt t="48091" x="1352550" y="4656138"/>
          <p14:tracePt t="48105" x="1352550" y="4643438"/>
          <p14:tracePt t="48121" x="1363663" y="4630738"/>
          <p14:tracePt t="48131" x="1414463" y="4605338"/>
          <p14:tracePt t="48135" x="1476375" y="4605338"/>
          <p14:tracePt t="48145" x="1552575" y="4605338"/>
          <p14:tracePt t="48151" x="1639888" y="4605338"/>
          <p14:tracePt t="48163" x="1701800" y="4605338"/>
          <p14:tracePt t="48171" x="1739900" y="4605338"/>
          <p14:tracePt t="48175" x="1814513" y="4605338"/>
          <p14:tracePt t="48185" x="1839913" y="4605338"/>
          <p14:tracePt t="48191" x="1890713" y="4605338"/>
          <p14:tracePt t="48211" x="1927225" y="4618038"/>
          <p14:tracePt t="48217" x="1939925" y="4618038"/>
          <p14:tracePt t="48313" x="1952625" y="4630738"/>
          <p14:tracePt t="48327" x="1952625" y="4643438"/>
          <p14:tracePt t="48343" x="1952625" y="4656138"/>
          <p14:tracePt t="48353" x="1939925" y="4656138"/>
          <p14:tracePt t="48363" x="1927225" y="4656138"/>
          <p14:tracePt t="48377" x="1927225" y="4667250"/>
          <p14:tracePt t="48423" x="1914525" y="4667250"/>
          <p14:tracePt t="48741" x="1903413" y="4667250"/>
          <p14:tracePt t="48746" x="1890713" y="4667250"/>
          <p14:tracePt t="48757" x="1878013" y="4667250"/>
          <p14:tracePt t="48761" x="1865313" y="4667250"/>
          <p14:tracePt t="48771" x="1852613" y="4667250"/>
          <p14:tracePt t="48781" x="1839913" y="4667250"/>
          <p14:tracePt t="48787" x="1827213" y="4667250"/>
          <p14:tracePt t="48801" x="1801813" y="4667250"/>
          <p14:tracePt t="48821" x="1778000" y="4656138"/>
          <p14:tracePt t="48837" x="1765300" y="4656138"/>
          <p14:tracePt t="48851" x="1752600" y="4643438"/>
          <p14:tracePt t="49391" x="1778000" y="4643438"/>
          <p14:tracePt t="49401" x="1814513" y="4643438"/>
          <p14:tracePt t="49407" x="1852613" y="4643438"/>
          <p14:tracePt t="49417" x="1903413" y="4656138"/>
          <p14:tracePt t="49421" x="1939925" y="4656138"/>
          <p14:tracePt t="49431" x="1990725" y="4679950"/>
          <p14:tracePt t="49441" x="2014538" y="4679950"/>
          <p14:tracePt t="49447" x="2052638" y="4692650"/>
          <p14:tracePt t="49457" x="2078038" y="4705350"/>
          <p14:tracePt t="49474" x="2090738" y="4705350"/>
          <p14:tracePt t="49664" x="2065338" y="4705350"/>
          <p14:tracePt t="49674" x="2052638" y="4705350"/>
          <p14:tracePt t="49679" x="2039938" y="4705350"/>
          <p14:tracePt t="49689" x="2027238" y="4705350"/>
          <p14:tracePt t="49705" x="2003425" y="4705350"/>
          <p14:tracePt t="49918" x="1990725" y="4705350"/>
          <p14:tracePt t="49928" x="1965325" y="4705350"/>
          <p14:tracePt t="49931" x="1952625" y="4705350"/>
          <p14:tracePt t="49951" x="1952625" y="4692650"/>
          <p14:tracePt t="49962" x="1939925" y="4692650"/>
          <p14:tracePt t="49967" x="1939925" y="4679950"/>
          <p14:tracePt t="49971" x="1939925" y="4667250"/>
          <p14:tracePt t="49981" x="1927225" y="4667250"/>
          <p14:tracePt t="49991" x="1903413" y="4643438"/>
          <p14:tracePt t="49997" x="1903413" y="4630738"/>
          <p14:tracePt t="50007" x="1890713" y="4618038"/>
          <p14:tracePt t="50012" x="1865313" y="4618038"/>
          <p14:tracePt t="50021" x="1852613" y="4618038"/>
          <p14:tracePt t="50031" x="1839913" y="4618038"/>
          <p14:tracePt t="50047" x="1814513" y="4618038"/>
          <p14:tracePt t="50053" x="1790700" y="4618038"/>
          <p14:tracePt t="50073" x="1778000" y="4618038"/>
          <p14:tracePt t="50078" x="1752600" y="4618038"/>
          <p14:tracePt t="50087" x="1739900" y="4618038"/>
          <p14:tracePt t="50103" x="1727200" y="4618038"/>
          <p14:tracePt t="50113" x="1714500" y="4618038"/>
          <p14:tracePt t="50117" x="1701800" y="4618038"/>
          <p14:tracePt t="50137" x="1689100" y="4618038"/>
          <p14:tracePt t="50153" x="1677988" y="4618038"/>
          <p14:tracePt t="50587" x="1665288" y="4605338"/>
          <p14:tracePt t="50627" x="1665288" y="4592638"/>
          <p14:tracePt t="50633" x="1677988" y="4592638"/>
          <p14:tracePt t="50657" x="1701800" y="4592638"/>
          <p14:tracePt t="50667" x="1714500" y="4592638"/>
          <p14:tracePt t="50673" x="1727200" y="4592638"/>
          <p14:tracePt t="50683" x="1739900" y="4592638"/>
          <p14:tracePt t="50694" x="1752600" y="4592638"/>
          <p14:tracePt t="50697" x="1778000" y="4592638"/>
          <p14:tracePt t="50708" x="1790700" y="4592638"/>
          <p14:tracePt t="50713" x="1814513" y="4592638"/>
          <p14:tracePt t="50723" x="1827213" y="4592638"/>
          <p14:tracePt t="50733" x="1852613" y="4592638"/>
          <p14:tracePt t="50739" x="1878013" y="4592638"/>
          <p14:tracePt t="50749" x="1890713" y="4579938"/>
          <p14:tracePt t="50753" x="1903413" y="4579938"/>
          <p14:tracePt t="50763" x="1914525" y="4579938"/>
          <p14:tracePt t="50773" x="1927225" y="4579938"/>
          <p14:tracePt t="50779" x="1952625" y="4579938"/>
          <p14:tracePt t="50789" x="1965325" y="4579938"/>
          <p14:tracePt t="50803" x="1990725" y="4579938"/>
          <p14:tracePt t="50813" x="2014538" y="4579938"/>
          <p14:tracePt t="50829" x="2027238" y="4579938"/>
          <p14:tracePt t="50833" x="2039938" y="4579938"/>
          <p14:tracePt t="50844" x="2052638" y="4579938"/>
          <p14:tracePt t="50853" x="2065338" y="4579938"/>
          <p14:tracePt t="50859" x="2078038" y="4579938"/>
          <p14:tracePt t="50869" x="2090738" y="4579938"/>
          <p14:tracePt t="50876" x="2116138" y="4579938"/>
          <p14:tracePt t="50885" x="2127250" y="4579938"/>
          <p14:tracePt t="50899" x="2152650" y="4579938"/>
          <p14:tracePt t="50915" x="2165350" y="4579938"/>
          <p14:tracePt t="50935" x="2178050" y="4579938"/>
          <p14:tracePt t="50939" x="2190750" y="4579938"/>
          <p14:tracePt t="50949" x="2203450" y="4579938"/>
          <p14:tracePt t="50955" x="2216150" y="4579938"/>
          <p14:tracePt t="50977" x="2239963" y="4579938"/>
          <p14:tracePt t="51065" x="2252663" y="4579938"/>
          <p14:tracePt t="51081" x="2265363" y="4579938"/>
          <p14:tracePt t="51509" x="2290763" y="4579938"/>
          <p14:tracePt t="51519" x="2316163" y="4579938"/>
          <p14:tracePt t="51525" x="2339975" y="4579938"/>
          <p14:tracePt t="51535" x="2365375" y="4579938"/>
          <p14:tracePt t="51542" x="2390775" y="4579938"/>
          <p14:tracePt t="51551" x="2428875" y="4579938"/>
          <p14:tracePt t="51561" x="2478088" y="4579938"/>
          <p14:tracePt t="51565" x="2503488" y="4579938"/>
          <p14:tracePt t="51576" x="2541588" y="4579938"/>
          <p14:tracePt t="51581" x="2578100" y="4579938"/>
          <p14:tracePt t="51592" x="2616200" y="4579938"/>
          <p14:tracePt t="51601" x="2641600" y="4579938"/>
          <p14:tracePt t="51605" x="2667000" y="4579938"/>
          <p14:tracePt t="51615" x="2678113" y="4579938"/>
          <p14:tracePt t="51621" x="2716213" y="4579938"/>
          <p14:tracePt t="51631" x="2741613" y="4592638"/>
          <p14:tracePt t="51642" x="2778125" y="4592638"/>
          <p14:tracePt t="51645" x="2816225" y="4592638"/>
          <p14:tracePt t="51655" x="2854325" y="4592638"/>
          <p14:tracePt t="51661" x="2879725" y="4605338"/>
          <p14:tracePt t="51671" x="2916238" y="4605338"/>
          <p14:tracePt t="51681" x="2941638" y="4618038"/>
          <p14:tracePt t="51687" x="2979738" y="4630738"/>
          <p14:tracePt t="51697" x="3016250" y="4643438"/>
          <p14:tracePt t="51701" x="3079750" y="4656138"/>
          <p14:tracePt t="51711" x="3128963" y="4679950"/>
          <p14:tracePt t="51721" x="3167063" y="4679950"/>
          <p14:tracePt t="51727" x="3216275" y="4692650"/>
          <p14:tracePt t="51737" x="3267075" y="4718050"/>
          <p14:tracePt t="51742" x="3328988" y="4730750"/>
          <p14:tracePt t="51751" x="3379788" y="4743450"/>
          <p14:tracePt t="51761" x="3429000" y="4743450"/>
          <p14:tracePt t="51767" x="3467100" y="4756150"/>
          <p14:tracePt t="51777" x="3492500" y="4756150"/>
          <p14:tracePt t="51783" x="3505200" y="4756150"/>
          <p14:tracePt t="51793" x="3530600" y="4756150"/>
          <p14:tracePt t="51803" x="3554413" y="4756150"/>
          <p14:tracePt t="51817" x="3567113" y="4756150"/>
          <p14:tracePt t="51823" x="3579813" y="4756150"/>
          <p14:tracePt t="51833" x="3592513" y="4756150"/>
          <p14:tracePt t="51847" x="3605213" y="4756150"/>
          <p14:tracePt t="51873" x="3617913" y="4756150"/>
          <p14:tracePt t="51889" x="3630613" y="4743450"/>
          <p14:tracePt t="51899" x="3643313" y="4730750"/>
          <p14:tracePt t="51903" x="3643313" y="4718050"/>
          <p14:tracePt t="51923" x="3654425" y="4705350"/>
          <p14:tracePt t="51929" x="3654425" y="4692650"/>
          <p14:tracePt t="51943" x="3654425" y="4679950"/>
          <p14:tracePt t="51963" x="3667125" y="4656138"/>
          <p14:tracePt t="52035" x="3667125" y="4643438"/>
          <p14:tracePt t="52105" x="3643313" y="4630738"/>
          <p14:tracePt t="52141" x="3630613" y="4630738"/>
          <p14:tracePt t="52155" x="3617913" y="4630738"/>
          <p14:tracePt t="52176" x="3605213" y="4630738"/>
          <p14:tracePt t="52195" x="3592513" y="4630738"/>
          <p14:tracePt t="52201" x="3592513" y="4618038"/>
          <p14:tracePt t="52231" x="3579813" y="4618038"/>
          <p14:tracePt t="52245" x="3567113" y="4618038"/>
          <p14:tracePt t="52261" x="3554413" y="4605338"/>
          <p14:tracePt t="52271" x="3541713" y="4605338"/>
          <p14:tracePt t="52281" x="3530600" y="4592638"/>
          <p14:tracePt t="52287" x="3517900" y="4579938"/>
          <p14:tracePt t="52311" x="3505200" y="4567238"/>
          <p14:tracePt t="52327" x="3492500" y="4567238"/>
          <p14:tracePt t="52337" x="3479800" y="4567238"/>
          <p14:tracePt t="52351" x="3467100" y="4567238"/>
          <p14:tracePt t="52629" x="3454400" y="4567238"/>
          <p14:tracePt t="52699" x="3454400" y="4579938"/>
          <p14:tracePt t="52715" x="3454400" y="4592638"/>
          <p14:tracePt t="52735" x="3454400" y="4605338"/>
          <p14:tracePt t="52755" x="3441700" y="4605338"/>
          <p14:tracePt t="52771" x="3441700" y="4618038"/>
          <p14:tracePt t="52907" x="3429000" y="4630738"/>
          <p14:tracePt t="53140" x="3429000" y="4643438"/>
          <p14:tracePt t="53163" x="3417888" y="4643438"/>
          <p14:tracePt t="53169" x="3405188" y="4643438"/>
          <p14:tracePt t="53189" x="3392488" y="4656138"/>
          <p14:tracePt t="53205" x="3379788" y="4656138"/>
          <p14:tracePt t="53209" x="3367088" y="4656138"/>
          <p14:tracePt t="53219" x="3354388" y="4656138"/>
          <p14:tracePt t="53255" x="3328988" y="4656138"/>
          <p14:tracePt t="53391" x="3317875" y="4656138"/>
          <p14:tracePt t="53679" x="3328988" y="4656138"/>
          <p14:tracePt t="53683" x="3341688" y="4656138"/>
          <p14:tracePt t="53693" x="3367088" y="4656138"/>
          <p14:tracePt t="53703" x="3392488" y="4656138"/>
          <p14:tracePt t="53709" x="3417888" y="4656138"/>
          <p14:tracePt t="53719" x="3467100" y="4656138"/>
          <p14:tracePt t="53724" x="3505200" y="4656138"/>
          <p14:tracePt t="53733" x="3554413" y="4656138"/>
          <p14:tracePt t="53743" x="3592513" y="4656138"/>
          <p14:tracePt t="53749" x="3654425" y="4656138"/>
          <p14:tracePt t="53759" x="3705225" y="4656138"/>
          <p14:tracePt t="53765" x="3743325" y="4656138"/>
          <p14:tracePt t="53775" x="3805238" y="4656138"/>
          <p14:tracePt t="53785" x="3830638" y="4656138"/>
          <p14:tracePt t="53790" x="3879850" y="4656138"/>
          <p14:tracePt t="53799" x="3917950" y="4656138"/>
          <p14:tracePt t="53806" x="3943350" y="4656138"/>
          <p14:tracePt t="53815" x="3992563" y="4656138"/>
          <p14:tracePt t="53825" x="4017963" y="4656138"/>
          <p14:tracePt t="53829" x="4030663" y="4656138"/>
          <p14:tracePt t="53840" x="4043363" y="4656138"/>
          <p14:tracePt t="53845" x="4056063" y="4656138"/>
          <p14:tracePt t="53856" x="4068763" y="4656138"/>
          <p14:tracePt t="53881" x="4092575" y="4656138"/>
          <p14:tracePt t="54073" x="4105275" y="4656138"/>
          <p14:tracePt t="54084" x="4117975" y="4656138"/>
          <p14:tracePt t="54087" x="4130675" y="4656138"/>
          <p14:tracePt t="54103" x="4168775" y="4656138"/>
          <p14:tracePt t="54113" x="4181475" y="4643438"/>
          <p14:tracePt t="54127" x="4205288" y="4630738"/>
          <p14:tracePt t="54143" x="4230688" y="4630738"/>
          <p14:tracePt t="54153" x="4256088" y="4618038"/>
          <p14:tracePt t="54163" x="4268788" y="4618038"/>
          <p14:tracePt t="54303" x="4243388" y="4630738"/>
          <p14:tracePt t="54309" x="4168775" y="4630738"/>
          <p14:tracePt t="54319" x="4105275" y="4643438"/>
          <p14:tracePt t="54324" x="4017963" y="4643438"/>
          <p14:tracePt t="54335" x="3905250" y="4643438"/>
          <p14:tracePt t="54345" x="3767138" y="4643438"/>
          <p14:tracePt t="54349" x="3617913" y="4643438"/>
          <p14:tracePt t="54359" x="3454400" y="4643438"/>
          <p14:tracePt t="54365" x="3292475" y="4643438"/>
          <p14:tracePt t="54375" x="3141663" y="4643438"/>
          <p14:tracePt t="54385" x="2992438" y="4643438"/>
          <p14:tracePt t="54390" x="2854325" y="4643438"/>
          <p14:tracePt t="54399" x="2716213" y="4643438"/>
          <p14:tracePt t="54406" x="2616200" y="4643438"/>
          <p14:tracePt t="54415" x="2528888" y="4630738"/>
          <p14:tracePt t="54425" x="2465388" y="4630738"/>
          <p14:tracePt t="54431" x="2390775" y="4618038"/>
          <p14:tracePt t="54441" x="2352675" y="4605338"/>
          <p14:tracePt t="54445" x="2316163" y="4605338"/>
          <p14:tracePt t="54456" x="2278063" y="4605338"/>
          <p14:tracePt t="54465" x="2228850" y="4592638"/>
          <p14:tracePt t="54472" x="2203450" y="4592638"/>
          <p14:tracePt t="54481" x="2178050" y="4592638"/>
          <p14:tracePt t="54485" x="2152650" y="4592638"/>
          <p14:tracePt t="54495" x="2139950" y="4592638"/>
          <p14:tracePt t="54507" x="2116138" y="4592638"/>
          <p14:tracePt t="54511" x="2090738" y="4592638"/>
          <p14:tracePt t="54521" x="2065338" y="4592638"/>
          <p14:tracePt t="54525" x="2039938" y="4592638"/>
          <p14:tracePt t="54537" x="2003425" y="4567238"/>
          <p14:tracePt t="54547" x="1990725" y="4567238"/>
          <p14:tracePt t="54551" x="1965325" y="4567238"/>
          <p14:tracePt t="54561" x="1927225" y="4567238"/>
          <p14:tracePt t="54567" x="1903413" y="4567238"/>
          <p14:tracePt t="54577" x="1878013" y="4567238"/>
          <p14:tracePt t="54587" x="1827213" y="4543425"/>
          <p14:tracePt t="54591" x="1801813" y="4530725"/>
          <p14:tracePt t="54601" x="1765300" y="4530725"/>
          <p14:tracePt t="54607" x="1701800" y="4518025"/>
          <p14:tracePt t="54617" x="1677988" y="4505325"/>
          <p14:tracePt t="54627" x="1627188" y="4492625"/>
          <p14:tracePt t="54631" x="1589088" y="4479925"/>
          <p14:tracePt t="54641" x="1565275" y="4479925"/>
          <p14:tracePt t="54647" x="1527175" y="4479925"/>
          <p14:tracePt t="54657" x="1489075" y="4454525"/>
          <p14:tracePt t="54667" x="1465263" y="4454525"/>
          <p14:tracePt t="54674" x="1427163" y="4454525"/>
          <p14:tracePt t="54683" x="1389063" y="4454525"/>
          <p14:tracePt t="54697" x="1363663" y="4454525"/>
          <p14:tracePt t="54717" x="1339850" y="4454525"/>
          <p14:tracePt t="54737" x="1314450" y="4454525"/>
          <p14:tracePt t="54759" x="1301750" y="4467225"/>
          <p14:tracePt t="54763" x="1301750" y="4492625"/>
          <p14:tracePt t="54774" x="1301750" y="4543425"/>
          <p14:tracePt t="54779" x="1301750" y="4567238"/>
          <p14:tracePt t="54790" x="1301750" y="4605338"/>
          <p14:tracePt t="54799" x="1301750" y="4630738"/>
          <p14:tracePt t="54803" x="1314450" y="4679950"/>
          <p14:tracePt t="54813" x="1327150" y="4705350"/>
          <p14:tracePt t="54819" x="1363663" y="4743450"/>
          <p14:tracePt t="54829" x="1389063" y="4768850"/>
          <p14:tracePt t="54840" x="1414463" y="4792663"/>
          <p14:tracePt t="54843" x="1489075" y="4805363"/>
          <p14:tracePt t="54856" x="1539875" y="4818063"/>
          <p14:tracePt t="54863" x="1627188" y="4818063"/>
          <p14:tracePt t="54869" x="1689100" y="4818063"/>
          <p14:tracePt t="54879" x="1752600" y="4818063"/>
          <p14:tracePt t="54883" x="1827213" y="4818063"/>
          <p14:tracePt t="54893" x="1878013" y="4818063"/>
          <p14:tracePt t="54903" x="1952625" y="4805363"/>
          <p14:tracePt t="54909" x="1978025" y="4779963"/>
          <p14:tracePt t="54919" x="2003425" y="4768850"/>
          <p14:tracePt t="54924" x="2014538" y="4743450"/>
          <p14:tracePt t="54933" x="2027238" y="4718050"/>
          <p14:tracePt t="54943" x="2039938" y="4679950"/>
          <p14:tracePt t="54949" x="2039938" y="4667250"/>
          <p14:tracePt t="54974" x="2003425" y="4567238"/>
          <p14:tracePt t="54983" x="1965325" y="4530725"/>
          <p14:tracePt t="54990" x="1903413" y="4479925"/>
          <p14:tracePt t="54999" x="1814513" y="4443413"/>
          <p14:tracePt t="55003" x="1727200" y="4418013"/>
          <p14:tracePt t="55013" x="1601788" y="4379913"/>
          <p14:tracePt t="55025" x="1489075" y="4367213"/>
          <p14:tracePt t="55029" x="1376363" y="4341813"/>
          <p14:tracePt t="55040" x="1263650" y="4341813"/>
          <p14:tracePt t="55045" x="1163638" y="4341813"/>
          <p14:tracePt t="55056" x="1127125" y="4341813"/>
          <p14:tracePt t="55065" x="1101725" y="4341813"/>
          <p14:tracePt t="55069" x="1063625" y="4354513"/>
          <p14:tracePt t="55079" x="1050925" y="4354513"/>
          <p14:tracePt t="55085" x="1050925" y="4367213"/>
          <p14:tracePt t="55095" x="1050925" y="4379913"/>
          <p14:tracePt t="55105" x="1038225" y="4379913"/>
          <p14:tracePt t="55109" x="1038225" y="4405313"/>
          <p14:tracePt t="55122" x="1038225" y="4430713"/>
          <p14:tracePt t="55125" x="1038225" y="4454525"/>
          <p14:tracePt t="55135" x="1038225" y="4479925"/>
          <p14:tracePt t="55145" x="1038225" y="4492625"/>
          <p14:tracePt t="55151" x="1050925" y="4518025"/>
          <p14:tracePt t="55161" x="1089025" y="4554538"/>
          <p14:tracePt t="55165" x="1139825" y="4567238"/>
          <p14:tracePt t="55175" x="1150938" y="4567238"/>
          <p14:tracePt t="55185" x="1201738" y="4567238"/>
          <p14:tracePt t="55191" x="1239838" y="4567238"/>
          <p14:tracePt t="55201" x="1263650" y="4567238"/>
          <p14:tracePt t="55207" x="1276350" y="4567238"/>
          <p14:tracePt t="55377" x="1276350" y="4579938"/>
          <p14:tracePt t="55393" x="1276350" y="4592638"/>
          <p14:tracePt t="55409" x="1276350" y="4618038"/>
          <p14:tracePt t="55413" x="1252538" y="4630738"/>
          <p14:tracePt t="55423" x="1252538" y="4643438"/>
          <p14:tracePt t="55433" x="1252538" y="4667250"/>
          <p14:tracePt t="55440" x="1252538" y="4692650"/>
          <p14:tracePt t="55449" x="1252538" y="4718050"/>
          <p14:tracePt t="55453" x="1252538" y="4756150"/>
          <p14:tracePt t="55465" x="1263650" y="4768850"/>
          <p14:tracePt t="55475" x="1276350" y="4779963"/>
          <p14:tracePt t="55479" x="1289050" y="4792663"/>
          <p14:tracePt t="55490" x="1289050" y="4805363"/>
          <p14:tracePt t="55495" x="1301750" y="4818063"/>
          <p14:tracePt t="55506" x="1314450" y="4830763"/>
          <p14:tracePt t="55519" x="1327150" y="4856163"/>
          <p14:tracePt t="55535" x="1339850" y="4856163"/>
          <p14:tracePt t="55559" x="1352550" y="4868863"/>
          <p14:tracePt t="55575" x="1363663" y="4879975"/>
          <p14:tracePt t="55707" x="1376363" y="4879975"/>
          <p14:tracePt t="55741" x="1389063" y="4879975"/>
          <p14:tracePt t="55757" x="1401763" y="4879975"/>
          <p14:tracePt t="55771" x="1414463" y="4879975"/>
          <p14:tracePt t="55781" x="1439863" y="4868863"/>
          <p14:tracePt t="55813" x="1452563" y="4868863"/>
          <p14:tracePt t="55817" x="1452563" y="4856163"/>
          <p14:tracePt t="55838" x="1476375" y="4856163"/>
          <p14:tracePt t="55863" x="1489075" y="4856163"/>
          <p14:tracePt t="55883" x="1501775" y="4856163"/>
          <p14:tracePt t="55913" x="1514475" y="4856163"/>
          <p14:tracePt t="58399" x="1501775" y="4856163"/>
          <p14:tracePt t="58409" x="1489075" y="4868863"/>
          <p14:tracePt t="58839" x="1489075" y="4892675"/>
          <p14:tracePt t="58863" x="1489075" y="4905375"/>
          <p14:tracePt t="58879" x="1489075" y="4918075"/>
          <p14:tracePt t="58893" x="1501775" y="4918075"/>
          <p14:tracePt t="58915" x="1514475" y="4918075"/>
          <p14:tracePt t="58939" x="1527175" y="4918075"/>
          <p14:tracePt t="58965" x="1539875" y="4918075"/>
          <p14:tracePt t="58979" x="1552575" y="4918075"/>
          <p14:tracePt t="59025" x="1565275" y="4918075"/>
          <p14:tracePt t="59188" x="1577975" y="4918075"/>
          <p14:tracePt t="59241" x="1589088" y="4918075"/>
          <p14:tracePt t="59257" x="1601788" y="4918075"/>
          <p14:tracePt t="59357" x="1614488" y="4918075"/>
          <p14:tracePt t="59373" x="1627188" y="4918075"/>
          <p14:tracePt t="59397" x="1652588" y="4918075"/>
          <p14:tracePt t="59409" x="1677988" y="4918075"/>
          <p14:tracePt t="59413" x="1701800" y="4918075"/>
          <p14:tracePt t="59423" x="1714500" y="4918075"/>
          <p14:tracePt t="59429" x="1739900" y="4930775"/>
          <p14:tracePt t="59439" x="1752600" y="4930775"/>
          <p14:tracePt t="59449" x="1765300" y="4943475"/>
          <p14:tracePt t="59463" x="1778000" y="4943475"/>
          <p14:tracePt t="59489" x="1790700" y="4956175"/>
          <p14:tracePt t="59493" x="1801813" y="4956175"/>
          <p14:tracePt t="59579" x="1814513" y="4956175"/>
          <p14:tracePt t="59711" x="1827213" y="4956175"/>
          <p14:tracePt t="59741" x="1839913" y="4956175"/>
          <p14:tracePt t="59761" x="1852613" y="4943475"/>
          <p14:tracePt t="59797" x="1865313" y="4943475"/>
          <p14:tracePt t="59807" x="1865313" y="4930775"/>
          <p14:tracePt t="59847" x="1878013" y="4930775"/>
          <p14:tracePt t="59867" x="1890713" y="4918075"/>
          <p14:tracePt t="59884" x="1903413" y="4918075"/>
          <p14:tracePt t="59903" x="1903413" y="4905375"/>
          <p14:tracePt t="59917" x="1914525" y="4905375"/>
          <p14:tracePt t="59927" x="1939925" y="4905375"/>
          <p14:tracePt t="59934" x="1939925" y="4892675"/>
          <p14:tracePt t="59953" x="1952625" y="4879975"/>
          <p14:tracePt t="59957" x="1978025" y="4868863"/>
          <p14:tracePt t="59969" x="1990725" y="4868863"/>
          <p14:tracePt t="59973" x="2003425" y="4868863"/>
          <p14:tracePt t="59984" x="2027238" y="4856163"/>
          <p14:tracePt t="59999" x="2052638" y="4856163"/>
          <p14:tracePt t="60013" x="2065338" y="4856163"/>
          <p14:tracePt t="60034" x="2078038" y="4856163"/>
          <p14:tracePt t="60039" x="2090738" y="4856163"/>
          <p14:tracePt t="60049" x="2103438" y="4856163"/>
          <p14:tracePt t="60053" x="2116138" y="4856163"/>
          <p14:tracePt t="60063" x="2127250" y="4856163"/>
          <p14:tracePt t="60145" x="2139950" y="4856163"/>
          <p14:tracePt t="60169" x="2152650" y="4856163"/>
          <p14:tracePt t="60179" x="2190750" y="4856163"/>
          <p14:tracePt t="60195" x="2216150" y="4856163"/>
          <p14:tracePt t="60209" x="2228850" y="4868863"/>
          <p14:tracePt t="60225" x="2252663" y="4879975"/>
          <p14:tracePt t="60252" x="2265363" y="4879975"/>
          <p14:tracePt t="60261" x="2278063" y="4879975"/>
          <p14:tracePt t="60285" x="2290763" y="4905375"/>
          <p14:tracePt t="60305" x="2303463" y="4905375"/>
          <p14:tracePt t="60331" x="2328863" y="4905375"/>
          <p14:tracePt t="60371" x="2339975" y="4905375"/>
          <p14:tracePt t="60401" x="2352675" y="4905375"/>
          <p14:tracePt t="60493" x="2365375" y="4905375"/>
          <p14:tracePt t="60523" x="2378075" y="4905375"/>
          <p14:tracePt t="60543" x="2390775" y="4905375"/>
          <p14:tracePt t="60573" x="2416175" y="4905375"/>
          <p14:tracePt t="60609" x="2441575" y="4892675"/>
          <p14:tracePt t="60629" x="2452688" y="4879975"/>
          <p14:tracePt t="60639" x="2490788" y="4868863"/>
          <p14:tracePt t="60655" x="2503488" y="4868863"/>
          <p14:tracePt t="60665" x="2528888" y="4868863"/>
          <p14:tracePt t="60669" x="2541588" y="4856163"/>
          <p14:tracePt t="60679" x="2554288" y="4856163"/>
          <p14:tracePt t="60695" x="2565400" y="4856163"/>
          <p14:tracePt t="60835" x="2578100" y="4830763"/>
          <p14:tracePt t="60841" x="2616200" y="4805363"/>
          <p14:tracePt t="60851" x="2667000" y="4768850"/>
          <p14:tracePt t="60855" x="2741613" y="4705350"/>
          <p14:tracePt t="60868" x="2803525" y="4643438"/>
          <p14:tracePt t="60877" x="2841625" y="4605338"/>
          <p14:tracePt t="60881" x="2916238" y="4492625"/>
          <p14:tracePt t="60891" x="2967038" y="4392613"/>
          <p14:tracePt t="60897" x="3016250" y="4279900"/>
          <p14:tracePt t="60907" x="3092450" y="4154488"/>
          <p14:tracePt t="60918" x="3154363" y="4005263"/>
          <p14:tracePt t="60921" x="3205163" y="3892550"/>
          <p14:tracePt t="60931" x="3241675" y="3803650"/>
          <p14:tracePt t="60937" x="3254375" y="3741738"/>
          <p14:tracePt t="60947" x="3279775" y="3679825"/>
          <p14:tracePt t="60957" x="3279775" y="3641725"/>
          <p14:tracePt t="60961" x="3279775" y="3603625"/>
          <p14:tracePt t="60971" x="3279775" y="3579813"/>
          <p14:tracePt t="60978" x="3279775" y="3554413"/>
          <p14:tracePt t="60987" x="3279775" y="3529013"/>
          <p14:tracePt t="60997" x="3279775" y="3503613"/>
          <p14:tracePt t="61013" x="3279775" y="3490913"/>
          <p14:tracePt t="61027" x="3267075" y="3467100"/>
          <p14:tracePt t="61037" x="3254375" y="3467100"/>
          <p14:tracePt t="61043" x="3241675" y="3467100"/>
          <p14:tracePt t="61053" x="3228975" y="3454400"/>
          <p14:tracePt t="61057" x="3205163" y="3441700"/>
          <p14:tracePt t="61077" x="3192463" y="3429000"/>
          <p14:tracePt t="61093" x="3167063" y="3416300"/>
          <p14:tracePt t="61097" x="3116263" y="3403600"/>
          <p14:tracePt t="61107" x="3092450" y="3390900"/>
          <p14:tracePt t="61118" x="3067050" y="3378200"/>
          <p14:tracePt t="61123" x="3028950" y="3378200"/>
          <p14:tracePt t="61134" x="2967038" y="3367088"/>
          <p14:tracePt t="61139" x="2879725" y="3341688"/>
          <p14:tracePt t="61150" x="2816225" y="3328988"/>
          <p14:tracePt t="61159" x="2716213" y="3303588"/>
          <p14:tracePt t="61163" x="2641600" y="3303588"/>
          <p14:tracePt t="61173" x="2554288" y="3290888"/>
          <p14:tracePt t="61179" x="2490788" y="3290888"/>
          <p14:tracePt t="61189" x="2428875" y="3267075"/>
          <p14:tracePt t="61200" x="2390775" y="3267075"/>
          <p14:tracePt t="61205" x="2339975" y="3267075"/>
          <p14:tracePt t="61215" x="2316163" y="3267075"/>
          <p14:tracePt t="61229" x="2290763" y="3267075"/>
          <p14:tracePt t="61239" x="2265363" y="3267075"/>
          <p14:tracePt t="61259" x="2252663" y="3267075"/>
          <p14:tracePt t="61285" x="2239963" y="3267075"/>
          <p14:tracePt t="61305" x="2239963" y="3278188"/>
          <p14:tracePt t="61321" x="2228850" y="3303588"/>
          <p14:tracePt t="61325" x="2216150" y="3316288"/>
          <p14:tracePt t="61335" x="2216150" y="3328988"/>
          <p14:tracePt t="61345" x="2216150" y="3354388"/>
          <p14:tracePt t="61351" x="2190750" y="3390900"/>
          <p14:tracePt t="61361" x="2190750" y="3403600"/>
          <p14:tracePt t="61366" x="2190750" y="3429000"/>
          <p14:tracePt t="61376" x="2190750" y="3479800"/>
          <p14:tracePt t="61385" x="2190750" y="3554413"/>
          <p14:tracePt t="61391" x="2228850" y="3641725"/>
          <p14:tracePt t="61401" x="2303463" y="3741738"/>
          <p14:tracePt t="61405" x="2352675" y="3854450"/>
          <p14:tracePt t="61416" x="2416175" y="3979863"/>
          <p14:tracePt t="61425" x="2465388" y="4041775"/>
          <p14:tracePt t="61431" x="2541588" y="4129088"/>
          <p14:tracePt t="61441" x="2616200" y="4179888"/>
          <p14:tracePt t="61445" x="2678113" y="4230688"/>
          <p14:tracePt t="61455" x="2767013" y="4267200"/>
          <p14:tracePt t="61466" x="2816225" y="4279900"/>
          <p14:tracePt t="61471" x="2854325" y="4279900"/>
          <p14:tracePt t="61481" x="2879725" y="4279900"/>
          <p14:tracePt t="61487" x="2916238" y="4279900"/>
          <p14:tracePt t="61497" x="2954338" y="4279900"/>
          <p14:tracePt t="61507" x="3016250" y="4267200"/>
          <p14:tracePt t="61511" x="3041650" y="4241800"/>
          <p14:tracePt t="61521" x="3067050" y="4205288"/>
          <p14:tracePt t="61527" x="3079750" y="4154488"/>
          <p14:tracePt t="61537" x="3092450" y="4105275"/>
          <p14:tracePt t="61547" x="3092450" y="4054475"/>
          <p14:tracePt t="61551" x="3092450" y="4005263"/>
          <p14:tracePt t="61561" x="3092450" y="3929063"/>
          <p14:tracePt t="61567" x="3092450" y="3867150"/>
          <p14:tracePt t="61577" x="3079750" y="3779838"/>
          <p14:tracePt t="61587" x="3054350" y="3729038"/>
          <p14:tracePt t="61593" x="3054350" y="3692525"/>
          <p14:tracePt t="61603" x="3016250" y="3667125"/>
          <p14:tracePt t="61607" x="3016250" y="3654425"/>
          <p14:tracePt t="61618" x="2992438" y="3616325"/>
          <p14:tracePt t="61634" x="2967038" y="3590925"/>
          <p14:tracePt t="61643" x="2954338" y="3579813"/>
          <p14:tracePt t="61657" x="2903538" y="3567113"/>
          <p14:tracePt t="61669" x="2879725" y="3567113"/>
          <p14:tracePt t="61673" x="2854325" y="3567113"/>
          <p14:tracePt t="61684" x="2790825" y="3567113"/>
          <p14:tracePt t="61687" x="2716213" y="3567113"/>
          <p14:tracePt t="61700" x="2641600" y="3567113"/>
          <p14:tracePt t="61709" x="2541588" y="3567113"/>
          <p14:tracePt t="61713" x="2452688" y="3590925"/>
          <p14:tracePt t="61723" x="2378075" y="3603625"/>
          <p14:tracePt t="61729" x="2303463" y="3641725"/>
          <p14:tracePt t="61739" x="2252663" y="3679825"/>
          <p14:tracePt t="61749" x="2239963" y="3703638"/>
          <p14:tracePt t="61753" x="2216150" y="3729038"/>
          <p14:tracePt t="61763" x="2178050" y="3754438"/>
          <p14:tracePt t="61769" x="2178050" y="3779838"/>
          <p14:tracePt t="61779" x="2178050" y="3792538"/>
          <p14:tracePt t="61789" x="2152650" y="3816350"/>
          <p14:tracePt t="61793" x="2152650" y="3829050"/>
          <p14:tracePt t="61803" x="2152650" y="3841750"/>
          <p14:tracePt t="61809" x="2152650" y="3854450"/>
          <p14:tracePt t="61819" x="2152650" y="3879850"/>
          <p14:tracePt t="61835" x="2165350" y="3892550"/>
          <p14:tracePt t="61845" x="2178050" y="3905250"/>
          <p14:tracePt t="61850" x="2216150" y="3929063"/>
          <p14:tracePt t="61859" x="2239963" y="3929063"/>
          <p14:tracePt t="61869" x="2265363" y="3929063"/>
          <p14:tracePt t="61875" x="2303463" y="3929063"/>
          <p14:tracePt t="61885" x="2352675" y="3929063"/>
          <p14:tracePt t="61889" x="2378075" y="3929063"/>
          <p14:tracePt t="61901" x="2416175" y="3929063"/>
          <p14:tracePt t="61911" x="2465388" y="3929063"/>
          <p14:tracePt t="61917" x="2490788" y="3905250"/>
          <p14:tracePt t="61925" x="2503488" y="3892550"/>
          <p14:tracePt t="61932" x="2516188" y="3879850"/>
          <p14:tracePt t="61941" x="2528888" y="3854450"/>
          <p14:tracePt t="61955" x="2528888" y="3841750"/>
          <p14:tracePt t="62015" x="2528888" y="3829050"/>
          <p14:tracePt t="62071" x="2516188" y="3829050"/>
          <p14:tracePt t="62087" x="2503488" y="3829050"/>
          <p14:tracePt t="62121" x="2490788" y="3829050"/>
          <p14:tracePt t="62168" x="2478088" y="3829050"/>
          <p14:tracePt t="62198" x="2452688" y="3829050"/>
          <p14:tracePt t="62223" x="2441575" y="3829050"/>
          <p14:tracePt t="62233" x="2441575" y="3816350"/>
          <p14:tracePt t="62248" x="2428875" y="3816350"/>
          <p14:tracePt t="62319" x="2416175" y="3816350"/>
          <p14:tracePt t="62334" x="2403475" y="3816350"/>
          <p14:tracePt t="62353" x="2390775" y="3816350"/>
          <p14:tracePt t="62373" x="2365375" y="3816350"/>
          <p14:tracePt t="62405" x="2352675" y="3816350"/>
          <p14:tracePt t="62479" x="2339975" y="3816350"/>
          <p14:tracePt t="62701" x="2328863" y="3816350"/>
          <p14:tracePt t="62807" x="2339975" y="3803650"/>
          <p14:tracePt t="62853" x="2352675" y="3803650"/>
          <p14:tracePt t="62859" x="2352675" y="3792538"/>
          <p14:tracePt t="62889" x="2365375" y="3792538"/>
          <p14:tracePt t="62983" x="2390775" y="3792538"/>
          <p14:tracePt t="63009" x="2403475" y="3792538"/>
          <p14:tracePt t="63019" x="2416175" y="3792538"/>
          <p14:tracePt t="63025" x="2428875" y="3792538"/>
          <p14:tracePt t="63035" x="2441575" y="3792538"/>
          <p14:tracePt t="63045" x="2465388" y="3792538"/>
          <p14:tracePt t="63049" x="2478088" y="3792538"/>
          <p14:tracePt t="63059" x="2490788" y="3767138"/>
          <p14:tracePt t="63066" x="2503488" y="3767138"/>
          <p14:tracePt t="63075" x="2516188" y="3767138"/>
          <p14:tracePt t="63091" x="2528888" y="3767138"/>
          <p14:tracePt t="63161" x="2554288" y="3767138"/>
          <p14:tracePt t="63208" x="2565400" y="3767138"/>
          <p14:tracePt t="63211" x="2578100" y="3767138"/>
          <p14:tracePt t="63227" x="2590800" y="3767138"/>
          <p14:tracePt t="63237" x="2603500" y="3779838"/>
          <p14:tracePt t="63247" x="2628900" y="3803650"/>
          <p14:tracePt t="63261" x="2628900" y="3816350"/>
          <p14:tracePt t="63267" x="2641600" y="3841750"/>
          <p14:tracePt t="63277" x="2654300" y="3841750"/>
          <p14:tracePt t="63287" x="2654300" y="3854450"/>
          <p14:tracePt t="63291" x="2654300" y="3867150"/>
          <p14:tracePt t="63301" x="2654300" y="3879850"/>
          <p14:tracePt t="63307" x="2654300" y="3892550"/>
          <p14:tracePt t="63317" x="2678113" y="3905250"/>
          <p14:tracePt t="63327" x="2678113" y="3929063"/>
          <p14:tracePt t="63333" x="2678113" y="3941763"/>
          <p14:tracePt t="63343" x="2678113" y="3954463"/>
          <p14:tracePt t="63349" x="2678113" y="3967163"/>
          <p14:tracePt t="63357" x="2678113" y="3992563"/>
          <p14:tracePt t="63367" x="2654300" y="4029075"/>
          <p14:tracePt t="63373" x="2641600" y="4041775"/>
          <p14:tracePt t="63383" x="2628900" y="4067175"/>
          <p14:tracePt t="63387" x="2616200" y="4079875"/>
          <p14:tracePt t="63399" x="2578100" y="4079875"/>
          <p14:tracePt t="63407" x="2578100" y="4092575"/>
          <p14:tracePt t="63423" x="2565400" y="4105275"/>
          <p14:tracePt t="63483" x="2554288" y="4105275"/>
          <p14:tracePt t="63509" x="2541588" y="4105275"/>
          <p14:tracePt t="63565" x="2528888" y="4105275"/>
          <p14:tracePt t="63579" x="2516188" y="4105275"/>
          <p14:tracePt t="63589" x="2503488" y="4105275"/>
          <p14:tracePt t="63595" x="2478088" y="4079875"/>
          <p14:tracePt t="63605" x="2478088" y="4041775"/>
          <p14:tracePt t="63616" x="2452688" y="4005263"/>
          <p14:tracePt t="63619" x="2441575" y="3979863"/>
          <p14:tracePt t="63630" x="2428875" y="3941763"/>
          <p14:tracePt t="63635" x="2416175" y="3905250"/>
          <p14:tracePt t="63645" x="2416175" y="3892550"/>
          <p14:tracePt t="63655" x="2390775" y="3867150"/>
          <p14:tracePt t="63661" x="2390775" y="3841750"/>
          <p14:tracePt t="63671" x="2378075" y="3829050"/>
          <p14:tracePt t="63675" x="2365375" y="3792538"/>
          <p14:tracePt t="63695" x="2352675" y="3779838"/>
          <p14:tracePt t="63711" x="2339975" y="3767138"/>
          <p14:tracePt t="63757" x="2328863" y="3754438"/>
          <p14:tracePt t="63771" x="2316163" y="3741738"/>
          <p14:tracePt t="63787" x="2303463" y="3729038"/>
          <p14:tracePt t="63811" x="2290763" y="3716338"/>
          <p14:tracePt t="63837" x="2278063" y="3703638"/>
          <p14:tracePt t="63851" x="2278063" y="3692525"/>
          <p14:tracePt t="63861" x="2278063" y="3679825"/>
          <p14:tracePt t="63867" x="2278063" y="3667125"/>
          <p14:tracePt t="63887" x="2278063" y="3654425"/>
          <p14:tracePt t="63893" x="2265363" y="3641725"/>
          <p14:tracePt t="63923" x="2265363" y="3629025"/>
          <p14:tracePt t="63967" x="2265363" y="3603625"/>
          <p14:tracePt t="63993" x="2265363" y="3579813"/>
          <p14:tracePt t="63999" x="2265363" y="3567113"/>
          <p14:tracePt t="64009" x="2265363" y="3554413"/>
          <p14:tracePt t="64019" x="2265363" y="3541713"/>
          <p14:tracePt t="64023" x="2278063" y="3516313"/>
          <p14:tracePt t="64039" x="2290763" y="3503613"/>
          <p14:tracePt t="64049" x="2303463" y="3490913"/>
          <p14:tracePt t="64064" x="2316163" y="3490913"/>
          <p14:tracePt t="64073" x="2339975" y="3479800"/>
          <p14:tracePt t="64080" x="2352675" y="3467100"/>
          <p14:tracePt t="64089" x="2365375" y="3467100"/>
          <p14:tracePt t="64099" x="2378075" y="3467100"/>
          <p14:tracePt t="64103" x="2390775" y="3467100"/>
          <p14:tracePt t="64116" x="2403475" y="3454400"/>
          <p14:tracePt t="64119" x="2416175" y="3454400"/>
          <p14:tracePt t="64130" x="2428875" y="3454400"/>
          <p14:tracePt t="64145" x="2452688" y="3454400"/>
          <p14:tracePt t="64155" x="2478088" y="3454400"/>
          <p14:tracePt t="64159" x="2503488" y="3454400"/>
          <p14:tracePt t="64179" x="2528888" y="3454400"/>
          <p14:tracePt t="64185" x="2541588" y="3454400"/>
          <p14:tracePt t="64195" x="2578100" y="3454400"/>
          <p14:tracePt t="64199" x="2590800" y="3467100"/>
          <p14:tracePt t="64209" x="2603500" y="3479800"/>
          <p14:tracePt t="64219" x="2628900" y="3490913"/>
          <p14:tracePt t="64235" x="2654300" y="3503613"/>
          <p14:tracePt t="64239" x="2667000" y="3516313"/>
          <p14:tracePt t="64249" x="2678113" y="3529013"/>
          <p14:tracePt t="64261" x="2690813" y="3529013"/>
          <p14:tracePt t="64265" x="2690813" y="3554413"/>
          <p14:tracePt t="64275" x="2703513" y="3567113"/>
          <p14:tracePt t="64281" x="2716213" y="3603625"/>
          <p14:tracePt t="64291" x="2716213" y="3616325"/>
          <p14:tracePt t="64301" x="2716213" y="3654425"/>
          <p14:tracePt t="64305" x="2716213" y="3679825"/>
          <p14:tracePt t="64315" x="2716213" y="3703638"/>
          <p14:tracePt t="64321" x="2716213" y="3729038"/>
          <p14:tracePt t="64341" x="2716213" y="3754438"/>
          <p14:tracePt t="64348" x="2703513" y="3779838"/>
          <p14:tracePt t="64357" x="2690813" y="3779838"/>
          <p14:tracePt t="64361" x="2678113" y="3792538"/>
          <p14:tracePt t="64371" x="2667000" y="3792538"/>
          <p14:tracePt t="64381" x="2654300" y="3792538"/>
          <p14:tracePt t="64387" x="2641600" y="3792538"/>
          <p14:tracePt t="64398" x="2628900" y="3792538"/>
          <p14:tracePt t="64401" x="2603500" y="3792538"/>
          <p14:tracePt t="64411" x="2578100" y="3792538"/>
          <p14:tracePt t="64421" x="2554288" y="3792538"/>
          <p14:tracePt t="64427" x="2516188" y="3779838"/>
          <p14:tracePt t="64437" x="2478088" y="3754438"/>
          <p14:tracePt t="64453" x="2452688" y="3729038"/>
          <p14:tracePt t="64467" x="2441575" y="3729038"/>
          <p14:tracePt t="64583" x="2441575" y="3716338"/>
          <p14:tracePt t="64639" x="2441575" y="3703638"/>
          <p14:tracePt t="64785" x="2441575" y="3716338"/>
          <p14:tracePt t="64795" x="2452688" y="3729038"/>
          <p14:tracePt t="64799" x="2465388" y="3754438"/>
          <p14:tracePt t="64809" x="2465388" y="3767138"/>
          <p14:tracePt t="64815" x="2490788" y="3792538"/>
          <p14:tracePt t="64835" x="2503488" y="3803650"/>
          <p14:tracePt t="64841" x="2528888" y="3829050"/>
          <p14:tracePt t="64855" x="2554288" y="3854450"/>
          <p14:tracePt t="64875" x="2578100" y="3879850"/>
          <p14:tracePt t="64891" x="2590800" y="3879850"/>
          <p14:tracePt t="64911" x="2603500" y="3879850"/>
          <p14:tracePt t="64927" x="2616200" y="3879850"/>
          <p14:tracePt t="64931" x="2628900" y="3879850"/>
          <p14:tracePt t="64991" x="2628900" y="3867150"/>
          <p14:tracePt t="65098" x="2628900" y="3854450"/>
          <p14:tracePt t="65123" x="2603500" y="3854450"/>
          <p14:tracePt t="65127" x="2603500" y="3867150"/>
          <p14:tracePt t="65139" x="2590800" y="3892550"/>
          <p14:tracePt t="65143" x="2578100" y="3916363"/>
          <p14:tracePt t="65153" x="2578100" y="3929063"/>
          <p14:tracePt t="65164" x="2565400" y="3941763"/>
          <p14:tracePt t="65169" x="2565400" y="3979863"/>
          <p14:tracePt t="65180" x="2541588" y="4005263"/>
          <p14:tracePt t="65193" x="2541588" y="4029075"/>
          <p14:tracePt t="65203" x="2541588" y="4054475"/>
          <p14:tracePt t="65219" x="2541588" y="4079875"/>
          <p14:tracePt t="65223" x="2541588" y="4105275"/>
          <p14:tracePt t="65253" x="2541588" y="4117975"/>
          <p14:tracePt t="65839" x="2541588" y="4129088"/>
          <p14:tracePt t="65849" x="2554288" y="4129088"/>
          <p14:tracePt t="65863" x="2565400" y="4129088"/>
          <p14:tracePt t="65875" x="2578100" y="4129088"/>
          <p14:tracePt t="65880" x="2590800" y="4129088"/>
          <p14:tracePt t="65889" x="2603500" y="4129088"/>
          <p14:tracePt t="65895" x="2616200" y="4129088"/>
          <p14:tracePt t="65919" x="2641600" y="4129088"/>
          <p14:tracePt t="66475" x="2654300" y="4141788"/>
          <p14:tracePt t="66485" x="2654300" y="4154488"/>
          <p14:tracePt t="66496" x="2654300" y="4179888"/>
          <p14:tracePt t="66501" x="2654300" y="4217988"/>
          <p14:tracePt t="66512" x="2654300" y="4254500"/>
          <p14:tracePt t="66515" x="2654300" y="4279900"/>
          <p14:tracePt t="66525" x="2654300" y="4318000"/>
          <p14:tracePt t="66535" x="2654300" y="4330700"/>
          <p14:tracePt t="66541" x="2654300" y="4341813"/>
          <p14:tracePt t="66551" x="2654300" y="4367213"/>
          <p14:tracePt t="66555" x="2654300" y="4392613"/>
          <p14:tracePt t="66565" x="2654300" y="4405313"/>
          <p14:tracePt t="66575" x="2654300" y="4418013"/>
          <p14:tracePt t="66581" x="2654300" y="4443413"/>
          <p14:tracePt t="66591" x="2654300" y="4467225"/>
          <p14:tracePt t="66596" x="2654300" y="4479925"/>
          <p14:tracePt t="66605" x="2654300" y="4505325"/>
          <p14:tracePt t="66615" x="2654300" y="4530725"/>
          <p14:tracePt t="66621" x="2654300" y="4567238"/>
          <p14:tracePt t="66635" x="2654300" y="4579938"/>
          <p14:tracePt t="66646" x="2654300" y="4592638"/>
          <p14:tracePt t="66655" x="2654300" y="4605338"/>
          <p14:tracePt t="66662" x="2654300" y="4630738"/>
          <p14:tracePt t="66671" x="2654300" y="4643438"/>
          <p14:tracePt t="66678" x="2654300" y="4656138"/>
          <p14:tracePt t="66687" x="2654300" y="4667250"/>
          <p14:tracePt t="66697" x="2654300" y="4679950"/>
          <p14:tracePt t="66712" x="2654300" y="4705350"/>
          <p14:tracePt t="66717" x="2628900" y="4730750"/>
          <p14:tracePt t="66737" x="2628900" y="4743450"/>
          <p14:tracePt t="66741" x="2628900" y="4756150"/>
          <p14:tracePt t="66751" x="2628900" y="4779963"/>
          <p14:tracePt t="66767" x="2616200" y="4805363"/>
          <p14:tracePt t="66778" x="2603500" y="4830763"/>
          <p14:tracePt t="66794" x="2578100" y="4843463"/>
          <p14:tracePt t="66823" x="2578100" y="4856163"/>
          <p14:tracePt t="66853" x="2565400" y="4868863"/>
          <p14:tracePt t="66894" x="2554288" y="4879975"/>
          <p14:tracePt t="67201" x="2554288" y="4868863"/>
          <p14:tracePt t="67205" x="2554288" y="4856163"/>
          <p14:tracePt t="67215" x="2565400" y="4856163"/>
          <p14:tracePt t="67225" x="2590800" y="4843463"/>
          <p14:tracePt t="67241" x="2616200" y="4830763"/>
          <p14:tracePt t="67246" x="2628900" y="4830763"/>
          <p14:tracePt t="67257" x="2641600" y="4818063"/>
          <p14:tracePt t="67267" x="2654300" y="4805363"/>
          <p14:tracePt t="67281" x="2678113" y="4792663"/>
          <p14:tracePt t="67297" x="2690813" y="4779963"/>
          <p14:tracePt t="67307" x="2716213" y="4779963"/>
          <p14:tracePt t="67312" x="2716213" y="4768850"/>
          <p14:tracePt t="67321" x="2728913" y="4768850"/>
          <p14:tracePt t="67328" x="2741613" y="4743450"/>
          <p14:tracePt t="67337" x="2754313" y="4743450"/>
          <p14:tracePt t="67363" x="2778125" y="4730750"/>
          <p14:tracePt t="67367" x="2778125" y="4718050"/>
          <p14:tracePt t="67387" x="2790825" y="4705350"/>
          <p14:tracePt t="67403" x="2803525" y="4692650"/>
          <p14:tracePt t="67417" x="2816225" y="4692650"/>
          <p14:tracePt t="67428" x="2816225" y="4679950"/>
          <p14:tracePt t="67444" x="2828925" y="4667250"/>
          <p14:tracePt t="68795" x="2841625" y="4667250"/>
          <p14:tracePt t="68819" x="2841625" y="4679950"/>
          <p14:tracePt t="68865" x="2841625" y="4692650"/>
          <p14:tracePt t="68991" x="2841625" y="4705350"/>
          <p14:tracePt t="69203" x="2841625" y="4718050"/>
          <p14:tracePt t="69213" x="2841625" y="4730750"/>
          <p14:tracePt t="69239" x="2854325" y="4743450"/>
          <p14:tracePt t="69415" x="2854325" y="4756150"/>
          <p14:tracePt t="69773" x="2867025" y="4768850"/>
          <p14:tracePt t="69779" x="2890838" y="4768850"/>
          <p14:tracePt t="69789" x="2941638" y="4730750"/>
          <p14:tracePt t="69799" x="2967038" y="4705350"/>
          <p14:tracePt t="69803" x="2992438" y="4692650"/>
          <p14:tracePt t="69813" x="3028950" y="4667250"/>
          <p14:tracePt t="69819" x="3054350" y="4656138"/>
          <p14:tracePt t="69829" x="3054350" y="4643438"/>
          <p14:tracePt t="69839" x="3079750" y="4618038"/>
          <p14:tracePt t="69843" x="3092450" y="4605338"/>
          <p14:tracePt t="69859" x="3103563" y="4592638"/>
          <p14:tracePt t="70005" x="3128963" y="4592638"/>
          <p14:tracePt t="70009" x="3228975" y="4630738"/>
          <p14:tracePt t="70021" x="3341688" y="4679950"/>
          <p14:tracePt t="70026" x="3630613" y="4730750"/>
          <p14:tracePt t="70035" x="3917950" y="4768850"/>
          <p14:tracePt t="70045" x="4368800" y="4792663"/>
          <p14:tracePt t="70051" x="4856163" y="4830763"/>
          <p14:tracePt t="70061" x="5307013" y="4830763"/>
          <p14:tracePt t="70065" x="5708650" y="4830763"/>
          <p14:tracePt t="70076" x="6121400" y="4830763"/>
          <p14:tracePt t="70085" x="6459538" y="4830763"/>
          <p14:tracePt t="70092" x="6734175" y="4830763"/>
          <p14:tracePt t="70101" x="6910388" y="4830763"/>
          <p14:tracePt t="70108" x="7085013" y="4830763"/>
          <p14:tracePt t="70117" x="7146925" y="4830763"/>
          <p14:tracePt t="70127" x="7185025" y="4830763"/>
          <p14:tracePt t="70131" x="7210425" y="4830763"/>
          <p14:tracePt t="70142" x="7223125" y="4818063"/>
          <p14:tracePt t="70158" x="7235825" y="4805363"/>
          <p14:tracePt t="70167" x="7235825" y="4779963"/>
          <p14:tracePt t="70171" x="7235825" y="4756150"/>
          <p14:tracePt t="70181" x="7223125" y="4730750"/>
          <p14:tracePt t="70187" x="7223125" y="4705350"/>
          <p14:tracePt t="70197" x="7223125" y="4692650"/>
          <p14:tracePt t="70208" x="7223125" y="4679950"/>
          <p14:tracePt t="70211" x="7210425" y="4667250"/>
          <p14:tracePt t="70221" x="7210425" y="4656138"/>
          <p14:tracePt t="70227" x="7210425" y="4643438"/>
          <p14:tracePt t="70247" x="7210425" y="4630738"/>
          <p14:tracePt t="70324" x="7210425" y="4618038"/>
          <p14:tracePt t="70339" x="7210425" y="4605338"/>
          <p14:tracePt t="70359" x="7210425" y="4592638"/>
          <p14:tracePt t="70373" x="7210425" y="4579938"/>
          <p14:tracePt t="70403" x="7210425" y="4567238"/>
          <p14:tracePt t="70419" x="7210425" y="4554538"/>
          <p14:tracePt t="70429" x="7210425" y="4543425"/>
          <p14:tracePt t="70445" x="7210425" y="4518025"/>
          <p14:tracePt t="70505" x="7210425" y="4505325"/>
          <p14:tracePt t="70515" x="7210425" y="4492625"/>
          <p14:tracePt t="70788" x="7210425" y="4479925"/>
          <p14:tracePt t="70797" x="7210425" y="4467225"/>
          <p14:tracePt t="70813" x="7210425" y="4454525"/>
          <p14:tracePt t="70824" x="7210425" y="4443413"/>
          <p14:tracePt t="70827" x="7210425" y="4430713"/>
          <p14:tracePt t="70847" x="7235825" y="4418013"/>
          <p14:tracePt t="72481" x="7223125" y="4418013"/>
          <p14:tracePt t="72491" x="7123113" y="4392613"/>
          <p14:tracePt t="72501" x="6985000" y="4379913"/>
          <p14:tracePt t="72507" x="6821488" y="4379913"/>
          <p14:tracePt t="72518" x="6596063" y="4379913"/>
          <p14:tracePt t="72522" x="6359525" y="4379913"/>
          <p14:tracePt t="72533" x="6070600" y="4341813"/>
          <p14:tracePt t="72543" x="5695950" y="4341813"/>
          <p14:tracePt t="72548" x="5419725" y="4341813"/>
          <p14:tracePt t="72557" x="5106988" y="4341813"/>
          <p14:tracePt t="72563" x="4832350" y="4341813"/>
          <p14:tracePt t="72574" x="4530725" y="4341813"/>
          <p14:tracePt t="72583" x="4256088" y="4341813"/>
          <p14:tracePt t="72587" x="4017963" y="4341813"/>
          <p14:tracePt t="72597" x="3779838" y="4341813"/>
          <p14:tracePt t="72603" x="3530600" y="4341813"/>
          <p14:tracePt t="72613" x="3328988" y="4341813"/>
          <p14:tracePt t="72624" x="3116263" y="4341813"/>
          <p14:tracePt t="72627" x="2941638" y="4341813"/>
          <p14:tracePt t="72637" x="2803525" y="4341813"/>
          <p14:tracePt t="72643" x="2690813" y="4341813"/>
          <p14:tracePt t="72653" x="2590800" y="4341813"/>
          <p14:tracePt t="72663" x="2516188" y="4341813"/>
          <p14:tracePt t="72669" x="2452688" y="4341813"/>
          <p14:tracePt t="72679" x="2416175" y="4341813"/>
          <p14:tracePt t="72683" x="2365375" y="4341813"/>
          <p14:tracePt t="72693" x="2339975" y="4341813"/>
          <p14:tracePt t="72703" x="2303463" y="4341813"/>
          <p14:tracePt t="72709" x="2252663" y="4341813"/>
          <p14:tracePt t="72719" x="2228850" y="4341813"/>
          <p14:tracePt t="72724" x="2190750" y="4341813"/>
          <p14:tracePt t="72733" x="2165350" y="4341813"/>
          <p14:tracePt t="72743" x="2127250" y="4341813"/>
          <p14:tracePt t="72749" x="2090738" y="4341813"/>
          <p14:tracePt t="72759" x="2065338" y="4330700"/>
          <p14:tracePt t="72763" x="2052638" y="4330700"/>
          <p14:tracePt t="72774" x="2027238" y="4330700"/>
          <p14:tracePt t="72785" x="1978025" y="4330700"/>
          <p14:tracePt t="72790" x="1914525" y="4318000"/>
          <p14:tracePt t="72799" x="1878013" y="4318000"/>
          <p14:tracePt t="72806" x="1839913" y="4318000"/>
          <p14:tracePt t="72815" x="1790700" y="4305300"/>
          <p14:tracePt t="72825" x="1752600" y="4305300"/>
          <p14:tracePt t="72829" x="1689100" y="4279900"/>
          <p14:tracePt t="72840" x="1665288" y="4279900"/>
          <p14:tracePt t="72845" x="1639888" y="4279900"/>
          <p14:tracePt t="72856" x="1601788" y="4279900"/>
          <p14:tracePt t="72865" x="1565275" y="4279900"/>
          <p14:tracePt t="72872" x="1552575" y="4279900"/>
          <p14:tracePt t="72881" x="1527175" y="4279900"/>
          <p14:tracePt t="72885" x="1514475" y="4279900"/>
          <p14:tracePt t="72895" x="1501775" y="4279900"/>
          <p14:tracePt t="72906" x="1489075" y="4279900"/>
          <p14:tracePt t="73057" x="1514475" y="4292600"/>
          <p14:tracePt t="73061" x="1552575" y="4292600"/>
          <p14:tracePt t="73072" x="1601788" y="4305300"/>
          <p14:tracePt t="73081" x="1652588" y="4330700"/>
          <p14:tracePt t="73087" x="1714500" y="4330700"/>
          <p14:tracePt t="73097" x="1801813" y="4354513"/>
          <p14:tracePt t="73101" x="1865313" y="4367213"/>
          <p14:tracePt t="73111" x="1978025" y="4379913"/>
          <p14:tracePt t="73123" x="2039938" y="4392613"/>
          <p14:tracePt t="73127" x="2116138" y="4392613"/>
          <p14:tracePt t="73138" x="2178050" y="4405313"/>
          <p14:tracePt t="73143" x="2252663" y="4405313"/>
          <p14:tracePt t="73153" x="2316163" y="4430713"/>
          <p14:tracePt t="73163" x="2378075" y="4430713"/>
          <p14:tracePt t="73167" x="2428875" y="4443413"/>
          <p14:tracePt t="73177" x="2465388" y="4443413"/>
          <p14:tracePt t="73193" x="2490788" y="4454525"/>
          <p14:tracePt t="73259" x="2503488" y="4454525"/>
          <p14:tracePt t="73581" x="2516188" y="4454525"/>
          <p14:tracePt t="73591" x="2565400" y="4454525"/>
          <p14:tracePt t="73601" x="2603500" y="4454525"/>
          <p14:tracePt t="73607" x="2667000" y="4454525"/>
          <p14:tracePt t="73617" x="2767013" y="4454525"/>
          <p14:tracePt t="73622" x="2879725" y="4454525"/>
          <p14:tracePt t="73631" x="2992438" y="4454525"/>
          <p14:tracePt t="73641" x="3116263" y="4454525"/>
          <p14:tracePt t="73647" x="3228975" y="4454525"/>
          <p14:tracePt t="73657" x="3341688" y="4454525"/>
          <p14:tracePt t="73661" x="3467100" y="4454525"/>
          <p14:tracePt t="73672" x="3579813" y="4454525"/>
          <p14:tracePt t="73683" x="3667125" y="4454525"/>
          <p14:tracePt t="73688" x="3767138" y="4454525"/>
          <p14:tracePt t="73697" x="3830638" y="4454525"/>
          <p14:tracePt t="73703" x="3867150" y="4454525"/>
          <p14:tracePt t="73713" x="3930650" y="4467225"/>
          <p14:tracePt t="73723" x="3992563" y="4492625"/>
          <p14:tracePt t="73727" x="4030663" y="4492625"/>
          <p14:tracePt t="73738" x="4081463" y="4505325"/>
          <p14:tracePt t="73743" x="4130675" y="4530725"/>
          <p14:tracePt t="73753" x="4168775" y="4530725"/>
          <p14:tracePt t="73763" x="4230688" y="4554538"/>
          <p14:tracePt t="73767" x="4281488" y="4554538"/>
          <p14:tracePt t="73777" x="4330700" y="4567238"/>
          <p14:tracePt t="73783" x="4406900" y="4605338"/>
          <p14:tracePt t="73793" x="4506913" y="4605338"/>
          <p14:tracePt t="73804" x="4619625" y="4630738"/>
          <p14:tracePt t="73807" x="4719638" y="4643438"/>
          <p14:tracePt t="73817" x="4819650" y="4667250"/>
          <p14:tracePt t="73823" x="4906963" y="4667250"/>
          <p14:tracePt t="73833" x="4994275" y="4679950"/>
          <p14:tracePt t="73843" x="5094288" y="4679950"/>
          <p14:tracePt t="73849" x="5181600" y="4705350"/>
          <p14:tracePt t="73859" x="5294313" y="4705350"/>
          <p14:tracePt t="73863" x="5357813" y="4705350"/>
          <p14:tracePt t="73873" x="5432425" y="4705350"/>
          <p14:tracePt t="73883" x="5483225" y="4705350"/>
          <p14:tracePt t="73889" x="5545138" y="4705350"/>
          <p14:tracePt t="73899" x="5583238" y="4705350"/>
          <p14:tracePt t="73903" x="5619750" y="4705350"/>
          <p14:tracePt t="73913" x="5645150" y="4705350"/>
          <p14:tracePt t="73923" x="5657850" y="4705350"/>
          <p14:tracePt t="73929" x="5670550" y="4705350"/>
          <p14:tracePt t="73939" x="5695950" y="4705350"/>
          <p14:tracePt t="73945" x="5719763" y="4705350"/>
          <p14:tracePt t="73956" x="5745163" y="4705350"/>
          <p14:tracePt t="73973" x="5795963" y="4705350"/>
          <p14:tracePt t="73979" x="5821363" y="4705350"/>
          <p14:tracePt t="73985" x="5845175" y="4705350"/>
          <p14:tracePt t="73995" x="5870575" y="4705350"/>
          <p14:tracePt t="74009" x="5895975" y="4705350"/>
          <p14:tracePt t="74022" x="5908675" y="4705350"/>
          <p14:tracePt t="74025" x="5921375" y="4705350"/>
          <p14:tracePt t="74035" x="5945188" y="4705350"/>
          <p14:tracePt t="74045" x="5957888" y="4705350"/>
          <p14:tracePt t="74061" x="5970588" y="4705350"/>
          <p14:tracePt t="74075" x="5983288" y="4705350"/>
          <p14:tracePt t="74141" x="5995988" y="4705350"/>
          <p14:tracePt t="74151" x="6008688" y="4692650"/>
          <p14:tracePt t="74157" x="6008688" y="4679950"/>
          <p14:tracePt t="74167" x="6021388" y="4667250"/>
          <p14:tracePt t="74172" x="6034088" y="4643438"/>
          <p14:tracePt t="74181" x="6045200" y="4630738"/>
          <p14:tracePt t="74191" x="6057900" y="4605338"/>
          <p14:tracePt t="74197" x="6070600" y="4605338"/>
          <p14:tracePt t="74211" x="6083300" y="4579938"/>
          <p14:tracePt t="74231" x="6083300" y="4567238"/>
          <p14:tracePt t="74247" x="6096000" y="4567238"/>
          <p14:tracePt t="74254" x="6096000" y="4554538"/>
          <p14:tracePt t="74263" x="6096000" y="4543425"/>
          <p14:tracePt t="74373" x="6070600" y="4543425"/>
          <p14:tracePt t="74377" x="6045200" y="4543425"/>
          <p14:tracePt t="74389" x="6021388" y="4543425"/>
          <p14:tracePt t="74399" x="5995988" y="4554538"/>
          <p14:tracePt t="74404" x="5932488" y="4579938"/>
          <p14:tracePt t="74413" x="5895975" y="4579938"/>
          <p14:tracePt t="74419" x="5845175" y="4605338"/>
          <p14:tracePt t="74429" x="5770563" y="4618038"/>
          <p14:tracePt t="74439" x="5695950" y="4618038"/>
          <p14:tracePt t="74443" x="5619750" y="4618038"/>
          <p14:tracePt t="74454" x="5545138" y="4643438"/>
          <p14:tracePt t="74459" x="5483225" y="4643438"/>
          <p14:tracePt t="74470" x="5407025" y="4643438"/>
          <p14:tracePt t="74479" x="5307013" y="4643438"/>
          <p14:tracePt t="74485" x="5194300" y="4643438"/>
          <p14:tracePt t="74495" x="5068888" y="4643438"/>
          <p14:tracePt t="74499" x="4932363" y="4643438"/>
          <p14:tracePt t="74509" x="4781550" y="4643438"/>
          <p14:tracePt t="74520" x="4668838" y="4643438"/>
          <p14:tracePt t="74525" x="4530725" y="4643438"/>
          <p14:tracePt t="74535" x="4394200" y="4643438"/>
          <p14:tracePt t="74539" x="4281488" y="4643438"/>
          <p14:tracePt t="74549" x="4168775" y="4643438"/>
          <p14:tracePt t="74559" x="4030663" y="4643438"/>
          <p14:tracePt t="74565" x="3879850" y="4643438"/>
          <p14:tracePt t="74575" x="3767138" y="4643438"/>
          <p14:tracePt t="74579" x="3679825" y="4643438"/>
          <p14:tracePt t="74589" x="3579813" y="4643438"/>
          <p14:tracePt t="74599" x="3541713" y="4643438"/>
          <p14:tracePt t="74605" x="3492500" y="4643438"/>
          <p14:tracePt t="74619" x="3467100" y="4643438"/>
          <p14:tracePt t="74641" x="3454400" y="4643438"/>
          <p14:tracePt t="74771" x="3467100" y="4643438"/>
          <p14:tracePt t="74781" x="3479800" y="4643438"/>
          <p14:tracePt t="74788" x="3492500" y="4643438"/>
          <p14:tracePt t="74797" x="3541713" y="4643438"/>
          <p14:tracePt t="74807" x="3605213" y="4643438"/>
          <p14:tracePt t="74811" x="3654425" y="4643438"/>
          <p14:tracePt t="74822" x="3717925" y="4643438"/>
          <p14:tracePt t="74827" x="3792538" y="4643438"/>
          <p14:tracePt t="74838" x="3879850" y="4630738"/>
          <p14:tracePt t="74847" x="3917950" y="4618038"/>
          <p14:tracePt t="74851" x="3956050" y="4618038"/>
          <p14:tracePt t="74863" x="3968750" y="4618038"/>
          <p14:tracePt t="74872" x="3979863" y="4618038"/>
          <p14:tracePt t="74897" x="3992563" y="4618038"/>
          <p14:tracePt t="74911" x="4005263" y="4618038"/>
          <p14:tracePt t="74922" x="4043363" y="4618038"/>
          <p14:tracePt t="74927" x="4056063" y="4618038"/>
          <p14:tracePt t="74938" x="4068763" y="4618038"/>
          <p14:tracePt t="74941" x="4092575" y="4618038"/>
          <p14:tracePt t="74955" x="4156075" y="4592638"/>
          <p14:tracePt t="74961" x="4205288" y="4579938"/>
          <p14:tracePt t="74967" x="4281488" y="4554538"/>
          <p14:tracePt t="74977" x="4356100" y="4554538"/>
          <p14:tracePt t="74983" x="4481513" y="4543425"/>
          <p14:tracePt t="74993" x="4581525" y="4518025"/>
          <p14:tracePt t="75004" x="4732338" y="4505325"/>
          <p14:tracePt t="75007" x="4894263" y="4505325"/>
          <p14:tracePt t="75017" x="5081588" y="4505325"/>
          <p14:tracePt t="75023" x="5270500" y="4505325"/>
          <p14:tracePt t="75033" x="5407025" y="4505325"/>
          <p14:tracePt t="75043" x="5545138" y="4505325"/>
          <p14:tracePt t="75047" x="5683250" y="4505325"/>
          <p14:tracePt t="75059" x="5783263" y="4505325"/>
          <p14:tracePt t="75063" x="5895975" y="4505325"/>
          <p14:tracePt t="75073" x="5983288" y="4505325"/>
          <p14:tracePt t="75083" x="6008688" y="4505325"/>
          <p14:tracePt t="75089" x="6034088" y="4505325"/>
          <p14:tracePt t="75099" x="6045200" y="4505325"/>
          <p14:tracePt t="75104" x="6057900" y="4505325"/>
          <p14:tracePt t="75123" x="6070600" y="4505325"/>
          <p14:tracePt t="75139" x="6083300" y="4505325"/>
          <p14:tracePt t="75143" x="6096000" y="4505325"/>
          <p14:tracePt t="75163" x="6108700" y="4505325"/>
          <p14:tracePt t="75179" x="6134100" y="4505325"/>
          <p14:tracePt t="75185" x="6157913" y="4505325"/>
          <p14:tracePt t="75195" x="6196013" y="4479925"/>
          <p14:tracePt t="75205" x="6221413" y="4454525"/>
          <p14:tracePt t="75209" x="6234113" y="4454525"/>
          <p14:tracePt t="75220" x="6283325" y="4430713"/>
          <p14:tracePt t="75225" x="6296025" y="4418013"/>
          <p14:tracePt t="75236" x="6308725" y="4418013"/>
          <p14:tracePt t="75245" x="6334125" y="4405313"/>
          <p14:tracePt t="75259" x="6346825" y="4405313"/>
          <p14:tracePt t="75265" x="6359525" y="4405313"/>
          <p14:tracePt t="75275" x="6370638" y="4405313"/>
          <p14:tracePt t="75285" x="6383338" y="4405313"/>
          <p14:tracePt t="75365" x="6408738" y="4405313"/>
          <p14:tracePt t="75391" x="6421438" y="4405313"/>
          <p14:tracePt t="75401" x="6434138" y="4405313"/>
          <p14:tracePt t="75405" x="6446838" y="4405313"/>
          <p14:tracePt t="75415" x="6459538" y="4405313"/>
          <p14:tracePt t="75421" x="6472238" y="4405313"/>
          <p14:tracePt t="75441" x="6496050" y="4405313"/>
          <p14:tracePt t="75447" x="6508750" y="4405313"/>
          <p14:tracePt t="75457" x="6521450" y="4405313"/>
          <p14:tracePt t="75471" x="6534150" y="4418013"/>
          <p14:tracePt t="75507" x="6546850" y="4418013"/>
          <p14:tracePt t="75543" x="6559550" y="4418013"/>
          <p14:tracePt t="75554" x="6572250" y="4418013"/>
          <p14:tracePt t="75563" x="6584950" y="4418013"/>
          <p14:tracePt t="75577" x="6608763" y="4418013"/>
          <p14:tracePt t="75593" x="6621463" y="4418013"/>
          <p14:tracePt t="75604" x="6634163" y="4418013"/>
          <p14:tracePt t="75607" x="6659563" y="4418013"/>
          <p14:tracePt t="75617" x="6684963" y="4418013"/>
          <p14:tracePt t="75623" x="6708775" y="4418013"/>
          <p14:tracePt t="75643" x="6734175" y="4418013"/>
          <p14:tracePt t="75647" x="6759575" y="4418013"/>
          <p14:tracePt t="75657" x="6784975" y="4418013"/>
          <p14:tracePt t="75663" x="6797675" y="4418013"/>
          <p14:tracePt t="75673" x="6808788" y="4418013"/>
          <p14:tracePt t="75683" x="6846888" y="4418013"/>
          <p14:tracePt t="75689" x="6897688" y="4418013"/>
          <p14:tracePt t="75704" x="6921500" y="4418013"/>
          <p14:tracePt t="75713" x="6946900" y="4443413"/>
          <p14:tracePt t="75723" x="6985000" y="4454525"/>
          <p14:tracePt t="75739" x="6997700" y="4454525"/>
          <p14:tracePt t="75770" x="7021513" y="4454525"/>
          <p14:tracePt t="75815" x="7034213" y="4454525"/>
          <p14:tracePt t="75839" x="7046913" y="4454525"/>
          <p14:tracePt t="75896" x="7059613" y="4454525"/>
          <p14:tracePt t="76677" x="7046913" y="4454525"/>
          <p14:tracePt t="76687" x="7021513" y="4454525"/>
          <p14:tracePt t="76693" x="7010400" y="4454525"/>
          <p14:tracePt t="76703" x="6985000" y="4454525"/>
          <p14:tracePt t="76707" x="6934200" y="4454525"/>
          <p14:tracePt t="76717" x="6884988" y="4454525"/>
          <p14:tracePt t="76727" x="6734175" y="4492625"/>
          <p14:tracePt t="76733" x="6559550" y="4518025"/>
          <p14:tracePt t="76743" x="6334125" y="4543425"/>
          <p14:tracePt t="76747" x="6070600" y="4567238"/>
          <p14:tracePt t="76757" x="5821363" y="4592638"/>
          <p14:tracePt t="76767" x="5557838" y="4592638"/>
          <p14:tracePt t="76773" x="5207000" y="4592638"/>
          <p14:tracePt t="76783" x="4932363" y="4592638"/>
          <p14:tracePt t="76787" x="4668838" y="4592638"/>
          <p14:tracePt t="76797" x="4305300" y="4643438"/>
          <p14:tracePt t="76807" x="3992563" y="4643438"/>
          <p14:tracePt t="76813" x="3705225" y="4679950"/>
          <p14:tracePt t="76823" x="3417888" y="4705350"/>
          <p14:tracePt t="76827" x="3205163" y="4730750"/>
          <p14:tracePt t="76839" x="3028950" y="4779963"/>
          <p14:tracePt t="76849" x="2867025" y="4792663"/>
          <p14:tracePt t="76853" x="2716213" y="4818063"/>
          <p14:tracePt t="76863" x="2578100" y="4830763"/>
          <p14:tracePt t="76870" x="2441575" y="4856163"/>
          <p14:tracePt t="76879" x="2339975" y="4868863"/>
          <p14:tracePt t="76889" x="2228850" y="4868863"/>
          <p14:tracePt t="76893" x="2152650" y="4892675"/>
          <p14:tracePt t="76903" x="2027238" y="4905375"/>
          <p14:tracePt t="76909" x="1939925" y="4918075"/>
          <p14:tracePt t="76920" x="1890713" y="4930775"/>
          <p14:tracePt t="76929" x="1827213" y="4943475"/>
          <p14:tracePt t="76936" x="1790700" y="4943475"/>
          <p14:tracePt t="76945" x="1752600" y="4956175"/>
          <p14:tracePt t="76949" x="1739900" y="4956175"/>
          <p14:tracePt t="76959" x="1714500" y="4956175"/>
          <p14:tracePt t="76970" x="1689100" y="4968875"/>
          <p14:tracePt t="76986" x="1665288" y="4968875"/>
          <p14:tracePt t="76999" x="1639888" y="4981575"/>
          <p14:tracePt t="77009" x="1627188" y="4981575"/>
          <p14:tracePt t="77015" x="1614488" y="4981575"/>
          <p14:tracePt t="77036" x="1601788" y="4992688"/>
          <p14:tracePt t="77051" x="1589088" y="4992688"/>
          <p14:tracePt t="77065" x="1589088" y="5005388"/>
          <p14:tracePt t="77277" x="1589088" y="5018088"/>
          <p14:tracePt t="77297" x="1589088" y="5030788"/>
          <p14:tracePt t="77313" x="1589088" y="5043488"/>
          <p14:tracePt t="77327" x="1589088" y="5056188"/>
          <p14:tracePt t="77337" x="1577975" y="5056188"/>
          <p14:tracePt t="77434" x="1565275" y="5068888"/>
          <p14:tracePt t="77509" x="1577975" y="5081588"/>
          <p14:tracePt t="77519" x="1589088" y="5092700"/>
          <p14:tracePt t="77536" x="1601788" y="5118100"/>
          <p14:tracePt t="77545" x="1614488" y="5118100"/>
          <p14:tracePt t="77549" x="1627188" y="5143500"/>
          <p14:tracePt t="77559" x="1639888" y="5168900"/>
          <p14:tracePt t="77565" x="1652588" y="5181600"/>
          <p14:tracePt t="77575" x="1652588" y="5194300"/>
          <p14:tracePt t="77586" x="1665288" y="5194300"/>
          <p14:tracePt t="77591" x="1689100" y="5218113"/>
          <p14:tracePt t="77602" x="1689100" y="5230813"/>
          <p14:tracePt t="77605" x="1714500" y="5243513"/>
          <p14:tracePt t="77618" x="1739900" y="5268913"/>
          <p14:tracePt t="77621" x="1752600" y="5281613"/>
          <p14:tracePt t="77631" x="1790700" y="5305425"/>
          <p14:tracePt t="77641" x="1827213" y="5318125"/>
          <p14:tracePt t="77647" x="1827213" y="5343525"/>
          <p14:tracePt t="77657" x="1865313" y="5343525"/>
          <p14:tracePt t="77671" x="1878013" y="5356225"/>
          <p14:tracePt t="77753" x="1890713" y="5356225"/>
          <p14:tracePt t="77777" x="1903413" y="5356225"/>
          <p14:tracePt t="77787" x="1914525" y="5356225"/>
          <p14:tracePt t="77793" x="1927225" y="5356225"/>
          <p14:tracePt t="77803" x="1939925" y="5356225"/>
          <p14:tracePt t="77813" x="1978025" y="5343525"/>
          <p14:tracePt t="77829" x="1990725" y="5330825"/>
          <p14:tracePt t="77834" x="2014538" y="5330825"/>
          <p14:tracePt t="77853" x="2039938" y="5330825"/>
          <p14:tracePt t="77859" x="2052638" y="5318125"/>
          <p14:tracePt t="77873" x="2065338" y="5318125"/>
          <p14:tracePt t="77884" x="2090738" y="5318125"/>
          <p14:tracePt t="77893" x="2116138" y="5318125"/>
          <p14:tracePt t="77899" x="2139950" y="5330825"/>
          <p14:tracePt t="77909" x="2190750" y="5343525"/>
          <p14:tracePt t="77913" x="2216150" y="5368925"/>
          <p14:tracePt t="77923" x="2239963" y="5368925"/>
          <p14:tracePt t="77934" x="2265363" y="5368925"/>
          <p14:tracePt t="77939" x="2290763" y="5381625"/>
          <p14:tracePt t="77969" x="2303463" y="5394325"/>
          <p14:tracePt t="77975" x="2316163" y="5407025"/>
          <p14:tracePt t="78091" x="2290763" y="5381625"/>
          <p14:tracePt t="78095" x="2216150" y="5330825"/>
          <p14:tracePt t="78105" x="2152650" y="5294313"/>
          <p14:tracePt t="78115" x="2090738" y="5256213"/>
          <p14:tracePt t="78121" x="2065338" y="5230813"/>
          <p14:tracePt t="78131" x="2039938" y="5218113"/>
          <p14:tracePt t="78135" x="2027238" y="5218113"/>
          <p14:tracePt t="78145" x="2014538" y="5218113"/>
          <p14:tracePt t="78463" x="2003425" y="5218113"/>
          <p14:tracePt t="78469" x="2003425" y="5205413"/>
          <p14:tracePt t="78479" x="1978025" y="5194300"/>
          <p14:tracePt t="78489" x="1978025" y="5168900"/>
          <p14:tracePt t="78493" x="1978025" y="5156200"/>
          <p14:tracePt t="78503" x="1978025" y="5130800"/>
          <p14:tracePt t="78509" x="1978025" y="5105400"/>
          <p14:tracePt t="78519" x="1978025" y="5081588"/>
          <p14:tracePt t="78529" x="1978025" y="5056188"/>
          <p14:tracePt t="78535" x="1978025" y="5043488"/>
          <p14:tracePt t="78545" x="1978025" y="5005388"/>
          <p14:tracePt t="78550" x="2003425" y="4981575"/>
          <p14:tracePt t="78559" x="2014538" y="4956175"/>
          <p14:tracePt t="78569" x="2027238" y="4930775"/>
          <p14:tracePt t="78575" x="2052638" y="4879975"/>
          <p14:tracePt t="78585" x="2065338" y="4856163"/>
          <p14:tracePt t="78589" x="2078038" y="4830763"/>
          <p14:tracePt t="78600" x="2090738" y="4818063"/>
          <p14:tracePt t="78609" x="2090738" y="4779963"/>
          <p14:tracePt t="78625" x="2090738" y="4756150"/>
          <p14:tracePt t="78629" x="2090738" y="4743450"/>
          <p14:tracePt t="78639" x="2116138" y="4705350"/>
          <p14:tracePt t="78655" x="2116138" y="4692650"/>
          <p14:tracePt t="78665" x="2116138" y="4667250"/>
          <p14:tracePt t="78669" x="2116138" y="4656138"/>
          <p14:tracePt t="78681" x="2116138" y="4643438"/>
          <p14:tracePt t="78691" x="2116138" y="4618038"/>
          <p14:tracePt t="78695" x="2116138" y="4605338"/>
          <p14:tracePt t="78705" x="2116138" y="4579938"/>
          <p14:tracePt t="78711" x="2116138" y="4554538"/>
          <p14:tracePt t="78721" x="2116138" y="4543425"/>
          <p14:tracePt t="78731" x="2116138" y="4518025"/>
          <p14:tracePt t="78735" x="2116138" y="4492625"/>
          <p14:tracePt t="78745" x="2116138" y="4479925"/>
          <p14:tracePt t="78751" x="2116138" y="4454525"/>
          <p14:tracePt t="78761" x="2116138" y="4443413"/>
          <p14:tracePt t="78771" x="2116138" y="4405313"/>
          <p14:tracePt t="78777" x="2116138" y="4367213"/>
          <p14:tracePt t="78787" x="2116138" y="4330700"/>
          <p14:tracePt t="78791" x="2116138" y="4292600"/>
          <p14:tracePt t="78801" x="2127250" y="4254500"/>
          <p14:tracePt t="78811" x="2127250" y="4217988"/>
          <p14:tracePt t="78818" x="2127250" y="4179888"/>
          <p14:tracePt t="78831" x="2127250" y="4154488"/>
          <p14:tracePt t="78841" x="2127250" y="4141788"/>
          <p14:tracePt t="78851" x="2127250" y="4129088"/>
          <p14:tracePt t="78857" x="2127250" y="4117975"/>
          <p14:tracePt t="78871" x="2127250" y="4105275"/>
          <p14:tracePt t="78883" x="2127250" y="4092575"/>
          <p14:tracePt t="78893" x="2127250" y="4079875"/>
          <p14:tracePt t="78897" x="2127250" y="4067175"/>
          <p14:tracePt t="78967" x="2116138" y="4067175"/>
          <p14:tracePt t="79155" x="2116138" y="4041775"/>
          <p14:tracePt t="79165" x="2116138" y="4029075"/>
          <p14:tracePt t="79175" x="2116138" y="4017963"/>
          <p14:tracePt t="79189" x="2116138" y="3992563"/>
          <p14:tracePt t="79195" x="2116138" y="3967163"/>
          <p14:tracePt t="79291" x="2116138" y="3954463"/>
          <p14:tracePt t="79305" x="2116138" y="3941763"/>
          <p14:tracePt t="79316" x="2116138" y="3916363"/>
          <p14:tracePt t="79325" x="2116138" y="3892550"/>
          <p14:tracePt t="79332" x="2116138" y="3879850"/>
          <p14:tracePt t="79341" x="2116138" y="3867150"/>
          <p14:tracePt t="79345" x="2116138" y="3854450"/>
          <p14:tracePt t="79367" x="2116138" y="3841750"/>
          <p14:tracePt t="79513" x="2116138" y="3854450"/>
          <p14:tracePt t="79523" x="2127250" y="3892550"/>
          <p14:tracePt t="79527" x="2152650" y="3979863"/>
          <p14:tracePt t="79537" x="2152650" y="4029075"/>
          <p14:tracePt t="79543" x="2152650" y="4092575"/>
          <p14:tracePt t="79553" x="2152650" y="4167188"/>
          <p14:tracePt t="79563" x="2165350" y="4230688"/>
          <p14:tracePt t="79568" x="2165350" y="4279900"/>
          <p14:tracePt t="79577" x="2165350" y="4318000"/>
          <p14:tracePt t="79584" x="2165350" y="4354513"/>
          <p14:tracePt t="79593" x="2165350" y="4379913"/>
          <p14:tracePt t="79603" x="2165350" y="4392613"/>
          <p14:tracePt t="79609" x="2165350" y="4405313"/>
          <p14:tracePt t="79619" x="2165350" y="4418013"/>
          <p14:tracePt t="79689" x="2165350" y="4430713"/>
          <p14:tracePt t="79693" x="2165350" y="4443413"/>
          <p14:tracePt t="80027" x="2178050" y="4443413"/>
          <p14:tracePt t="80037" x="2190750" y="4443413"/>
          <p14:tracePt t="80047" x="2216150" y="4443413"/>
          <p14:tracePt t="80053" x="2239963" y="4443413"/>
          <p14:tracePt t="80063" x="2278063" y="4443413"/>
          <p14:tracePt t="80067" x="2352675" y="4443413"/>
          <p14:tracePt t="80077" x="2416175" y="4418013"/>
          <p14:tracePt t="80087" x="2516188" y="4418013"/>
          <p14:tracePt t="80093" x="2578100" y="4392613"/>
          <p14:tracePt t="80103" x="2628900" y="4379913"/>
          <p14:tracePt t="80107" x="2690813" y="4354513"/>
          <p14:tracePt t="80117" x="2716213" y="4341813"/>
          <p14:tracePt t="80127" x="2754313" y="4318000"/>
          <p14:tracePt t="80133" x="2767013" y="4305300"/>
          <p14:tracePt t="80143" x="2778125" y="4292600"/>
          <p14:tracePt t="80147" x="2790825" y="4267200"/>
          <p14:tracePt t="80157" x="2790825" y="4217988"/>
          <p14:tracePt t="80167" x="2816225" y="4192588"/>
          <p14:tracePt t="80173" x="2841625" y="4154488"/>
          <p14:tracePt t="80183" x="2854325" y="4092575"/>
          <p14:tracePt t="80189" x="2867025" y="4067175"/>
          <p14:tracePt t="80200" x="2879725" y="4029075"/>
          <p14:tracePt t="80209" x="2903538" y="4005263"/>
          <p14:tracePt t="80213" x="2903538" y="3979863"/>
          <p14:tracePt t="80223" x="2903538" y="3954463"/>
          <p14:tracePt t="80229" x="2903538" y="3929063"/>
          <p14:tracePt t="80239" x="2928938" y="3905250"/>
          <p14:tracePt t="80269" x="2928938" y="3879850"/>
          <p14:tracePt t="80309" x="2928938" y="3867150"/>
          <p14:tracePt t="80319" x="2928938" y="3829050"/>
          <p14:tracePt t="80335" x="2928938" y="3816350"/>
          <p14:tracePt t="80345" x="2928938" y="3803650"/>
          <p14:tracePt t="80350" x="2928938" y="3792538"/>
          <p14:tracePt t="80359" x="2928938" y="3779838"/>
          <p14:tracePt t="80366" x="2941638" y="3754438"/>
          <p14:tracePt t="80401" x="2954338" y="3754438"/>
          <p14:tracePt t="80425" x="2967038" y="3754438"/>
          <p14:tracePt t="80505" x="2979738" y="3754438"/>
          <p14:tracePt t="80516" x="3028950" y="3729038"/>
          <p14:tracePt t="80521" x="3041650" y="3716338"/>
          <p14:tracePt t="80531" x="3067050" y="3703638"/>
          <p14:tracePt t="80537" x="3079750" y="3703638"/>
          <p14:tracePt t="80548" x="3092450" y="3692525"/>
          <p14:tracePt t="80557" x="3103563" y="3679825"/>
          <p14:tracePt t="80561" x="3128963" y="3667125"/>
          <p14:tracePt t="80597" x="3128963" y="3654425"/>
          <p14:tracePt t="80743" x="3128963" y="3692525"/>
          <p14:tracePt t="80749" x="3128963" y="3754438"/>
          <p14:tracePt t="80759" x="3092450" y="3841750"/>
          <p14:tracePt t="80763" x="3067050" y="3905250"/>
          <p14:tracePt t="80773" x="3054350" y="3967163"/>
          <p14:tracePt t="80783" x="3028950" y="4041775"/>
          <p14:tracePt t="80789" x="3016250" y="4067175"/>
          <p14:tracePt t="80800" x="3003550" y="4092575"/>
          <p14:tracePt t="80803" x="2992438" y="4129088"/>
          <p14:tracePt t="80813" x="2992438" y="4154488"/>
          <p14:tracePt t="80823" x="2967038" y="4192588"/>
          <p14:tracePt t="80829" x="2967038" y="4217988"/>
          <p14:tracePt t="80839" x="2967038" y="4230688"/>
          <p14:tracePt t="80843" x="2967038" y="4254500"/>
          <p14:tracePt t="80855" x="2967038" y="4267200"/>
          <p14:tracePt t="80869" x="2967038" y="4279900"/>
          <p14:tracePt t="80899" x="2967038" y="4292600"/>
          <p14:tracePt t="80919" x="2954338" y="4292600"/>
          <p14:tracePt t="80929" x="2954338" y="4305300"/>
          <p14:tracePt t="81687" x="2954338" y="4330700"/>
          <p14:tracePt t="81691" x="2954338" y="4354513"/>
          <p14:tracePt t="81701" x="2954338" y="4379913"/>
          <p14:tracePt t="81711" x="2954338" y="4405313"/>
          <p14:tracePt t="81717" x="2941638" y="4430713"/>
          <p14:tracePt t="81732" x="2928938" y="4454525"/>
          <p14:tracePt t="81741" x="2916238" y="4479925"/>
          <p14:tracePt t="81751" x="2916238" y="4505325"/>
          <p14:tracePt t="81757" x="2903538" y="4518025"/>
          <p14:tracePt t="81767" x="2890838" y="4543425"/>
          <p14:tracePt t="81771" x="2854325" y="4567238"/>
          <p14:tracePt t="81782" x="2828925" y="4592638"/>
          <p14:tracePt t="81793" x="2803525" y="4630738"/>
          <p14:tracePt t="81798" x="2767013" y="4679950"/>
          <p14:tracePt t="81807" x="2741613" y="4718050"/>
          <p14:tracePt t="81814" x="2678113" y="4779963"/>
          <p14:tracePt t="81823" x="2667000" y="4779963"/>
          <p14:tracePt t="81833" x="2628900" y="4830763"/>
          <p14:tracePt t="81837" x="2616200" y="4843463"/>
          <p14:tracePt t="81848" x="2578100" y="4879975"/>
          <p14:tracePt t="81853" x="2554288" y="4905375"/>
          <p14:tracePt t="81864" x="2516188" y="4943475"/>
          <p14:tracePt t="81873" x="2503488" y="4981575"/>
          <p14:tracePt t="81879" x="2478088" y="5030788"/>
          <p14:tracePt t="81889" x="2465388" y="5056188"/>
          <p14:tracePt t="81893" x="2452688" y="5068888"/>
          <p14:tracePt t="81903" x="2441575" y="5092700"/>
          <p14:tracePt t="81914" x="2441575" y="5105400"/>
          <p14:tracePt t="81919" x="2416175" y="5118100"/>
          <p14:tracePt t="81930" x="2416175" y="5156200"/>
          <p14:tracePt t="81933" x="2403475" y="5168900"/>
          <p14:tracePt t="81943" x="2390775" y="5181600"/>
          <p14:tracePt t="81953" x="2390775" y="5218113"/>
          <p14:tracePt t="81966" x="2390775" y="5230813"/>
          <p14:tracePt t="81969" x="2365375" y="5243513"/>
          <p14:tracePt t="81973" x="2365375" y="5256213"/>
          <p14:tracePt t="81983" x="2365375" y="5268913"/>
          <p14:tracePt t="81993" x="2352675" y="5281613"/>
          <p14:tracePt t="81999" x="2339975" y="5294313"/>
          <p14:tracePt t="82009" x="2339975" y="5305425"/>
          <p14:tracePt t="82423" x="2328863" y="5318125"/>
          <p14:tracePt t="82457" x="2316163" y="5318125"/>
          <p14:tracePt t="82473" x="2303463" y="5294313"/>
          <p14:tracePt t="82489" x="2290763" y="5294313"/>
          <p14:tracePt t="82513" x="2290763" y="5281613"/>
          <p14:tracePt t="82563" x="2278063" y="5281613"/>
          <p14:tracePt t="82579" x="2265363" y="5281613"/>
          <p14:tracePt t="82583" x="2252663" y="5281613"/>
          <p14:tracePt t="82593" x="2239963" y="5281613"/>
          <p14:tracePt t="82605" x="2228850" y="5281613"/>
          <p14:tracePt t="82619" x="2216150" y="5281613"/>
          <p14:tracePt t="82645" x="2203450" y="5281613"/>
          <p14:tracePt t="82669" x="2190750" y="5281613"/>
          <p14:tracePt t="82675" x="2178050" y="5281613"/>
          <p14:tracePt t="82811" x="2165350" y="5281613"/>
          <p14:tracePt t="83785" x="2165350" y="5294313"/>
          <p14:tracePt t="83811" x="2165350" y="5318125"/>
          <p14:tracePt t="83835" x="2178050" y="5343525"/>
          <p14:tracePt t="83861" x="2178050" y="5356225"/>
          <p14:tracePt t="83875" x="2178050" y="5381625"/>
          <p14:tracePt t="83885" x="2190750" y="5381625"/>
          <p14:tracePt t="83891" x="2190750" y="5394325"/>
          <p14:tracePt t="84153" x="2190750" y="5407025"/>
          <p14:tracePt t="84163" x="2216150" y="5418138"/>
          <p14:tracePt t="84189" x="2239963" y="5430838"/>
          <p14:tracePt t="84193" x="2278063" y="5430838"/>
          <p14:tracePt t="84203" x="2365375" y="5456238"/>
          <p14:tracePt t="84209" x="2452688" y="5468938"/>
          <p14:tracePt t="84219" x="2578100" y="5468938"/>
          <p14:tracePt t="84230" x="2690813" y="5494338"/>
          <p14:tracePt t="84233" x="2841625" y="5507038"/>
          <p14:tracePt t="84243" x="2979738" y="5530850"/>
          <p14:tracePt t="84249" x="3128963" y="5530850"/>
          <p14:tracePt t="84259" x="3267075" y="5543550"/>
          <p14:tracePt t="84269" x="3379788" y="5543550"/>
          <p14:tracePt t="84273" x="3505200" y="5568950"/>
          <p14:tracePt t="84285" x="3579813" y="5568950"/>
          <p14:tracePt t="84289" x="3630613" y="5568950"/>
          <p14:tracePt t="84299" x="3692525" y="5568950"/>
          <p14:tracePt t="84526" x="3667125" y="5568950"/>
          <p14:tracePt t="84532" x="3630613" y="5568950"/>
          <p14:tracePt t="84541" x="3605213" y="5568950"/>
          <p14:tracePt t="84551" x="3554413" y="5568950"/>
          <p14:tracePt t="84557" x="3530600" y="5568950"/>
          <p14:tracePt t="84567" x="3492500" y="5568950"/>
          <p14:tracePt t="84571" x="3441700" y="5568950"/>
          <p14:tracePt t="84581" x="3367088" y="5568950"/>
          <p14:tracePt t="84591" x="3328988" y="5568950"/>
          <p14:tracePt t="84597" x="3279775" y="5568950"/>
          <p14:tracePt t="84608" x="3241675" y="5568950"/>
          <p14:tracePt t="84612" x="3192463" y="5556250"/>
          <p14:tracePt t="84621" x="3154363" y="5556250"/>
          <p14:tracePt t="84631" x="3116263" y="5543550"/>
          <p14:tracePt t="84637" x="3092450" y="5543550"/>
          <p14:tracePt t="84647" x="3067050" y="5530850"/>
          <p14:tracePt t="84651" x="3054350" y="5530850"/>
          <p14:tracePt t="84663" x="3041650" y="5518150"/>
          <p14:tracePt t="84674" x="3028950" y="5518150"/>
          <p14:tracePt t="84687" x="3003550" y="5507038"/>
          <p14:tracePt t="84693" x="2992438" y="5507038"/>
          <p14:tracePt t="84703" x="2979738" y="5494338"/>
          <p14:tracePt t="84713" x="2967038" y="5494338"/>
          <p14:tracePt t="84717" x="2941638" y="5481638"/>
          <p14:tracePt t="84729" x="2928938" y="5468938"/>
          <p14:tracePt t="84743" x="2890838" y="5443538"/>
          <p14:tracePt t="84759" x="2867025" y="5443538"/>
          <p14:tracePt t="84769" x="2854325" y="5443538"/>
          <p14:tracePt t="84783" x="2841625" y="5443538"/>
          <p14:tracePt t="84799" x="2828925" y="5443538"/>
          <p14:tracePt t="84813" x="2828925" y="5430838"/>
          <p14:tracePt t="87723" x="2803525" y="5430838"/>
          <p14:tracePt t="87739" x="2790825" y="5430838"/>
          <p14:tracePt t="87744" x="2778125" y="5430838"/>
          <p14:tracePt t="87755" x="2767013" y="5430838"/>
          <p14:tracePt t="101287" x="2754313" y="5407025"/>
          <p14:tracePt t="101297" x="2790825" y="5343525"/>
          <p14:tracePt t="101307" x="2841625" y="5281613"/>
          <p14:tracePt t="101311" x="2854325" y="5243513"/>
          <p14:tracePt t="101321" x="2879725" y="5218113"/>
          <p14:tracePt t="101327" x="2903538" y="5194300"/>
          <p14:tracePt t="101337" x="2903538" y="5181600"/>
          <p14:tracePt t="101397" x="2916238" y="5181600"/>
          <p14:tracePt t="101407" x="2916238" y="5168900"/>
          <p14:tracePt t="101414" x="2916238" y="5156200"/>
          <p14:tracePt t="101423" x="2916238" y="5130800"/>
          <p14:tracePt t="101427" x="2916238" y="5092700"/>
          <p14:tracePt t="101437" x="2941638" y="5081588"/>
          <p14:tracePt t="101447" x="2941638" y="5056188"/>
          <p14:tracePt t="101453" x="2941638" y="5030788"/>
          <p14:tracePt t="101464" x="2941638" y="5005388"/>
          <p14:tracePt t="101467" x="2941638" y="4981575"/>
          <p14:tracePt t="101477" x="2941638" y="4956175"/>
          <p14:tracePt t="101487" x="2941638" y="4930775"/>
          <p14:tracePt t="101493" x="2941638" y="4918075"/>
          <p14:tracePt t="101503" x="2941638" y="4892675"/>
          <p14:tracePt t="101507" x="2941638" y="4868863"/>
          <p14:tracePt t="101517" x="2928938" y="4856163"/>
          <p14:tracePt t="101530" x="2903538" y="4818063"/>
          <p14:tracePt t="101533" x="2828925" y="4779963"/>
          <p14:tracePt t="101543" x="2767013" y="4756150"/>
          <p14:tracePt t="101549" x="2716213" y="4730750"/>
          <p14:tracePt t="101559" x="2667000" y="4692650"/>
          <p14:tracePt t="101569" x="2616200" y="4656138"/>
          <p14:tracePt t="101573" x="2578100" y="4643438"/>
          <p14:tracePt t="101583" x="2554288" y="4630738"/>
          <p14:tracePt t="101590" x="2528888" y="4618038"/>
          <p14:tracePt t="101600" x="2490788" y="4605338"/>
          <p14:tracePt t="101610" x="2478088" y="4605338"/>
          <p14:tracePt t="101615" x="2452688" y="4605338"/>
          <p14:tracePt t="101626" x="2441575" y="4605338"/>
          <p14:tracePt t="101630" x="2416175" y="4605338"/>
          <p14:tracePt t="101639" x="2390775" y="4605338"/>
          <p14:tracePt t="101650" x="2328863" y="4605338"/>
          <p14:tracePt t="101656" x="2239963" y="4618038"/>
          <p14:tracePt t="101666" x="2165350" y="4679950"/>
          <p14:tracePt t="101670" x="2078038" y="4805363"/>
          <p14:tracePt t="101680" x="2014538" y="4930775"/>
          <p14:tracePt t="101689" x="1914525" y="5105400"/>
          <p14:tracePt t="101696" x="1852613" y="5268913"/>
          <p14:tracePt t="101706" x="1790700" y="5418138"/>
          <p14:tracePt t="101714" x="1778000" y="5568950"/>
          <p14:tracePt t="101722" x="1778000" y="5681663"/>
          <p14:tracePt t="101732" x="1778000" y="5768975"/>
          <p14:tracePt t="101736" x="1778000" y="5819775"/>
          <p14:tracePt t="101748" x="1827213" y="5881688"/>
          <p14:tracePt t="101752" x="1939925" y="5932488"/>
          <p14:tracePt t="101762" x="2090738" y="5945188"/>
          <p14:tracePt t="101771" x="2278063" y="5981700"/>
          <p14:tracePt t="101775" x="2516188" y="5981700"/>
          <p14:tracePt t="101785" x="2890838" y="5981700"/>
          <p14:tracePt t="101791" x="3354388" y="5907088"/>
          <p14:tracePt t="101801" x="3856038" y="5768975"/>
          <p14:tracePt t="101812" x="4281488" y="5556250"/>
          <p14:tracePt t="101815" x="4706938" y="5356225"/>
          <p14:tracePt t="101825" x="5145088" y="5105400"/>
          <p14:tracePt t="101831" x="5483225" y="4918075"/>
          <p14:tracePt t="101842" x="5845175" y="4730750"/>
          <p14:tracePt t="101852" x="6170613" y="4543425"/>
          <p14:tracePt t="101856" x="6459538" y="4405313"/>
          <p14:tracePt t="101867" x="6659563" y="4318000"/>
          <p14:tracePt t="101871" x="6808788" y="4241800"/>
          <p14:tracePt t="101881" x="6897688" y="4192588"/>
          <p14:tracePt t="101892" x="6997700" y="4117975"/>
          <p14:tracePt t="101898" x="7021513" y="4092575"/>
          <p14:tracePt t="101908" x="7034213" y="4079875"/>
          <p14:tracePt t="101913" x="7046913" y="4054475"/>
          <p14:tracePt t="101921" x="7046913" y="4041775"/>
          <p14:tracePt t="101931" x="7059613" y="4017963"/>
          <p14:tracePt t="101937" x="7059613" y="4005263"/>
          <p14:tracePt t="101947" x="7059613" y="3992563"/>
          <p14:tracePt t="101951" x="7059613" y="3979863"/>
          <p14:tracePt t="101980" x="7059613" y="3929063"/>
          <p14:tracePt t="101988" x="7059613" y="3916363"/>
          <p14:tracePt t="101993" x="7059613" y="3905250"/>
          <p14:tracePt t="102003" x="7059613" y="3892550"/>
          <p14:tracePt t="102014" x="7059613" y="3879850"/>
          <p14:tracePt t="102029" x="7059613" y="3854450"/>
          <p14:tracePt t="102033" x="7046913" y="3841750"/>
          <p14:tracePt t="102044" x="7046913" y="3829050"/>
          <p14:tracePt t="102053" x="7046913" y="3803650"/>
          <p14:tracePt t="102057" x="7046913" y="3779838"/>
          <p14:tracePt t="102073" x="7034213" y="3741738"/>
          <p14:tracePt t="102083" x="7010400" y="3716338"/>
          <p14:tracePt t="102094" x="7010400" y="3692525"/>
          <p14:tracePt t="102099" x="6985000" y="3641725"/>
          <p14:tracePt t="102109" x="6972300" y="3567113"/>
          <p14:tracePt t="102114" x="6959600" y="3529013"/>
          <p14:tracePt t="102123" x="6959600" y="3490913"/>
          <p14:tracePt t="102133" x="6921500" y="3454400"/>
          <p14:tracePt t="102139" x="6884988" y="3403600"/>
          <p14:tracePt t="102149" x="6846888" y="3367088"/>
          <p14:tracePt t="102153" x="6797675" y="3316288"/>
          <p14:tracePt t="102163" x="6759575" y="3278188"/>
          <p14:tracePt t="102173" x="6696075" y="3254375"/>
          <p14:tracePt t="102181" x="6634163" y="3228975"/>
          <p14:tracePt t="102189" x="6596063" y="3190875"/>
          <p14:tracePt t="102193" x="6521450" y="3154363"/>
          <p14:tracePt t="102203" x="6446838" y="3128963"/>
          <p14:tracePt t="102215" x="6346825" y="3128963"/>
          <p14:tracePt t="102219" x="6259513" y="3116263"/>
          <p14:tracePt t="102230" x="6157913" y="3116263"/>
          <p14:tracePt t="102235" x="6057900" y="3116263"/>
          <p14:tracePt t="102246" x="5957888" y="3116263"/>
          <p14:tracePt t="102255" x="5821363" y="3165475"/>
          <p14:tracePt t="102259" x="5757863" y="3190875"/>
          <p14:tracePt t="102269" x="5683250" y="3241675"/>
          <p14:tracePt t="102275" x="5607050" y="3328988"/>
          <p14:tracePt t="102285" x="5532438" y="3441700"/>
          <p14:tracePt t="102296" x="5470525" y="3567113"/>
          <p14:tracePt t="102301" x="5445125" y="3767138"/>
          <p14:tracePt t="102311" x="5432425" y="3954463"/>
          <p14:tracePt t="102315" x="5432425" y="4154488"/>
          <p14:tracePt t="102325" x="5432425" y="4318000"/>
          <p14:tracePt t="102335" x="5483225" y="4492625"/>
          <p14:tracePt t="102341" x="5619750" y="4730750"/>
          <p14:tracePt t="102351" x="5745163" y="4905375"/>
          <p14:tracePt t="102355" x="5883275" y="5056188"/>
          <p14:tracePt t="102365" x="5957888" y="5168900"/>
          <p14:tracePt t="102375" x="6034088" y="5243513"/>
          <p14:tracePt t="102381" x="6108700" y="5294313"/>
          <p14:tracePt t="102391" x="6183313" y="5343525"/>
          <p14:tracePt t="102396" x="6246813" y="5368925"/>
          <p14:tracePt t="102405" x="6283325" y="5368925"/>
          <p14:tracePt t="102415" x="6334125" y="5368925"/>
          <p14:tracePt t="102421" x="6359525" y="5368925"/>
          <p14:tracePt t="102431" x="6396038" y="5368925"/>
          <p14:tracePt t="102437" x="6446838" y="5343525"/>
          <p14:tracePt t="102447" x="6521450" y="5256213"/>
          <p14:tracePt t="102457" x="6584950" y="5194300"/>
          <p14:tracePt t="102462" x="6672263" y="5081588"/>
          <p14:tracePt t="102471" x="6734175" y="4930775"/>
          <p14:tracePt t="102478" x="6784975" y="4779963"/>
          <p14:tracePt t="102487" x="6821488" y="4667250"/>
          <p14:tracePt t="102497" x="6859588" y="4543425"/>
          <p14:tracePt t="102501" x="6859588" y="4430713"/>
          <p14:tracePt t="102512" x="6872288" y="4254500"/>
          <p14:tracePt t="102517" x="6872288" y="4129088"/>
          <p14:tracePt t="102528" x="6872288" y="3979863"/>
          <p14:tracePt t="102537" x="6872288" y="3829050"/>
          <p14:tracePt t="102541" x="6859588" y="3729038"/>
          <p14:tracePt t="102553" x="6834188" y="3616325"/>
          <p14:tracePt t="102557" x="6797675" y="3479800"/>
          <p14:tracePt t="102567" x="6759575" y="3390900"/>
          <p14:tracePt t="102579" x="6708775" y="3303588"/>
          <p14:tracePt t="102583" x="6672263" y="3228975"/>
          <p14:tracePt t="102594" x="6596063" y="3141663"/>
          <p14:tracePt t="102597" x="6521450" y="3054350"/>
          <p14:tracePt t="102607" x="6434138" y="3003550"/>
          <p14:tracePt t="102617" x="6359525" y="2952750"/>
          <p14:tracePt t="102623" x="6270625" y="2916238"/>
          <p14:tracePt t="102633" x="6146800" y="2878138"/>
          <p14:tracePt t="102639" x="6008688" y="2840038"/>
          <p14:tracePt t="102649" x="5895975" y="2828925"/>
          <p14:tracePt t="102659" x="5770563" y="2828925"/>
          <p14:tracePt t="102663" x="5657850" y="2828925"/>
          <p14:tracePt t="102673" x="5545138" y="2828925"/>
          <p14:tracePt t="102679" x="5432425" y="2840038"/>
          <p14:tracePt t="102689" x="5332413" y="2916238"/>
          <p14:tracePt t="102699" x="5232400" y="3003550"/>
          <p14:tracePt t="102703" x="5145088" y="3103563"/>
          <p14:tracePt t="102713" x="5057775" y="3267075"/>
          <p14:tracePt t="102719" x="4956175" y="3454400"/>
          <p14:tracePt t="102729" x="4894263" y="3667125"/>
          <p14:tracePt t="102739" x="4868863" y="3829050"/>
          <p14:tracePt t="102744" x="4856163" y="4041775"/>
          <p14:tracePt t="102753" x="4856163" y="4254500"/>
          <p14:tracePt t="102759" x="4856163" y="4418013"/>
          <p14:tracePt t="102769" x="4868863" y="4554538"/>
          <p14:tracePt t="102779" x="4932363" y="4705350"/>
          <p14:tracePt t="102785" x="4994275" y="4805363"/>
          <p14:tracePt t="102796" x="5068888" y="4892675"/>
          <p14:tracePt t="102799" x="5132388" y="4956175"/>
          <p14:tracePt t="102809" x="5219700" y="5005388"/>
          <p14:tracePt t="102819" x="5270500" y="5030788"/>
          <p14:tracePt t="102825" x="5332413" y="5043488"/>
          <p14:tracePt t="102835" x="5394325" y="5043488"/>
          <p14:tracePt t="102839" x="5483225" y="5043488"/>
          <p14:tracePt t="102849" x="5607050" y="5043488"/>
          <p14:tracePt t="102859" x="5719763" y="4992688"/>
          <p14:tracePt t="102865" x="5845175" y="4892675"/>
          <p14:tracePt t="102875" x="5957888" y="4779963"/>
          <p14:tracePt t="102879" x="6083300" y="4656138"/>
          <p14:tracePt t="102891" x="6170613" y="4505325"/>
          <p14:tracePt t="102901" x="6246813" y="4341813"/>
          <p14:tracePt t="102905" x="6308725" y="4205288"/>
          <p14:tracePt t="102915" x="6359525" y="4067175"/>
          <p14:tracePt t="102921" x="6359525" y="3941763"/>
          <p14:tracePt t="102931" x="6359525" y="3867150"/>
          <p14:tracePt t="102941" x="6359525" y="3829050"/>
          <p14:tracePt t="102945" x="6359525" y="3803650"/>
          <p14:tracePt t="102955" x="6359525" y="3779838"/>
          <p14:tracePt t="102962" x="6359525" y="3767138"/>
          <p14:tracePt t="102979" x="6359525" y="3754438"/>
          <p14:tracePt t="102981" x="6359525" y="3741738"/>
          <p14:tracePt t="102987" x="6359525" y="3716338"/>
          <p14:tracePt t="102997" x="6346825" y="3703638"/>
          <p14:tracePt t="103001" x="6346825" y="3692525"/>
          <p14:tracePt t="103012" x="6334125" y="3692525"/>
          <p14:tracePt t="103021" x="6334125" y="3679825"/>
          <p14:tracePt t="103028" x="6308725" y="3679825"/>
          <p14:tracePt t="103037" x="6283325" y="3679825"/>
          <p14:tracePt t="103041" x="6246813" y="3679825"/>
          <p14:tracePt t="103051" x="6196013" y="3679825"/>
          <p14:tracePt t="103062" x="6134100" y="3679825"/>
          <p14:tracePt t="103067" x="6083300" y="3679825"/>
          <p14:tracePt t="103078" x="6021388" y="3679825"/>
          <p14:tracePt t="103081" x="5983288" y="3679825"/>
          <p14:tracePt t="103091" x="5932488" y="3703638"/>
          <p14:tracePt t="103101" x="5883275" y="3754438"/>
          <p14:tracePt t="103105" x="5845175" y="3754438"/>
          <p14:tracePt t="103115" x="5821363" y="3803650"/>
          <p14:tracePt t="103128" x="5783263" y="3854450"/>
          <p14:tracePt t="103131" x="5745163" y="3929063"/>
          <p14:tracePt t="103141" x="5745163" y="4005263"/>
          <p14:tracePt t="103147" x="5719763" y="4092575"/>
          <p14:tracePt t="103157" x="5719763" y="4192588"/>
          <p14:tracePt t="103167" x="5719763" y="4305300"/>
          <p14:tracePt t="103171" x="5719763" y="4418013"/>
          <p14:tracePt t="103181" x="5719763" y="4543425"/>
          <p14:tracePt t="103187" x="5719763" y="4605338"/>
          <p14:tracePt t="103197" x="5719763" y="4679950"/>
          <p14:tracePt t="103207" x="5757863" y="4756150"/>
          <p14:tracePt t="103212" x="5795963" y="4805363"/>
          <p14:tracePt t="103221" x="5832475" y="4868863"/>
          <p14:tracePt t="103228" x="5845175" y="4905375"/>
          <p14:tracePt t="103237" x="5870575" y="4930775"/>
          <p14:tracePt t="103247" x="5883275" y="4930775"/>
          <p14:tracePt t="103253" x="5908675" y="4956175"/>
          <p14:tracePt t="103263" x="5932488" y="4956175"/>
          <p14:tracePt t="103267" x="5957888" y="4956175"/>
          <p14:tracePt t="103278" x="5970588" y="4956175"/>
          <p14:tracePt t="103287" x="5995988" y="4956175"/>
          <p14:tracePt t="103294" x="6021388" y="4956175"/>
          <p14:tracePt t="103303" x="6045200" y="4943475"/>
          <p14:tracePt t="103307" x="6057900" y="4905375"/>
          <p14:tracePt t="103317" x="6070600" y="4892675"/>
          <p14:tracePt t="103329" x="6108700" y="4830763"/>
          <p14:tracePt t="103333" x="6108700" y="4756150"/>
          <p14:tracePt t="103344" x="6121400" y="4730750"/>
          <p14:tracePt t="103349" x="6121400" y="4705350"/>
          <p14:tracePt t="103359" x="6121400" y="4667250"/>
          <p14:tracePt t="103369" x="6121400" y="4643438"/>
          <p14:tracePt t="103373" x="6121400" y="4630738"/>
          <p14:tracePt t="103383" x="6121400" y="4592638"/>
          <p14:tracePt t="103389" x="6121400" y="4567238"/>
          <p14:tracePt t="103399" x="6121400" y="4543425"/>
          <p14:tracePt t="103411" x="6121400" y="4530725"/>
          <p14:tracePt t="103413" x="6121400" y="4518025"/>
          <p14:tracePt t="103423" x="6121400" y="4492625"/>
          <p14:tracePt t="103429" x="6121400" y="4467225"/>
          <p14:tracePt t="103439" x="6121400" y="4454525"/>
          <p14:tracePt t="103449" x="6108700" y="4430713"/>
          <p14:tracePt t="103453" x="6108700" y="4405313"/>
          <p14:tracePt t="103463" x="6108700" y="4392613"/>
          <p14:tracePt t="103469" x="6096000" y="4367213"/>
          <p14:tracePt t="103479" x="6096000" y="4354513"/>
          <p14:tracePt t="103489" x="6096000" y="4318000"/>
          <p14:tracePt t="103495" x="6096000" y="4292600"/>
          <p14:tracePt t="103505" x="6096000" y="4267200"/>
          <p14:tracePt t="103510" x="6083300" y="4230688"/>
          <p14:tracePt t="103519" x="6083300" y="4192588"/>
          <p14:tracePt t="103529" x="6083300" y="4141788"/>
          <p14:tracePt t="103535" x="6083300" y="4105275"/>
          <p14:tracePt t="103545" x="6083300" y="4079875"/>
          <p14:tracePt t="103549" x="6083300" y="4029075"/>
          <p14:tracePt t="103560" x="6083300" y="4005263"/>
          <p14:tracePt t="103569" x="6070600" y="3967163"/>
          <p14:tracePt t="103576" x="6070600" y="3929063"/>
          <p14:tracePt t="103585" x="6057900" y="3892550"/>
          <p14:tracePt t="103591" x="6057900" y="3867150"/>
          <p14:tracePt t="103601" x="6057900" y="3841750"/>
          <p14:tracePt t="103611" x="6045200" y="3816350"/>
          <p14:tracePt t="103625" x="6034088" y="3792538"/>
          <p14:tracePt t="103641" x="6021388" y="3779838"/>
          <p14:tracePt t="103651" x="6008688" y="3767138"/>
          <p14:tracePt t="103655" x="5995988" y="3754438"/>
          <p14:tracePt t="103667" x="5970588" y="3729038"/>
          <p14:tracePt t="103671" x="5957888" y="3729038"/>
          <p14:tracePt t="103681" x="5932488" y="3703638"/>
          <p14:tracePt t="103691" x="5895975" y="3692525"/>
          <p14:tracePt t="103697" x="5870575" y="3692525"/>
          <p14:tracePt t="103707" x="5832475" y="3692525"/>
          <p14:tracePt t="103712" x="5795963" y="3692525"/>
          <p14:tracePt t="103721" x="5770563" y="3679825"/>
          <p14:tracePt t="103731" x="5757863" y="3679825"/>
          <p14:tracePt t="103737" x="5719763" y="3679825"/>
          <p14:tracePt t="103751" x="5708650" y="3679825"/>
          <p14:tracePt t="103761" x="5695950" y="3679825"/>
          <p14:tracePt t="103913" x="5683250" y="3679825"/>
          <p14:tracePt t="103923" x="5683250" y="3767138"/>
          <p14:tracePt t="103929" x="5719763" y="3867150"/>
          <p14:tracePt t="103939" x="5757863" y="3979863"/>
          <p14:tracePt t="103944" x="5770563" y="4041775"/>
          <p14:tracePt t="103953" x="5770563" y="4092575"/>
          <p14:tracePt t="103963" x="5770563" y="4141788"/>
          <p14:tracePt t="103979" x="5770563" y="4179888"/>
          <p14:tracePt t="103979" x="5770563" y="4205288"/>
          <p14:tracePt t="103983" x="5770563" y="4217988"/>
          <p14:tracePt t="104035" x="5770563" y="4230688"/>
          <p14:tracePt t="104049" x="5757863" y="4230688"/>
          <p14:tracePt t="104055" x="5719763" y="4205288"/>
          <p14:tracePt t="104065" x="5683250" y="4129088"/>
          <p14:tracePt t="104075" x="5683250" y="4079875"/>
          <p14:tracePt t="104079" x="5683250" y="4054475"/>
          <p14:tracePt t="104089" x="5683250" y="4029075"/>
          <p14:tracePt t="104095" x="5683250" y="4005263"/>
          <p14:tracePt t="104105" x="5683250" y="3979863"/>
          <p14:tracePt t="104115" x="5683250" y="3954463"/>
          <p14:tracePt t="104119" x="5708650" y="3929063"/>
          <p14:tracePt t="104129" x="5745163" y="3916363"/>
          <p14:tracePt t="104135" x="5783263" y="3879850"/>
          <p14:tracePt t="104145" x="5845175" y="3879850"/>
          <p14:tracePt t="104155" x="5883275" y="3867150"/>
          <p14:tracePt t="104160" x="5957888" y="3867150"/>
          <p14:tracePt t="104169" x="6008688" y="3867150"/>
          <p14:tracePt t="104176" x="6045200" y="3867150"/>
          <p14:tracePt t="104185" x="6096000" y="3867150"/>
          <p14:tracePt t="104195" x="6134100" y="3867150"/>
          <p14:tracePt t="104201" x="6157913" y="3867150"/>
          <p14:tracePt t="104211" x="6183313" y="3879850"/>
          <p14:tracePt t="104215" x="6208713" y="3892550"/>
          <p14:tracePt t="104227" x="6208713" y="3905250"/>
          <p14:tracePt t="104235" x="6234113" y="3905250"/>
          <p14:tracePt t="104242" x="6246813" y="3916363"/>
          <p14:tracePt t="104276" x="6259513" y="3929063"/>
          <p14:tracePt t="104347" x="6270625" y="3929063"/>
          <p14:tracePt t="104520" x="6283325" y="3929063"/>
          <p14:tracePt t="104524" x="6283325" y="3916363"/>
          <p14:tracePt t="104533" x="6234113" y="3892550"/>
          <p14:tracePt t="104544" x="6108700" y="3854450"/>
          <p14:tracePt t="104549" x="5957888" y="3803650"/>
          <p14:tracePt t="104560" x="5795963" y="3779838"/>
          <p14:tracePt t="104563" x="5619750" y="3767138"/>
          <p14:tracePt t="104573" x="5432425" y="3741738"/>
          <p14:tracePt t="104583" x="5207000" y="3692525"/>
          <p14:tracePt t="104589" x="5019675" y="3692525"/>
          <p14:tracePt t="104599" x="4856163" y="3641725"/>
          <p14:tracePt t="104603" x="4643438" y="3629025"/>
          <p14:tracePt t="104613" x="4418013" y="3579813"/>
          <p14:tracePt t="104623" x="4230688" y="3579813"/>
          <p14:tracePt t="104629" x="4068763" y="3541713"/>
          <p14:tracePt t="104639" x="3917950" y="3541713"/>
          <p14:tracePt t="104645" x="3767138" y="3541713"/>
          <p14:tracePt t="104655" x="3643313" y="3541713"/>
          <p14:tracePt t="104665" x="3541713" y="3541713"/>
          <p14:tracePt t="104669" x="3429000" y="3541713"/>
          <p14:tracePt t="104679" x="3341688" y="3541713"/>
          <p14:tracePt t="104685" x="3279775" y="3554413"/>
          <p14:tracePt t="104695" x="3216275" y="3590925"/>
          <p14:tracePt t="104705" x="3154363" y="3641725"/>
          <p14:tracePt t="104710" x="3141663" y="3654425"/>
          <p14:tracePt t="104721" x="3092450" y="3692525"/>
          <p14:tracePt t="104726" x="3067050" y="3741738"/>
          <p14:tracePt t="104735" x="3067050" y="3754438"/>
          <p14:tracePt t="104745" x="3041650" y="3792538"/>
          <p14:tracePt t="104751" x="3028950" y="3816350"/>
          <p14:tracePt t="104761" x="3028950" y="3841750"/>
          <p14:tracePt t="104765" x="3028950" y="3867150"/>
          <p14:tracePt t="104776" x="3016250" y="3892550"/>
          <p14:tracePt t="104785" x="3016250" y="3905250"/>
          <p14:tracePt t="104801" x="3016250" y="3916363"/>
          <p14:tracePt t="104908" x="3016250" y="3892550"/>
          <p14:tracePt t="104922" x="3016250" y="3879850"/>
          <p14:tracePt t="105139" x="3016250" y="3867150"/>
          <p14:tracePt t="105149" x="3028950" y="3854450"/>
          <p14:tracePt t="105165" x="3041650" y="3854450"/>
          <p14:tracePt t="105179" x="3067050" y="3841750"/>
          <p14:tracePt t="105195" x="3103563" y="3829050"/>
          <p14:tracePt t="105205" x="3128963" y="3829050"/>
          <p14:tracePt t="105210" x="3205163" y="3816350"/>
          <p14:tracePt t="105219" x="3305175" y="3803650"/>
          <p14:tracePt t="105229" x="3454400" y="3767138"/>
          <p14:tracePt t="105235" x="3592513" y="3754438"/>
          <p14:tracePt t="105245" x="3756025" y="3754438"/>
          <p14:tracePt t="105249" x="3930650" y="3754438"/>
          <p14:tracePt t="105260" x="4092575" y="3754438"/>
          <p14:tracePt t="105269" x="4294188" y="3754438"/>
          <p14:tracePt t="105276" x="4481513" y="3754438"/>
          <p14:tracePt t="105285" x="4681538" y="3754438"/>
          <p14:tracePt t="105289" x="4881563" y="3754438"/>
          <p14:tracePt t="105299" x="5068888" y="3754438"/>
          <p14:tracePt t="105310" x="5219700" y="3754438"/>
          <p14:tracePt t="105315" x="5345113" y="3754438"/>
          <p14:tracePt t="105326" x="5470525" y="3729038"/>
          <p14:tracePt t="105329" x="5532438" y="3729038"/>
          <p14:tracePt t="105342" x="5619750" y="3729038"/>
          <p14:tracePt t="105351" x="5670550" y="3729038"/>
          <p14:tracePt t="105355" x="5695950" y="3729038"/>
          <p14:tracePt t="105365" x="5708650" y="3729038"/>
          <p14:tracePt t="105533" x="5708650" y="3741738"/>
          <p14:tracePt t="105557" x="5708650" y="3754438"/>
          <p14:tracePt t="105577" x="5708650" y="3767138"/>
          <p14:tracePt t="105597" x="5708650" y="3792538"/>
          <p14:tracePt t="105603" x="5708650" y="3803650"/>
          <p14:tracePt t="105613" x="5708650" y="3829050"/>
          <p14:tracePt t="105617" x="5708650" y="3854450"/>
          <p14:tracePt t="105629" x="5732463" y="3879850"/>
          <p14:tracePt t="105639" x="5732463" y="3892550"/>
          <p14:tracePt t="105643" x="5757863" y="3916363"/>
          <p14:tracePt t="105653" x="5783263" y="3941763"/>
          <p14:tracePt t="105660" x="5795963" y="3967163"/>
          <p14:tracePt t="105669" x="5821363" y="3992563"/>
          <p14:tracePt t="105679" x="5857875" y="4005263"/>
          <p14:tracePt t="105683" x="5908675" y="4041775"/>
          <p14:tracePt t="105693" x="5957888" y="4079875"/>
          <p14:tracePt t="105699" x="6070600" y="4129088"/>
          <p14:tracePt t="105709" x="6134100" y="4154488"/>
          <p14:tracePt t="105719" x="6246813" y="4192588"/>
          <p14:tracePt t="105723" x="6359525" y="4217988"/>
          <p14:tracePt t="105733" x="6483350" y="4230688"/>
          <p14:tracePt t="105739" x="6634163" y="4230688"/>
          <p14:tracePt t="105749" x="6759575" y="4230688"/>
          <p14:tracePt t="105759" x="6910388" y="4230688"/>
          <p14:tracePt t="105763" x="7046913" y="4230688"/>
          <p14:tracePt t="105773" x="7159625" y="4230688"/>
          <p14:tracePt t="105779" x="7285038" y="4230688"/>
          <p14:tracePt t="105789" x="7348538" y="4230688"/>
          <p14:tracePt t="105799" x="7423150" y="4230688"/>
          <p14:tracePt t="105805" x="7472363" y="4230688"/>
          <p14:tracePt t="105815" x="7497763" y="4230688"/>
          <p14:tracePt t="105829" x="7523163" y="4230688"/>
          <p14:tracePt t="105865" x="7535863" y="4230688"/>
          <p14:tracePt t="105889" x="7548563" y="4230688"/>
          <p14:tracePt t="105905" x="7548563" y="4217988"/>
          <p14:tracePt t="105926" x="7561263" y="4217988"/>
          <p14:tracePt t="105931" x="7572375" y="4205288"/>
          <p14:tracePt t="105961" x="7572375" y="4192588"/>
          <p14:tracePt t="106879" x="7572375" y="4179888"/>
          <p14:tracePt t="106899" x="7572375" y="4167188"/>
          <p14:tracePt t="106905" x="7561263" y="4167188"/>
          <p14:tracePt t="106915" x="7535863" y="4167188"/>
          <p14:tracePt t="106919" x="7485063" y="4167188"/>
          <p14:tracePt t="106929" x="7448550" y="4167188"/>
          <p14:tracePt t="106939" x="7423150" y="4167188"/>
          <p14:tracePt t="106945" x="7385050" y="4167188"/>
          <p14:tracePt t="106955" x="7359650" y="4167188"/>
          <p14:tracePt t="106960" x="7310438" y="4167188"/>
          <p14:tracePt t="106974" x="7272338" y="4167188"/>
          <p14:tracePt t="106979" x="7246938" y="4167188"/>
          <p14:tracePt t="106985" x="7197725" y="4167188"/>
          <p14:tracePt t="106995" x="7172325" y="4167188"/>
          <p14:tracePt t="106999" x="7146925" y="4167188"/>
          <p14:tracePt t="107009" x="7085013" y="4167188"/>
          <p14:tracePt t="107019" x="7034213" y="4141788"/>
          <p14:tracePt t="107025" x="6934200" y="4141788"/>
          <p14:tracePt t="107035" x="6846888" y="4129088"/>
          <p14:tracePt t="107040" x="6696075" y="4105275"/>
          <p14:tracePt t="107049" x="6546850" y="4092575"/>
          <p14:tracePt t="107061" x="6334125" y="4041775"/>
          <p14:tracePt t="107065" x="6108700" y="4005263"/>
          <p14:tracePt t="107075" x="5895975" y="3992563"/>
          <p14:tracePt t="107081" x="5595938" y="3941763"/>
          <p14:tracePt t="107092" x="5307013" y="3905250"/>
          <p14:tracePt t="107101" x="4919663" y="3841750"/>
          <p14:tracePt t="107105" x="4468813" y="3816350"/>
          <p14:tracePt t="107115" x="3805238" y="3741738"/>
          <p14:tracePt t="107121" x="3241675" y="3629025"/>
          <p14:tracePt t="107131" x="2728913" y="3603625"/>
          <p14:tracePt t="107142" x="2178050" y="3603625"/>
          <p14:tracePt t="107145" x="1701800" y="3603625"/>
          <p14:tracePt t="107158" x="1301750" y="3603625"/>
          <p14:tracePt t="107161" x="889000" y="3603625"/>
          <p14:tracePt t="107171" x="588963" y="3603625"/>
          <p14:tracePt t="107181" x="274638" y="3603625"/>
          <p14:tracePt t="107187" x="163513" y="3603625"/>
          <p14:tracePt t="107197" x="74613" y="3616325"/>
          <p14:tracePt t="107201" x="12700" y="3641725"/>
          <p14:tracePt t="107211" x="0" y="3641725"/>
          <p14:tracePt t="107307" x="38100" y="3729038"/>
          <p14:tracePt t="107317" x="61913" y="3754438"/>
          <p14:tracePt t="107327" x="138113" y="3829050"/>
          <p14:tracePt t="107333" x="187325" y="3879850"/>
          <p14:tracePt t="107343" x="250825" y="3954463"/>
          <p14:tracePt t="107347" x="312738" y="4017963"/>
          <p14:tracePt t="107358" x="376238" y="4092575"/>
          <p14:tracePt t="107369" x="425450" y="4167188"/>
          <p14:tracePt t="107374" x="500063" y="4230688"/>
          <p14:tracePt t="107383" x="588963" y="4279900"/>
          <p14:tracePt t="107390" x="650875" y="4318000"/>
          <p14:tracePt t="107399" x="738188" y="4354513"/>
          <p14:tracePt t="107409" x="863600" y="4392613"/>
          <p14:tracePt t="107413" x="963613" y="4392613"/>
          <p14:tracePt t="107424" x="1101725" y="4430713"/>
          <p14:tracePt t="107429" x="1201738" y="4430713"/>
          <p14:tracePt t="107440" x="1314450" y="4430713"/>
          <p14:tracePt t="107449" x="1414463" y="4430713"/>
          <p14:tracePt t="107453" x="1552575" y="4430713"/>
          <p14:tracePt t="107463" x="1639888" y="4430713"/>
          <p14:tracePt t="107469" x="1714500" y="4430713"/>
          <p14:tracePt t="107479" x="1801813" y="4430713"/>
          <p14:tracePt t="107490" x="1890713" y="4430713"/>
          <p14:tracePt t="107493" x="1952625" y="4430713"/>
          <p14:tracePt t="107503" x="2052638" y="4430713"/>
          <p14:tracePt t="107509" x="2103438" y="4430713"/>
          <p14:tracePt t="107519" x="2178050" y="4430713"/>
          <p14:tracePt t="107529" x="2228850" y="4430713"/>
          <p14:tracePt t="107535" x="2278063" y="4430713"/>
          <p14:tracePt t="107545" x="2303463" y="4430713"/>
          <p14:tracePt t="107549" x="2328863" y="4430713"/>
          <p14:tracePt t="107559" x="2339975" y="4430713"/>
          <p14:tracePt t="107575" x="2352675" y="4430713"/>
          <p14:tracePt t="107595" x="2365375" y="4430713"/>
          <p14:tracePt t="107675" x="2378075" y="4430713"/>
          <p14:tracePt t="107715" x="2378075" y="4443413"/>
          <p14:tracePt t="107737" x="2378075" y="4467225"/>
          <p14:tracePt t="107741" x="2378075" y="4492625"/>
          <p14:tracePt t="107751" x="2378075" y="4530725"/>
          <p14:tracePt t="107758" x="2352675" y="4554538"/>
          <p14:tracePt t="107767" x="2316163" y="4592638"/>
          <p14:tracePt t="107777" x="2278063" y="4592638"/>
          <p14:tracePt t="107781" x="2216150" y="4618038"/>
          <p14:tracePt t="107791" x="2178050" y="4630738"/>
          <p14:tracePt t="107797" x="2152650" y="4643438"/>
          <p14:tracePt t="107808" x="2127250" y="4643438"/>
          <p14:tracePt t="107817" x="2090738" y="4656138"/>
          <p14:tracePt t="107821" x="2078038" y="4656138"/>
          <p14:tracePt t="107831" x="2065338" y="4667250"/>
          <p14:tracePt t="107837" x="2052638" y="4667250"/>
          <p14:tracePt t="107857" x="2027238" y="4667250"/>
          <p14:tracePt t="107983" x="2014538" y="4679950"/>
          <p14:tracePt t="108003" x="2003425" y="4679950"/>
          <p14:tracePt t="108013" x="2003425" y="4692650"/>
          <p14:tracePt t="108024" x="1990725" y="4692650"/>
          <p14:tracePt t="108040" x="1978025" y="4692650"/>
          <p14:tracePt t="108043" x="1965325" y="4692650"/>
          <p14:tracePt t="108056" x="1965325" y="4705350"/>
          <p14:tracePt t="108063" x="1952625" y="4705350"/>
          <p14:tracePt t="108079" x="1939925" y="4705350"/>
          <p14:tracePt t="108085" x="1914525" y="4705350"/>
          <p14:tracePt t="108109" x="1903413" y="4705350"/>
          <p14:tracePt t="108281" x="1890713" y="4705350"/>
          <p14:tracePt t="108301" x="1890713" y="4718050"/>
          <p14:tracePt t="108307" x="1890713" y="4743450"/>
          <p14:tracePt t="108317" x="1890713" y="4768850"/>
          <p14:tracePt t="108322" x="1878013" y="4768850"/>
          <p14:tracePt t="108331" x="1878013" y="4792663"/>
          <p14:tracePt t="108341" x="1865313" y="4818063"/>
          <p14:tracePt t="108347" x="1865313" y="4830763"/>
          <p14:tracePt t="108361" x="1839913" y="4856163"/>
          <p14:tracePt t="108381" x="1839913" y="4868863"/>
          <p14:tracePt t="108397" x="1839913" y="4879975"/>
          <p14:tracePt t="108401" x="1827213" y="4892675"/>
          <p14:tracePt t="108423" x="1801813" y="4892675"/>
          <p14:tracePt t="108609" x="1814513" y="4892675"/>
          <p14:tracePt t="108619" x="1878013" y="4856163"/>
          <p14:tracePt t="108629" x="1903413" y="4843463"/>
          <p14:tracePt t="108635" x="1952625" y="4830763"/>
          <p14:tracePt t="108645" x="1990725" y="4830763"/>
          <p14:tracePt t="108649" x="2039938" y="4805363"/>
          <p14:tracePt t="108659" x="2065338" y="4805363"/>
          <p14:tracePt t="108669" x="2103438" y="4805363"/>
          <p14:tracePt t="108675" x="2152650" y="4805363"/>
          <p14:tracePt t="108685" x="2190750" y="4779963"/>
          <p14:tracePt t="108690" x="2216150" y="4779963"/>
          <p14:tracePt t="108699" x="2252663" y="4779963"/>
          <p14:tracePt t="108709" x="2265363" y="4779963"/>
          <p14:tracePt t="108715" x="2290763" y="4779963"/>
          <p14:tracePt t="108725" x="2303463" y="4779963"/>
          <p14:tracePt t="108729" x="2316163" y="4779963"/>
          <p14:tracePt t="108741" x="2328863" y="4779963"/>
          <p14:tracePt t="108755" x="2339975" y="4779963"/>
          <p14:tracePt t="108807" x="2365375" y="4779963"/>
          <p14:tracePt t="108831" x="2378075" y="4779963"/>
          <p14:tracePt t="108847" x="2390775" y="4779963"/>
          <p14:tracePt t="108883" x="2403475" y="4779963"/>
          <p14:tracePt t="108897" x="2416175" y="4779963"/>
          <p14:tracePt t="108913" x="2428875" y="4779963"/>
          <p14:tracePt t="108977" x="2452688" y="4779963"/>
          <p14:tracePt t="109195" x="2528888" y="4779963"/>
          <p14:tracePt t="109199" x="2667000" y="4779963"/>
          <p14:tracePt t="109211" x="2816225" y="4779963"/>
          <p14:tracePt t="109221" x="3003550" y="4779963"/>
          <p14:tracePt t="109225" x="3205163" y="4779963"/>
          <p14:tracePt t="109235" x="3441700" y="4779963"/>
          <p14:tracePt t="109241" x="3779838" y="4779963"/>
          <p14:tracePt t="109251" x="4117975" y="4779963"/>
          <p14:tracePt t="109261" x="4430713" y="4779963"/>
          <p14:tracePt t="109265" x="4732338" y="4779963"/>
          <p14:tracePt t="109275" x="5032375" y="4830763"/>
          <p14:tracePt t="109281" x="5232400" y="4856163"/>
          <p14:tracePt t="109291" x="5370513" y="4856163"/>
          <p14:tracePt t="109301" x="5483225" y="4868863"/>
          <p14:tracePt t="109306" x="5545138" y="4868863"/>
          <p14:tracePt t="109315" x="5595938" y="4868863"/>
          <p14:tracePt t="109322" x="5607050" y="4868863"/>
          <p14:tracePt t="109331" x="5619750" y="4868863"/>
          <p14:tracePt t="109361" x="5645150" y="4868863"/>
          <p14:tracePt t="109407" x="5657850" y="4868863"/>
          <p14:tracePt t="109417" x="5670550" y="4868863"/>
          <p14:tracePt t="109421" x="5695950" y="4856163"/>
          <p14:tracePt t="109431" x="5708650" y="4830763"/>
          <p14:tracePt t="109441" x="5719763" y="4805363"/>
          <p14:tracePt t="109447" x="5745163" y="4768850"/>
          <p14:tracePt t="109457" x="5783263" y="4743450"/>
          <p14:tracePt t="109461" x="5808663" y="4730750"/>
          <p14:tracePt t="109472" x="5857875" y="4718050"/>
          <p14:tracePt t="109481" x="5870575" y="4705350"/>
          <p14:tracePt t="109488" x="5883275" y="4705350"/>
          <p14:tracePt t="109497" x="5921375" y="4679950"/>
          <p14:tracePt t="109504" x="5945188" y="4667250"/>
          <p14:tracePt t="109513" x="5970588" y="4667250"/>
          <p14:tracePt t="109523" x="5995988" y="4656138"/>
          <p14:tracePt t="109527" x="6045200" y="4618038"/>
          <p14:tracePt t="109539" x="6070600" y="4618038"/>
          <p14:tracePt t="109543" x="6096000" y="4605338"/>
          <p14:tracePt t="109553" x="6121400" y="4579938"/>
          <p14:tracePt t="109563" x="6146800" y="4554538"/>
          <p14:tracePt t="109569" x="6157913" y="4554538"/>
          <p14:tracePt t="109579" x="6183313" y="4530725"/>
          <p14:tracePt t="109583" x="6196013" y="4505325"/>
          <p14:tracePt t="109593" x="6234113" y="4479925"/>
          <p14:tracePt t="109604" x="6246813" y="4454525"/>
          <p14:tracePt t="109609" x="6270625" y="4443413"/>
          <p14:tracePt t="109619" x="6270625" y="4430713"/>
          <p14:tracePt t="109623" x="6296025" y="4405313"/>
          <p14:tracePt t="109633" x="6308725" y="4392613"/>
          <p14:tracePt t="109643" x="6334125" y="4367213"/>
          <p14:tracePt t="109649" x="6346825" y="4354513"/>
          <p14:tracePt t="109659" x="6370638" y="4330700"/>
          <p14:tracePt t="109663" x="6383338" y="4292600"/>
          <p14:tracePt t="109673" x="6396038" y="4279900"/>
          <p14:tracePt t="109683" x="6421438" y="4267200"/>
          <p14:tracePt t="109690" x="6446838" y="4241800"/>
          <p14:tracePt t="109699" x="6483350" y="4217988"/>
          <p14:tracePt t="109706" x="6508750" y="4205288"/>
          <p14:tracePt t="109715" x="6546850" y="4179888"/>
          <p14:tracePt t="109725" x="6584950" y="4179888"/>
          <p14:tracePt t="109729" x="6608763" y="4141788"/>
          <p14:tracePt t="109740" x="6646863" y="4129088"/>
          <p14:tracePt t="109745" x="6672263" y="4117975"/>
          <p14:tracePt t="109756" x="6708775" y="4105275"/>
          <p14:tracePt t="109765" x="6721475" y="4092575"/>
          <p14:tracePt t="109769" x="6734175" y="4079875"/>
          <p14:tracePt t="109779" x="6772275" y="4054475"/>
          <p14:tracePt t="109785" x="6784975" y="4041775"/>
          <p14:tracePt t="109795" x="6808788" y="4029075"/>
          <p14:tracePt t="109806" x="6834188" y="4017963"/>
          <p14:tracePt t="109809" x="6872288" y="3979863"/>
          <p14:tracePt t="109825" x="6910388" y="3954463"/>
          <p14:tracePt t="109835" x="6921500" y="3954463"/>
          <p14:tracePt t="109845" x="6934200" y="3941763"/>
          <p14:tracePt t="109872" x="6946900" y="3929063"/>
          <p14:tracePt t="109951" x="6946900" y="3916363"/>
          <p14:tracePt t="110017" x="6946900" y="3905250"/>
          <p14:tracePt t="110153" x="6946900" y="3916363"/>
          <p14:tracePt t="110159" x="6934200" y="3929063"/>
          <p14:tracePt t="110169" x="6934200" y="3941763"/>
          <p14:tracePt t="110179" x="6934200" y="3954463"/>
          <p14:tracePt t="110183" x="6934200" y="3979863"/>
          <p14:tracePt t="110193" x="6934200" y="4005263"/>
          <p14:tracePt t="110209" x="6934200" y="4017963"/>
          <p14:tracePt t="110219" x="6934200" y="4029075"/>
          <p14:tracePt t="110273" x="6921500" y="4029075"/>
          <p14:tracePt t="110340" x="6921500" y="3992563"/>
          <p14:tracePt t="110345" x="6997700" y="3916363"/>
          <p14:tracePt t="110356" x="7085013" y="3803650"/>
          <p14:tracePt t="110365" x="7185025" y="3703638"/>
          <p14:tracePt t="110369" x="7259638" y="3629025"/>
          <p14:tracePt t="110379" x="7348538" y="3554413"/>
          <p14:tracePt t="110385" x="7448550" y="3454400"/>
          <p14:tracePt t="110395" x="7561263" y="3378200"/>
          <p14:tracePt t="110405" x="7635875" y="3316288"/>
          <p14:tracePt t="110411" x="7697788" y="3254375"/>
          <p14:tracePt t="110422" x="7723188" y="3228975"/>
          <p14:tracePt t="110425" x="7785100" y="3165475"/>
          <p14:tracePt t="110435" x="7797800" y="3128963"/>
          <p14:tracePt t="110445" x="7823200" y="3116263"/>
          <p14:tracePt t="110451" x="7823200" y="3103563"/>
          <p14:tracePt t="110461" x="7823200" y="3090863"/>
          <p14:tracePt t="110488" x="7823200" y="3065463"/>
          <p14:tracePt t="110522" x="7797800" y="3065463"/>
          <p14:tracePt t="110527" x="7761288" y="3065463"/>
          <p14:tracePt t="110538" x="7685088" y="3065463"/>
          <p14:tracePt t="110547" x="7585075" y="3065463"/>
          <p14:tracePt t="110551" x="7459663" y="3065463"/>
          <p14:tracePt t="110561" x="7235825" y="3141663"/>
          <p14:tracePt t="110567" x="6934200" y="3203575"/>
          <p14:tracePt t="110577" x="6584950" y="3328988"/>
          <p14:tracePt t="110588" x="6221413" y="3403600"/>
          <p14:tracePt t="110591" x="5745163" y="3541713"/>
          <p14:tracePt t="110601" x="5332413" y="3667125"/>
          <p14:tracePt t="110607" x="4894263" y="3803650"/>
          <p14:tracePt t="110617" x="4481513" y="3929063"/>
          <p14:tracePt t="110627" x="4105275" y="4054475"/>
          <p14:tracePt t="110633" x="3717925" y="4205288"/>
          <p14:tracePt t="110643" x="3328988" y="4379913"/>
          <p14:tracePt t="110647" x="2967038" y="4554538"/>
          <p14:tracePt t="110658" x="2690813" y="4667250"/>
          <p14:tracePt t="110667" x="2490788" y="4756150"/>
          <p14:tracePt t="110673" x="2290763" y="4879975"/>
          <p14:tracePt t="110683" x="2152650" y="4956175"/>
          <p14:tracePt t="110688" x="2027238" y="5043488"/>
          <p14:tracePt t="110697" x="1927225" y="5118100"/>
          <p14:tracePt t="110708" x="1878013" y="5156200"/>
          <p14:tracePt t="110713" x="1814513" y="5218113"/>
          <p14:tracePt t="110723" x="1790700" y="5243513"/>
          <p14:tracePt t="110727" x="1778000" y="5268913"/>
          <p14:tracePt t="110738" x="1765300" y="5281613"/>
          <p14:tracePt t="110749" x="1739900" y="5294313"/>
          <p14:tracePt t="110754" x="1714500" y="5343525"/>
          <p14:tracePt t="110763" x="1701800" y="5368925"/>
          <p14:tracePt t="110770" x="1665288" y="5394325"/>
          <p14:tracePt t="110779" x="1639888" y="5430838"/>
          <p14:tracePt t="110789" x="1614488" y="5456238"/>
          <p14:tracePt t="110793" x="1577975" y="5468938"/>
          <p14:tracePt t="110803" x="1527175" y="5507038"/>
          <p14:tracePt t="110809" x="1465263" y="5543550"/>
          <p14:tracePt t="110821" x="1389063" y="5581650"/>
          <p14:tracePt t="110829" x="1352550" y="5607050"/>
          <p14:tracePt t="110833" x="1276350" y="5619750"/>
          <p14:tracePt t="110843" x="1252538" y="5643563"/>
          <p14:tracePt t="110854" x="1227138" y="5643563"/>
          <p14:tracePt t="110859" x="1201738" y="5643563"/>
          <p14:tracePt t="110870" x="1176338" y="5656263"/>
          <p14:tracePt t="110873" x="1163638" y="5681663"/>
          <p14:tracePt t="111019" x="1176338" y="5681663"/>
          <p14:tracePt t="111025" x="1201738" y="5681663"/>
          <p14:tracePt t="111035" x="1227138" y="5681663"/>
          <p14:tracePt t="111045" x="1276350" y="5681663"/>
          <p14:tracePt t="111049" x="1314450" y="5681663"/>
          <p14:tracePt t="111059" x="1376363" y="5668963"/>
          <p14:tracePt t="111065" x="1427163" y="5668963"/>
          <p14:tracePt t="111075" x="1501775" y="5643563"/>
          <p14:tracePt t="111085" x="1589088" y="5643563"/>
          <p14:tracePt t="111091" x="1639888" y="5630863"/>
          <p14:tracePt t="111102" x="1714500" y="5630863"/>
          <p14:tracePt t="111105" x="1801813" y="5607050"/>
          <p14:tracePt t="111115" x="1865313" y="5594350"/>
          <p14:tracePt t="111125" x="1939925" y="5594350"/>
          <p14:tracePt t="111131" x="2003425" y="5568950"/>
          <p14:tracePt t="111141" x="2027238" y="5568950"/>
          <p14:tracePt t="111155" x="2039938" y="5568950"/>
          <p14:tracePt t="111261" x="2052638" y="5568950"/>
          <p14:tracePt t="111287" x="2052638" y="5556250"/>
          <p14:tracePt t="111301" x="2052638" y="5543550"/>
          <p14:tracePt t="111321" x="2039938" y="5530850"/>
          <p14:tracePt t="111327" x="2027238" y="5530850"/>
          <p14:tracePt t="111338" x="2014538" y="5518150"/>
          <p14:tracePt t="111354" x="2003425" y="5518150"/>
          <p14:tracePt t="111363" x="1978025" y="5507038"/>
          <p14:tracePt t="111367" x="1965325" y="5494338"/>
          <p14:tracePt t="111377" x="1952625" y="5494338"/>
          <p14:tracePt t="111383" x="1927225" y="5494338"/>
          <p14:tracePt t="111407" x="1914525" y="5494338"/>
          <p14:tracePt t="112019" x="1890713" y="5494338"/>
          <p14:tracePt t="112149" x="1878013" y="5494338"/>
          <p14:tracePt t="112473" x="1878013" y="5481638"/>
          <p14:tracePt t="112477" x="1890713" y="5481638"/>
          <p14:tracePt t="112487" x="1914525" y="5481638"/>
          <p14:tracePt t="112497" x="1978025" y="5468938"/>
          <p14:tracePt t="112503" x="2039938" y="5443538"/>
          <p14:tracePt t="112513" x="2103438" y="5443538"/>
          <p14:tracePt t="112518" x="2178050" y="5430838"/>
          <p14:tracePt t="112527" x="2265363" y="5407025"/>
          <p14:tracePt t="112537" x="2316163" y="5407025"/>
          <p14:tracePt t="112543" x="2403475" y="5394325"/>
          <p14:tracePt t="112553" x="2452688" y="5394325"/>
          <p14:tracePt t="112559" x="2528888" y="5381625"/>
          <p14:tracePt t="112570" x="2565400" y="5381625"/>
          <p14:tracePt t="112579" x="2616200" y="5381625"/>
          <p14:tracePt t="112584" x="2667000" y="5381625"/>
          <p14:tracePt t="112593" x="2703513" y="5381625"/>
          <p14:tracePt t="112599" x="2728913" y="5381625"/>
          <p14:tracePt t="112609" x="2754313" y="5381625"/>
          <p14:tracePt t="112620" x="2790825" y="5381625"/>
          <p14:tracePt t="112623" x="2803525" y="5381625"/>
          <p14:tracePt t="112633" x="2828925" y="5381625"/>
          <p14:tracePt t="112639" x="2854325" y="5381625"/>
          <p14:tracePt t="112649" x="2890838" y="5381625"/>
          <p14:tracePt t="112659" x="2916238" y="5381625"/>
          <p14:tracePt t="112663" x="2979738" y="5381625"/>
          <p14:tracePt t="112673" x="3041650" y="5381625"/>
          <p14:tracePt t="112679" x="3128963" y="5381625"/>
          <p14:tracePt t="112689" x="3241675" y="5356225"/>
          <p14:tracePt t="112699" x="3367088" y="5356225"/>
          <p14:tracePt t="112705" x="3479800" y="5330825"/>
          <p14:tracePt t="112715" x="3605213" y="5330825"/>
          <p14:tracePt t="112719" x="3667125" y="5318125"/>
          <p14:tracePt t="112729" x="3779838" y="5281613"/>
          <p14:tracePt t="112739" x="3817938" y="5281613"/>
          <p14:tracePt t="112745" x="3867150" y="5268913"/>
          <p14:tracePt t="112755" x="3905250" y="5256213"/>
          <p14:tracePt t="112759" x="3956050" y="5256213"/>
          <p14:tracePt t="112769" x="3979863" y="5256213"/>
          <p14:tracePt t="112779" x="4005263" y="5230813"/>
          <p14:tracePt t="112786" x="4017963" y="5230813"/>
          <p14:tracePt t="112795" x="4030663" y="5230813"/>
          <p14:tracePt t="112802" x="4043363" y="5230813"/>
          <p14:tracePt t="112821" x="4056063" y="5230813"/>
          <p14:tracePt t="112836" x="4068763" y="5230813"/>
          <p14:tracePt t="112841" x="4092575" y="5230813"/>
          <p14:tracePt t="112861" x="4105275" y="5230813"/>
          <p14:tracePt t="112865" x="4130675" y="5230813"/>
          <p14:tracePt t="112875" x="4143375" y="5230813"/>
          <p14:tracePt t="112881" x="4156075" y="5230813"/>
          <p14:tracePt t="112891" x="4192588" y="5205413"/>
          <p14:tracePt t="112907" x="4230688" y="5194300"/>
          <p14:tracePt t="112918" x="4268788" y="5194300"/>
          <p14:tracePt t="112921" x="4305300" y="5194300"/>
          <p14:tracePt t="112931" x="4330700" y="5194300"/>
          <p14:tracePt t="112941" x="4356100" y="5194300"/>
          <p14:tracePt t="112947" x="4406900" y="5194300"/>
          <p14:tracePt t="112957" x="4430713" y="5194300"/>
          <p14:tracePt t="112971" x="4468813" y="5194300"/>
          <p14:tracePt t="112971" x="4518025" y="5194300"/>
          <p14:tracePt t="112981" x="4556125" y="5194300"/>
          <p14:tracePt t="112987" x="4619625" y="5194300"/>
          <p14:tracePt t="112997" x="4656138" y="5194300"/>
          <p14:tracePt t="113001" x="4706938" y="5194300"/>
          <p14:tracePt t="113011" x="4756150" y="5194300"/>
          <p14:tracePt t="113021" x="4794250" y="5194300"/>
          <p14:tracePt t="113027" x="4819650" y="5194300"/>
          <p14:tracePt t="113037" x="4856163" y="5194300"/>
          <p14:tracePt t="113041" x="4894263" y="5181600"/>
          <p14:tracePt t="113067" x="4906963" y="5181600"/>
          <p14:tracePt t="113275" x="4906963" y="5168900"/>
          <p14:tracePt t="113421" x="4894263" y="5168900"/>
          <p14:tracePt t="113431" x="4868863" y="5143500"/>
          <p14:tracePt t="113435" x="4806950" y="5130800"/>
          <p14:tracePt t="113445" x="4732338" y="5092700"/>
          <p14:tracePt t="113452" x="4732338" y="5143500"/>
          <p14:tracePt t="113843" x="4732338" y="5168900"/>
          <p14:tracePt t="113849" x="4732338" y="5181600"/>
          <p14:tracePt t="113929" x="4732338" y="5194300"/>
          <p14:tracePt t="114066" x="4719638" y="5194300"/>
          <p14:tracePt t="114107" x="4706938" y="5168900"/>
          <p14:tracePt t="114121" x="4706938" y="5143500"/>
          <p14:tracePt t="114131" x="4706938" y="5130800"/>
          <p14:tracePt t="114137" x="4694238" y="5105400"/>
          <p14:tracePt t="114151" x="4694238" y="5092700"/>
          <p14:tracePt t="114161" x="4694238" y="5081588"/>
          <p14:tracePt t="114187" x="4681538" y="5068888"/>
          <p14:tracePt t="114223" x="4668838" y="5056188"/>
          <p14:tracePt t="114237" x="4656138" y="5056188"/>
          <p14:tracePt t="114248" x="4643438" y="5043488"/>
          <p14:tracePt t="114253" x="4630738" y="5030788"/>
          <p14:tracePt t="114263" x="4606925" y="5018088"/>
          <p14:tracePt t="114268" x="4581525" y="5018088"/>
          <p14:tracePt t="114277" x="4556125" y="5005388"/>
          <p14:tracePt t="114287" x="4494213" y="4981575"/>
          <p14:tracePt t="114293" x="4481513" y="4981575"/>
          <p14:tracePt t="114303" x="4456113" y="4981575"/>
          <p14:tracePt t="114307" x="4418013" y="4981575"/>
          <p14:tracePt t="114318" x="4394200" y="4956175"/>
          <p14:tracePt t="114334" x="4368800" y="4956175"/>
          <p14:tracePt t="114359" x="4356100" y="4956175"/>
          <p14:tracePt t="114369" x="4343400" y="4956175"/>
          <p14:tracePt t="114395" x="4330700" y="4956175"/>
          <p14:tracePt t="114400" x="4318000" y="4956175"/>
          <p14:tracePt t="114429" x="4305300" y="4956175"/>
          <p14:tracePt t="114445" x="4294188" y="4956175"/>
          <p14:tracePt t="114469" x="4294188" y="4943475"/>
          <p14:tracePt t="114495" x="4281488" y="4930775"/>
          <p14:tracePt t="114959" x="4268788" y="4930775"/>
          <p14:tracePt t="114969" x="4268788" y="4918075"/>
          <p14:tracePt t="114979" x="4268788" y="4892675"/>
          <p14:tracePt t="114984" x="4294188" y="4843463"/>
          <p14:tracePt t="114993" x="4305300" y="4792663"/>
          <p14:tracePt t="115000" x="4356100" y="4718050"/>
          <p14:tracePt t="115009" x="4430713" y="4618038"/>
          <p14:tracePt t="115019" x="4494213" y="4505325"/>
          <p14:tracePt t="115025" x="4530725" y="4367213"/>
          <p14:tracePt t="115035" x="4594225" y="4241800"/>
          <p14:tracePt t="115039" x="4668838" y="4067175"/>
          <p14:tracePt t="115049" x="4719638" y="3905250"/>
          <p14:tracePt t="115059" x="4756150" y="3754438"/>
          <p14:tracePt t="115066" x="4806950" y="3603625"/>
          <p14:tracePt t="115075" x="4843463" y="3454400"/>
          <p14:tracePt t="115079" x="4881563" y="3303588"/>
          <p14:tracePt t="115091" x="4919663" y="3128963"/>
          <p14:tracePt t="115101" x="4932363" y="3016250"/>
          <p14:tracePt t="115105" x="4932363" y="2916238"/>
          <p14:tracePt t="115116" x="4932363" y="2828925"/>
          <p14:tracePt t="115121" x="4932363" y="2752725"/>
          <p14:tracePt t="115131" x="4932363" y="2690813"/>
          <p14:tracePt t="115137" x="4932363" y="2603500"/>
          <p14:tracePt t="115147" x="4932363" y="2527300"/>
          <p14:tracePt t="115157" x="4932363" y="2403475"/>
          <p14:tracePt t="115161" x="4919663" y="2352675"/>
          <p14:tracePt t="115171" x="4894263" y="2265363"/>
          <p14:tracePt t="115177" x="4856163" y="2190750"/>
          <p14:tracePt t="115187" x="4832350" y="2127250"/>
          <p14:tracePt t="115197" x="4819650" y="2101850"/>
          <p14:tracePt t="115201" x="4781550" y="2065338"/>
          <p14:tracePt t="115211" x="4743450" y="2014538"/>
          <p14:tracePt t="115218" x="4732338" y="2001838"/>
          <p14:tracePt t="115227" x="4706938" y="1965325"/>
          <p14:tracePt t="115237" x="4694238" y="1939925"/>
          <p14:tracePt t="115241" x="4681538" y="1914525"/>
          <p14:tracePt t="115253" x="4668838" y="1889125"/>
          <p14:tracePt t="115257" x="4643438" y="1865313"/>
          <p14:tracePt t="115267" x="4619625" y="1839913"/>
          <p14:tracePt t="115277" x="4594225" y="1814513"/>
          <p14:tracePt t="115284" x="4568825" y="1789113"/>
          <p14:tracePt t="115293" x="4530725" y="1752600"/>
          <p14:tracePt t="115297" x="4518025" y="1739900"/>
          <p14:tracePt t="115307" x="4481513" y="1727200"/>
          <p14:tracePt t="115317" x="4456113" y="1701800"/>
          <p14:tracePt t="115334" x="4430713" y="1676400"/>
          <p14:tracePt t="115339" x="4381500" y="1652588"/>
          <p14:tracePt t="115350" x="4356100" y="1627188"/>
          <p14:tracePt t="115359" x="4343400" y="1614488"/>
          <p14:tracePt t="115363" x="4281488" y="1589088"/>
          <p14:tracePt t="115373" x="4256088" y="1563688"/>
          <p14:tracePt t="115379" x="4192588" y="1527175"/>
          <p14:tracePt t="115389" x="4130675" y="1514475"/>
          <p14:tracePt t="115400" x="4081463" y="1489075"/>
          <p14:tracePt t="115403" x="4043363" y="1476375"/>
          <p14:tracePt t="115413" x="4030663" y="1463675"/>
          <p14:tracePt t="115419" x="4005263" y="1439863"/>
          <p14:tracePt t="115429" x="3968750" y="1414463"/>
          <p14:tracePt t="115439" x="3956050" y="1389063"/>
          <p14:tracePt t="115445" x="3943350" y="1363663"/>
          <p14:tracePt t="115455" x="3930650" y="1339850"/>
          <p14:tracePt t="115459" x="3905250" y="1301750"/>
          <p14:tracePt t="115469" x="3892550" y="1276350"/>
          <p14:tracePt t="115479" x="3892550" y="1227138"/>
          <p14:tracePt t="115485" x="3879850" y="1189038"/>
          <p14:tracePt t="115495" x="3879850" y="1138238"/>
          <p14:tracePt t="115500" x="3867150" y="1101725"/>
          <p14:tracePt t="115509" x="3843338" y="1050925"/>
          <p14:tracePt t="115519" x="3843338" y="989013"/>
          <p14:tracePt t="115525" x="3805238" y="912813"/>
          <p14:tracePt t="115535" x="3767138" y="850900"/>
          <p14:tracePt t="115539" x="3730625" y="788988"/>
          <p14:tracePt t="115550" x="3692525" y="712788"/>
          <p14:tracePt t="115559" x="3667125" y="663575"/>
          <p14:tracePt t="115566" x="3630613" y="588963"/>
          <p14:tracePt t="115575" x="3605213" y="538163"/>
          <p14:tracePt t="115579" x="3579813" y="487363"/>
          <p14:tracePt t="115591" x="3530600" y="438150"/>
          <p14:tracePt t="115601" x="3505200" y="374650"/>
          <p14:tracePt t="115605" x="3467100" y="338138"/>
          <p14:tracePt t="115615" x="3429000" y="312738"/>
          <p14:tracePt t="115621" x="3405188" y="274638"/>
          <p14:tracePt t="115632" x="3354388" y="238125"/>
          <p14:tracePt t="115641" x="3317875" y="225425"/>
          <p14:tracePt t="115645" x="3254375" y="150813"/>
          <p14:tracePt t="115655" x="3205163" y="125413"/>
          <p14:tracePt t="115661" x="3128963" y="125413"/>
          <p14:tracePt t="115671" x="3067050" y="112713"/>
          <p14:tracePt t="115682" x="2941638" y="112713"/>
          <p14:tracePt t="115687" x="2841625" y="112713"/>
          <p14:tracePt t="115697" x="2716213" y="112713"/>
          <p14:tracePt t="115701" x="2628900" y="112713"/>
          <p14:tracePt t="115712" x="2528888" y="125413"/>
          <p14:tracePt t="115721" x="2390775" y="125413"/>
          <p14:tracePt t="115727" x="2290763" y="161925"/>
          <p14:tracePt t="115737" x="2165350" y="187325"/>
          <p14:tracePt t="115741" x="2065338" y="225425"/>
          <p14:tracePt t="115751" x="1939925" y="274638"/>
          <p14:tracePt t="115761" x="1814513" y="312738"/>
          <p14:tracePt t="115767" x="1701800" y="325438"/>
          <p14:tracePt t="115777" x="1614488" y="363538"/>
          <p14:tracePt t="115782" x="1489075" y="400050"/>
          <p14:tracePt t="115791" x="1401763" y="438150"/>
          <p14:tracePt t="115801" x="1314450" y="476250"/>
          <p14:tracePt t="115807" x="1227138" y="512763"/>
          <p14:tracePt t="115817" x="1150938" y="550863"/>
          <p14:tracePt t="115823" x="1089025" y="588963"/>
          <p14:tracePt t="115834" x="1001713" y="638175"/>
          <p14:tracePt t="115843" x="950913" y="676275"/>
          <p14:tracePt t="115847" x="901700" y="712788"/>
          <p14:tracePt t="115857" x="889000" y="738188"/>
          <p14:tracePt t="115863" x="850900" y="776288"/>
          <p14:tracePt t="115873" x="838200" y="801688"/>
          <p14:tracePt t="115884" x="825500" y="825500"/>
          <p14:tracePt t="115898" x="825500" y="876300"/>
          <p14:tracePt t="115913" x="825500" y="901700"/>
          <p14:tracePt t="115923" x="825500" y="938213"/>
          <p14:tracePt t="115929" x="825500" y="989013"/>
          <p14:tracePt t="115939" x="863600" y="1063625"/>
          <p14:tracePt t="115950" x="914400" y="1101725"/>
          <p14:tracePt t="115953" x="963613" y="1176338"/>
          <p14:tracePt t="115967" x="1014413" y="1238250"/>
          <p14:tracePt t="115969" x="1063625" y="1314450"/>
          <p14:tracePt t="115979" x="1139825" y="1363663"/>
          <p14:tracePt t="115989" x="1227138" y="1439863"/>
          <p14:tracePt t="115993" x="1327150" y="1514475"/>
          <p14:tracePt t="116003" x="1427163" y="1563688"/>
          <p14:tracePt t="116009" x="1552575" y="1614488"/>
          <p14:tracePt t="116019" x="1639888" y="1652588"/>
          <p14:tracePt t="116029" x="1790700" y="1676400"/>
          <p14:tracePt t="116035" x="1914525" y="1701800"/>
          <p14:tracePt t="116045" x="2039938" y="1701800"/>
          <p14:tracePt t="116050" x="2203450" y="1701800"/>
          <p14:tracePt t="116059" x="2378075" y="1701800"/>
          <p14:tracePt t="116069" x="2541588" y="1676400"/>
          <p14:tracePt t="116075" x="2728913" y="1589088"/>
          <p14:tracePt t="116085" x="2854325" y="1501775"/>
          <p14:tracePt t="116089" x="2954338" y="1427163"/>
          <p14:tracePt t="116101" x="3054350" y="1301750"/>
          <p14:tracePt t="116109" x="3103563" y="1176338"/>
          <p14:tracePt t="116116" x="3154363" y="1025525"/>
          <p14:tracePt t="116125" x="3154363" y="912813"/>
          <p14:tracePt t="116129" x="3154363" y="738188"/>
          <p14:tracePt t="116139" x="3154363" y="625475"/>
          <p14:tracePt t="116150" x="3154363" y="512763"/>
          <p14:tracePt t="116155" x="3141663" y="400050"/>
          <p14:tracePt t="116166" x="3116263" y="338138"/>
          <p14:tracePt t="116169" x="3103563" y="300038"/>
          <p14:tracePt t="116182" x="3079750" y="238125"/>
          <p14:tracePt t="116191" x="3054350" y="212725"/>
          <p14:tracePt t="116195" x="3028950" y="187325"/>
          <p14:tracePt t="116205" x="2992438" y="174625"/>
          <p14:tracePt t="116211" x="2928938" y="161925"/>
          <p14:tracePt t="116221" x="2841625" y="161925"/>
          <p14:tracePt t="116232" x="2741613" y="161925"/>
          <p14:tracePt t="116235" x="2667000" y="161925"/>
          <p14:tracePt t="116245" x="2554288" y="161925"/>
          <p14:tracePt t="116251" x="2452688" y="161925"/>
          <p14:tracePt t="116261" x="2365375" y="174625"/>
          <p14:tracePt t="116271" x="2290763" y="212725"/>
          <p14:tracePt t="116277" x="2190750" y="274638"/>
          <p14:tracePt t="116287" x="2078038" y="363538"/>
          <p14:tracePt t="116291" x="1978025" y="438150"/>
          <p14:tracePt t="116301" x="1878013" y="525463"/>
          <p14:tracePt t="116311" x="1814513" y="576263"/>
          <p14:tracePt t="116317" x="1790700" y="600075"/>
          <p14:tracePt t="116327" x="1765300" y="612775"/>
          <p14:tracePt t="116331" x="1765300" y="625475"/>
          <p14:tracePt t="116341" x="1739900" y="625475"/>
          <p14:tracePt t="116353" x="1727200" y="638175"/>
          <p14:tracePt t="116357" x="1714500" y="638175"/>
          <p14:tracePt t="116367" x="1714500" y="650875"/>
          <p14:tracePt t="116373" x="1701800" y="650875"/>
          <p14:tracePt t="116383" x="1689100" y="650875"/>
          <p14:tracePt t="116393" x="1677988" y="676275"/>
          <p14:tracePt t="116398" x="1652588" y="688975"/>
          <p14:tracePt t="116407" x="1639888" y="700088"/>
          <p14:tracePt t="116413" x="1627188" y="700088"/>
          <p14:tracePt t="116423" x="1614488" y="725488"/>
          <p14:tracePt t="116437" x="1601788" y="750888"/>
          <p14:tracePt t="116453" x="1601788" y="763588"/>
          <p14:tracePt t="116463" x="1601788" y="788988"/>
          <p14:tracePt t="116473" x="1601788" y="812800"/>
          <p14:tracePt t="116477" x="1589088" y="838200"/>
          <p14:tracePt t="116487" x="1589088" y="876300"/>
          <p14:tracePt t="116493" x="1589088" y="901700"/>
          <p14:tracePt t="116503" x="1589088" y="925513"/>
          <p14:tracePt t="116513" x="1589088" y="938213"/>
          <p14:tracePt t="116517" x="1589088" y="950913"/>
          <p14:tracePt t="116533" x="1589088" y="963613"/>
          <p14:tracePt t="116553" x="1589088" y="976313"/>
          <p14:tracePt t="116579" x="1589088" y="989013"/>
          <p14:tracePt t="116593" x="1589088" y="1001713"/>
          <p14:tracePt t="116609" x="1589088" y="1014413"/>
          <p14:tracePt t="116633" x="1589088" y="1038225"/>
          <p14:tracePt t="116646" x="1589088" y="1063625"/>
          <p14:tracePt t="116649" x="1589088" y="1089025"/>
          <p14:tracePt t="116659" x="1589088" y="1114425"/>
          <p14:tracePt t="116666" x="1589088" y="1138238"/>
          <p14:tracePt t="116675" x="1589088" y="1201738"/>
          <p14:tracePt t="116685" x="1589088" y="1238250"/>
          <p14:tracePt t="116689" x="1589088" y="1314450"/>
          <p14:tracePt t="116699" x="1614488" y="1376363"/>
          <p14:tracePt t="116705" x="1652588" y="1489075"/>
          <p14:tracePt t="116716" x="1689100" y="1601788"/>
          <p14:tracePt t="116725" x="1701800" y="1689100"/>
          <p14:tracePt t="116729" x="1778000" y="1827213"/>
          <p14:tracePt t="116741" x="1827213" y="1939925"/>
          <p14:tracePt t="116745" x="1903413" y="2065338"/>
          <p14:tracePt t="116755" x="1990725" y="2201863"/>
          <p14:tracePt t="116766" x="2078038" y="2314575"/>
          <p14:tracePt t="116771" x="2152650" y="2414588"/>
          <p14:tracePt t="116781" x="2216150" y="2516188"/>
          <p14:tracePt t="116785" x="2303463" y="2590800"/>
          <p14:tracePt t="116795" x="2352675" y="2665413"/>
          <p14:tracePt t="116805" x="2428875" y="2752725"/>
          <p14:tracePt t="116811" x="2490788" y="2852738"/>
          <p14:tracePt t="116821" x="2541588" y="2941638"/>
          <p14:tracePt t="116827" x="2590800" y="3016250"/>
          <p14:tracePt t="116837" x="2641600" y="3078163"/>
          <p14:tracePt t="116848" x="2678113" y="3116263"/>
          <p14:tracePt t="116851" x="2690813" y="3178175"/>
          <p14:tracePt t="116861" x="2716213" y="3203575"/>
          <p14:tracePt t="116867" x="2741613" y="3228975"/>
          <p14:tracePt t="116877" x="2741613" y="3241675"/>
          <p14:tracePt t="116887" x="2741613" y="3267075"/>
          <p14:tracePt t="116891" x="2754313" y="3267075"/>
          <p14:tracePt t="116901" x="2754313" y="3278188"/>
          <p14:tracePt t="116917" x="2767013" y="3278188"/>
          <p14:tracePt t="116953" x="2767013" y="3290888"/>
          <p14:tracePt t="116967" x="2778125" y="3290888"/>
          <p14:tracePt t="116977" x="2803525" y="3303588"/>
          <p14:tracePt t="116983" x="2841625" y="3328988"/>
          <p14:tracePt t="116993" x="2867025" y="3341688"/>
          <p14:tracePt t="117003" x="2916238" y="3341688"/>
          <p14:tracePt t="117007" x="2941638" y="3341688"/>
          <p14:tracePt t="117235" x="2928938" y="3367088"/>
          <p14:tracePt t="117245" x="2803525" y="3441700"/>
          <p14:tracePt t="117249" x="2628900" y="3403600"/>
          <p14:tracePt t="117259" x="2490788" y="3303588"/>
          <p14:tracePt t="117269" x="2378075" y="3190875"/>
          <p14:tracePt t="117275" x="2339975" y="3103563"/>
          <p14:tracePt t="117285" x="2316163" y="3041650"/>
          <p14:tracePt t="117289" x="2303463" y="3003550"/>
          <p14:tracePt t="117299" x="2303463" y="2978150"/>
          <p14:tracePt t="117309" x="2303463" y="2952750"/>
          <p14:tracePt t="117315" x="2290763" y="2916238"/>
          <p14:tracePt t="117325" x="2278063" y="2903538"/>
          <p14:tracePt t="117332" x="2278063" y="2890838"/>
          <p14:tracePt t="117351" x="2265363" y="2878138"/>
          <p14:tracePt t="117355" x="2252663" y="2865438"/>
          <p14:tracePt t="117371" x="2239963" y="2852738"/>
          <p14:tracePt t="117382" x="2216150" y="2790825"/>
          <p14:tracePt t="117391" x="2190750" y="2752725"/>
          <p14:tracePt t="117395" x="2152650" y="2665413"/>
          <p14:tracePt t="117405" x="2127250" y="2603500"/>
          <p14:tracePt t="117411" x="2078038" y="2527300"/>
          <p14:tracePt t="117421" x="2014538" y="2439988"/>
          <p14:tracePt t="117432" x="1927225" y="2303463"/>
          <p14:tracePt t="117437" x="1801813" y="2152650"/>
          <p14:tracePt t="117448" x="1677988" y="1952625"/>
          <p14:tracePt t="117451" x="1514475" y="1714500"/>
          <p14:tracePt t="117461" x="1352550" y="1501775"/>
          <p14:tracePt t="117471" x="1139825" y="1250950"/>
          <p14:tracePt t="117477" x="950913" y="1001713"/>
          <p14:tracePt t="117487" x="750888" y="788988"/>
          <p14:tracePt t="117491" x="588963" y="625475"/>
          <p14:tracePt t="117501" x="425450" y="463550"/>
          <p14:tracePt t="117514" x="274638" y="325438"/>
          <p14:tracePt t="117517" x="163513" y="238125"/>
          <p14:tracePt t="117527" x="61913" y="150813"/>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3657</TotalTime>
  <Words>1125</Words>
  <Application>Microsoft Office PowerPoint</Application>
  <PresentationFormat>Widescreen</PresentationFormat>
  <Paragraphs>220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Lucida Calligraphy</vt:lpstr>
      <vt:lpstr>Times New Roman</vt:lpstr>
      <vt:lpstr>Trebuchet MS</vt:lpstr>
      <vt:lpstr>Wingdings 3</vt:lpstr>
      <vt:lpstr>Facet</vt:lpstr>
      <vt:lpstr>PowerPoint Presentation</vt:lpstr>
      <vt:lpstr>Topic of Interest </vt:lpstr>
      <vt:lpstr>String Handling in Java</vt:lpstr>
      <vt:lpstr>Immutable class in Java</vt:lpstr>
      <vt:lpstr>String Class in Java</vt:lpstr>
      <vt:lpstr>Methods of String class</vt:lpstr>
      <vt:lpstr>charAt()</vt:lpstr>
      <vt:lpstr>compareTo()</vt:lpstr>
      <vt:lpstr>equals()</vt:lpstr>
      <vt:lpstr>equalsIgnoreCase()</vt:lpstr>
      <vt:lpstr>indexOf()</vt:lpstr>
      <vt:lpstr>length()</vt:lpstr>
      <vt:lpstr>subString()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338</cp:revision>
  <dcterms:created xsi:type="dcterms:W3CDTF">2020-05-14T16:01:03Z</dcterms:created>
  <dcterms:modified xsi:type="dcterms:W3CDTF">2022-08-24T05:40:26Z</dcterms:modified>
</cp:coreProperties>
</file>